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</p:sldMasterIdLst>
  <p:notesMasterIdLst>
    <p:notesMasterId r:id="rId33"/>
  </p:notesMasterIdLst>
  <p:sldIdLst>
    <p:sldId id="257" r:id="rId3"/>
    <p:sldId id="288" r:id="rId4"/>
    <p:sldId id="290" r:id="rId5"/>
    <p:sldId id="314" r:id="rId6"/>
    <p:sldId id="277" r:id="rId7"/>
    <p:sldId id="278" r:id="rId8"/>
    <p:sldId id="313" r:id="rId9"/>
    <p:sldId id="286" r:id="rId10"/>
    <p:sldId id="284" r:id="rId11"/>
    <p:sldId id="282" r:id="rId12"/>
    <p:sldId id="292" r:id="rId13"/>
    <p:sldId id="318" r:id="rId14"/>
    <p:sldId id="287" r:id="rId15"/>
    <p:sldId id="317" r:id="rId16"/>
    <p:sldId id="300" r:id="rId17"/>
    <p:sldId id="301" r:id="rId18"/>
    <p:sldId id="302" r:id="rId19"/>
    <p:sldId id="336" r:id="rId20"/>
    <p:sldId id="303" r:id="rId21"/>
    <p:sldId id="298" r:id="rId22"/>
    <p:sldId id="304" r:id="rId23"/>
    <p:sldId id="308" r:id="rId24"/>
    <p:sldId id="305" r:id="rId25"/>
    <p:sldId id="316" r:id="rId26"/>
    <p:sldId id="309" r:id="rId27"/>
    <p:sldId id="310" r:id="rId28"/>
    <p:sldId id="319" r:id="rId29"/>
    <p:sldId id="335" r:id="rId30"/>
    <p:sldId id="312" r:id="rId31"/>
    <p:sldId id="320" r:id="rId3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2C60"/>
    <a:srgbClr val="5ED933"/>
    <a:srgbClr val="59CE3E"/>
    <a:srgbClr val="619428"/>
    <a:srgbClr val="F2F8E9"/>
    <a:srgbClr val="996633"/>
    <a:srgbClr val="663300"/>
    <a:srgbClr val="4EB03E"/>
    <a:srgbClr val="70BD37"/>
    <a:srgbClr val="5A8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C725A0-B733-4957-82C4-41C92073F576}" v="1970" dt="2022-02-21T02:01:26.334"/>
    <p1510:client id="{5BD2760C-BFCC-4C1E-9596-F7927657A5B4}" v="8266" dt="2022-02-21T19:01:32.387"/>
    <p1510:client id="{A632F4DB-F15C-4450-84B9-5925A5AFACB1}" v="10" dt="2022-02-21T19:01:46.627"/>
    <p1510:client id="{FCC60E8F-0E04-4629-A31C-41F727A06149}" v="4807" dt="2022-02-21T17:53:53.575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Desktop\Tabulacion%20de%20los%20datos.%20estadisticaxlsx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Desktop\Tabulacion%20de%20los%20datos.%20estadisticaxlsx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Desktop\Tabulacion%20de%20los%20datos.%20estadisticaxlsx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Desktop\Tabulacion%20de%20los%20datos.%20estadisticaxlsx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Tabulacion%20de%20los%20datos%20(1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Tabulacion%20de%20los%20datos%20(1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Tabulacion%20de%20los%20datos%20(1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Tabulacion%20de%20los%20datos%20(1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86764584054907"/>
          <c:y val="4.4989725322474548E-2"/>
          <c:w val="0.86189916216804796"/>
          <c:h val="0.558009767384531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'[Tabulacion de los datos. estadisticaxlsx.xlsx]Hoja1'!$K$30</c:f>
              <c:strCache>
                <c:ptCount val="1"/>
                <c:pt idx="0">
                  <c:v>Total de variación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61437975770154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3E-4666-9101-270D557C9CFE}"/>
                </c:ext>
              </c:extLst>
            </c:dLbl>
            <c:dLbl>
              <c:idx val="1"/>
              <c:layout>
                <c:manualLayout>
                  <c:x val="0"/>
                  <c:y val="-1.96078481827616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3E-4666-9101-270D557C9CFE}"/>
                </c:ext>
              </c:extLst>
            </c:dLbl>
            <c:dLbl>
              <c:idx val="2"/>
              <c:layout>
                <c:manualLayout>
                  <c:x val="0"/>
                  <c:y val="-2.28758228798885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3E-4666-9101-270D557C9CFE}"/>
                </c:ext>
              </c:extLst>
            </c:dLbl>
            <c:dLbl>
              <c:idx val="3"/>
              <c:layout>
                <c:manualLayout>
                  <c:x val="0"/>
                  <c:y val="-2.94117722741424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3E-4666-9101-270D557C9CFE}"/>
                </c:ext>
              </c:extLst>
            </c:dLbl>
            <c:dLbl>
              <c:idx val="4"/>
              <c:layout>
                <c:manualLayout>
                  <c:x val="0"/>
                  <c:y val="-3.26797469712693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3E-4666-9101-270D557C9CFE}"/>
                </c:ext>
              </c:extLst>
            </c:dLbl>
            <c:dLbl>
              <c:idx val="5"/>
              <c:layout>
                <c:manualLayout>
                  <c:x val="0"/>
                  <c:y val="-2.2875822879888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3E-4666-9101-270D557C9CFE}"/>
                </c:ext>
              </c:extLst>
            </c:dLbl>
            <c:dLbl>
              <c:idx val="6"/>
              <c:layout>
                <c:manualLayout>
                  <c:x val="-1.1359470841952384E-16"/>
                  <c:y val="-2.28758228798885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43E-4666-9101-270D557C9CFE}"/>
                </c:ext>
              </c:extLst>
            </c:dLbl>
            <c:dLbl>
              <c:idx val="7"/>
              <c:layout>
                <c:manualLayout>
                  <c:x val="-1.1359470841952384E-16"/>
                  <c:y val="-1.63398734856346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43E-4666-9101-270D557C9C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'[Tabulacion de los datos. estadisticaxlsx.xlsx]Hoja1'!$E$31:$E$38</c:f>
              <c:strCache>
                <c:ptCount val="8"/>
                <c:pt idx="0">
                  <c:v>Temperatura ambiente+(Abeja+BAL)</c:v>
                </c:pt>
                <c:pt idx="1">
                  <c:v>Temperatura ambiente+(Almidón+BAL)</c:v>
                </c:pt>
                <c:pt idx="2">
                  <c:v>Refrigeración+(Almidón+BAL)</c:v>
                </c:pt>
                <c:pt idx="3">
                  <c:v>Refrigeración+(Carnauba+BAL)</c:v>
                </c:pt>
                <c:pt idx="4">
                  <c:v>Temperatura ambiente+(SR+BAL)</c:v>
                </c:pt>
                <c:pt idx="5">
                  <c:v>Temperatura ambiente+(Carnauba+BAL)</c:v>
                </c:pt>
                <c:pt idx="6">
                  <c:v>Refrigeración+(SR+BAL)</c:v>
                </c:pt>
                <c:pt idx="7">
                  <c:v>Refrigeración+(Abeja+BAL)</c:v>
                </c:pt>
              </c:strCache>
            </c:strRef>
          </c:cat>
          <c:val>
            <c:numRef>
              <c:f>'[Tabulacion de los datos. estadisticaxlsx.xlsx]Hoja1'!$K$31:$K$38</c:f>
              <c:numCache>
                <c:formatCode>General</c:formatCode>
                <c:ptCount val="8"/>
                <c:pt idx="0">
                  <c:v>8.9999999999999858E-2</c:v>
                </c:pt>
                <c:pt idx="1">
                  <c:v>0.11999999999999966</c:v>
                </c:pt>
                <c:pt idx="2">
                  <c:v>0.12000000000000011</c:v>
                </c:pt>
                <c:pt idx="3">
                  <c:v>0.15000000000000036</c:v>
                </c:pt>
                <c:pt idx="4">
                  <c:v>0.1599999999999997</c:v>
                </c:pt>
                <c:pt idx="5">
                  <c:v>0.18999999999999995</c:v>
                </c:pt>
                <c:pt idx="6">
                  <c:v>0.20999999999999996</c:v>
                </c:pt>
                <c:pt idx="7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3E-4666-9101-270D557C9C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2261007"/>
        <c:axId val="552266831"/>
      </c:barChart>
      <c:catAx>
        <c:axId val="552261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2266831"/>
        <c:crosses val="autoZero"/>
        <c:auto val="1"/>
        <c:lblAlgn val="ctr"/>
        <c:lblOffset val="100"/>
        <c:noMultiLvlLbl val="0"/>
      </c:catAx>
      <c:valAx>
        <c:axId val="552266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2261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5.54197229013855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AF-4DF7-A499-B594E12D414C}"/>
                </c:ext>
              </c:extLst>
            </c:dLbl>
            <c:dLbl>
              <c:idx val="1"/>
              <c:layout>
                <c:manualLayout>
                  <c:x val="1.548586914440573E-3"/>
                  <c:y val="-7.49796251018745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AF-4DF7-A499-B594E12D414C}"/>
                </c:ext>
              </c:extLst>
            </c:dLbl>
            <c:dLbl>
              <c:idx val="2"/>
              <c:layout>
                <c:manualLayout>
                  <c:x val="0"/>
                  <c:y val="-6.19396903015484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AF-4DF7-A499-B594E12D414C}"/>
                </c:ext>
              </c:extLst>
            </c:dLbl>
            <c:dLbl>
              <c:idx val="3"/>
              <c:layout>
                <c:manualLayout>
                  <c:x val="-5.678086425876513E-17"/>
                  <c:y val="-6.51996740016299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AF-4DF7-A499-B594E12D414C}"/>
                </c:ext>
              </c:extLst>
            </c:dLbl>
            <c:dLbl>
              <c:idx val="4"/>
              <c:layout>
                <c:manualLayout>
                  <c:x val="0"/>
                  <c:y val="-5.8679706601467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AF-4DF7-A499-B594E12D414C}"/>
                </c:ext>
              </c:extLst>
            </c:dLbl>
            <c:dLbl>
              <c:idx val="5"/>
              <c:layout>
                <c:manualLayout>
                  <c:x val="-1.1356172851753026E-16"/>
                  <c:y val="-5.86797066014669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AF-4DF7-A499-B594E12D414C}"/>
                </c:ext>
              </c:extLst>
            </c:dLbl>
            <c:dLbl>
              <c:idx val="6"/>
              <c:layout>
                <c:manualLayout>
                  <c:x val="0"/>
                  <c:y val="-5.86797066014669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4AF-4DF7-A499-B594E12D414C}"/>
                </c:ext>
              </c:extLst>
            </c:dLbl>
            <c:dLbl>
              <c:idx val="7"/>
              <c:layout>
                <c:manualLayout>
                  <c:x val="0"/>
                  <c:y val="-6.51996740016300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4AF-4DF7-A499-B594E12D41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'[Tabulacion de los datos. estadisticaxlsx.xlsx]Hoja1'!$S$4:$S$11</c:f>
              <c:strCache>
                <c:ptCount val="8"/>
                <c:pt idx="0">
                  <c:v>Temperatura ambiente+(Abeja+BAL)</c:v>
                </c:pt>
                <c:pt idx="1">
                  <c:v>Temperatura ambiente+(Almidón+BAL)</c:v>
                </c:pt>
                <c:pt idx="2">
                  <c:v>Temperatura ambiente+(SR+BAL)</c:v>
                </c:pt>
                <c:pt idx="3">
                  <c:v>Refrigeración+(Abeja+BAL)</c:v>
                </c:pt>
                <c:pt idx="4">
                  <c:v>Refrigeración+(Almidón+BAL)</c:v>
                </c:pt>
                <c:pt idx="5">
                  <c:v>Temperatura ambiente+(Carnauba+BAL)</c:v>
                </c:pt>
                <c:pt idx="6">
                  <c:v>Refrigeración+(SR+BAL)</c:v>
                </c:pt>
                <c:pt idx="7">
                  <c:v>Refrigeración+(Carnauba+BAL)</c:v>
                </c:pt>
              </c:strCache>
            </c:strRef>
          </c:cat>
          <c:val>
            <c:numRef>
              <c:f>'[Tabulacion de los datos. estadisticaxlsx.xlsx]Hoja1'!$Y$4:$Y$11</c:f>
              <c:numCache>
                <c:formatCode>0.00E+00</c:formatCode>
                <c:ptCount val="8"/>
                <c:pt idx="0">
                  <c:v>9.9999999999999829E-5</c:v>
                </c:pt>
                <c:pt idx="1">
                  <c:v>1.0000000000000026E-4</c:v>
                </c:pt>
                <c:pt idx="2">
                  <c:v>1.9999999999999966E-4</c:v>
                </c:pt>
                <c:pt idx="3">
                  <c:v>3.9999999999999975E-4</c:v>
                </c:pt>
                <c:pt idx="4">
                  <c:v>5.0000000000000001E-4</c:v>
                </c:pt>
                <c:pt idx="5">
                  <c:v>5.9999999999999984E-4</c:v>
                </c:pt>
                <c:pt idx="6">
                  <c:v>7.9999999999999971E-4</c:v>
                </c:pt>
                <c:pt idx="7">
                  <c:v>8.9999999999999976E-4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4AF-4DF7-A499-B594E12D41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9092383"/>
        <c:axId val="559098207"/>
      </c:barChart>
      <c:catAx>
        <c:axId val="559092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9098207"/>
        <c:crosses val="autoZero"/>
        <c:auto val="1"/>
        <c:lblAlgn val="ctr"/>
        <c:lblOffset val="100"/>
        <c:noMultiLvlLbl val="0"/>
      </c:catAx>
      <c:valAx>
        <c:axId val="559098207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9092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58598207008964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FC-4422-A9AA-C07F754A7760}"/>
                </c:ext>
              </c:extLst>
            </c:dLbl>
            <c:dLbl>
              <c:idx val="1"/>
              <c:layout>
                <c:manualLayout>
                  <c:x val="0"/>
                  <c:y val="-4.88997555012224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FC-4422-A9AA-C07F754A7760}"/>
                </c:ext>
              </c:extLst>
            </c:dLbl>
            <c:dLbl>
              <c:idx val="2"/>
              <c:layout>
                <c:manualLayout>
                  <c:x val="0"/>
                  <c:y val="-3.91198044009779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FC-4422-A9AA-C07F754A7760}"/>
                </c:ext>
              </c:extLst>
            </c:dLbl>
            <c:dLbl>
              <c:idx val="3"/>
              <c:layout>
                <c:manualLayout>
                  <c:x val="0"/>
                  <c:y val="-2.93398533007334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FC-4422-A9AA-C07F754A7760}"/>
                </c:ext>
              </c:extLst>
            </c:dLbl>
            <c:dLbl>
              <c:idx val="4"/>
              <c:layout>
                <c:manualLayout>
                  <c:x val="0"/>
                  <c:y val="-3.58598207008965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FC-4422-A9AA-C07F754A7760}"/>
                </c:ext>
              </c:extLst>
            </c:dLbl>
            <c:dLbl>
              <c:idx val="5"/>
              <c:layout>
                <c:manualLayout>
                  <c:x val="0"/>
                  <c:y val="-4.56397718011409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FC-4422-A9AA-C07F754A7760}"/>
                </c:ext>
              </c:extLst>
            </c:dLbl>
            <c:dLbl>
              <c:idx val="6"/>
              <c:layout>
                <c:manualLayout>
                  <c:x val="-1.1342998637307835E-16"/>
                  <c:y val="-3.58598207008965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FC-4422-A9AA-C07F754A7760}"/>
                </c:ext>
              </c:extLst>
            </c:dLbl>
            <c:dLbl>
              <c:idx val="7"/>
              <c:layout>
                <c:manualLayout>
                  <c:x val="0"/>
                  <c:y val="-2.93398533007335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FC-4422-A9AA-C07F754A77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'[Tabulacion de los datos. estadisticaxlsx.xlsx]Hoja1'!$Z$32:$Z$39</c:f>
              <c:strCache>
                <c:ptCount val="8"/>
                <c:pt idx="0">
                  <c:v>Temperatura ambiente+(Abeja+BAL)</c:v>
                </c:pt>
                <c:pt idx="1">
                  <c:v>Temperatura ambiente+(Almidón+BAL)</c:v>
                </c:pt>
                <c:pt idx="2">
                  <c:v>Refrigeración+(Carnauba+BAL)</c:v>
                </c:pt>
                <c:pt idx="3">
                  <c:v>Refrigeración+(Abeja+BAL)</c:v>
                </c:pt>
                <c:pt idx="4">
                  <c:v>Temperatura ambiente+(SR+BAL)</c:v>
                </c:pt>
                <c:pt idx="5">
                  <c:v>Refrigeración+(Almidón+BAL)</c:v>
                </c:pt>
                <c:pt idx="6">
                  <c:v>Temperatura ambiente+(Carnauba+BAL)</c:v>
                </c:pt>
                <c:pt idx="7">
                  <c:v>Refrigeración+(SR+BAL)</c:v>
                </c:pt>
              </c:strCache>
            </c:strRef>
          </c:cat>
          <c:val>
            <c:numRef>
              <c:f>'[Tabulacion de los datos. estadisticaxlsx.xlsx]Hoja1'!$AC$32:$AC$39</c:f>
              <c:numCache>
                <c:formatCode>General</c:formatCode>
                <c:ptCount val="8"/>
                <c:pt idx="0">
                  <c:v>2.2000000000000002</c:v>
                </c:pt>
                <c:pt idx="1">
                  <c:v>2.2400000000000002</c:v>
                </c:pt>
                <c:pt idx="2">
                  <c:v>2.5300000000000002</c:v>
                </c:pt>
                <c:pt idx="3">
                  <c:v>3.129999999999999</c:v>
                </c:pt>
                <c:pt idx="4">
                  <c:v>4</c:v>
                </c:pt>
                <c:pt idx="5">
                  <c:v>4.2000000000000011</c:v>
                </c:pt>
                <c:pt idx="6">
                  <c:v>4.47</c:v>
                </c:pt>
                <c:pt idx="7">
                  <c:v>5.67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FC-4422-A9AA-C07F754A77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6731295"/>
        <c:axId val="396731711"/>
      </c:barChart>
      <c:catAx>
        <c:axId val="396731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6731711"/>
        <c:crosses val="autoZero"/>
        <c:auto val="1"/>
        <c:lblAlgn val="ctr"/>
        <c:lblOffset val="100"/>
        <c:noMultiLvlLbl val="0"/>
      </c:catAx>
      <c:valAx>
        <c:axId val="396731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6731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17052959485103E-17"/>
                  <c:y val="-5.86797066014669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3B-4E3C-8DF0-EC317D825D32}"/>
                </c:ext>
              </c:extLst>
            </c:dLbl>
            <c:dLbl>
              <c:idx val="1"/>
              <c:layout>
                <c:manualLayout>
                  <c:x val="0"/>
                  <c:y val="-5.86797066014669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3B-4E3C-8DF0-EC317D825D32}"/>
                </c:ext>
              </c:extLst>
            </c:dLbl>
            <c:dLbl>
              <c:idx val="2"/>
              <c:layout>
                <c:manualLayout>
                  <c:x val="0"/>
                  <c:y val="-4.23797881010595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3B-4E3C-8DF0-EC317D825D32}"/>
                </c:ext>
              </c:extLst>
            </c:dLbl>
            <c:dLbl>
              <c:idx val="3"/>
              <c:layout>
                <c:manualLayout>
                  <c:x val="0"/>
                  <c:y val="-6.19396903015485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3B-4E3C-8DF0-EC317D825D32}"/>
                </c:ext>
              </c:extLst>
            </c:dLbl>
            <c:dLbl>
              <c:idx val="4"/>
              <c:layout>
                <c:manualLayout>
                  <c:x val="0"/>
                  <c:y val="-5.86797066014669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3B-4E3C-8DF0-EC317D825D32}"/>
                </c:ext>
              </c:extLst>
            </c:dLbl>
            <c:dLbl>
              <c:idx val="5"/>
              <c:layout>
                <c:manualLayout>
                  <c:x val="0"/>
                  <c:y val="-5.21597392013040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3B-4E3C-8DF0-EC317D825D32}"/>
                </c:ext>
              </c:extLst>
            </c:dLbl>
            <c:dLbl>
              <c:idx val="6"/>
              <c:layout>
                <c:manualLayout>
                  <c:x val="0"/>
                  <c:y val="-5.54197229013854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3B-4E3C-8DF0-EC317D825D32}"/>
                </c:ext>
              </c:extLst>
            </c:dLbl>
            <c:dLbl>
              <c:idx val="7"/>
              <c:layout>
                <c:manualLayout>
                  <c:x val="-2.2672847351761648E-16"/>
                  <c:y val="-4.5639771801141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3B-4E3C-8DF0-EC317D825D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'[Tabulacion de los datos. estadisticaxlsx.xlsx]Hoja1'!$Z$60:$Z$67</c:f>
              <c:strCache>
                <c:ptCount val="8"/>
                <c:pt idx="0">
                  <c:v>Refrigeración+(Abeja+BAL)</c:v>
                </c:pt>
                <c:pt idx="1">
                  <c:v>Refrigeración+(Carnauba+BAL)</c:v>
                </c:pt>
                <c:pt idx="2">
                  <c:v>Temperatura ambiente+(Carnauba+BAL)</c:v>
                </c:pt>
                <c:pt idx="3">
                  <c:v>Refrigeración+(Almidón+BAL)</c:v>
                </c:pt>
                <c:pt idx="4">
                  <c:v>Temperatura ambiente+(Almidón+BAL)</c:v>
                </c:pt>
                <c:pt idx="5">
                  <c:v>Temperatura ambiente+(Abeja+BAL)</c:v>
                </c:pt>
                <c:pt idx="6">
                  <c:v>Refrigeración+(SR+BAL)</c:v>
                </c:pt>
                <c:pt idx="7">
                  <c:v>Temperatura ambiente+(SR+BAL)</c:v>
                </c:pt>
              </c:strCache>
            </c:strRef>
          </c:cat>
          <c:val>
            <c:numRef>
              <c:f>'[Tabulacion de los datos. estadisticaxlsx.xlsx]Hoja1'!$AC$60:$AC$67</c:f>
              <c:numCache>
                <c:formatCode>General</c:formatCode>
                <c:ptCount val="8"/>
                <c:pt idx="0">
                  <c:v>0.30000000000000004</c:v>
                </c:pt>
                <c:pt idx="1">
                  <c:v>0.43000000000000005</c:v>
                </c:pt>
                <c:pt idx="2">
                  <c:v>1.27</c:v>
                </c:pt>
                <c:pt idx="3">
                  <c:v>4.12</c:v>
                </c:pt>
                <c:pt idx="4">
                  <c:v>4.7700000000000005</c:v>
                </c:pt>
                <c:pt idx="5">
                  <c:v>5.5100000000000007</c:v>
                </c:pt>
                <c:pt idx="6">
                  <c:v>7.87</c:v>
                </c:pt>
                <c:pt idx="7">
                  <c:v>11.04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03B-4E3C-8DF0-EC317D825D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6716319"/>
        <c:axId val="396725471"/>
      </c:barChart>
      <c:catAx>
        <c:axId val="396716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6725471"/>
        <c:crosses val="autoZero"/>
        <c:auto val="1"/>
        <c:lblAlgn val="ctr"/>
        <c:lblOffset val="100"/>
        <c:noMultiLvlLbl val="0"/>
      </c:catAx>
      <c:valAx>
        <c:axId val="39672547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67163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290465909168829E-2"/>
          <c:y val="4.0492226767806304E-2"/>
          <c:w val="0.72511770445161405"/>
          <c:h val="0.639496961134547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'Prueba sensorial'!$AS$67</c:f>
              <c:strCache>
                <c:ptCount val="1"/>
                <c:pt idx="0">
                  <c:v>Bajo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'Prueba sensorial'!$AR$68:$AR$74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sensorial'!$AS$68:$AS$74</c:f>
              <c:numCache>
                <c:formatCode>General</c:formatCode>
                <c:ptCount val="7"/>
                <c:pt idx="0">
                  <c:v>6</c:v>
                </c:pt>
                <c:pt idx="1">
                  <c:v>2</c:v>
                </c:pt>
                <c:pt idx="2">
                  <c:v>5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75-431E-AB68-9254A496EC03}"/>
            </c:ext>
          </c:extLst>
        </c:ser>
        <c:ser>
          <c:idx val="1"/>
          <c:order val="1"/>
          <c:tx>
            <c:strRef>
              <c:f>'Prueba sensorial'!$AT$67</c:f>
              <c:strCache>
                <c:ptCount val="1"/>
                <c:pt idx="0">
                  <c:v>Medio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'Prueba sensorial'!$AR$68:$AR$74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sensorial'!$AT$68:$AT$74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75-431E-AB68-9254A496EC03}"/>
            </c:ext>
          </c:extLst>
        </c:ser>
        <c:ser>
          <c:idx val="2"/>
          <c:order val="2"/>
          <c:tx>
            <c:strRef>
              <c:f>'Prueba sensorial'!$AU$67</c:f>
              <c:strCache>
                <c:ptCount val="1"/>
                <c:pt idx="0">
                  <c:v>Alto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'Prueba sensorial'!$AR$68:$AR$74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sensorial'!$AU$68:$AU$74</c:f>
              <c:numCache>
                <c:formatCode>General</c:formatCode>
                <c:ptCount val="7"/>
                <c:pt idx="0">
                  <c:v>2</c:v>
                </c:pt>
                <c:pt idx="1">
                  <c:v>5</c:v>
                </c:pt>
                <c:pt idx="2">
                  <c:v>3</c:v>
                </c:pt>
                <c:pt idx="3">
                  <c:v>6</c:v>
                </c:pt>
                <c:pt idx="4">
                  <c:v>5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75-431E-AB68-9254A496EC03}"/>
            </c:ext>
          </c:extLst>
        </c:ser>
        <c:ser>
          <c:idx val="3"/>
          <c:order val="3"/>
          <c:tx>
            <c:strRef>
              <c:f>'Prueba sensorial'!$AV$67</c:f>
              <c:strCache>
                <c:ptCount val="1"/>
                <c:pt idx="0">
                  <c:v>Agradable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'Prueba sensorial'!$AR$68:$AR$74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sensorial'!$AV$68:$AV$74</c:f>
              <c:numCache>
                <c:formatCode>General</c:formatCode>
                <c:ptCount val="7"/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75-431E-AB68-9254A496EC03}"/>
            </c:ext>
          </c:extLst>
        </c:ser>
        <c:ser>
          <c:idx val="4"/>
          <c:order val="4"/>
          <c:tx>
            <c:strRef>
              <c:f>'Prueba sensorial'!$AW$67</c:f>
              <c:strCache>
                <c:ptCount val="1"/>
                <c:pt idx="0">
                  <c:v>Desagradable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'Prueba sensorial'!$AR$68:$AR$74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sensorial'!$AW$68:$AW$74</c:f>
              <c:numCache>
                <c:formatCode>General</c:formatCode>
                <c:ptCount val="7"/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75-431E-AB68-9254A496E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7843135"/>
        <c:axId val="2017837727"/>
      </c:barChart>
      <c:catAx>
        <c:axId val="2017843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17837727"/>
        <c:crosses val="autoZero"/>
        <c:auto val="1"/>
        <c:lblAlgn val="ctr"/>
        <c:lblOffset val="100"/>
        <c:noMultiLvlLbl val="0"/>
      </c:catAx>
      <c:valAx>
        <c:axId val="2017837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17843135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legend>
      <c:legendPos val="r"/>
      <c:layout>
        <c:manualLayout>
          <c:xMode val="edge"/>
          <c:yMode val="edge"/>
          <c:x val="0.7808222714206372"/>
          <c:y val="0.30915761997814906"/>
          <c:w val="0.21917772857936282"/>
          <c:h val="0.408679223626204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'Prueba sensorial'!$BL$39</c:f>
              <c:strCache>
                <c:ptCount val="1"/>
                <c:pt idx="0">
                  <c:v>Bajo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'Prueba sensorial'!$BK$40:$BK$46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sensorial'!$BL$40:$BL$46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6</c:v>
                </c:pt>
                <c:pt idx="3">
                  <c:v>6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86-4822-9584-3EBD7E4E7CC0}"/>
            </c:ext>
          </c:extLst>
        </c:ser>
        <c:ser>
          <c:idx val="1"/>
          <c:order val="1"/>
          <c:tx>
            <c:strRef>
              <c:f>'Prueba sensorial'!$BM$39</c:f>
              <c:strCache>
                <c:ptCount val="1"/>
                <c:pt idx="0">
                  <c:v>Medio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'Prueba sensorial'!$BK$40:$BK$46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sensorial'!$BM$40:$BM$46</c:f>
              <c:numCache>
                <c:formatCode>General</c:formatCode>
                <c:ptCount val="7"/>
                <c:pt idx="0">
                  <c:v>4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4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86-4822-9584-3EBD7E4E7CC0}"/>
            </c:ext>
          </c:extLst>
        </c:ser>
        <c:ser>
          <c:idx val="2"/>
          <c:order val="2"/>
          <c:tx>
            <c:strRef>
              <c:f>'Prueba sensorial'!$BN$39</c:f>
              <c:strCache>
                <c:ptCount val="1"/>
                <c:pt idx="0">
                  <c:v>Alto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'Prueba sensorial'!$BK$40:$BK$46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sensorial'!$BN$40:$BN$46</c:f>
              <c:numCache>
                <c:formatCode>General</c:formatCode>
                <c:ptCount val="7"/>
                <c:pt idx="0">
                  <c:v>4</c:v>
                </c:pt>
                <c:pt idx="1">
                  <c:v>3</c:v>
                </c:pt>
                <c:pt idx="2">
                  <c:v>0</c:v>
                </c:pt>
                <c:pt idx="3">
                  <c:v>1</c:v>
                </c:pt>
                <c:pt idx="4">
                  <c:v>4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86-4822-9584-3EBD7E4E7CC0}"/>
            </c:ext>
          </c:extLst>
        </c:ser>
        <c:ser>
          <c:idx val="3"/>
          <c:order val="3"/>
          <c:tx>
            <c:strRef>
              <c:f>'Prueba sensorial'!$BO$39</c:f>
              <c:strCache>
                <c:ptCount val="1"/>
                <c:pt idx="0">
                  <c:v>Agradable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'Prueba sensorial'!$BK$40:$BK$46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sensorial'!$BO$40:$BO$46</c:f>
              <c:numCache>
                <c:formatCode>General</c:formatCode>
                <c:ptCount val="7"/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86-4822-9584-3EBD7E4E7CC0}"/>
            </c:ext>
          </c:extLst>
        </c:ser>
        <c:ser>
          <c:idx val="4"/>
          <c:order val="4"/>
          <c:tx>
            <c:strRef>
              <c:f>'Prueba sensorial'!$BP$39</c:f>
              <c:strCache>
                <c:ptCount val="1"/>
                <c:pt idx="0">
                  <c:v>Desagradable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'Prueba sensorial'!$BK$40:$BK$46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sensorial'!$BP$40:$BP$46</c:f>
              <c:numCache>
                <c:formatCode>General</c:formatCode>
                <c:ptCount val="7"/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86-4822-9584-3EBD7E4E7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1707775"/>
        <c:axId val="2041706527"/>
      </c:barChart>
      <c:catAx>
        <c:axId val="2041707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41706527"/>
        <c:crosses val="autoZero"/>
        <c:auto val="1"/>
        <c:lblAlgn val="ctr"/>
        <c:lblOffset val="100"/>
        <c:noMultiLvlLbl val="0"/>
      </c:catAx>
      <c:valAx>
        <c:axId val="2041706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41707775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'Prueba sensorial'!$AS$39</c:f>
              <c:strCache>
                <c:ptCount val="1"/>
                <c:pt idx="0">
                  <c:v>Bajo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'Prueba sensorial'!$AR$40:$AR$46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sensorial'!$AS$40:$AS$46</c:f>
              <c:numCache>
                <c:formatCode>General</c:formatCode>
                <c:ptCount val="7"/>
                <c:pt idx="0">
                  <c:v>6</c:v>
                </c:pt>
                <c:pt idx="1">
                  <c:v>3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7A-4895-9B71-AF184C75466C}"/>
            </c:ext>
          </c:extLst>
        </c:ser>
        <c:ser>
          <c:idx val="1"/>
          <c:order val="1"/>
          <c:tx>
            <c:strRef>
              <c:f>'Prueba sensorial'!$AT$39</c:f>
              <c:strCache>
                <c:ptCount val="1"/>
                <c:pt idx="0">
                  <c:v>Medio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'Prueba sensorial'!$AR$40:$AR$46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sensorial'!$AT$40:$AT$46</c:f>
              <c:numCache>
                <c:formatCode>General</c:formatCode>
                <c:ptCount val="7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2</c:v>
                </c:pt>
                <c:pt idx="4">
                  <c:v>4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7A-4895-9B71-AF184C75466C}"/>
            </c:ext>
          </c:extLst>
        </c:ser>
        <c:ser>
          <c:idx val="2"/>
          <c:order val="2"/>
          <c:tx>
            <c:strRef>
              <c:f>'Prueba sensorial'!$AU$39</c:f>
              <c:strCache>
                <c:ptCount val="1"/>
                <c:pt idx="0">
                  <c:v>Alto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'Prueba sensorial'!$AR$40:$AR$46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sensorial'!$AU$40:$AU$46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7A-4895-9B71-AF184C75466C}"/>
            </c:ext>
          </c:extLst>
        </c:ser>
        <c:ser>
          <c:idx val="3"/>
          <c:order val="3"/>
          <c:tx>
            <c:strRef>
              <c:f>'Prueba sensorial'!$AV$39</c:f>
              <c:strCache>
                <c:ptCount val="1"/>
                <c:pt idx="0">
                  <c:v>Agradable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'Prueba sensorial'!$AR$40:$AR$46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sensorial'!$AV$40:$AV$46</c:f>
              <c:numCache>
                <c:formatCode>General</c:formatCode>
                <c:ptCount val="7"/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7A-4895-9B71-AF184C75466C}"/>
            </c:ext>
          </c:extLst>
        </c:ser>
        <c:ser>
          <c:idx val="4"/>
          <c:order val="4"/>
          <c:tx>
            <c:strRef>
              <c:f>'Prueba sensorial'!$AW$39</c:f>
              <c:strCache>
                <c:ptCount val="1"/>
                <c:pt idx="0">
                  <c:v>Desagradable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'Prueba sensorial'!$AR$40:$AR$46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sensorial'!$AW$40:$AW$46</c:f>
              <c:numCache>
                <c:formatCode>General</c:formatCode>
                <c:ptCount val="7"/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7A-4895-9B71-AF184C754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0822015"/>
        <c:axId val="310807039"/>
      </c:barChart>
      <c:catAx>
        <c:axId val="31082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10807039"/>
        <c:crosses val="autoZero"/>
        <c:auto val="1"/>
        <c:lblAlgn val="ctr"/>
        <c:lblOffset val="100"/>
        <c:noMultiLvlLbl val="0"/>
      </c:catAx>
      <c:valAx>
        <c:axId val="310807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10822015"/>
        <c:crosses val="autoZero"/>
        <c:crossBetween val="between"/>
      </c:valAx>
      <c:spPr>
        <a:noFill/>
        <a:ln>
          <a:solidFill>
            <a:schemeClr val="accent1">
              <a:alpha val="96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77019735374361153"/>
          <c:y val="0.33173218012405148"/>
          <c:w val="0.20806200375677086"/>
          <c:h val="0.380713256909058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'Prueba sensorial'!$AS$55</c:f>
              <c:strCache>
                <c:ptCount val="1"/>
                <c:pt idx="0">
                  <c:v>Bajo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'Prueba sensorial'!$AR$56:$AR$62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sensorial'!$AS$56:$AS$62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F0-4C17-95CC-521B119C41D7}"/>
            </c:ext>
          </c:extLst>
        </c:ser>
        <c:ser>
          <c:idx val="1"/>
          <c:order val="1"/>
          <c:tx>
            <c:strRef>
              <c:f>'Prueba sensorial'!$AT$55</c:f>
              <c:strCache>
                <c:ptCount val="1"/>
                <c:pt idx="0">
                  <c:v>Medio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'Prueba sensorial'!$AR$56:$AR$62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sensorial'!$AT$56:$AT$62</c:f>
              <c:numCache>
                <c:formatCode>General</c:formatCode>
                <c:ptCount val="7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3</c:v>
                </c:pt>
                <c:pt idx="4">
                  <c:v>5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F0-4C17-95CC-521B119C41D7}"/>
            </c:ext>
          </c:extLst>
        </c:ser>
        <c:ser>
          <c:idx val="2"/>
          <c:order val="2"/>
          <c:tx>
            <c:strRef>
              <c:f>'Prueba sensorial'!$AU$55</c:f>
              <c:strCache>
                <c:ptCount val="1"/>
                <c:pt idx="0">
                  <c:v>Alto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'Prueba sensorial'!$AR$56:$AR$62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sensorial'!$AU$56:$AU$62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5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F0-4C17-95CC-521B119C41D7}"/>
            </c:ext>
          </c:extLst>
        </c:ser>
        <c:ser>
          <c:idx val="3"/>
          <c:order val="3"/>
          <c:tx>
            <c:strRef>
              <c:f>'Prueba sensorial'!$AV$55</c:f>
              <c:strCache>
                <c:ptCount val="1"/>
                <c:pt idx="0">
                  <c:v>Agradable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'Prueba sensorial'!$AR$56:$AR$62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sensorial'!$AV$56:$AV$62</c:f>
              <c:numCache>
                <c:formatCode>General</c:formatCode>
                <c:ptCount val="7"/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F0-4C17-95CC-521B119C41D7}"/>
            </c:ext>
          </c:extLst>
        </c:ser>
        <c:ser>
          <c:idx val="4"/>
          <c:order val="4"/>
          <c:tx>
            <c:strRef>
              <c:f>'Prueba sensorial'!$AW$55</c:f>
              <c:strCache>
                <c:ptCount val="1"/>
                <c:pt idx="0">
                  <c:v>Desagradable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'Prueba sensorial'!$AR$56:$AR$62</c:f>
              <c:strCache>
                <c:ptCount val="7"/>
                <c:pt idx="0">
                  <c:v>Dureza</c:v>
                </c:pt>
                <c:pt idx="1">
                  <c:v>Fracturabilidad</c:v>
                </c:pt>
                <c:pt idx="2">
                  <c:v>Elasticidad</c:v>
                </c:pt>
                <c:pt idx="3">
                  <c:v>Viscosidad</c:v>
                </c:pt>
                <c:pt idx="4">
                  <c:v>Adhesividad</c:v>
                </c:pt>
                <c:pt idx="5">
                  <c:v>Cohesividad</c:v>
                </c:pt>
                <c:pt idx="6">
                  <c:v>color </c:v>
                </c:pt>
              </c:strCache>
            </c:strRef>
          </c:cat>
          <c:val>
            <c:numRef>
              <c:f>'Prueba sensorial'!$AW$56:$AW$62</c:f>
              <c:numCache>
                <c:formatCode>General</c:formatCode>
                <c:ptCount val="7"/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F0-4C17-95CC-521B119C41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7890975"/>
        <c:axId val="2017896383"/>
      </c:barChart>
      <c:catAx>
        <c:axId val="2017890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17896383"/>
        <c:crosses val="autoZero"/>
        <c:auto val="1"/>
        <c:lblAlgn val="ctr"/>
        <c:lblOffset val="100"/>
        <c:noMultiLvlLbl val="0"/>
      </c:catAx>
      <c:valAx>
        <c:axId val="2017896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17890975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49CC46-E21A-44AC-92EB-2BF88372CE2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2FF3F1D-DCD6-4E8F-BB21-7D529BA2E0CA}">
      <dgm:prSet phldrT="[Texto]"/>
      <dgm:spPr/>
      <dgm:t>
        <a:bodyPr/>
        <a:lstStyle/>
        <a:p>
          <a:pPr>
            <a:buChar char="•"/>
          </a:pPr>
          <a:r>
            <a:rPr lang="es-ES">
              <a:solidFill>
                <a:schemeClr val="tx1"/>
              </a:solidFill>
              <a:cs typeface="Arial"/>
            </a:rPr>
            <a:t>Evaluar el efecto de la aplicación de las bacterias ácido-lácticas con distintos tipos de recubrimientos para la bioconservación de borojó. </a:t>
          </a:r>
          <a:r>
            <a:rPr lang="en-US">
              <a:solidFill>
                <a:schemeClr val="tx1"/>
              </a:solidFill>
              <a:cs typeface="Arial"/>
            </a:rPr>
            <a:t>​</a:t>
          </a:r>
          <a:endParaRPr lang="es-EC">
            <a:solidFill>
              <a:schemeClr val="tx1"/>
            </a:solidFill>
          </a:endParaRPr>
        </a:p>
      </dgm:t>
    </dgm:pt>
    <dgm:pt modelId="{22A520DE-2807-4025-91D0-2949A4E00FE9}" type="parTrans" cxnId="{5D93B98B-8868-4938-BE31-470ED9D87684}">
      <dgm:prSet/>
      <dgm:spPr/>
      <dgm:t>
        <a:bodyPr/>
        <a:lstStyle/>
        <a:p>
          <a:endParaRPr lang="es-EC"/>
        </a:p>
      </dgm:t>
    </dgm:pt>
    <dgm:pt modelId="{2576EB18-40C8-40F5-979F-CB648FB5240F}" type="sibTrans" cxnId="{5D93B98B-8868-4938-BE31-470ED9D87684}">
      <dgm:prSet/>
      <dgm:spPr/>
      <dgm:t>
        <a:bodyPr/>
        <a:lstStyle/>
        <a:p>
          <a:endParaRPr lang="es-EC"/>
        </a:p>
      </dgm:t>
    </dgm:pt>
    <dgm:pt modelId="{032D09F1-5B58-492E-ABF9-DEB2C20CFF8F}">
      <dgm:prSet phldrT="[Texto]"/>
      <dgm:spPr/>
      <dgm:t>
        <a:bodyPr/>
        <a:lstStyle/>
        <a:p>
          <a:pPr algn="just">
            <a:buChar char="•"/>
          </a:pPr>
          <a:r>
            <a:rPr lang="es-ES">
              <a:solidFill>
                <a:schemeClr val="tx1"/>
              </a:solidFill>
              <a:cs typeface="Arial"/>
            </a:rPr>
            <a:t>Evaluar el efecto de la aplicación de diferentes tipos de recubrimientos para la bioconservación de borojó. </a:t>
          </a:r>
          <a:r>
            <a:rPr lang="en-US">
              <a:solidFill>
                <a:schemeClr val="tx1"/>
              </a:solidFill>
              <a:cs typeface="Arial"/>
            </a:rPr>
            <a:t>​</a:t>
          </a:r>
          <a:endParaRPr lang="es-EC">
            <a:solidFill>
              <a:schemeClr val="tx1"/>
            </a:solidFill>
          </a:endParaRPr>
        </a:p>
      </dgm:t>
    </dgm:pt>
    <dgm:pt modelId="{D94317A6-B4C5-41ED-8CD6-6BD62D6C552E}" type="parTrans" cxnId="{58438973-A629-4262-BF20-2CCB666F5ED2}">
      <dgm:prSet/>
      <dgm:spPr/>
      <dgm:t>
        <a:bodyPr/>
        <a:lstStyle/>
        <a:p>
          <a:endParaRPr lang="es-EC"/>
        </a:p>
      </dgm:t>
    </dgm:pt>
    <dgm:pt modelId="{0CFF2EF8-E265-47D5-A23F-8C2DD2576B85}" type="sibTrans" cxnId="{58438973-A629-4262-BF20-2CCB666F5ED2}">
      <dgm:prSet/>
      <dgm:spPr/>
      <dgm:t>
        <a:bodyPr/>
        <a:lstStyle/>
        <a:p>
          <a:endParaRPr lang="es-EC"/>
        </a:p>
      </dgm:t>
    </dgm:pt>
    <dgm:pt modelId="{1ADDAB4F-A319-4ECA-B38C-6CCD659B2567}">
      <dgm:prSet phldrT="[Texto]"/>
      <dgm:spPr/>
      <dgm:t>
        <a:bodyPr/>
        <a:lstStyle/>
        <a:p>
          <a:pPr algn="just">
            <a:buChar char="•"/>
          </a:pPr>
          <a:r>
            <a:rPr lang="es-ES">
              <a:solidFill>
                <a:schemeClr val="tx1"/>
              </a:solidFill>
              <a:cs typeface="Arial"/>
            </a:rPr>
            <a:t>Determinar la influencia de atmósfera en la bioconservación del borojó. </a:t>
          </a:r>
          <a:r>
            <a:rPr lang="en-US">
              <a:solidFill>
                <a:schemeClr val="tx1"/>
              </a:solidFill>
              <a:cs typeface="Arial"/>
            </a:rPr>
            <a:t>​</a:t>
          </a:r>
          <a:endParaRPr lang="es-EC">
            <a:solidFill>
              <a:schemeClr val="tx1"/>
            </a:solidFill>
          </a:endParaRPr>
        </a:p>
      </dgm:t>
    </dgm:pt>
    <dgm:pt modelId="{9435698E-C832-4A1F-B1E7-408D7531EE81}" type="parTrans" cxnId="{B65A1022-D0BB-4284-AA88-A18AFA440B6D}">
      <dgm:prSet/>
      <dgm:spPr/>
      <dgm:t>
        <a:bodyPr/>
        <a:lstStyle/>
        <a:p>
          <a:endParaRPr lang="es-EC"/>
        </a:p>
      </dgm:t>
    </dgm:pt>
    <dgm:pt modelId="{F657EE00-57B9-4F26-8AC3-BF4931F96B7A}" type="sibTrans" cxnId="{B65A1022-D0BB-4284-AA88-A18AFA440B6D}">
      <dgm:prSet/>
      <dgm:spPr/>
      <dgm:t>
        <a:bodyPr/>
        <a:lstStyle/>
        <a:p>
          <a:endParaRPr lang="es-EC"/>
        </a:p>
      </dgm:t>
    </dgm:pt>
    <dgm:pt modelId="{A12F472A-7B3E-42A7-941E-63CD51D8A2C5}">
      <dgm:prSet/>
      <dgm:spPr/>
      <dgm:t>
        <a:bodyPr/>
        <a:lstStyle/>
        <a:p>
          <a:pPr algn="just"/>
          <a:r>
            <a:rPr lang="es-ES">
              <a:solidFill>
                <a:schemeClr val="tx1"/>
              </a:solidFill>
              <a:cs typeface="Arial"/>
            </a:rPr>
            <a:t>Determinar mediante análisis fisicoquímicos y microbiológicos la influencia del </a:t>
          </a:r>
          <a:r>
            <a:rPr lang="es-ES" err="1">
              <a:solidFill>
                <a:schemeClr val="tx1"/>
              </a:solidFill>
              <a:cs typeface="Arial"/>
            </a:rPr>
            <a:t>bioconservante</a:t>
          </a:r>
          <a:r>
            <a:rPr lang="es-ES">
              <a:solidFill>
                <a:schemeClr val="tx1"/>
              </a:solidFill>
              <a:cs typeface="Arial"/>
            </a:rPr>
            <a:t> aplicado en las características del borojó. </a:t>
          </a:r>
          <a:r>
            <a:rPr lang="en-US">
              <a:solidFill>
                <a:schemeClr val="tx1"/>
              </a:solidFill>
              <a:cs typeface="Arial"/>
            </a:rPr>
            <a:t>​</a:t>
          </a:r>
        </a:p>
      </dgm:t>
    </dgm:pt>
    <dgm:pt modelId="{4024D80A-03DB-456D-A526-2F47DCDD906E}" type="parTrans" cxnId="{F9B527FD-6DAD-4C47-A328-F60AA6A9B229}">
      <dgm:prSet/>
      <dgm:spPr/>
      <dgm:t>
        <a:bodyPr/>
        <a:lstStyle/>
        <a:p>
          <a:endParaRPr lang="es-EC"/>
        </a:p>
      </dgm:t>
    </dgm:pt>
    <dgm:pt modelId="{445F7A6E-1935-4738-96B6-A514768FB796}" type="sibTrans" cxnId="{F9B527FD-6DAD-4C47-A328-F60AA6A9B229}">
      <dgm:prSet/>
      <dgm:spPr/>
      <dgm:t>
        <a:bodyPr/>
        <a:lstStyle/>
        <a:p>
          <a:endParaRPr lang="es-EC"/>
        </a:p>
      </dgm:t>
    </dgm:pt>
    <dgm:pt modelId="{0BED7D53-DA32-49AC-A893-1D0BBD1B7959}">
      <dgm:prSet phldrT="[Texto]"/>
      <dgm:spPr/>
      <dgm:t>
        <a:bodyPr/>
        <a:lstStyle/>
        <a:p>
          <a:pPr algn="just">
            <a:buChar char="•"/>
          </a:pPr>
          <a:r>
            <a:rPr lang="es-ES">
              <a:solidFill>
                <a:schemeClr val="tx1"/>
              </a:solidFill>
              <a:cs typeface="Arial"/>
            </a:rPr>
            <a:t>Aislar bacterias ácido-lácticas presentes en la fermentación del mucílago de palmito. </a:t>
          </a:r>
          <a:r>
            <a:rPr lang="en-US">
              <a:solidFill>
                <a:schemeClr val="tx1"/>
              </a:solidFill>
              <a:cs typeface="Arial"/>
            </a:rPr>
            <a:t>​</a:t>
          </a:r>
          <a:endParaRPr lang="es-EC">
            <a:solidFill>
              <a:schemeClr val="tx1"/>
            </a:solidFill>
          </a:endParaRPr>
        </a:p>
      </dgm:t>
    </dgm:pt>
    <dgm:pt modelId="{B5C605F6-A3BC-4ACB-BF9E-B762662CAA45}" type="parTrans" cxnId="{C4B64F54-6D01-4BE6-A50E-DF2AD681F2C2}">
      <dgm:prSet/>
      <dgm:spPr/>
      <dgm:t>
        <a:bodyPr/>
        <a:lstStyle/>
        <a:p>
          <a:endParaRPr lang="es-EC"/>
        </a:p>
      </dgm:t>
    </dgm:pt>
    <dgm:pt modelId="{93B8DC1E-E83C-4A17-85D2-54F9A1E27937}" type="sibTrans" cxnId="{C4B64F54-6D01-4BE6-A50E-DF2AD681F2C2}">
      <dgm:prSet/>
      <dgm:spPr/>
      <dgm:t>
        <a:bodyPr/>
        <a:lstStyle/>
        <a:p>
          <a:endParaRPr lang="es-EC"/>
        </a:p>
      </dgm:t>
    </dgm:pt>
    <dgm:pt modelId="{B7BD0380-5889-4B91-9787-C962202F24CC}" type="pres">
      <dgm:prSet presAssocID="{9949CC46-E21A-44AC-92EB-2BF88372CE2D}" presName="Name0" presStyleCnt="0">
        <dgm:presLayoutVars>
          <dgm:chMax val="7"/>
          <dgm:chPref val="7"/>
          <dgm:dir/>
        </dgm:presLayoutVars>
      </dgm:prSet>
      <dgm:spPr/>
    </dgm:pt>
    <dgm:pt modelId="{280434DB-446A-4A9F-8EEE-85C6055A8B33}" type="pres">
      <dgm:prSet presAssocID="{9949CC46-E21A-44AC-92EB-2BF88372CE2D}" presName="Name1" presStyleCnt="0"/>
      <dgm:spPr/>
    </dgm:pt>
    <dgm:pt modelId="{1F25A019-6A54-4D0E-8DE6-A10BA1F58FBD}" type="pres">
      <dgm:prSet presAssocID="{9949CC46-E21A-44AC-92EB-2BF88372CE2D}" presName="cycle" presStyleCnt="0"/>
      <dgm:spPr/>
    </dgm:pt>
    <dgm:pt modelId="{6759E238-BDE0-4874-B893-600151C60BA6}" type="pres">
      <dgm:prSet presAssocID="{9949CC46-E21A-44AC-92EB-2BF88372CE2D}" presName="srcNode" presStyleLbl="node1" presStyleIdx="0" presStyleCnt="5"/>
      <dgm:spPr/>
    </dgm:pt>
    <dgm:pt modelId="{9D6DF92C-4AB7-44EA-86D8-30CD7080EE91}" type="pres">
      <dgm:prSet presAssocID="{9949CC46-E21A-44AC-92EB-2BF88372CE2D}" presName="conn" presStyleLbl="parChTrans1D2" presStyleIdx="0" presStyleCnt="1"/>
      <dgm:spPr/>
    </dgm:pt>
    <dgm:pt modelId="{CAB1D29A-2433-4D98-B9D0-5B25B6BB1203}" type="pres">
      <dgm:prSet presAssocID="{9949CC46-E21A-44AC-92EB-2BF88372CE2D}" presName="extraNode" presStyleLbl="node1" presStyleIdx="0" presStyleCnt="5"/>
      <dgm:spPr/>
    </dgm:pt>
    <dgm:pt modelId="{9A1251BB-B33D-4C67-B966-2B7B40751AC6}" type="pres">
      <dgm:prSet presAssocID="{9949CC46-E21A-44AC-92EB-2BF88372CE2D}" presName="dstNode" presStyleLbl="node1" presStyleIdx="0" presStyleCnt="5"/>
      <dgm:spPr/>
    </dgm:pt>
    <dgm:pt modelId="{18DF4E7B-9B97-40E4-8E2E-B84FF6B2434F}" type="pres">
      <dgm:prSet presAssocID="{0BED7D53-DA32-49AC-A893-1D0BBD1B7959}" presName="text_1" presStyleLbl="node1" presStyleIdx="0" presStyleCnt="5">
        <dgm:presLayoutVars>
          <dgm:bulletEnabled val="1"/>
        </dgm:presLayoutVars>
      </dgm:prSet>
      <dgm:spPr/>
    </dgm:pt>
    <dgm:pt modelId="{5B846084-B10B-4615-8589-F1A01AE4898B}" type="pres">
      <dgm:prSet presAssocID="{0BED7D53-DA32-49AC-A893-1D0BBD1B7959}" presName="accent_1" presStyleCnt="0"/>
      <dgm:spPr/>
    </dgm:pt>
    <dgm:pt modelId="{B4D2A1A5-102F-436F-AB75-A22D4AF004DF}" type="pres">
      <dgm:prSet presAssocID="{0BED7D53-DA32-49AC-A893-1D0BBD1B7959}" presName="accentRepeatNode" presStyleLbl="solidFgAcc1" presStyleIdx="0" presStyleCnt="5" custFlipVert="0" custFlipHor="0" custScaleX="6995" custScaleY="7405" custLinFactNeighborX="30382" custLinFactNeighborY="-6658"/>
      <dgm:spPr>
        <a:prstGeom prst="star5">
          <a:avLst/>
        </a:prstGeom>
      </dgm:spPr>
    </dgm:pt>
    <dgm:pt modelId="{265C2A5A-4E0C-4AB4-975E-007F964E841A}" type="pres">
      <dgm:prSet presAssocID="{B2FF3F1D-DCD6-4E8F-BB21-7D529BA2E0CA}" presName="text_2" presStyleLbl="node1" presStyleIdx="1" presStyleCnt="5">
        <dgm:presLayoutVars>
          <dgm:bulletEnabled val="1"/>
        </dgm:presLayoutVars>
      </dgm:prSet>
      <dgm:spPr/>
    </dgm:pt>
    <dgm:pt modelId="{946AD0F7-BAA1-44E9-8189-332BA9AC275F}" type="pres">
      <dgm:prSet presAssocID="{B2FF3F1D-DCD6-4E8F-BB21-7D529BA2E0CA}" presName="accent_2" presStyleCnt="0"/>
      <dgm:spPr/>
    </dgm:pt>
    <dgm:pt modelId="{63972696-7AEB-4894-9FFA-CEA0527C5072}" type="pres">
      <dgm:prSet presAssocID="{B2FF3F1D-DCD6-4E8F-BB21-7D529BA2E0CA}" presName="accentRepeatNode" presStyleLbl="solidFgAcc1" presStyleIdx="1" presStyleCnt="5" custFlipVert="1" custScaleX="6296" custScaleY="12491" custLinFactNeighborX="29635" custLinFactNeighborY="-12963"/>
      <dgm:spPr>
        <a:prstGeom prst="star5">
          <a:avLst/>
        </a:prstGeom>
      </dgm:spPr>
    </dgm:pt>
    <dgm:pt modelId="{04777DC6-A38F-44A1-905E-59C13EEBE2AB}" type="pres">
      <dgm:prSet presAssocID="{032D09F1-5B58-492E-ABF9-DEB2C20CFF8F}" presName="text_3" presStyleLbl="node1" presStyleIdx="2" presStyleCnt="5">
        <dgm:presLayoutVars>
          <dgm:bulletEnabled val="1"/>
        </dgm:presLayoutVars>
      </dgm:prSet>
      <dgm:spPr/>
    </dgm:pt>
    <dgm:pt modelId="{EE460726-32F9-4561-9AAF-FF7603B9DD10}" type="pres">
      <dgm:prSet presAssocID="{032D09F1-5B58-492E-ABF9-DEB2C20CFF8F}" presName="accent_3" presStyleCnt="0"/>
      <dgm:spPr/>
    </dgm:pt>
    <dgm:pt modelId="{8E7BD6C7-AE22-417C-BC8F-C2FE44653ECC}" type="pres">
      <dgm:prSet presAssocID="{032D09F1-5B58-492E-ABF9-DEB2C20CFF8F}" presName="accentRepeatNode" presStyleLbl="solidFgAcc1" presStyleIdx="2" presStyleCnt="5" custScaleX="11340" custScaleY="14261" custLinFactNeighborX="31482" custLinFactNeighborY="-16668"/>
      <dgm:spPr>
        <a:prstGeom prst="star5">
          <a:avLst/>
        </a:prstGeom>
      </dgm:spPr>
    </dgm:pt>
    <dgm:pt modelId="{CED62024-DD8A-42CD-9174-56AFE3FF159F}" type="pres">
      <dgm:prSet presAssocID="{1ADDAB4F-A319-4ECA-B38C-6CCD659B2567}" presName="text_4" presStyleLbl="node1" presStyleIdx="3" presStyleCnt="5">
        <dgm:presLayoutVars>
          <dgm:bulletEnabled val="1"/>
        </dgm:presLayoutVars>
      </dgm:prSet>
      <dgm:spPr/>
    </dgm:pt>
    <dgm:pt modelId="{1EAB7BE9-D7D1-4DC8-B417-C15B4D8F6B61}" type="pres">
      <dgm:prSet presAssocID="{1ADDAB4F-A319-4ECA-B38C-6CCD659B2567}" presName="accent_4" presStyleCnt="0"/>
      <dgm:spPr/>
    </dgm:pt>
    <dgm:pt modelId="{47E9ECAA-CE62-47B5-B4A4-167068A9FF3B}" type="pres">
      <dgm:prSet presAssocID="{1ADDAB4F-A319-4ECA-B38C-6CCD659B2567}" presName="accentRepeatNode" presStyleLbl="solidFgAcc1" presStyleIdx="3" presStyleCnt="5" custScaleX="6296" custScaleY="6296" custLinFactNeighborX="48152"/>
      <dgm:spPr/>
    </dgm:pt>
    <dgm:pt modelId="{EAA79A8E-E630-4C28-9FCA-61857B8673A7}" type="pres">
      <dgm:prSet presAssocID="{A12F472A-7B3E-42A7-941E-63CD51D8A2C5}" presName="text_5" presStyleLbl="node1" presStyleIdx="4" presStyleCnt="5">
        <dgm:presLayoutVars>
          <dgm:bulletEnabled val="1"/>
        </dgm:presLayoutVars>
      </dgm:prSet>
      <dgm:spPr/>
    </dgm:pt>
    <dgm:pt modelId="{B49F59E5-16E2-46B9-9825-90AF9DDBCFEE}" type="pres">
      <dgm:prSet presAssocID="{A12F472A-7B3E-42A7-941E-63CD51D8A2C5}" presName="accent_5" presStyleCnt="0"/>
      <dgm:spPr/>
    </dgm:pt>
    <dgm:pt modelId="{2623FC92-B316-4E18-9BDC-E6531922035C}" type="pres">
      <dgm:prSet presAssocID="{A12F472A-7B3E-42A7-941E-63CD51D8A2C5}" presName="accentRepeatNode" presStyleLbl="solidFgAcc1" presStyleIdx="4" presStyleCnt="5" custFlipHor="1" custScaleX="6296" custScaleY="6296"/>
      <dgm:spPr/>
    </dgm:pt>
  </dgm:ptLst>
  <dgm:cxnLst>
    <dgm:cxn modelId="{FF894C09-6C0B-4852-8DC0-45250D2DF8DF}" type="presOf" srcId="{032D09F1-5B58-492E-ABF9-DEB2C20CFF8F}" destId="{04777DC6-A38F-44A1-905E-59C13EEBE2AB}" srcOrd="0" destOrd="0" presId="urn:microsoft.com/office/officeart/2008/layout/VerticalCurvedList"/>
    <dgm:cxn modelId="{B65A1022-D0BB-4284-AA88-A18AFA440B6D}" srcId="{9949CC46-E21A-44AC-92EB-2BF88372CE2D}" destId="{1ADDAB4F-A319-4ECA-B38C-6CCD659B2567}" srcOrd="3" destOrd="0" parTransId="{9435698E-C832-4A1F-B1E7-408D7531EE81}" sibTransId="{F657EE00-57B9-4F26-8AC3-BF4931F96B7A}"/>
    <dgm:cxn modelId="{34F9C73B-52FD-45FC-966B-127188866554}" type="presOf" srcId="{93B8DC1E-E83C-4A17-85D2-54F9A1E27937}" destId="{9D6DF92C-4AB7-44EA-86D8-30CD7080EE91}" srcOrd="0" destOrd="0" presId="urn:microsoft.com/office/officeart/2008/layout/VerticalCurvedList"/>
    <dgm:cxn modelId="{58438973-A629-4262-BF20-2CCB666F5ED2}" srcId="{9949CC46-E21A-44AC-92EB-2BF88372CE2D}" destId="{032D09F1-5B58-492E-ABF9-DEB2C20CFF8F}" srcOrd="2" destOrd="0" parTransId="{D94317A6-B4C5-41ED-8CD6-6BD62D6C552E}" sibTransId="{0CFF2EF8-E265-47D5-A23F-8C2DD2576B85}"/>
    <dgm:cxn modelId="{C4B64F54-6D01-4BE6-A50E-DF2AD681F2C2}" srcId="{9949CC46-E21A-44AC-92EB-2BF88372CE2D}" destId="{0BED7D53-DA32-49AC-A893-1D0BBD1B7959}" srcOrd="0" destOrd="0" parTransId="{B5C605F6-A3BC-4ACB-BF9E-B762662CAA45}" sibTransId="{93B8DC1E-E83C-4A17-85D2-54F9A1E27937}"/>
    <dgm:cxn modelId="{E126D48A-1F17-4BE4-B1C4-F02F40878F38}" type="presOf" srcId="{9949CC46-E21A-44AC-92EB-2BF88372CE2D}" destId="{B7BD0380-5889-4B91-9787-C962202F24CC}" srcOrd="0" destOrd="0" presId="urn:microsoft.com/office/officeart/2008/layout/VerticalCurvedList"/>
    <dgm:cxn modelId="{5D93B98B-8868-4938-BE31-470ED9D87684}" srcId="{9949CC46-E21A-44AC-92EB-2BF88372CE2D}" destId="{B2FF3F1D-DCD6-4E8F-BB21-7D529BA2E0CA}" srcOrd="1" destOrd="0" parTransId="{22A520DE-2807-4025-91D0-2949A4E00FE9}" sibTransId="{2576EB18-40C8-40F5-979F-CB648FB5240F}"/>
    <dgm:cxn modelId="{D52856AD-6969-4467-BEED-FAD623C20D7C}" type="presOf" srcId="{1ADDAB4F-A319-4ECA-B38C-6CCD659B2567}" destId="{CED62024-DD8A-42CD-9174-56AFE3FF159F}" srcOrd="0" destOrd="0" presId="urn:microsoft.com/office/officeart/2008/layout/VerticalCurvedList"/>
    <dgm:cxn modelId="{DB361DBF-1064-4A3A-A8C4-37DEC25AA807}" type="presOf" srcId="{0BED7D53-DA32-49AC-A893-1D0BBD1B7959}" destId="{18DF4E7B-9B97-40E4-8E2E-B84FF6B2434F}" srcOrd="0" destOrd="0" presId="urn:microsoft.com/office/officeart/2008/layout/VerticalCurvedList"/>
    <dgm:cxn modelId="{83F43FCB-A9BB-4CA6-A6C0-01BEAC5DAC5E}" type="presOf" srcId="{A12F472A-7B3E-42A7-941E-63CD51D8A2C5}" destId="{EAA79A8E-E630-4C28-9FCA-61857B8673A7}" srcOrd="0" destOrd="0" presId="urn:microsoft.com/office/officeart/2008/layout/VerticalCurvedList"/>
    <dgm:cxn modelId="{0E8AF0EE-E5DF-4672-AAFD-BC72B5B758C7}" type="presOf" srcId="{B2FF3F1D-DCD6-4E8F-BB21-7D529BA2E0CA}" destId="{265C2A5A-4E0C-4AB4-975E-007F964E841A}" srcOrd="0" destOrd="0" presId="urn:microsoft.com/office/officeart/2008/layout/VerticalCurvedList"/>
    <dgm:cxn modelId="{F9B527FD-6DAD-4C47-A328-F60AA6A9B229}" srcId="{9949CC46-E21A-44AC-92EB-2BF88372CE2D}" destId="{A12F472A-7B3E-42A7-941E-63CD51D8A2C5}" srcOrd="4" destOrd="0" parTransId="{4024D80A-03DB-456D-A526-2F47DCDD906E}" sibTransId="{445F7A6E-1935-4738-96B6-A514768FB796}"/>
    <dgm:cxn modelId="{630D9ED3-9AB2-450C-97BD-FDD4B8F71E72}" type="presParOf" srcId="{B7BD0380-5889-4B91-9787-C962202F24CC}" destId="{280434DB-446A-4A9F-8EEE-85C6055A8B33}" srcOrd="0" destOrd="0" presId="urn:microsoft.com/office/officeart/2008/layout/VerticalCurvedList"/>
    <dgm:cxn modelId="{1291FB65-FB8A-4979-9B9B-2209C11D9A79}" type="presParOf" srcId="{280434DB-446A-4A9F-8EEE-85C6055A8B33}" destId="{1F25A019-6A54-4D0E-8DE6-A10BA1F58FBD}" srcOrd="0" destOrd="0" presId="urn:microsoft.com/office/officeart/2008/layout/VerticalCurvedList"/>
    <dgm:cxn modelId="{816F98B5-1383-4489-99DD-86176D5E14C3}" type="presParOf" srcId="{1F25A019-6A54-4D0E-8DE6-A10BA1F58FBD}" destId="{6759E238-BDE0-4874-B893-600151C60BA6}" srcOrd="0" destOrd="0" presId="urn:microsoft.com/office/officeart/2008/layout/VerticalCurvedList"/>
    <dgm:cxn modelId="{78339D40-98AE-47CA-8CCB-7AD771EF3189}" type="presParOf" srcId="{1F25A019-6A54-4D0E-8DE6-A10BA1F58FBD}" destId="{9D6DF92C-4AB7-44EA-86D8-30CD7080EE91}" srcOrd="1" destOrd="0" presId="urn:microsoft.com/office/officeart/2008/layout/VerticalCurvedList"/>
    <dgm:cxn modelId="{24AB8826-71DD-4B76-B2F9-0CB567D2AAD3}" type="presParOf" srcId="{1F25A019-6A54-4D0E-8DE6-A10BA1F58FBD}" destId="{CAB1D29A-2433-4D98-B9D0-5B25B6BB1203}" srcOrd="2" destOrd="0" presId="urn:microsoft.com/office/officeart/2008/layout/VerticalCurvedList"/>
    <dgm:cxn modelId="{3C544761-E4B7-42BD-A785-D15FAE800F14}" type="presParOf" srcId="{1F25A019-6A54-4D0E-8DE6-A10BA1F58FBD}" destId="{9A1251BB-B33D-4C67-B966-2B7B40751AC6}" srcOrd="3" destOrd="0" presId="urn:microsoft.com/office/officeart/2008/layout/VerticalCurvedList"/>
    <dgm:cxn modelId="{F95E1E25-7F93-4F32-8ABC-FD827D27D1E5}" type="presParOf" srcId="{280434DB-446A-4A9F-8EEE-85C6055A8B33}" destId="{18DF4E7B-9B97-40E4-8E2E-B84FF6B2434F}" srcOrd="1" destOrd="0" presId="urn:microsoft.com/office/officeart/2008/layout/VerticalCurvedList"/>
    <dgm:cxn modelId="{FBAF1BB5-F8C8-41A0-A254-1E423FA13F69}" type="presParOf" srcId="{280434DB-446A-4A9F-8EEE-85C6055A8B33}" destId="{5B846084-B10B-4615-8589-F1A01AE4898B}" srcOrd="2" destOrd="0" presId="urn:microsoft.com/office/officeart/2008/layout/VerticalCurvedList"/>
    <dgm:cxn modelId="{75B4687B-7869-4BE2-84A7-99A550AF8933}" type="presParOf" srcId="{5B846084-B10B-4615-8589-F1A01AE4898B}" destId="{B4D2A1A5-102F-436F-AB75-A22D4AF004DF}" srcOrd="0" destOrd="0" presId="urn:microsoft.com/office/officeart/2008/layout/VerticalCurvedList"/>
    <dgm:cxn modelId="{D5980A8B-A7E2-411B-8DA5-80F60987078E}" type="presParOf" srcId="{280434DB-446A-4A9F-8EEE-85C6055A8B33}" destId="{265C2A5A-4E0C-4AB4-975E-007F964E841A}" srcOrd="3" destOrd="0" presId="urn:microsoft.com/office/officeart/2008/layout/VerticalCurvedList"/>
    <dgm:cxn modelId="{E433B366-9D65-4664-9375-83ED5A65C791}" type="presParOf" srcId="{280434DB-446A-4A9F-8EEE-85C6055A8B33}" destId="{946AD0F7-BAA1-44E9-8189-332BA9AC275F}" srcOrd="4" destOrd="0" presId="urn:microsoft.com/office/officeart/2008/layout/VerticalCurvedList"/>
    <dgm:cxn modelId="{DFFD1E0C-FFC7-4B56-BF38-7E3C59EB693C}" type="presParOf" srcId="{946AD0F7-BAA1-44E9-8189-332BA9AC275F}" destId="{63972696-7AEB-4894-9FFA-CEA0527C5072}" srcOrd="0" destOrd="0" presId="urn:microsoft.com/office/officeart/2008/layout/VerticalCurvedList"/>
    <dgm:cxn modelId="{81D5BBFA-DC03-4559-8287-5721606C08FA}" type="presParOf" srcId="{280434DB-446A-4A9F-8EEE-85C6055A8B33}" destId="{04777DC6-A38F-44A1-905E-59C13EEBE2AB}" srcOrd="5" destOrd="0" presId="urn:microsoft.com/office/officeart/2008/layout/VerticalCurvedList"/>
    <dgm:cxn modelId="{59B92DF1-7848-444F-B522-1FF479CE0527}" type="presParOf" srcId="{280434DB-446A-4A9F-8EEE-85C6055A8B33}" destId="{EE460726-32F9-4561-9AAF-FF7603B9DD10}" srcOrd="6" destOrd="0" presId="urn:microsoft.com/office/officeart/2008/layout/VerticalCurvedList"/>
    <dgm:cxn modelId="{22F6BC0A-348D-44BB-AF44-3F986B64D157}" type="presParOf" srcId="{EE460726-32F9-4561-9AAF-FF7603B9DD10}" destId="{8E7BD6C7-AE22-417C-BC8F-C2FE44653ECC}" srcOrd="0" destOrd="0" presId="urn:microsoft.com/office/officeart/2008/layout/VerticalCurvedList"/>
    <dgm:cxn modelId="{F5463310-6DEA-49A0-AFC8-247E8A062700}" type="presParOf" srcId="{280434DB-446A-4A9F-8EEE-85C6055A8B33}" destId="{CED62024-DD8A-42CD-9174-56AFE3FF159F}" srcOrd="7" destOrd="0" presId="urn:microsoft.com/office/officeart/2008/layout/VerticalCurvedList"/>
    <dgm:cxn modelId="{AD1B3FE7-69CF-4B09-987A-49E22CC500F4}" type="presParOf" srcId="{280434DB-446A-4A9F-8EEE-85C6055A8B33}" destId="{1EAB7BE9-D7D1-4DC8-B417-C15B4D8F6B61}" srcOrd="8" destOrd="0" presId="urn:microsoft.com/office/officeart/2008/layout/VerticalCurvedList"/>
    <dgm:cxn modelId="{FB718BCC-AAD9-4EA5-BB1C-1C5B22CC0F9C}" type="presParOf" srcId="{1EAB7BE9-D7D1-4DC8-B417-C15B4D8F6B61}" destId="{47E9ECAA-CE62-47B5-B4A4-167068A9FF3B}" srcOrd="0" destOrd="0" presId="urn:microsoft.com/office/officeart/2008/layout/VerticalCurvedList"/>
    <dgm:cxn modelId="{2BC53738-F807-4442-AA08-953C08C6C159}" type="presParOf" srcId="{280434DB-446A-4A9F-8EEE-85C6055A8B33}" destId="{EAA79A8E-E630-4C28-9FCA-61857B8673A7}" srcOrd="9" destOrd="0" presId="urn:microsoft.com/office/officeart/2008/layout/VerticalCurvedList"/>
    <dgm:cxn modelId="{7B7C65B0-1EA1-4A48-B175-8F415ACF40F1}" type="presParOf" srcId="{280434DB-446A-4A9F-8EEE-85C6055A8B33}" destId="{B49F59E5-16E2-46B9-9825-90AF9DDBCFEE}" srcOrd="10" destOrd="0" presId="urn:microsoft.com/office/officeart/2008/layout/VerticalCurvedList"/>
    <dgm:cxn modelId="{0596C339-C2F0-4759-94CE-3ABDC53FDCEF}" type="presParOf" srcId="{B49F59E5-16E2-46B9-9825-90AF9DDBCFEE}" destId="{2623FC92-B316-4E18-9BDC-E653192203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9CB193F-C8AC-4834-A47B-EAA2CCBB1D6B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AC0353B4-07C6-40D6-9F80-A85CB6FE2B44}">
      <dgm:prSet phldrT="[Texto]"/>
      <dgm:spPr/>
      <dgm:t>
        <a:bodyPr/>
        <a:lstStyle/>
        <a:p>
          <a:r>
            <a:rPr lang="es-EC">
              <a:solidFill>
                <a:schemeClr val="tx1"/>
              </a:solidFill>
            </a:rPr>
            <a:t>Aplicar bacterias en futuras investigaciones y realizar una identificación general de la microbiota y evaluar su potencial antimicrobiano.</a:t>
          </a:r>
        </a:p>
      </dgm:t>
    </dgm:pt>
    <dgm:pt modelId="{DE64A516-3E24-4F0D-8FDD-45D1024883F1}" type="parTrans" cxnId="{DF46721C-009D-4AB3-8B7E-92C77A346B1F}">
      <dgm:prSet/>
      <dgm:spPr/>
      <dgm:t>
        <a:bodyPr/>
        <a:lstStyle/>
        <a:p>
          <a:endParaRPr lang="es-EC"/>
        </a:p>
      </dgm:t>
    </dgm:pt>
    <dgm:pt modelId="{9DB175F2-F200-4836-A958-18E40BB64F62}" type="sibTrans" cxnId="{DF46721C-009D-4AB3-8B7E-92C77A346B1F}">
      <dgm:prSet/>
      <dgm:spPr/>
      <dgm:t>
        <a:bodyPr/>
        <a:lstStyle/>
        <a:p>
          <a:endParaRPr lang="es-EC"/>
        </a:p>
      </dgm:t>
    </dgm:pt>
    <dgm:pt modelId="{6B9981A9-2D8A-466E-825B-E97DCA4C1674}">
      <dgm:prSet phldrT="[Texto]"/>
      <dgm:spPr/>
      <dgm:t>
        <a:bodyPr/>
        <a:lstStyle/>
        <a:p>
          <a:r>
            <a:rPr lang="es-EC">
              <a:solidFill>
                <a:schemeClr val="tx1"/>
              </a:solidFill>
            </a:rPr>
            <a:t>Mantener los borojós en refrigeración para retar la maduración del fruto.</a:t>
          </a:r>
        </a:p>
      </dgm:t>
    </dgm:pt>
    <dgm:pt modelId="{FED9D775-4769-41D3-820E-F696EA9CFF15}" type="parTrans" cxnId="{F07F5839-40B2-4D09-90FE-C02C68D62B5C}">
      <dgm:prSet/>
      <dgm:spPr/>
      <dgm:t>
        <a:bodyPr/>
        <a:lstStyle/>
        <a:p>
          <a:endParaRPr lang="es-EC"/>
        </a:p>
      </dgm:t>
    </dgm:pt>
    <dgm:pt modelId="{68EB7940-022F-4701-A231-2BBA71985C14}" type="sibTrans" cxnId="{F07F5839-40B2-4D09-90FE-C02C68D62B5C}">
      <dgm:prSet/>
      <dgm:spPr/>
      <dgm:t>
        <a:bodyPr/>
        <a:lstStyle/>
        <a:p>
          <a:endParaRPr lang="es-EC"/>
        </a:p>
      </dgm:t>
    </dgm:pt>
    <dgm:pt modelId="{3A96E55E-B70C-446D-8652-87899307FA4A}">
      <dgm:prSet phldrT="[Texto]"/>
      <dgm:spPr/>
      <dgm:t>
        <a:bodyPr/>
        <a:lstStyle/>
        <a:p>
          <a:r>
            <a:rPr lang="es-EC">
              <a:solidFill>
                <a:schemeClr val="tx1"/>
              </a:solidFill>
            </a:rPr>
            <a:t>Aplicar recubrimientos (cera de abeja, cera de carnauba y polímero de almidón) en otras frutas, adicionándoles concentraciones más altas de BAL, para ampliar estudios de </a:t>
          </a:r>
          <a:r>
            <a:rPr lang="es-EC" err="1">
              <a:solidFill>
                <a:schemeClr val="tx1"/>
              </a:solidFill>
            </a:rPr>
            <a:t>bioconservantes</a:t>
          </a:r>
          <a:r>
            <a:rPr lang="es-EC">
              <a:solidFill>
                <a:schemeClr val="tx1"/>
              </a:solidFill>
            </a:rPr>
            <a:t> en los recubrimientos</a:t>
          </a:r>
        </a:p>
      </dgm:t>
    </dgm:pt>
    <dgm:pt modelId="{2AA430D9-BEE4-4A35-8F98-3CF2B0F6E2CD}" type="parTrans" cxnId="{C1101CB6-E3A0-41AB-A641-B3E5219F2359}">
      <dgm:prSet/>
      <dgm:spPr/>
      <dgm:t>
        <a:bodyPr/>
        <a:lstStyle/>
        <a:p>
          <a:endParaRPr lang="es-EC"/>
        </a:p>
      </dgm:t>
    </dgm:pt>
    <dgm:pt modelId="{1FE1AF8B-9D82-4DDE-921C-6A793B49BCCA}" type="sibTrans" cxnId="{C1101CB6-E3A0-41AB-A641-B3E5219F2359}">
      <dgm:prSet/>
      <dgm:spPr/>
      <dgm:t>
        <a:bodyPr/>
        <a:lstStyle/>
        <a:p>
          <a:endParaRPr lang="es-EC"/>
        </a:p>
      </dgm:t>
    </dgm:pt>
    <dgm:pt modelId="{880BCD0F-5F05-4116-9C6D-C1C0E0DA3F13}">
      <dgm:prSet phldrT="[Texto]"/>
      <dgm:spPr/>
      <dgm:t>
        <a:bodyPr/>
        <a:lstStyle/>
        <a:p>
          <a:r>
            <a:rPr lang="es-EC">
              <a:solidFill>
                <a:schemeClr val="tx1"/>
              </a:solidFill>
            </a:rPr>
            <a:t>Aplicar los recubrimientos de Cera de carnauba + BAL en Refrigeración y el Polímero de almidón + BAL en cualquiera de las dos atmosferas ya que presentaron 0 UFC y mantuvieron los parámetros organolépticos en la fruta.</a:t>
          </a:r>
        </a:p>
      </dgm:t>
    </dgm:pt>
    <dgm:pt modelId="{6FEF2B65-B71A-4EBF-B384-5410E981BD9E}" type="parTrans" cxnId="{201CC8AA-8CDE-450C-B349-772EC9909477}">
      <dgm:prSet/>
      <dgm:spPr/>
      <dgm:t>
        <a:bodyPr/>
        <a:lstStyle/>
        <a:p>
          <a:endParaRPr lang="es-EC"/>
        </a:p>
      </dgm:t>
    </dgm:pt>
    <dgm:pt modelId="{2A17C301-4834-4B97-B217-8360FF7514F2}" type="sibTrans" cxnId="{201CC8AA-8CDE-450C-B349-772EC9909477}">
      <dgm:prSet/>
      <dgm:spPr/>
      <dgm:t>
        <a:bodyPr/>
        <a:lstStyle/>
        <a:p>
          <a:endParaRPr lang="es-EC"/>
        </a:p>
      </dgm:t>
    </dgm:pt>
    <dgm:pt modelId="{82A695E2-7FC3-4023-9E31-A20DA379995B}">
      <dgm:prSet phldrT="[Texto]"/>
      <dgm:spPr/>
      <dgm:t>
        <a:bodyPr/>
        <a:lstStyle/>
        <a:p>
          <a:r>
            <a:rPr lang="es-EC">
              <a:solidFill>
                <a:schemeClr val="tx1"/>
              </a:solidFill>
            </a:rPr>
            <a:t>Aplicar recubrimiento de cera de Abeja + BAL en refrigeración ya que tuvo el menor % de pérdida de peso</a:t>
          </a:r>
        </a:p>
      </dgm:t>
    </dgm:pt>
    <dgm:pt modelId="{F1ADC9FF-C815-47B8-BABA-780BAE1D0E8F}" type="parTrans" cxnId="{718AEAD8-A351-4CEA-8A6D-6FD9B74EE9B5}">
      <dgm:prSet/>
      <dgm:spPr/>
      <dgm:t>
        <a:bodyPr/>
        <a:lstStyle/>
        <a:p>
          <a:endParaRPr lang="es-EC"/>
        </a:p>
      </dgm:t>
    </dgm:pt>
    <dgm:pt modelId="{B72042D0-18CE-4624-A4BC-598E71B80A5F}" type="sibTrans" cxnId="{718AEAD8-A351-4CEA-8A6D-6FD9B74EE9B5}">
      <dgm:prSet/>
      <dgm:spPr/>
      <dgm:t>
        <a:bodyPr/>
        <a:lstStyle/>
        <a:p>
          <a:endParaRPr lang="es-EC"/>
        </a:p>
      </dgm:t>
    </dgm:pt>
    <dgm:pt modelId="{136CF4C8-F8DA-41C4-8A02-8FF9EEC660C1}" type="pres">
      <dgm:prSet presAssocID="{D9CB193F-C8AC-4834-A47B-EAA2CCBB1D6B}" presName="diagram" presStyleCnt="0">
        <dgm:presLayoutVars>
          <dgm:dir/>
          <dgm:resizeHandles val="exact"/>
        </dgm:presLayoutVars>
      </dgm:prSet>
      <dgm:spPr/>
    </dgm:pt>
    <dgm:pt modelId="{AC690E57-F8D3-4574-BF5C-FFF7F57995E2}" type="pres">
      <dgm:prSet presAssocID="{AC0353B4-07C6-40D6-9F80-A85CB6FE2B44}" presName="node" presStyleLbl="node1" presStyleIdx="0" presStyleCnt="5" custLinFactNeighborX="-971" custLinFactNeighborY="2121">
        <dgm:presLayoutVars>
          <dgm:bulletEnabled val="1"/>
        </dgm:presLayoutVars>
      </dgm:prSet>
      <dgm:spPr/>
    </dgm:pt>
    <dgm:pt modelId="{FE98A2B5-A909-4F07-BD94-914F2602A9AB}" type="pres">
      <dgm:prSet presAssocID="{9DB175F2-F200-4836-A958-18E40BB64F62}" presName="sibTrans" presStyleCnt="0"/>
      <dgm:spPr/>
    </dgm:pt>
    <dgm:pt modelId="{51B69F73-D045-4CFE-B059-D6A2AE499293}" type="pres">
      <dgm:prSet presAssocID="{6B9981A9-2D8A-466E-825B-E97DCA4C1674}" presName="node" presStyleLbl="node1" presStyleIdx="1" presStyleCnt="5" custScaleX="75230" custLinFactNeighborX="-971" custLinFactNeighborY="534">
        <dgm:presLayoutVars>
          <dgm:bulletEnabled val="1"/>
        </dgm:presLayoutVars>
      </dgm:prSet>
      <dgm:spPr/>
    </dgm:pt>
    <dgm:pt modelId="{11EF2109-FD8E-467A-96BB-25C398DB44CE}" type="pres">
      <dgm:prSet presAssocID="{68EB7940-022F-4701-A231-2BBA71985C14}" presName="sibTrans" presStyleCnt="0"/>
      <dgm:spPr/>
    </dgm:pt>
    <dgm:pt modelId="{8C6D51E1-D37A-415A-8A3F-37FCB1C4EA9B}" type="pres">
      <dgm:prSet presAssocID="{3A96E55E-B70C-446D-8652-87899307FA4A}" presName="node" presStyleLbl="node1" presStyleIdx="2" presStyleCnt="5" custScaleX="118860" custLinFactY="15805" custLinFactNeighborX="-27607" custLinFactNeighborY="100000">
        <dgm:presLayoutVars>
          <dgm:bulletEnabled val="1"/>
        </dgm:presLayoutVars>
      </dgm:prSet>
      <dgm:spPr/>
    </dgm:pt>
    <dgm:pt modelId="{93F1B20B-2679-4592-B751-D06089FA39E6}" type="pres">
      <dgm:prSet presAssocID="{1FE1AF8B-9D82-4DDE-921C-6A793B49BCCA}" presName="sibTrans" presStyleCnt="0"/>
      <dgm:spPr/>
    </dgm:pt>
    <dgm:pt modelId="{63174B07-603F-4BDB-BB64-9A8B0273B957}" type="pres">
      <dgm:prSet presAssocID="{880BCD0F-5F05-4116-9C6D-C1C0E0DA3F13}" presName="node" presStyleLbl="node1" presStyleIdx="3" presStyleCnt="5" custScaleX="146085" custLinFactNeighborX="-17932" custLinFactNeighborY="-645">
        <dgm:presLayoutVars>
          <dgm:bulletEnabled val="1"/>
        </dgm:presLayoutVars>
      </dgm:prSet>
      <dgm:spPr/>
    </dgm:pt>
    <dgm:pt modelId="{71AE4F6A-DA86-421D-AF23-B9D410780840}" type="pres">
      <dgm:prSet presAssocID="{2A17C301-4834-4B97-B217-8360FF7514F2}" presName="sibTrans" presStyleCnt="0"/>
      <dgm:spPr/>
    </dgm:pt>
    <dgm:pt modelId="{83D3A657-77CD-4FE7-87C5-39DE07A53ABD}" type="pres">
      <dgm:prSet presAssocID="{82A695E2-7FC3-4023-9E31-A20DA379995B}" presName="node" presStyleLbl="node1" presStyleIdx="4" presStyleCnt="5" custLinFactY="-17340" custLinFactNeighborX="10450" custLinFactNeighborY="-100000">
        <dgm:presLayoutVars>
          <dgm:bulletEnabled val="1"/>
        </dgm:presLayoutVars>
      </dgm:prSet>
      <dgm:spPr/>
    </dgm:pt>
  </dgm:ptLst>
  <dgm:cxnLst>
    <dgm:cxn modelId="{84AEC202-1E33-4961-B1C2-6F2DFCCA322A}" type="presOf" srcId="{880BCD0F-5F05-4116-9C6D-C1C0E0DA3F13}" destId="{63174B07-603F-4BDB-BB64-9A8B0273B957}" srcOrd="0" destOrd="0" presId="urn:microsoft.com/office/officeart/2005/8/layout/default"/>
    <dgm:cxn modelId="{DC3BA504-8B40-46CF-9BB8-54A7F84DAD7B}" type="presOf" srcId="{6B9981A9-2D8A-466E-825B-E97DCA4C1674}" destId="{51B69F73-D045-4CFE-B059-D6A2AE499293}" srcOrd="0" destOrd="0" presId="urn:microsoft.com/office/officeart/2005/8/layout/default"/>
    <dgm:cxn modelId="{2D03DC06-2E91-4712-AA46-D75283F96DA9}" type="presOf" srcId="{AC0353B4-07C6-40D6-9F80-A85CB6FE2B44}" destId="{AC690E57-F8D3-4574-BF5C-FFF7F57995E2}" srcOrd="0" destOrd="0" presId="urn:microsoft.com/office/officeart/2005/8/layout/default"/>
    <dgm:cxn modelId="{DF46721C-009D-4AB3-8B7E-92C77A346B1F}" srcId="{D9CB193F-C8AC-4834-A47B-EAA2CCBB1D6B}" destId="{AC0353B4-07C6-40D6-9F80-A85CB6FE2B44}" srcOrd="0" destOrd="0" parTransId="{DE64A516-3E24-4F0D-8FDD-45D1024883F1}" sibTransId="{9DB175F2-F200-4836-A958-18E40BB64F62}"/>
    <dgm:cxn modelId="{4172F02A-F933-432C-9190-6394EAC04951}" type="presOf" srcId="{82A695E2-7FC3-4023-9E31-A20DA379995B}" destId="{83D3A657-77CD-4FE7-87C5-39DE07A53ABD}" srcOrd="0" destOrd="0" presId="urn:microsoft.com/office/officeart/2005/8/layout/default"/>
    <dgm:cxn modelId="{F07F5839-40B2-4D09-90FE-C02C68D62B5C}" srcId="{D9CB193F-C8AC-4834-A47B-EAA2CCBB1D6B}" destId="{6B9981A9-2D8A-466E-825B-E97DCA4C1674}" srcOrd="1" destOrd="0" parTransId="{FED9D775-4769-41D3-820E-F696EA9CFF15}" sibTransId="{68EB7940-022F-4701-A231-2BBA71985C14}"/>
    <dgm:cxn modelId="{3E72693A-3F50-4CB0-917E-88CBBBF21A3B}" type="presOf" srcId="{3A96E55E-B70C-446D-8652-87899307FA4A}" destId="{8C6D51E1-D37A-415A-8A3F-37FCB1C4EA9B}" srcOrd="0" destOrd="0" presId="urn:microsoft.com/office/officeart/2005/8/layout/default"/>
    <dgm:cxn modelId="{3F9B39A5-8157-439A-9E8F-A7077C4C2ED4}" type="presOf" srcId="{D9CB193F-C8AC-4834-A47B-EAA2CCBB1D6B}" destId="{136CF4C8-F8DA-41C4-8A02-8FF9EEC660C1}" srcOrd="0" destOrd="0" presId="urn:microsoft.com/office/officeart/2005/8/layout/default"/>
    <dgm:cxn modelId="{201CC8AA-8CDE-450C-B349-772EC9909477}" srcId="{D9CB193F-C8AC-4834-A47B-EAA2CCBB1D6B}" destId="{880BCD0F-5F05-4116-9C6D-C1C0E0DA3F13}" srcOrd="3" destOrd="0" parTransId="{6FEF2B65-B71A-4EBF-B384-5410E981BD9E}" sibTransId="{2A17C301-4834-4B97-B217-8360FF7514F2}"/>
    <dgm:cxn modelId="{C1101CB6-E3A0-41AB-A641-B3E5219F2359}" srcId="{D9CB193F-C8AC-4834-A47B-EAA2CCBB1D6B}" destId="{3A96E55E-B70C-446D-8652-87899307FA4A}" srcOrd="2" destOrd="0" parTransId="{2AA430D9-BEE4-4A35-8F98-3CF2B0F6E2CD}" sibTransId="{1FE1AF8B-9D82-4DDE-921C-6A793B49BCCA}"/>
    <dgm:cxn modelId="{718AEAD8-A351-4CEA-8A6D-6FD9B74EE9B5}" srcId="{D9CB193F-C8AC-4834-A47B-EAA2CCBB1D6B}" destId="{82A695E2-7FC3-4023-9E31-A20DA379995B}" srcOrd="4" destOrd="0" parTransId="{F1ADC9FF-C815-47B8-BABA-780BAE1D0E8F}" sibTransId="{B72042D0-18CE-4624-A4BC-598E71B80A5F}"/>
    <dgm:cxn modelId="{BE14B609-94AF-4905-AACA-A2F5D2F766C6}" type="presParOf" srcId="{136CF4C8-F8DA-41C4-8A02-8FF9EEC660C1}" destId="{AC690E57-F8D3-4574-BF5C-FFF7F57995E2}" srcOrd="0" destOrd="0" presId="urn:microsoft.com/office/officeart/2005/8/layout/default"/>
    <dgm:cxn modelId="{A04FCBCE-10B0-4278-910C-81D100818D36}" type="presParOf" srcId="{136CF4C8-F8DA-41C4-8A02-8FF9EEC660C1}" destId="{FE98A2B5-A909-4F07-BD94-914F2602A9AB}" srcOrd="1" destOrd="0" presId="urn:microsoft.com/office/officeart/2005/8/layout/default"/>
    <dgm:cxn modelId="{CE7ADA9C-4929-472A-A53C-ABC27A5DE660}" type="presParOf" srcId="{136CF4C8-F8DA-41C4-8A02-8FF9EEC660C1}" destId="{51B69F73-D045-4CFE-B059-D6A2AE499293}" srcOrd="2" destOrd="0" presId="urn:microsoft.com/office/officeart/2005/8/layout/default"/>
    <dgm:cxn modelId="{EBE6B9A0-61CA-4E04-BA7E-61B96227171F}" type="presParOf" srcId="{136CF4C8-F8DA-41C4-8A02-8FF9EEC660C1}" destId="{11EF2109-FD8E-467A-96BB-25C398DB44CE}" srcOrd="3" destOrd="0" presId="urn:microsoft.com/office/officeart/2005/8/layout/default"/>
    <dgm:cxn modelId="{1175B2AE-3D3A-4A3C-BDDA-5E49C1A8DF2C}" type="presParOf" srcId="{136CF4C8-F8DA-41C4-8A02-8FF9EEC660C1}" destId="{8C6D51E1-D37A-415A-8A3F-37FCB1C4EA9B}" srcOrd="4" destOrd="0" presId="urn:microsoft.com/office/officeart/2005/8/layout/default"/>
    <dgm:cxn modelId="{FC1F8A44-DBF7-4389-A3D9-25AC1ED900C4}" type="presParOf" srcId="{136CF4C8-F8DA-41C4-8A02-8FF9EEC660C1}" destId="{93F1B20B-2679-4592-B751-D06089FA39E6}" srcOrd="5" destOrd="0" presId="urn:microsoft.com/office/officeart/2005/8/layout/default"/>
    <dgm:cxn modelId="{5FE22D2A-7AD3-4D6F-A53D-7E316DA117E0}" type="presParOf" srcId="{136CF4C8-F8DA-41C4-8A02-8FF9EEC660C1}" destId="{63174B07-603F-4BDB-BB64-9A8B0273B957}" srcOrd="6" destOrd="0" presId="urn:microsoft.com/office/officeart/2005/8/layout/default"/>
    <dgm:cxn modelId="{3DF409C9-3014-4648-BDE7-518716855138}" type="presParOf" srcId="{136CF4C8-F8DA-41C4-8A02-8FF9EEC660C1}" destId="{71AE4F6A-DA86-421D-AF23-B9D410780840}" srcOrd="7" destOrd="0" presId="urn:microsoft.com/office/officeart/2005/8/layout/default"/>
    <dgm:cxn modelId="{CAE085E3-BF99-4152-830D-127AB9CA49E0}" type="presParOf" srcId="{136CF4C8-F8DA-41C4-8A02-8FF9EEC660C1}" destId="{83D3A657-77CD-4FE7-87C5-39DE07A53AB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661B09-7DF5-4B15-8A76-46E2A3A413ED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S"/>
        </a:p>
      </dgm:t>
    </dgm:pt>
    <dgm:pt modelId="{F48FA722-A715-4CA9-BDF5-E32A1889EF21}">
      <dgm:prSet phldr="0"/>
      <dgm:spPr/>
      <dgm:t>
        <a:bodyPr/>
        <a:lstStyle/>
        <a:p>
          <a:pPr algn="just" rtl="0"/>
          <a:r>
            <a:rPr lang="es-ES"/>
            <a:t>Aislar y caracterizar bacterias ácido-lácticas presentes en el mucílago de palmito para la bioconservación de borojó (</a:t>
          </a:r>
          <a:r>
            <a:rPr lang="es-ES" i="1" err="1"/>
            <a:t>Borojoa</a:t>
          </a:r>
          <a:r>
            <a:rPr lang="es-ES" i="1"/>
            <a:t> </a:t>
          </a:r>
          <a:r>
            <a:rPr lang="es-ES" i="1" err="1"/>
            <a:t>patinoi</a:t>
          </a:r>
          <a:r>
            <a:rPr lang="es-ES"/>
            <a:t>) mediante la aplicación de diferentes recubrimientos.</a:t>
          </a:r>
        </a:p>
      </dgm:t>
    </dgm:pt>
    <dgm:pt modelId="{E0626238-A807-41DB-B49E-B797787F0FE7}" type="parTrans" cxnId="{7E3CE717-F314-4E4B-80E9-52298B0F73A6}">
      <dgm:prSet/>
      <dgm:spPr/>
      <dgm:t>
        <a:bodyPr/>
        <a:lstStyle/>
        <a:p>
          <a:endParaRPr lang="es-EC"/>
        </a:p>
      </dgm:t>
    </dgm:pt>
    <dgm:pt modelId="{A988DBC2-297D-438A-A5B7-6D859B7D0D6E}" type="sibTrans" cxnId="{7E3CE717-F314-4E4B-80E9-52298B0F73A6}">
      <dgm:prSet/>
      <dgm:spPr/>
      <dgm:t>
        <a:bodyPr/>
        <a:lstStyle/>
        <a:p>
          <a:endParaRPr lang="es-EC"/>
        </a:p>
      </dgm:t>
    </dgm:pt>
    <dgm:pt modelId="{FFAD7373-AD76-483A-8D12-00E2AEAF8678}">
      <dgm:prSet phldr="0"/>
      <dgm:spPr/>
      <dgm:t>
        <a:bodyPr/>
        <a:lstStyle/>
        <a:p>
          <a:pPr rtl="0"/>
          <a:r>
            <a:rPr lang="es-ES" b="1">
              <a:solidFill>
                <a:schemeClr val="tx1"/>
              </a:solidFill>
            </a:rPr>
            <a:t>Objetivo general</a:t>
          </a:r>
        </a:p>
      </dgm:t>
    </dgm:pt>
    <dgm:pt modelId="{DFE05133-85DA-415A-AC92-BC451D186D05}" type="sibTrans" cxnId="{25F15CB0-B74C-4F80-A1DC-5571E3A1C624}">
      <dgm:prSet/>
      <dgm:spPr/>
      <dgm:t>
        <a:bodyPr/>
        <a:lstStyle/>
        <a:p>
          <a:endParaRPr lang="es-EC"/>
        </a:p>
      </dgm:t>
    </dgm:pt>
    <dgm:pt modelId="{9A5FB714-BF91-4A25-AE6D-0F7A6DA2B23B}" type="parTrans" cxnId="{25F15CB0-B74C-4F80-A1DC-5571E3A1C624}">
      <dgm:prSet/>
      <dgm:spPr/>
      <dgm:t>
        <a:bodyPr/>
        <a:lstStyle/>
        <a:p>
          <a:endParaRPr lang="es-EC"/>
        </a:p>
      </dgm:t>
    </dgm:pt>
    <dgm:pt modelId="{C4D0F697-13FB-4835-BAF1-9E2ADEEE0A59}" type="pres">
      <dgm:prSet presAssocID="{99661B09-7DF5-4B15-8A76-46E2A3A413ED}" presName="linear" presStyleCnt="0">
        <dgm:presLayoutVars>
          <dgm:animLvl val="lvl"/>
          <dgm:resizeHandles val="exact"/>
        </dgm:presLayoutVars>
      </dgm:prSet>
      <dgm:spPr/>
    </dgm:pt>
    <dgm:pt modelId="{1FA6AFCF-4A23-4233-B78F-AE515B30B631}" type="pres">
      <dgm:prSet presAssocID="{FFAD7373-AD76-483A-8D12-00E2AEAF8678}" presName="parentText" presStyleLbl="node1" presStyleIdx="0" presStyleCnt="1" custLinFactNeighborY="0">
        <dgm:presLayoutVars>
          <dgm:chMax val="0"/>
          <dgm:bulletEnabled val="1"/>
        </dgm:presLayoutVars>
      </dgm:prSet>
      <dgm:spPr/>
    </dgm:pt>
    <dgm:pt modelId="{DC1D8BFE-2369-4BAC-92DF-C1D4AE144391}" type="pres">
      <dgm:prSet presAssocID="{FFAD7373-AD76-483A-8D12-00E2AEAF867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E3CE717-F314-4E4B-80E9-52298B0F73A6}" srcId="{FFAD7373-AD76-483A-8D12-00E2AEAF8678}" destId="{F48FA722-A715-4CA9-BDF5-E32A1889EF21}" srcOrd="0" destOrd="0" parTransId="{E0626238-A807-41DB-B49E-B797787F0FE7}" sibTransId="{A988DBC2-297D-438A-A5B7-6D859B7D0D6E}"/>
    <dgm:cxn modelId="{2A417921-5771-4966-9653-B55F72552D16}" type="presOf" srcId="{99661B09-7DF5-4B15-8A76-46E2A3A413ED}" destId="{C4D0F697-13FB-4835-BAF1-9E2ADEEE0A59}" srcOrd="0" destOrd="0" presId="urn:microsoft.com/office/officeart/2005/8/layout/vList2"/>
    <dgm:cxn modelId="{8DD1A563-F731-40F0-A242-83310B0854CB}" type="presOf" srcId="{FFAD7373-AD76-483A-8D12-00E2AEAF8678}" destId="{1FA6AFCF-4A23-4233-B78F-AE515B30B631}" srcOrd="0" destOrd="0" presId="urn:microsoft.com/office/officeart/2005/8/layout/vList2"/>
    <dgm:cxn modelId="{25F15CB0-B74C-4F80-A1DC-5571E3A1C624}" srcId="{99661B09-7DF5-4B15-8A76-46E2A3A413ED}" destId="{FFAD7373-AD76-483A-8D12-00E2AEAF8678}" srcOrd="0" destOrd="0" parTransId="{9A5FB714-BF91-4A25-AE6D-0F7A6DA2B23B}" sibTransId="{DFE05133-85DA-415A-AC92-BC451D186D05}"/>
    <dgm:cxn modelId="{03F969BD-AE71-461C-AF11-F9D55625D596}" type="presOf" srcId="{F48FA722-A715-4CA9-BDF5-E32A1889EF21}" destId="{DC1D8BFE-2369-4BAC-92DF-C1D4AE144391}" srcOrd="0" destOrd="0" presId="urn:microsoft.com/office/officeart/2005/8/layout/vList2"/>
    <dgm:cxn modelId="{3E29574A-798F-48F8-B31A-BB5967DE594F}" type="presParOf" srcId="{C4D0F697-13FB-4835-BAF1-9E2ADEEE0A59}" destId="{1FA6AFCF-4A23-4233-B78F-AE515B30B631}" srcOrd="0" destOrd="0" presId="urn:microsoft.com/office/officeart/2005/8/layout/vList2"/>
    <dgm:cxn modelId="{9C4F8C70-CE46-423A-B19C-23DD674E73A7}" type="presParOf" srcId="{C4D0F697-13FB-4835-BAF1-9E2ADEEE0A59}" destId="{DC1D8BFE-2369-4BAC-92DF-C1D4AE14439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9CAF5F-F91E-426E-96D7-FCE7EF4269A1}" type="doc">
      <dgm:prSet loTypeId="urn:microsoft.com/office/officeart/2008/layout/LinedList" loCatId="list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s-EC"/>
        </a:p>
      </dgm:t>
    </dgm:pt>
    <dgm:pt modelId="{190643F1-52CF-4F48-BC9A-8B680576CF67}">
      <dgm:prSet phldrT="[Texto]" custT="1"/>
      <dgm:spPr/>
      <dgm:t>
        <a:bodyPr/>
        <a:lstStyle/>
        <a:p>
          <a:r>
            <a:rPr lang="es-EC" sz="2400" b="1"/>
            <a:t> Objetivos específicos </a:t>
          </a:r>
        </a:p>
      </dgm:t>
    </dgm:pt>
    <dgm:pt modelId="{03E20581-230B-43ED-9549-9FEEF46D5518}" type="parTrans" cxnId="{1D1DC9B5-DE69-408F-881F-0A99C41FCBF4}">
      <dgm:prSet/>
      <dgm:spPr/>
      <dgm:t>
        <a:bodyPr/>
        <a:lstStyle/>
        <a:p>
          <a:endParaRPr lang="es-EC"/>
        </a:p>
      </dgm:t>
    </dgm:pt>
    <dgm:pt modelId="{BF8A0917-1AB0-4BC9-876F-FDFE9144C6DF}" type="sibTrans" cxnId="{1D1DC9B5-DE69-408F-881F-0A99C41FCBF4}">
      <dgm:prSet/>
      <dgm:spPr/>
      <dgm:t>
        <a:bodyPr/>
        <a:lstStyle/>
        <a:p>
          <a:endParaRPr lang="es-EC"/>
        </a:p>
      </dgm:t>
    </dgm:pt>
    <dgm:pt modelId="{4B28D47D-5881-4EC4-8FD0-4201A3992E4B}" type="pres">
      <dgm:prSet presAssocID="{4B9CAF5F-F91E-426E-96D7-FCE7EF4269A1}" presName="vert0" presStyleCnt="0">
        <dgm:presLayoutVars>
          <dgm:dir/>
          <dgm:animOne val="branch"/>
          <dgm:animLvl val="lvl"/>
        </dgm:presLayoutVars>
      </dgm:prSet>
      <dgm:spPr/>
    </dgm:pt>
    <dgm:pt modelId="{3D57D18C-94E0-4CA6-8625-41066A17F24A}" type="pres">
      <dgm:prSet presAssocID="{190643F1-52CF-4F48-BC9A-8B680576CF67}" presName="thickLine" presStyleLbl="alignNode1" presStyleIdx="0" presStyleCnt="1" custLinFactNeighborX="97" custLinFactNeighborY="-7323"/>
      <dgm:spPr/>
    </dgm:pt>
    <dgm:pt modelId="{974BD783-DEC8-4A37-A8BE-394C6DEE1623}" type="pres">
      <dgm:prSet presAssocID="{190643F1-52CF-4F48-BC9A-8B680576CF67}" presName="horz1" presStyleCnt="0"/>
      <dgm:spPr/>
    </dgm:pt>
    <dgm:pt modelId="{B0290A0C-C088-4FFF-BE7D-AB18F2AB7D25}" type="pres">
      <dgm:prSet presAssocID="{190643F1-52CF-4F48-BC9A-8B680576CF67}" presName="tx1" presStyleLbl="revTx" presStyleIdx="0" presStyleCnt="1" custScaleX="75819" custScaleY="8383" custLinFactNeighborY="-614"/>
      <dgm:spPr/>
    </dgm:pt>
    <dgm:pt modelId="{A0E9A499-7DA4-4F7C-8162-8AF62232501C}" type="pres">
      <dgm:prSet presAssocID="{190643F1-52CF-4F48-BC9A-8B680576CF67}" presName="vert1" presStyleCnt="0"/>
      <dgm:spPr/>
    </dgm:pt>
  </dgm:ptLst>
  <dgm:cxnLst>
    <dgm:cxn modelId="{B17B3B17-D5C0-47D1-A8BD-B81AABE4391A}" type="presOf" srcId="{4B9CAF5F-F91E-426E-96D7-FCE7EF4269A1}" destId="{4B28D47D-5881-4EC4-8FD0-4201A3992E4B}" srcOrd="0" destOrd="0" presId="urn:microsoft.com/office/officeart/2008/layout/LinedList"/>
    <dgm:cxn modelId="{1D1DC9B5-DE69-408F-881F-0A99C41FCBF4}" srcId="{4B9CAF5F-F91E-426E-96D7-FCE7EF4269A1}" destId="{190643F1-52CF-4F48-BC9A-8B680576CF67}" srcOrd="0" destOrd="0" parTransId="{03E20581-230B-43ED-9549-9FEEF46D5518}" sibTransId="{BF8A0917-1AB0-4BC9-876F-FDFE9144C6DF}"/>
    <dgm:cxn modelId="{B46136FB-F44C-4DFB-8438-65F356F2809B}" type="presOf" srcId="{190643F1-52CF-4F48-BC9A-8B680576CF67}" destId="{B0290A0C-C088-4FFF-BE7D-AB18F2AB7D25}" srcOrd="0" destOrd="0" presId="urn:microsoft.com/office/officeart/2008/layout/LinedList"/>
    <dgm:cxn modelId="{66CB5259-9384-4481-BF31-48575B79DFBC}" type="presParOf" srcId="{4B28D47D-5881-4EC4-8FD0-4201A3992E4B}" destId="{3D57D18C-94E0-4CA6-8625-41066A17F24A}" srcOrd="0" destOrd="0" presId="urn:microsoft.com/office/officeart/2008/layout/LinedList"/>
    <dgm:cxn modelId="{7A39916E-43C5-4DE5-9C1E-831ED2ABE8FC}" type="presParOf" srcId="{4B28D47D-5881-4EC4-8FD0-4201A3992E4B}" destId="{974BD783-DEC8-4A37-A8BE-394C6DEE1623}" srcOrd="1" destOrd="0" presId="urn:microsoft.com/office/officeart/2008/layout/LinedList"/>
    <dgm:cxn modelId="{CC6ABBC1-EFA9-4064-835A-9BBB7A9FC041}" type="presParOf" srcId="{974BD783-DEC8-4A37-A8BE-394C6DEE1623}" destId="{B0290A0C-C088-4FFF-BE7D-AB18F2AB7D25}" srcOrd="0" destOrd="0" presId="urn:microsoft.com/office/officeart/2008/layout/LinedList"/>
    <dgm:cxn modelId="{246AC995-35C5-421F-AB64-7B53DB3CFC1D}" type="presParOf" srcId="{974BD783-DEC8-4A37-A8BE-394C6DEE1623}" destId="{A0E9A499-7DA4-4F7C-8162-8AF62232501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9BF1BB-49B4-42E2-98DF-AC14EC97542B}" type="doc">
      <dgm:prSet loTypeId="urn:microsoft.com/office/officeart/2008/layout/Lin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EC"/>
        </a:p>
      </dgm:t>
    </dgm:pt>
    <dgm:pt modelId="{298C5B98-1614-4662-9BA9-7D1CE6DE85B7}">
      <dgm:prSet phldrT="[Texto]"/>
      <dgm:spPr/>
      <dgm:t>
        <a:bodyPr/>
        <a:lstStyle/>
        <a:p>
          <a:r>
            <a:rPr lang="es-EC" b="1"/>
            <a:t>Factor A (Atmósfera)</a:t>
          </a:r>
          <a:endParaRPr lang="es-EC"/>
        </a:p>
      </dgm:t>
    </dgm:pt>
    <dgm:pt modelId="{8EB22B9A-A349-41B8-B2CC-82A5898A35C2}" type="parTrans" cxnId="{2FE9E16A-9B95-4AD7-9471-EB13CF4C0A86}">
      <dgm:prSet/>
      <dgm:spPr/>
      <dgm:t>
        <a:bodyPr/>
        <a:lstStyle/>
        <a:p>
          <a:endParaRPr lang="es-EC"/>
        </a:p>
      </dgm:t>
    </dgm:pt>
    <dgm:pt modelId="{F818B15C-051B-403E-AA0F-B5CE72DFE7FB}" type="sibTrans" cxnId="{2FE9E16A-9B95-4AD7-9471-EB13CF4C0A86}">
      <dgm:prSet/>
      <dgm:spPr/>
      <dgm:t>
        <a:bodyPr/>
        <a:lstStyle/>
        <a:p>
          <a:endParaRPr lang="es-EC"/>
        </a:p>
      </dgm:t>
    </dgm:pt>
    <dgm:pt modelId="{46D83CD5-84F1-4BFB-AC6C-D579D9F18450}">
      <dgm:prSet phldrT="[Texto]" custT="1"/>
      <dgm:spPr/>
      <dgm:t>
        <a:bodyPr/>
        <a:lstStyle/>
        <a:p>
          <a:r>
            <a:rPr lang="es-EC" sz="1800" b="1"/>
            <a:t>Ho</a:t>
          </a:r>
          <a:r>
            <a:rPr lang="es-EC" sz="1800"/>
            <a:t>: La atmósfera aplicada en los tratamientos durante el análisis de bioconservación no influye en las propiedades finales del borojó.</a:t>
          </a:r>
        </a:p>
      </dgm:t>
    </dgm:pt>
    <dgm:pt modelId="{074BC210-B4D3-4628-939B-E518DBDA3514}" type="parTrans" cxnId="{AFD06461-0C04-48FD-B445-4F9A6CB8370E}">
      <dgm:prSet/>
      <dgm:spPr/>
      <dgm:t>
        <a:bodyPr/>
        <a:lstStyle/>
        <a:p>
          <a:endParaRPr lang="es-EC"/>
        </a:p>
      </dgm:t>
    </dgm:pt>
    <dgm:pt modelId="{3D097DF2-66A8-480E-A6AF-43D080F5C282}" type="sibTrans" cxnId="{AFD06461-0C04-48FD-B445-4F9A6CB8370E}">
      <dgm:prSet/>
      <dgm:spPr/>
      <dgm:t>
        <a:bodyPr/>
        <a:lstStyle/>
        <a:p>
          <a:endParaRPr lang="es-EC"/>
        </a:p>
      </dgm:t>
    </dgm:pt>
    <dgm:pt modelId="{1902C5B6-BE3F-44FE-8226-18CE8C797285}">
      <dgm:prSet phldrT="[Texto]" custT="1"/>
      <dgm:spPr/>
      <dgm:t>
        <a:bodyPr/>
        <a:lstStyle/>
        <a:p>
          <a:r>
            <a:rPr lang="es-EC" sz="1800" b="1"/>
            <a:t>Ha: </a:t>
          </a:r>
          <a:r>
            <a:rPr lang="es-EC" sz="1800"/>
            <a:t>La atmósfera aplicada en los tratamientos durante el análisis de bioconservación influye en las propiedades finales del borojó.</a:t>
          </a:r>
        </a:p>
      </dgm:t>
    </dgm:pt>
    <dgm:pt modelId="{F0299FDE-F61F-4A68-BC0B-A776712D6BDE}" type="parTrans" cxnId="{F50AB3C4-A29A-4DB0-A12B-57B0804B0869}">
      <dgm:prSet/>
      <dgm:spPr/>
      <dgm:t>
        <a:bodyPr/>
        <a:lstStyle/>
        <a:p>
          <a:endParaRPr lang="es-EC"/>
        </a:p>
      </dgm:t>
    </dgm:pt>
    <dgm:pt modelId="{5A3E010D-7EA9-4901-91B4-4616F4388978}" type="sibTrans" cxnId="{F50AB3C4-A29A-4DB0-A12B-57B0804B0869}">
      <dgm:prSet/>
      <dgm:spPr/>
      <dgm:t>
        <a:bodyPr/>
        <a:lstStyle/>
        <a:p>
          <a:endParaRPr lang="es-EC"/>
        </a:p>
      </dgm:t>
    </dgm:pt>
    <dgm:pt modelId="{65EEA196-E7A6-4900-B8FC-999BE7E6EB3B}" type="pres">
      <dgm:prSet presAssocID="{949BF1BB-49B4-42E2-98DF-AC14EC97542B}" presName="vert0" presStyleCnt="0">
        <dgm:presLayoutVars>
          <dgm:dir/>
          <dgm:animOne val="branch"/>
          <dgm:animLvl val="lvl"/>
        </dgm:presLayoutVars>
      </dgm:prSet>
      <dgm:spPr/>
    </dgm:pt>
    <dgm:pt modelId="{EAC35454-DD58-446C-8963-703AA04A3C94}" type="pres">
      <dgm:prSet presAssocID="{298C5B98-1614-4662-9BA9-7D1CE6DE85B7}" presName="thickLine" presStyleLbl="alignNode1" presStyleIdx="0" presStyleCnt="1"/>
      <dgm:spPr/>
    </dgm:pt>
    <dgm:pt modelId="{BF27F874-916D-4E82-BEED-057B7F0C0957}" type="pres">
      <dgm:prSet presAssocID="{298C5B98-1614-4662-9BA9-7D1CE6DE85B7}" presName="horz1" presStyleCnt="0"/>
      <dgm:spPr/>
    </dgm:pt>
    <dgm:pt modelId="{0C13BB0B-6B4E-418C-B856-6BFB11593167}" type="pres">
      <dgm:prSet presAssocID="{298C5B98-1614-4662-9BA9-7D1CE6DE85B7}" presName="tx1" presStyleLbl="revTx" presStyleIdx="0" presStyleCnt="3" custScaleX="117987" custScaleY="63349" custLinFactNeighborY="21306"/>
      <dgm:spPr/>
    </dgm:pt>
    <dgm:pt modelId="{F341EB29-3DFB-4FD2-A9B8-D612877A9EBB}" type="pres">
      <dgm:prSet presAssocID="{298C5B98-1614-4662-9BA9-7D1CE6DE85B7}" presName="vert1" presStyleCnt="0"/>
      <dgm:spPr/>
    </dgm:pt>
    <dgm:pt modelId="{E55ADC1F-C5B1-48B6-AB14-62A198E1F339}" type="pres">
      <dgm:prSet presAssocID="{46D83CD5-84F1-4BFB-AC6C-D579D9F18450}" presName="vertSpace2a" presStyleCnt="0"/>
      <dgm:spPr/>
    </dgm:pt>
    <dgm:pt modelId="{DD44AC07-0A39-446C-AB74-1ECC58463FF0}" type="pres">
      <dgm:prSet presAssocID="{46D83CD5-84F1-4BFB-AC6C-D579D9F18450}" presName="horz2" presStyleCnt="0"/>
      <dgm:spPr/>
    </dgm:pt>
    <dgm:pt modelId="{14018F35-8EA8-4AC7-96DC-5F449994921D}" type="pres">
      <dgm:prSet presAssocID="{46D83CD5-84F1-4BFB-AC6C-D579D9F18450}" presName="horzSpace2" presStyleCnt="0"/>
      <dgm:spPr/>
    </dgm:pt>
    <dgm:pt modelId="{FDB1A588-8920-4EE9-A675-4C728451E322}" type="pres">
      <dgm:prSet presAssocID="{46D83CD5-84F1-4BFB-AC6C-D579D9F18450}" presName="tx2" presStyleLbl="revTx" presStyleIdx="1" presStyleCnt="3"/>
      <dgm:spPr/>
    </dgm:pt>
    <dgm:pt modelId="{E6EDC4F1-6160-44FF-8E79-3EFB760EBCA9}" type="pres">
      <dgm:prSet presAssocID="{46D83CD5-84F1-4BFB-AC6C-D579D9F18450}" presName="vert2" presStyleCnt="0"/>
      <dgm:spPr/>
    </dgm:pt>
    <dgm:pt modelId="{D8F5B177-C316-4CF6-AE68-8AD6DB3830F2}" type="pres">
      <dgm:prSet presAssocID="{46D83CD5-84F1-4BFB-AC6C-D579D9F18450}" presName="thinLine2b" presStyleLbl="callout" presStyleIdx="0" presStyleCnt="2"/>
      <dgm:spPr/>
    </dgm:pt>
    <dgm:pt modelId="{35D2E8D5-EB7B-44C5-8661-B907BEA52765}" type="pres">
      <dgm:prSet presAssocID="{46D83CD5-84F1-4BFB-AC6C-D579D9F18450}" presName="vertSpace2b" presStyleCnt="0"/>
      <dgm:spPr/>
    </dgm:pt>
    <dgm:pt modelId="{2BDAAC22-2C9A-4B03-BEB6-B0F04FF369A4}" type="pres">
      <dgm:prSet presAssocID="{1902C5B6-BE3F-44FE-8226-18CE8C797285}" presName="horz2" presStyleCnt="0"/>
      <dgm:spPr/>
    </dgm:pt>
    <dgm:pt modelId="{72922439-2B31-4F73-87D6-C54EC40625A1}" type="pres">
      <dgm:prSet presAssocID="{1902C5B6-BE3F-44FE-8226-18CE8C797285}" presName="horzSpace2" presStyleCnt="0"/>
      <dgm:spPr/>
    </dgm:pt>
    <dgm:pt modelId="{87BCF14F-62B4-452B-B82D-30F1B2E3967A}" type="pres">
      <dgm:prSet presAssocID="{1902C5B6-BE3F-44FE-8226-18CE8C797285}" presName="tx2" presStyleLbl="revTx" presStyleIdx="2" presStyleCnt="3" custScaleY="92648"/>
      <dgm:spPr/>
    </dgm:pt>
    <dgm:pt modelId="{A944553B-227C-46E6-A937-49A7B626B1E3}" type="pres">
      <dgm:prSet presAssocID="{1902C5B6-BE3F-44FE-8226-18CE8C797285}" presName="vert2" presStyleCnt="0"/>
      <dgm:spPr/>
    </dgm:pt>
    <dgm:pt modelId="{96D0F9AD-A2F6-4A42-880C-51194AB48C53}" type="pres">
      <dgm:prSet presAssocID="{1902C5B6-BE3F-44FE-8226-18CE8C797285}" presName="thinLine2b" presStyleLbl="callout" presStyleIdx="1" presStyleCnt="2"/>
      <dgm:spPr/>
    </dgm:pt>
    <dgm:pt modelId="{CC69E72C-2B46-4801-B8B9-58EA5D0622B5}" type="pres">
      <dgm:prSet presAssocID="{1902C5B6-BE3F-44FE-8226-18CE8C797285}" presName="vertSpace2b" presStyleCnt="0"/>
      <dgm:spPr/>
    </dgm:pt>
  </dgm:ptLst>
  <dgm:cxnLst>
    <dgm:cxn modelId="{64EFC760-EB6E-445B-95C8-573C7E09CF1B}" type="presOf" srcId="{1902C5B6-BE3F-44FE-8226-18CE8C797285}" destId="{87BCF14F-62B4-452B-B82D-30F1B2E3967A}" srcOrd="0" destOrd="0" presId="urn:microsoft.com/office/officeart/2008/layout/LinedList"/>
    <dgm:cxn modelId="{AFD06461-0C04-48FD-B445-4F9A6CB8370E}" srcId="{298C5B98-1614-4662-9BA9-7D1CE6DE85B7}" destId="{46D83CD5-84F1-4BFB-AC6C-D579D9F18450}" srcOrd="0" destOrd="0" parTransId="{074BC210-B4D3-4628-939B-E518DBDA3514}" sibTransId="{3D097DF2-66A8-480E-A6AF-43D080F5C282}"/>
    <dgm:cxn modelId="{2FE9E16A-9B95-4AD7-9471-EB13CF4C0A86}" srcId="{949BF1BB-49B4-42E2-98DF-AC14EC97542B}" destId="{298C5B98-1614-4662-9BA9-7D1CE6DE85B7}" srcOrd="0" destOrd="0" parTransId="{8EB22B9A-A349-41B8-B2CC-82A5898A35C2}" sibTransId="{F818B15C-051B-403E-AA0F-B5CE72DFE7FB}"/>
    <dgm:cxn modelId="{A10E2D74-2CDC-415A-B2D6-842654B3549A}" type="presOf" srcId="{949BF1BB-49B4-42E2-98DF-AC14EC97542B}" destId="{65EEA196-E7A6-4900-B8FC-999BE7E6EB3B}" srcOrd="0" destOrd="0" presId="urn:microsoft.com/office/officeart/2008/layout/LinedList"/>
    <dgm:cxn modelId="{3619B991-B486-4C78-8837-C6A36362C23A}" type="presOf" srcId="{298C5B98-1614-4662-9BA9-7D1CE6DE85B7}" destId="{0C13BB0B-6B4E-418C-B856-6BFB11593167}" srcOrd="0" destOrd="0" presId="urn:microsoft.com/office/officeart/2008/layout/LinedList"/>
    <dgm:cxn modelId="{F50AB3C4-A29A-4DB0-A12B-57B0804B0869}" srcId="{298C5B98-1614-4662-9BA9-7D1CE6DE85B7}" destId="{1902C5B6-BE3F-44FE-8226-18CE8C797285}" srcOrd="1" destOrd="0" parTransId="{F0299FDE-F61F-4A68-BC0B-A776712D6BDE}" sibTransId="{5A3E010D-7EA9-4901-91B4-4616F4388978}"/>
    <dgm:cxn modelId="{691E39D6-EE3B-40B9-9B30-B19FC8B6984B}" type="presOf" srcId="{46D83CD5-84F1-4BFB-AC6C-D579D9F18450}" destId="{FDB1A588-8920-4EE9-A675-4C728451E322}" srcOrd="0" destOrd="0" presId="urn:microsoft.com/office/officeart/2008/layout/LinedList"/>
    <dgm:cxn modelId="{019BF32D-75A1-4EB7-AB06-D1D805D594DD}" type="presParOf" srcId="{65EEA196-E7A6-4900-B8FC-999BE7E6EB3B}" destId="{EAC35454-DD58-446C-8963-703AA04A3C94}" srcOrd="0" destOrd="0" presId="urn:microsoft.com/office/officeart/2008/layout/LinedList"/>
    <dgm:cxn modelId="{E7AD42C2-6BC9-436F-A1EA-D19E206EFBAB}" type="presParOf" srcId="{65EEA196-E7A6-4900-B8FC-999BE7E6EB3B}" destId="{BF27F874-916D-4E82-BEED-057B7F0C0957}" srcOrd="1" destOrd="0" presId="urn:microsoft.com/office/officeart/2008/layout/LinedList"/>
    <dgm:cxn modelId="{E65A10E1-3FAD-4F17-BB47-D381C96D0A72}" type="presParOf" srcId="{BF27F874-916D-4E82-BEED-057B7F0C0957}" destId="{0C13BB0B-6B4E-418C-B856-6BFB11593167}" srcOrd="0" destOrd="0" presId="urn:microsoft.com/office/officeart/2008/layout/LinedList"/>
    <dgm:cxn modelId="{69BE28AF-5659-40DD-A935-F5C9C535199A}" type="presParOf" srcId="{BF27F874-916D-4E82-BEED-057B7F0C0957}" destId="{F341EB29-3DFB-4FD2-A9B8-D612877A9EBB}" srcOrd="1" destOrd="0" presId="urn:microsoft.com/office/officeart/2008/layout/LinedList"/>
    <dgm:cxn modelId="{955F2C72-49DE-4E14-BBA2-5F08F123EA44}" type="presParOf" srcId="{F341EB29-3DFB-4FD2-A9B8-D612877A9EBB}" destId="{E55ADC1F-C5B1-48B6-AB14-62A198E1F339}" srcOrd="0" destOrd="0" presId="urn:microsoft.com/office/officeart/2008/layout/LinedList"/>
    <dgm:cxn modelId="{A4091949-B915-4520-9620-E7753DF1651D}" type="presParOf" srcId="{F341EB29-3DFB-4FD2-A9B8-D612877A9EBB}" destId="{DD44AC07-0A39-446C-AB74-1ECC58463FF0}" srcOrd="1" destOrd="0" presId="urn:microsoft.com/office/officeart/2008/layout/LinedList"/>
    <dgm:cxn modelId="{7C0FC1BE-76A6-4354-9BCC-172847432A98}" type="presParOf" srcId="{DD44AC07-0A39-446C-AB74-1ECC58463FF0}" destId="{14018F35-8EA8-4AC7-96DC-5F449994921D}" srcOrd="0" destOrd="0" presId="urn:microsoft.com/office/officeart/2008/layout/LinedList"/>
    <dgm:cxn modelId="{74C1F94C-7EC6-44FB-BC03-5601D1C887E2}" type="presParOf" srcId="{DD44AC07-0A39-446C-AB74-1ECC58463FF0}" destId="{FDB1A588-8920-4EE9-A675-4C728451E322}" srcOrd="1" destOrd="0" presId="urn:microsoft.com/office/officeart/2008/layout/LinedList"/>
    <dgm:cxn modelId="{5E0B43E1-450E-4CD9-B037-59EFCFF9B213}" type="presParOf" srcId="{DD44AC07-0A39-446C-AB74-1ECC58463FF0}" destId="{E6EDC4F1-6160-44FF-8E79-3EFB760EBCA9}" srcOrd="2" destOrd="0" presId="urn:microsoft.com/office/officeart/2008/layout/LinedList"/>
    <dgm:cxn modelId="{AC40FCF7-5935-4F07-BCFD-4124428E65D8}" type="presParOf" srcId="{F341EB29-3DFB-4FD2-A9B8-D612877A9EBB}" destId="{D8F5B177-C316-4CF6-AE68-8AD6DB3830F2}" srcOrd="2" destOrd="0" presId="urn:microsoft.com/office/officeart/2008/layout/LinedList"/>
    <dgm:cxn modelId="{4EA2797B-C915-4DE4-B0FB-D5D2987C5BD8}" type="presParOf" srcId="{F341EB29-3DFB-4FD2-A9B8-D612877A9EBB}" destId="{35D2E8D5-EB7B-44C5-8661-B907BEA52765}" srcOrd="3" destOrd="0" presId="urn:microsoft.com/office/officeart/2008/layout/LinedList"/>
    <dgm:cxn modelId="{327112ED-C5CC-4359-A0BE-F2874F324C52}" type="presParOf" srcId="{F341EB29-3DFB-4FD2-A9B8-D612877A9EBB}" destId="{2BDAAC22-2C9A-4B03-BEB6-B0F04FF369A4}" srcOrd="4" destOrd="0" presId="urn:microsoft.com/office/officeart/2008/layout/LinedList"/>
    <dgm:cxn modelId="{7A6B02E3-3354-4A5E-8C7C-E0F023E77576}" type="presParOf" srcId="{2BDAAC22-2C9A-4B03-BEB6-B0F04FF369A4}" destId="{72922439-2B31-4F73-87D6-C54EC40625A1}" srcOrd="0" destOrd="0" presId="urn:microsoft.com/office/officeart/2008/layout/LinedList"/>
    <dgm:cxn modelId="{D5E3CE47-4D61-4F16-8938-A68EC59D88A4}" type="presParOf" srcId="{2BDAAC22-2C9A-4B03-BEB6-B0F04FF369A4}" destId="{87BCF14F-62B4-452B-B82D-30F1B2E3967A}" srcOrd="1" destOrd="0" presId="urn:microsoft.com/office/officeart/2008/layout/LinedList"/>
    <dgm:cxn modelId="{3362EFD3-3757-49E8-A792-BADC434BEB7D}" type="presParOf" srcId="{2BDAAC22-2C9A-4B03-BEB6-B0F04FF369A4}" destId="{A944553B-227C-46E6-A937-49A7B626B1E3}" srcOrd="2" destOrd="0" presId="urn:microsoft.com/office/officeart/2008/layout/LinedList"/>
    <dgm:cxn modelId="{49B431B2-A705-4036-A9CC-8E44ED978591}" type="presParOf" srcId="{F341EB29-3DFB-4FD2-A9B8-D612877A9EBB}" destId="{96D0F9AD-A2F6-4A42-880C-51194AB48C53}" srcOrd="5" destOrd="0" presId="urn:microsoft.com/office/officeart/2008/layout/LinedList"/>
    <dgm:cxn modelId="{7E856E90-3D3C-43F8-948D-85E81199CF21}" type="presParOf" srcId="{F341EB29-3DFB-4FD2-A9B8-D612877A9EBB}" destId="{CC69E72C-2B46-4801-B8B9-58EA5D0622B5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9BF1BB-49B4-42E2-98DF-AC14EC97542B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298C5B98-1614-4662-9BA9-7D1CE6DE85B7}">
      <dgm:prSet phldrT="[Texto]" custT="1"/>
      <dgm:spPr/>
      <dgm:t>
        <a:bodyPr/>
        <a:lstStyle/>
        <a:p>
          <a:r>
            <a:rPr lang="es-EC" sz="2300" b="1"/>
            <a:t>Factor B </a:t>
          </a:r>
          <a:r>
            <a:rPr lang="es-EC" sz="2000" b="1"/>
            <a:t>(Recubrimiento + BAL)</a:t>
          </a:r>
        </a:p>
      </dgm:t>
    </dgm:pt>
    <dgm:pt modelId="{8EB22B9A-A349-41B8-B2CC-82A5898A35C2}" type="parTrans" cxnId="{2FE9E16A-9B95-4AD7-9471-EB13CF4C0A86}">
      <dgm:prSet/>
      <dgm:spPr/>
      <dgm:t>
        <a:bodyPr/>
        <a:lstStyle/>
        <a:p>
          <a:endParaRPr lang="es-EC"/>
        </a:p>
      </dgm:t>
    </dgm:pt>
    <dgm:pt modelId="{F818B15C-051B-403E-AA0F-B5CE72DFE7FB}" type="sibTrans" cxnId="{2FE9E16A-9B95-4AD7-9471-EB13CF4C0A86}">
      <dgm:prSet/>
      <dgm:spPr/>
      <dgm:t>
        <a:bodyPr/>
        <a:lstStyle/>
        <a:p>
          <a:endParaRPr lang="es-EC"/>
        </a:p>
      </dgm:t>
    </dgm:pt>
    <dgm:pt modelId="{46D83CD5-84F1-4BFB-AC6C-D579D9F18450}">
      <dgm:prSet phldrT="[Texto]" custT="1"/>
      <dgm:spPr/>
      <dgm:t>
        <a:bodyPr/>
        <a:lstStyle/>
        <a:p>
          <a:r>
            <a:rPr lang="es-EC" sz="1800" b="1"/>
            <a:t>Ho</a:t>
          </a:r>
          <a:r>
            <a:rPr lang="es-EC" sz="1800"/>
            <a:t>: El efecto de los diferentes tratamientos de recubrimiento + BAL no influye en la bioconservación del borojó.</a:t>
          </a:r>
        </a:p>
      </dgm:t>
    </dgm:pt>
    <dgm:pt modelId="{074BC210-B4D3-4628-939B-E518DBDA3514}" type="parTrans" cxnId="{AFD06461-0C04-48FD-B445-4F9A6CB8370E}">
      <dgm:prSet/>
      <dgm:spPr/>
      <dgm:t>
        <a:bodyPr/>
        <a:lstStyle/>
        <a:p>
          <a:endParaRPr lang="es-EC"/>
        </a:p>
      </dgm:t>
    </dgm:pt>
    <dgm:pt modelId="{3D097DF2-66A8-480E-A6AF-43D080F5C282}" type="sibTrans" cxnId="{AFD06461-0C04-48FD-B445-4F9A6CB8370E}">
      <dgm:prSet/>
      <dgm:spPr/>
      <dgm:t>
        <a:bodyPr/>
        <a:lstStyle/>
        <a:p>
          <a:endParaRPr lang="es-EC"/>
        </a:p>
      </dgm:t>
    </dgm:pt>
    <dgm:pt modelId="{1902C5B6-BE3F-44FE-8226-18CE8C797285}">
      <dgm:prSet phldrT="[Texto]" custT="1"/>
      <dgm:spPr/>
      <dgm:t>
        <a:bodyPr/>
        <a:lstStyle/>
        <a:p>
          <a:r>
            <a:rPr lang="es-EC" sz="1800" b="1"/>
            <a:t>Ha: </a:t>
          </a:r>
          <a:r>
            <a:rPr lang="es-EC" sz="1800"/>
            <a:t>El efecto de los diferentes tratamientos de recubrimiento + BAL influye en la bioconservación del borojó.</a:t>
          </a:r>
        </a:p>
      </dgm:t>
    </dgm:pt>
    <dgm:pt modelId="{F0299FDE-F61F-4A68-BC0B-A776712D6BDE}" type="parTrans" cxnId="{F50AB3C4-A29A-4DB0-A12B-57B0804B0869}">
      <dgm:prSet/>
      <dgm:spPr/>
      <dgm:t>
        <a:bodyPr/>
        <a:lstStyle/>
        <a:p>
          <a:endParaRPr lang="es-EC"/>
        </a:p>
      </dgm:t>
    </dgm:pt>
    <dgm:pt modelId="{5A3E010D-7EA9-4901-91B4-4616F4388978}" type="sibTrans" cxnId="{F50AB3C4-A29A-4DB0-A12B-57B0804B0869}">
      <dgm:prSet/>
      <dgm:spPr/>
      <dgm:t>
        <a:bodyPr/>
        <a:lstStyle/>
        <a:p>
          <a:endParaRPr lang="es-EC"/>
        </a:p>
      </dgm:t>
    </dgm:pt>
    <dgm:pt modelId="{65EEA196-E7A6-4900-B8FC-999BE7E6EB3B}" type="pres">
      <dgm:prSet presAssocID="{949BF1BB-49B4-42E2-98DF-AC14EC97542B}" presName="vert0" presStyleCnt="0">
        <dgm:presLayoutVars>
          <dgm:dir/>
          <dgm:animOne val="branch"/>
          <dgm:animLvl val="lvl"/>
        </dgm:presLayoutVars>
      </dgm:prSet>
      <dgm:spPr/>
    </dgm:pt>
    <dgm:pt modelId="{EAC35454-DD58-446C-8963-703AA04A3C94}" type="pres">
      <dgm:prSet presAssocID="{298C5B98-1614-4662-9BA9-7D1CE6DE85B7}" presName="thickLine" presStyleLbl="alignNode1" presStyleIdx="0" presStyleCnt="1"/>
      <dgm:spPr/>
    </dgm:pt>
    <dgm:pt modelId="{BF27F874-916D-4E82-BEED-057B7F0C0957}" type="pres">
      <dgm:prSet presAssocID="{298C5B98-1614-4662-9BA9-7D1CE6DE85B7}" presName="horz1" presStyleCnt="0"/>
      <dgm:spPr/>
    </dgm:pt>
    <dgm:pt modelId="{0C13BB0B-6B4E-418C-B856-6BFB11593167}" type="pres">
      <dgm:prSet presAssocID="{298C5B98-1614-4662-9BA9-7D1CE6DE85B7}" presName="tx1" presStyleLbl="revTx" presStyleIdx="0" presStyleCnt="3" custScaleX="116543" custScaleY="63349" custLinFactNeighborY="21306"/>
      <dgm:spPr/>
    </dgm:pt>
    <dgm:pt modelId="{F341EB29-3DFB-4FD2-A9B8-D612877A9EBB}" type="pres">
      <dgm:prSet presAssocID="{298C5B98-1614-4662-9BA9-7D1CE6DE85B7}" presName="vert1" presStyleCnt="0"/>
      <dgm:spPr/>
    </dgm:pt>
    <dgm:pt modelId="{E55ADC1F-C5B1-48B6-AB14-62A198E1F339}" type="pres">
      <dgm:prSet presAssocID="{46D83CD5-84F1-4BFB-AC6C-D579D9F18450}" presName="vertSpace2a" presStyleCnt="0"/>
      <dgm:spPr/>
    </dgm:pt>
    <dgm:pt modelId="{DD44AC07-0A39-446C-AB74-1ECC58463FF0}" type="pres">
      <dgm:prSet presAssocID="{46D83CD5-84F1-4BFB-AC6C-D579D9F18450}" presName="horz2" presStyleCnt="0"/>
      <dgm:spPr/>
    </dgm:pt>
    <dgm:pt modelId="{14018F35-8EA8-4AC7-96DC-5F449994921D}" type="pres">
      <dgm:prSet presAssocID="{46D83CD5-84F1-4BFB-AC6C-D579D9F18450}" presName="horzSpace2" presStyleCnt="0"/>
      <dgm:spPr/>
    </dgm:pt>
    <dgm:pt modelId="{FDB1A588-8920-4EE9-A675-4C728451E322}" type="pres">
      <dgm:prSet presAssocID="{46D83CD5-84F1-4BFB-AC6C-D579D9F18450}" presName="tx2" presStyleLbl="revTx" presStyleIdx="1" presStyleCnt="3"/>
      <dgm:spPr/>
    </dgm:pt>
    <dgm:pt modelId="{E6EDC4F1-6160-44FF-8E79-3EFB760EBCA9}" type="pres">
      <dgm:prSet presAssocID="{46D83CD5-84F1-4BFB-AC6C-D579D9F18450}" presName="vert2" presStyleCnt="0"/>
      <dgm:spPr/>
    </dgm:pt>
    <dgm:pt modelId="{D8F5B177-C316-4CF6-AE68-8AD6DB3830F2}" type="pres">
      <dgm:prSet presAssocID="{46D83CD5-84F1-4BFB-AC6C-D579D9F18450}" presName="thinLine2b" presStyleLbl="callout" presStyleIdx="0" presStyleCnt="2"/>
      <dgm:spPr/>
    </dgm:pt>
    <dgm:pt modelId="{35D2E8D5-EB7B-44C5-8661-B907BEA52765}" type="pres">
      <dgm:prSet presAssocID="{46D83CD5-84F1-4BFB-AC6C-D579D9F18450}" presName="vertSpace2b" presStyleCnt="0"/>
      <dgm:spPr/>
    </dgm:pt>
    <dgm:pt modelId="{2BDAAC22-2C9A-4B03-BEB6-B0F04FF369A4}" type="pres">
      <dgm:prSet presAssocID="{1902C5B6-BE3F-44FE-8226-18CE8C797285}" presName="horz2" presStyleCnt="0"/>
      <dgm:spPr/>
    </dgm:pt>
    <dgm:pt modelId="{72922439-2B31-4F73-87D6-C54EC40625A1}" type="pres">
      <dgm:prSet presAssocID="{1902C5B6-BE3F-44FE-8226-18CE8C797285}" presName="horzSpace2" presStyleCnt="0"/>
      <dgm:spPr/>
    </dgm:pt>
    <dgm:pt modelId="{87BCF14F-62B4-452B-B82D-30F1B2E3967A}" type="pres">
      <dgm:prSet presAssocID="{1902C5B6-BE3F-44FE-8226-18CE8C797285}" presName="tx2" presStyleLbl="revTx" presStyleIdx="2" presStyleCnt="3" custScaleY="92648"/>
      <dgm:spPr/>
    </dgm:pt>
    <dgm:pt modelId="{A944553B-227C-46E6-A937-49A7B626B1E3}" type="pres">
      <dgm:prSet presAssocID="{1902C5B6-BE3F-44FE-8226-18CE8C797285}" presName="vert2" presStyleCnt="0"/>
      <dgm:spPr/>
    </dgm:pt>
    <dgm:pt modelId="{96D0F9AD-A2F6-4A42-880C-51194AB48C53}" type="pres">
      <dgm:prSet presAssocID="{1902C5B6-BE3F-44FE-8226-18CE8C797285}" presName="thinLine2b" presStyleLbl="callout" presStyleIdx="1" presStyleCnt="2"/>
      <dgm:spPr/>
    </dgm:pt>
    <dgm:pt modelId="{CC69E72C-2B46-4801-B8B9-58EA5D0622B5}" type="pres">
      <dgm:prSet presAssocID="{1902C5B6-BE3F-44FE-8226-18CE8C797285}" presName="vertSpace2b" presStyleCnt="0"/>
      <dgm:spPr/>
    </dgm:pt>
  </dgm:ptLst>
  <dgm:cxnLst>
    <dgm:cxn modelId="{64EFC760-EB6E-445B-95C8-573C7E09CF1B}" type="presOf" srcId="{1902C5B6-BE3F-44FE-8226-18CE8C797285}" destId="{87BCF14F-62B4-452B-B82D-30F1B2E3967A}" srcOrd="0" destOrd="0" presId="urn:microsoft.com/office/officeart/2008/layout/LinedList"/>
    <dgm:cxn modelId="{AFD06461-0C04-48FD-B445-4F9A6CB8370E}" srcId="{298C5B98-1614-4662-9BA9-7D1CE6DE85B7}" destId="{46D83CD5-84F1-4BFB-AC6C-D579D9F18450}" srcOrd="0" destOrd="0" parTransId="{074BC210-B4D3-4628-939B-E518DBDA3514}" sibTransId="{3D097DF2-66A8-480E-A6AF-43D080F5C282}"/>
    <dgm:cxn modelId="{2FE9E16A-9B95-4AD7-9471-EB13CF4C0A86}" srcId="{949BF1BB-49B4-42E2-98DF-AC14EC97542B}" destId="{298C5B98-1614-4662-9BA9-7D1CE6DE85B7}" srcOrd="0" destOrd="0" parTransId="{8EB22B9A-A349-41B8-B2CC-82A5898A35C2}" sibTransId="{F818B15C-051B-403E-AA0F-B5CE72DFE7FB}"/>
    <dgm:cxn modelId="{A10E2D74-2CDC-415A-B2D6-842654B3549A}" type="presOf" srcId="{949BF1BB-49B4-42E2-98DF-AC14EC97542B}" destId="{65EEA196-E7A6-4900-B8FC-999BE7E6EB3B}" srcOrd="0" destOrd="0" presId="urn:microsoft.com/office/officeart/2008/layout/LinedList"/>
    <dgm:cxn modelId="{3619B991-B486-4C78-8837-C6A36362C23A}" type="presOf" srcId="{298C5B98-1614-4662-9BA9-7D1CE6DE85B7}" destId="{0C13BB0B-6B4E-418C-B856-6BFB11593167}" srcOrd="0" destOrd="0" presId="urn:microsoft.com/office/officeart/2008/layout/LinedList"/>
    <dgm:cxn modelId="{F50AB3C4-A29A-4DB0-A12B-57B0804B0869}" srcId="{298C5B98-1614-4662-9BA9-7D1CE6DE85B7}" destId="{1902C5B6-BE3F-44FE-8226-18CE8C797285}" srcOrd="1" destOrd="0" parTransId="{F0299FDE-F61F-4A68-BC0B-A776712D6BDE}" sibTransId="{5A3E010D-7EA9-4901-91B4-4616F4388978}"/>
    <dgm:cxn modelId="{691E39D6-EE3B-40B9-9B30-B19FC8B6984B}" type="presOf" srcId="{46D83CD5-84F1-4BFB-AC6C-D579D9F18450}" destId="{FDB1A588-8920-4EE9-A675-4C728451E322}" srcOrd="0" destOrd="0" presId="urn:microsoft.com/office/officeart/2008/layout/LinedList"/>
    <dgm:cxn modelId="{019BF32D-75A1-4EB7-AB06-D1D805D594DD}" type="presParOf" srcId="{65EEA196-E7A6-4900-B8FC-999BE7E6EB3B}" destId="{EAC35454-DD58-446C-8963-703AA04A3C94}" srcOrd="0" destOrd="0" presId="urn:microsoft.com/office/officeart/2008/layout/LinedList"/>
    <dgm:cxn modelId="{E7AD42C2-6BC9-436F-A1EA-D19E206EFBAB}" type="presParOf" srcId="{65EEA196-E7A6-4900-B8FC-999BE7E6EB3B}" destId="{BF27F874-916D-4E82-BEED-057B7F0C0957}" srcOrd="1" destOrd="0" presId="urn:microsoft.com/office/officeart/2008/layout/LinedList"/>
    <dgm:cxn modelId="{E65A10E1-3FAD-4F17-BB47-D381C96D0A72}" type="presParOf" srcId="{BF27F874-916D-4E82-BEED-057B7F0C0957}" destId="{0C13BB0B-6B4E-418C-B856-6BFB11593167}" srcOrd="0" destOrd="0" presId="urn:microsoft.com/office/officeart/2008/layout/LinedList"/>
    <dgm:cxn modelId="{69BE28AF-5659-40DD-A935-F5C9C535199A}" type="presParOf" srcId="{BF27F874-916D-4E82-BEED-057B7F0C0957}" destId="{F341EB29-3DFB-4FD2-A9B8-D612877A9EBB}" srcOrd="1" destOrd="0" presId="urn:microsoft.com/office/officeart/2008/layout/LinedList"/>
    <dgm:cxn modelId="{955F2C72-49DE-4E14-BBA2-5F08F123EA44}" type="presParOf" srcId="{F341EB29-3DFB-4FD2-A9B8-D612877A9EBB}" destId="{E55ADC1F-C5B1-48B6-AB14-62A198E1F339}" srcOrd="0" destOrd="0" presId="urn:microsoft.com/office/officeart/2008/layout/LinedList"/>
    <dgm:cxn modelId="{A4091949-B915-4520-9620-E7753DF1651D}" type="presParOf" srcId="{F341EB29-3DFB-4FD2-A9B8-D612877A9EBB}" destId="{DD44AC07-0A39-446C-AB74-1ECC58463FF0}" srcOrd="1" destOrd="0" presId="urn:microsoft.com/office/officeart/2008/layout/LinedList"/>
    <dgm:cxn modelId="{7C0FC1BE-76A6-4354-9BCC-172847432A98}" type="presParOf" srcId="{DD44AC07-0A39-446C-AB74-1ECC58463FF0}" destId="{14018F35-8EA8-4AC7-96DC-5F449994921D}" srcOrd="0" destOrd="0" presId="urn:microsoft.com/office/officeart/2008/layout/LinedList"/>
    <dgm:cxn modelId="{74C1F94C-7EC6-44FB-BC03-5601D1C887E2}" type="presParOf" srcId="{DD44AC07-0A39-446C-AB74-1ECC58463FF0}" destId="{FDB1A588-8920-4EE9-A675-4C728451E322}" srcOrd="1" destOrd="0" presId="urn:microsoft.com/office/officeart/2008/layout/LinedList"/>
    <dgm:cxn modelId="{5E0B43E1-450E-4CD9-B037-59EFCFF9B213}" type="presParOf" srcId="{DD44AC07-0A39-446C-AB74-1ECC58463FF0}" destId="{E6EDC4F1-6160-44FF-8E79-3EFB760EBCA9}" srcOrd="2" destOrd="0" presId="urn:microsoft.com/office/officeart/2008/layout/LinedList"/>
    <dgm:cxn modelId="{AC40FCF7-5935-4F07-BCFD-4124428E65D8}" type="presParOf" srcId="{F341EB29-3DFB-4FD2-A9B8-D612877A9EBB}" destId="{D8F5B177-C316-4CF6-AE68-8AD6DB3830F2}" srcOrd="2" destOrd="0" presId="urn:microsoft.com/office/officeart/2008/layout/LinedList"/>
    <dgm:cxn modelId="{4EA2797B-C915-4DE4-B0FB-D5D2987C5BD8}" type="presParOf" srcId="{F341EB29-3DFB-4FD2-A9B8-D612877A9EBB}" destId="{35D2E8D5-EB7B-44C5-8661-B907BEA52765}" srcOrd="3" destOrd="0" presId="urn:microsoft.com/office/officeart/2008/layout/LinedList"/>
    <dgm:cxn modelId="{327112ED-C5CC-4359-A0BE-F2874F324C52}" type="presParOf" srcId="{F341EB29-3DFB-4FD2-A9B8-D612877A9EBB}" destId="{2BDAAC22-2C9A-4B03-BEB6-B0F04FF369A4}" srcOrd="4" destOrd="0" presId="urn:microsoft.com/office/officeart/2008/layout/LinedList"/>
    <dgm:cxn modelId="{7A6B02E3-3354-4A5E-8C7C-E0F023E77576}" type="presParOf" srcId="{2BDAAC22-2C9A-4B03-BEB6-B0F04FF369A4}" destId="{72922439-2B31-4F73-87D6-C54EC40625A1}" srcOrd="0" destOrd="0" presId="urn:microsoft.com/office/officeart/2008/layout/LinedList"/>
    <dgm:cxn modelId="{D5E3CE47-4D61-4F16-8938-A68EC59D88A4}" type="presParOf" srcId="{2BDAAC22-2C9A-4B03-BEB6-B0F04FF369A4}" destId="{87BCF14F-62B4-452B-B82D-30F1B2E3967A}" srcOrd="1" destOrd="0" presId="urn:microsoft.com/office/officeart/2008/layout/LinedList"/>
    <dgm:cxn modelId="{3362EFD3-3757-49E8-A792-BADC434BEB7D}" type="presParOf" srcId="{2BDAAC22-2C9A-4B03-BEB6-B0F04FF369A4}" destId="{A944553B-227C-46E6-A937-49A7B626B1E3}" srcOrd="2" destOrd="0" presId="urn:microsoft.com/office/officeart/2008/layout/LinedList"/>
    <dgm:cxn modelId="{49B431B2-A705-4036-A9CC-8E44ED978591}" type="presParOf" srcId="{F341EB29-3DFB-4FD2-A9B8-D612877A9EBB}" destId="{96D0F9AD-A2F6-4A42-880C-51194AB48C53}" srcOrd="5" destOrd="0" presId="urn:microsoft.com/office/officeart/2008/layout/LinedList"/>
    <dgm:cxn modelId="{7E856E90-3D3C-43F8-948D-85E81199CF21}" type="presParOf" srcId="{F341EB29-3DFB-4FD2-A9B8-D612877A9EBB}" destId="{CC69E72C-2B46-4801-B8B9-58EA5D0622B5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9BF1BB-49B4-42E2-98DF-AC14EC97542B}" type="doc">
      <dgm:prSet loTypeId="urn:microsoft.com/office/officeart/2008/layout/Lin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298C5B98-1614-4662-9BA9-7D1CE6DE85B7}">
      <dgm:prSet phldrT="[Texto]" custT="1"/>
      <dgm:spPr/>
      <dgm:t>
        <a:bodyPr/>
        <a:lstStyle/>
        <a:p>
          <a:r>
            <a:rPr lang="es-EC" sz="2300" b="1"/>
            <a:t>Factor A </a:t>
          </a:r>
          <a:r>
            <a:rPr lang="es-EC" sz="2000" b="1"/>
            <a:t>(Atmósfera) * Factor B (Recubrimiento + BAL) </a:t>
          </a:r>
          <a:endParaRPr lang="es-EC" sz="2000"/>
        </a:p>
      </dgm:t>
    </dgm:pt>
    <dgm:pt modelId="{8EB22B9A-A349-41B8-B2CC-82A5898A35C2}" type="parTrans" cxnId="{2FE9E16A-9B95-4AD7-9471-EB13CF4C0A86}">
      <dgm:prSet/>
      <dgm:spPr/>
      <dgm:t>
        <a:bodyPr/>
        <a:lstStyle/>
        <a:p>
          <a:endParaRPr lang="es-EC"/>
        </a:p>
      </dgm:t>
    </dgm:pt>
    <dgm:pt modelId="{F818B15C-051B-403E-AA0F-B5CE72DFE7FB}" type="sibTrans" cxnId="{2FE9E16A-9B95-4AD7-9471-EB13CF4C0A86}">
      <dgm:prSet/>
      <dgm:spPr/>
      <dgm:t>
        <a:bodyPr/>
        <a:lstStyle/>
        <a:p>
          <a:endParaRPr lang="es-EC"/>
        </a:p>
      </dgm:t>
    </dgm:pt>
    <dgm:pt modelId="{46D83CD5-84F1-4BFB-AC6C-D579D9F18450}">
      <dgm:prSet phldrT="[Texto]" custT="1"/>
      <dgm:spPr/>
      <dgm:t>
        <a:bodyPr/>
        <a:lstStyle/>
        <a:p>
          <a:r>
            <a:rPr lang="es-EC" sz="1800" b="1"/>
            <a:t>Ho</a:t>
          </a:r>
          <a:r>
            <a:rPr lang="es-EC" sz="1800"/>
            <a:t>: El efecto de las interacciones entre los factores Atmósfera*Recubrimiento + BAL no influye en la </a:t>
          </a:r>
          <a:r>
            <a:rPr lang="es-EC" sz="1800" err="1"/>
            <a:t>bioconservación</a:t>
          </a:r>
          <a:r>
            <a:rPr lang="es-EC" sz="1800"/>
            <a:t> del borojó..</a:t>
          </a:r>
        </a:p>
      </dgm:t>
    </dgm:pt>
    <dgm:pt modelId="{074BC210-B4D3-4628-939B-E518DBDA3514}" type="parTrans" cxnId="{AFD06461-0C04-48FD-B445-4F9A6CB8370E}">
      <dgm:prSet/>
      <dgm:spPr/>
      <dgm:t>
        <a:bodyPr/>
        <a:lstStyle/>
        <a:p>
          <a:endParaRPr lang="es-EC"/>
        </a:p>
      </dgm:t>
    </dgm:pt>
    <dgm:pt modelId="{3D097DF2-66A8-480E-A6AF-43D080F5C282}" type="sibTrans" cxnId="{AFD06461-0C04-48FD-B445-4F9A6CB8370E}">
      <dgm:prSet/>
      <dgm:spPr/>
      <dgm:t>
        <a:bodyPr/>
        <a:lstStyle/>
        <a:p>
          <a:endParaRPr lang="es-EC"/>
        </a:p>
      </dgm:t>
    </dgm:pt>
    <dgm:pt modelId="{1902C5B6-BE3F-44FE-8226-18CE8C797285}">
      <dgm:prSet phldrT="[Texto]" custT="1"/>
      <dgm:spPr/>
      <dgm:t>
        <a:bodyPr/>
        <a:lstStyle/>
        <a:p>
          <a:r>
            <a:rPr lang="es-EC" sz="1800" b="1"/>
            <a:t>Ha: </a:t>
          </a:r>
          <a:r>
            <a:rPr lang="es-EC" sz="1800"/>
            <a:t>El efecto de las interacciones entre los factores Atmósfera*Recubrimiento + BAL no influye en la </a:t>
          </a:r>
          <a:r>
            <a:rPr lang="es-EC" sz="1800" err="1"/>
            <a:t>bioconservación</a:t>
          </a:r>
          <a:r>
            <a:rPr lang="es-EC" sz="1800"/>
            <a:t> del borojó..</a:t>
          </a:r>
        </a:p>
      </dgm:t>
    </dgm:pt>
    <dgm:pt modelId="{F0299FDE-F61F-4A68-BC0B-A776712D6BDE}" type="parTrans" cxnId="{F50AB3C4-A29A-4DB0-A12B-57B0804B0869}">
      <dgm:prSet/>
      <dgm:spPr/>
      <dgm:t>
        <a:bodyPr/>
        <a:lstStyle/>
        <a:p>
          <a:endParaRPr lang="es-EC"/>
        </a:p>
      </dgm:t>
    </dgm:pt>
    <dgm:pt modelId="{5A3E010D-7EA9-4901-91B4-4616F4388978}" type="sibTrans" cxnId="{F50AB3C4-A29A-4DB0-A12B-57B0804B0869}">
      <dgm:prSet/>
      <dgm:spPr/>
      <dgm:t>
        <a:bodyPr/>
        <a:lstStyle/>
        <a:p>
          <a:endParaRPr lang="es-EC"/>
        </a:p>
      </dgm:t>
    </dgm:pt>
    <dgm:pt modelId="{65EEA196-E7A6-4900-B8FC-999BE7E6EB3B}" type="pres">
      <dgm:prSet presAssocID="{949BF1BB-49B4-42E2-98DF-AC14EC97542B}" presName="vert0" presStyleCnt="0">
        <dgm:presLayoutVars>
          <dgm:dir/>
          <dgm:animOne val="branch"/>
          <dgm:animLvl val="lvl"/>
        </dgm:presLayoutVars>
      </dgm:prSet>
      <dgm:spPr/>
    </dgm:pt>
    <dgm:pt modelId="{EAC35454-DD58-446C-8963-703AA04A3C94}" type="pres">
      <dgm:prSet presAssocID="{298C5B98-1614-4662-9BA9-7D1CE6DE85B7}" presName="thickLine" presStyleLbl="alignNode1" presStyleIdx="0" presStyleCnt="1" custLinFactNeighborX="-9399" custLinFactNeighborY="514"/>
      <dgm:spPr/>
    </dgm:pt>
    <dgm:pt modelId="{BF27F874-916D-4E82-BEED-057B7F0C0957}" type="pres">
      <dgm:prSet presAssocID="{298C5B98-1614-4662-9BA9-7D1CE6DE85B7}" presName="horz1" presStyleCnt="0"/>
      <dgm:spPr/>
    </dgm:pt>
    <dgm:pt modelId="{0C13BB0B-6B4E-418C-B856-6BFB11593167}" type="pres">
      <dgm:prSet presAssocID="{298C5B98-1614-4662-9BA9-7D1CE6DE85B7}" presName="tx1" presStyleLbl="revTx" presStyleIdx="0" presStyleCnt="3" custScaleX="159502" custScaleY="64352" custLinFactNeighborX="0" custLinFactNeighborY="17496"/>
      <dgm:spPr/>
    </dgm:pt>
    <dgm:pt modelId="{F341EB29-3DFB-4FD2-A9B8-D612877A9EBB}" type="pres">
      <dgm:prSet presAssocID="{298C5B98-1614-4662-9BA9-7D1CE6DE85B7}" presName="vert1" presStyleCnt="0"/>
      <dgm:spPr/>
    </dgm:pt>
    <dgm:pt modelId="{E55ADC1F-C5B1-48B6-AB14-62A198E1F339}" type="pres">
      <dgm:prSet presAssocID="{46D83CD5-84F1-4BFB-AC6C-D579D9F18450}" presName="vertSpace2a" presStyleCnt="0"/>
      <dgm:spPr/>
    </dgm:pt>
    <dgm:pt modelId="{DD44AC07-0A39-446C-AB74-1ECC58463FF0}" type="pres">
      <dgm:prSet presAssocID="{46D83CD5-84F1-4BFB-AC6C-D579D9F18450}" presName="horz2" presStyleCnt="0"/>
      <dgm:spPr/>
    </dgm:pt>
    <dgm:pt modelId="{14018F35-8EA8-4AC7-96DC-5F449994921D}" type="pres">
      <dgm:prSet presAssocID="{46D83CD5-84F1-4BFB-AC6C-D579D9F18450}" presName="horzSpace2" presStyleCnt="0"/>
      <dgm:spPr/>
    </dgm:pt>
    <dgm:pt modelId="{FDB1A588-8920-4EE9-A675-4C728451E322}" type="pres">
      <dgm:prSet presAssocID="{46D83CD5-84F1-4BFB-AC6C-D579D9F18450}" presName="tx2" presStyleLbl="revTx" presStyleIdx="1" presStyleCnt="3"/>
      <dgm:spPr/>
    </dgm:pt>
    <dgm:pt modelId="{E6EDC4F1-6160-44FF-8E79-3EFB760EBCA9}" type="pres">
      <dgm:prSet presAssocID="{46D83CD5-84F1-4BFB-AC6C-D579D9F18450}" presName="vert2" presStyleCnt="0"/>
      <dgm:spPr/>
    </dgm:pt>
    <dgm:pt modelId="{D8F5B177-C316-4CF6-AE68-8AD6DB3830F2}" type="pres">
      <dgm:prSet presAssocID="{46D83CD5-84F1-4BFB-AC6C-D579D9F18450}" presName="thinLine2b" presStyleLbl="callout" presStyleIdx="0" presStyleCnt="2"/>
      <dgm:spPr/>
    </dgm:pt>
    <dgm:pt modelId="{35D2E8D5-EB7B-44C5-8661-B907BEA52765}" type="pres">
      <dgm:prSet presAssocID="{46D83CD5-84F1-4BFB-AC6C-D579D9F18450}" presName="vertSpace2b" presStyleCnt="0"/>
      <dgm:spPr/>
    </dgm:pt>
    <dgm:pt modelId="{2BDAAC22-2C9A-4B03-BEB6-B0F04FF369A4}" type="pres">
      <dgm:prSet presAssocID="{1902C5B6-BE3F-44FE-8226-18CE8C797285}" presName="horz2" presStyleCnt="0"/>
      <dgm:spPr/>
    </dgm:pt>
    <dgm:pt modelId="{72922439-2B31-4F73-87D6-C54EC40625A1}" type="pres">
      <dgm:prSet presAssocID="{1902C5B6-BE3F-44FE-8226-18CE8C797285}" presName="horzSpace2" presStyleCnt="0"/>
      <dgm:spPr/>
    </dgm:pt>
    <dgm:pt modelId="{87BCF14F-62B4-452B-B82D-30F1B2E3967A}" type="pres">
      <dgm:prSet presAssocID="{1902C5B6-BE3F-44FE-8226-18CE8C797285}" presName="tx2" presStyleLbl="revTx" presStyleIdx="2" presStyleCnt="3" custScaleY="92648"/>
      <dgm:spPr/>
    </dgm:pt>
    <dgm:pt modelId="{A944553B-227C-46E6-A937-49A7B626B1E3}" type="pres">
      <dgm:prSet presAssocID="{1902C5B6-BE3F-44FE-8226-18CE8C797285}" presName="vert2" presStyleCnt="0"/>
      <dgm:spPr/>
    </dgm:pt>
    <dgm:pt modelId="{96D0F9AD-A2F6-4A42-880C-51194AB48C53}" type="pres">
      <dgm:prSet presAssocID="{1902C5B6-BE3F-44FE-8226-18CE8C797285}" presName="thinLine2b" presStyleLbl="callout" presStyleIdx="1" presStyleCnt="2"/>
      <dgm:spPr/>
    </dgm:pt>
    <dgm:pt modelId="{CC69E72C-2B46-4801-B8B9-58EA5D0622B5}" type="pres">
      <dgm:prSet presAssocID="{1902C5B6-BE3F-44FE-8226-18CE8C797285}" presName="vertSpace2b" presStyleCnt="0"/>
      <dgm:spPr/>
    </dgm:pt>
  </dgm:ptLst>
  <dgm:cxnLst>
    <dgm:cxn modelId="{64EFC760-EB6E-445B-95C8-573C7E09CF1B}" type="presOf" srcId="{1902C5B6-BE3F-44FE-8226-18CE8C797285}" destId="{87BCF14F-62B4-452B-B82D-30F1B2E3967A}" srcOrd="0" destOrd="0" presId="urn:microsoft.com/office/officeart/2008/layout/LinedList"/>
    <dgm:cxn modelId="{AFD06461-0C04-48FD-B445-4F9A6CB8370E}" srcId="{298C5B98-1614-4662-9BA9-7D1CE6DE85B7}" destId="{46D83CD5-84F1-4BFB-AC6C-D579D9F18450}" srcOrd="0" destOrd="0" parTransId="{074BC210-B4D3-4628-939B-E518DBDA3514}" sibTransId="{3D097DF2-66A8-480E-A6AF-43D080F5C282}"/>
    <dgm:cxn modelId="{2FE9E16A-9B95-4AD7-9471-EB13CF4C0A86}" srcId="{949BF1BB-49B4-42E2-98DF-AC14EC97542B}" destId="{298C5B98-1614-4662-9BA9-7D1CE6DE85B7}" srcOrd="0" destOrd="0" parTransId="{8EB22B9A-A349-41B8-B2CC-82A5898A35C2}" sibTransId="{F818B15C-051B-403E-AA0F-B5CE72DFE7FB}"/>
    <dgm:cxn modelId="{A10E2D74-2CDC-415A-B2D6-842654B3549A}" type="presOf" srcId="{949BF1BB-49B4-42E2-98DF-AC14EC97542B}" destId="{65EEA196-E7A6-4900-B8FC-999BE7E6EB3B}" srcOrd="0" destOrd="0" presId="urn:microsoft.com/office/officeart/2008/layout/LinedList"/>
    <dgm:cxn modelId="{3619B991-B486-4C78-8837-C6A36362C23A}" type="presOf" srcId="{298C5B98-1614-4662-9BA9-7D1CE6DE85B7}" destId="{0C13BB0B-6B4E-418C-B856-6BFB11593167}" srcOrd="0" destOrd="0" presId="urn:microsoft.com/office/officeart/2008/layout/LinedList"/>
    <dgm:cxn modelId="{F50AB3C4-A29A-4DB0-A12B-57B0804B0869}" srcId="{298C5B98-1614-4662-9BA9-7D1CE6DE85B7}" destId="{1902C5B6-BE3F-44FE-8226-18CE8C797285}" srcOrd="1" destOrd="0" parTransId="{F0299FDE-F61F-4A68-BC0B-A776712D6BDE}" sibTransId="{5A3E010D-7EA9-4901-91B4-4616F4388978}"/>
    <dgm:cxn modelId="{691E39D6-EE3B-40B9-9B30-B19FC8B6984B}" type="presOf" srcId="{46D83CD5-84F1-4BFB-AC6C-D579D9F18450}" destId="{FDB1A588-8920-4EE9-A675-4C728451E322}" srcOrd="0" destOrd="0" presId="urn:microsoft.com/office/officeart/2008/layout/LinedList"/>
    <dgm:cxn modelId="{019BF32D-75A1-4EB7-AB06-D1D805D594DD}" type="presParOf" srcId="{65EEA196-E7A6-4900-B8FC-999BE7E6EB3B}" destId="{EAC35454-DD58-446C-8963-703AA04A3C94}" srcOrd="0" destOrd="0" presId="urn:microsoft.com/office/officeart/2008/layout/LinedList"/>
    <dgm:cxn modelId="{E7AD42C2-6BC9-436F-A1EA-D19E206EFBAB}" type="presParOf" srcId="{65EEA196-E7A6-4900-B8FC-999BE7E6EB3B}" destId="{BF27F874-916D-4E82-BEED-057B7F0C0957}" srcOrd="1" destOrd="0" presId="urn:microsoft.com/office/officeart/2008/layout/LinedList"/>
    <dgm:cxn modelId="{E65A10E1-3FAD-4F17-BB47-D381C96D0A72}" type="presParOf" srcId="{BF27F874-916D-4E82-BEED-057B7F0C0957}" destId="{0C13BB0B-6B4E-418C-B856-6BFB11593167}" srcOrd="0" destOrd="0" presId="urn:microsoft.com/office/officeart/2008/layout/LinedList"/>
    <dgm:cxn modelId="{69BE28AF-5659-40DD-A935-F5C9C535199A}" type="presParOf" srcId="{BF27F874-916D-4E82-BEED-057B7F0C0957}" destId="{F341EB29-3DFB-4FD2-A9B8-D612877A9EBB}" srcOrd="1" destOrd="0" presId="urn:microsoft.com/office/officeart/2008/layout/LinedList"/>
    <dgm:cxn modelId="{955F2C72-49DE-4E14-BBA2-5F08F123EA44}" type="presParOf" srcId="{F341EB29-3DFB-4FD2-A9B8-D612877A9EBB}" destId="{E55ADC1F-C5B1-48B6-AB14-62A198E1F339}" srcOrd="0" destOrd="0" presId="urn:microsoft.com/office/officeart/2008/layout/LinedList"/>
    <dgm:cxn modelId="{A4091949-B915-4520-9620-E7753DF1651D}" type="presParOf" srcId="{F341EB29-3DFB-4FD2-A9B8-D612877A9EBB}" destId="{DD44AC07-0A39-446C-AB74-1ECC58463FF0}" srcOrd="1" destOrd="0" presId="urn:microsoft.com/office/officeart/2008/layout/LinedList"/>
    <dgm:cxn modelId="{7C0FC1BE-76A6-4354-9BCC-172847432A98}" type="presParOf" srcId="{DD44AC07-0A39-446C-AB74-1ECC58463FF0}" destId="{14018F35-8EA8-4AC7-96DC-5F449994921D}" srcOrd="0" destOrd="0" presId="urn:microsoft.com/office/officeart/2008/layout/LinedList"/>
    <dgm:cxn modelId="{74C1F94C-7EC6-44FB-BC03-5601D1C887E2}" type="presParOf" srcId="{DD44AC07-0A39-446C-AB74-1ECC58463FF0}" destId="{FDB1A588-8920-4EE9-A675-4C728451E322}" srcOrd="1" destOrd="0" presId="urn:microsoft.com/office/officeart/2008/layout/LinedList"/>
    <dgm:cxn modelId="{5E0B43E1-450E-4CD9-B037-59EFCFF9B213}" type="presParOf" srcId="{DD44AC07-0A39-446C-AB74-1ECC58463FF0}" destId="{E6EDC4F1-6160-44FF-8E79-3EFB760EBCA9}" srcOrd="2" destOrd="0" presId="urn:microsoft.com/office/officeart/2008/layout/LinedList"/>
    <dgm:cxn modelId="{AC40FCF7-5935-4F07-BCFD-4124428E65D8}" type="presParOf" srcId="{F341EB29-3DFB-4FD2-A9B8-D612877A9EBB}" destId="{D8F5B177-C316-4CF6-AE68-8AD6DB3830F2}" srcOrd="2" destOrd="0" presId="urn:microsoft.com/office/officeart/2008/layout/LinedList"/>
    <dgm:cxn modelId="{4EA2797B-C915-4DE4-B0FB-D5D2987C5BD8}" type="presParOf" srcId="{F341EB29-3DFB-4FD2-A9B8-D612877A9EBB}" destId="{35D2E8D5-EB7B-44C5-8661-B907BEA52765}" srcOrd="3" destOrd="0" presId="urn:microsoft.com/office/officeart/2008/layout/LinedList"/>
    <dgm:cxn modelId="{327112ED-C5CC-4359-A0BE-F2874F324C52}" type="presParOf" srcId="{F341EB29-3DFB-4FD2-A9B8-D612877A9EBB}" destId="{2BDAAC22-2C9A-4B03-BEB6-B0F04FF369A4}" srcOrd="4" destOrd="0" presId="urn:microsoft.com/office/officeart/2008/layout/LinedList"/>
    <dgm:cxn modelId="{7A6B02E3-3354-4A5E-8C7C-E0F023E77576}" type="presParOf" srcId="{2BDAAC22-2C9A-4B03-BEB6-B0F04FF369A4}" destId="{72922439-2B31-4F73-87D6-C54EC40625A1}" srcOrd="0" destOrd="0" presId="urn:microsoft.com/office/officeart/2008/layout/LinedList"/>
    <dgm:cxn modelId="{D5E3CE47-4D61-4F16-8938-A68EC59D88A4}" type="presParOf" srcId="{2BDAAC22-2C9A-4B03-BEB6-B0F04FF369A4}" destId="{87BCF14F-62B4-452B-B82D-30F1B2E3967A}" srcOrd="1" destOrd="0" presId="urn:microsoft.com/office/officeart/2008/layout/LinedList"/>
    <dgm:cxn modelId="{3362EFD3-3757-49E8-A792-BADC434BEB7D}" type="presParOf" srcId="{2BDAAC22-2C9A-4B03-BEB6-B0F04FF369A4}" destId="{A944553B-227C-46E6-A937-49A7B626B1E3}" srcOrd="2" destOrd="0" presId="urn:microsoft.com/office/officeart/2008/layout/LinedList"/>
    <dgm:cxn modelId="{49B431B2-A705-4036-A9CC-8E44ED978591}" type="presParOf" srcId="{F341EB29-3DFB-4FD2-A9B8-D612877A9EBB}" destId="{96D0F9AD-A2F6-4A42-880C-51194AB48C53}" srcOrd="5" destOrd="0" presId="urn:microsoft.com/office/officeart/2008/layout/LinedList"/>
    <dgm:cxn modelId="{7E856E90-3D3C-43F8-948D-85E81199CF21}" type="presParOf" srcId="{F341EB29-3DFB-4FD2-A9B8-D612877A9EBB}" destId="{CC69E72C-2B46-4801-B8B9-58EA5D0622B5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53781B-2FC6-43B4-8ECC-95A8770183EF}" type="doc">
      <dgm:prSet loTypeId="urn:microsoft.com/office/officeart/2005/8/layout/b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BCF9683-EE6A-465F-8702-5085A9A7F976}">
      <dgm:prSet phldrT="[Texto]" custT="1"/>
      <dgm:spPr/>
      <dgm:t>
        <a:bodyPr/>
        <a:lstStyle/>
        <a:p>
          <a:r>
            <a:rPr lang="es-EC" sz="2000" b="1">
              <a:solidFill>
                <a:schemeClr val="tx1"/>
              </a:solidFill>
            </a:rPr>
            <a:t>Tipo de diseño</a:t>
          </a:r>
        </a:p>
      </dgm:t>
    </dgm:pt>
    <dgm:pt modelId="{5B544B78-D439-4F7C-B84C-EE8D22E2EF79}" type="parTrans" cxnId="{BC05E9EE-6403-4616-A814-3F9C07B57BCF}">
      <dgm:prSet/>
      <dgm:spPr/>
      <dgm:t>
        <a:bodyPr/>
        <a:lstStyle/>
        <a:p>
          <a:endParaRPr lang="es-EC"/>
        </a:p>
      </dgm:t>
    </dgm:pt>
    <dgm:pt modelId="{2EC69CB5-0DFB-452D-B0D0-4D0FAFBD1E04}" type="sibTrans" cxnId="{BC05E9EE-6403-4616-A814-3F9C07B57BCF}">
      <dgm:prSet/>
      <dgm:spPr/>
      <dgm:t>
        <a:bodyPr/>
        <a:lstStyle/>
        <a:p>
          <a:endParaRPr lang="es-EC"/>
        </a:p>
      </dgm:t>
    </dgm:pt>
    <dgm:pt modelId="{F6ACB920-7B45-4C37-9A42-A9EFD32A1846}">
      <dgm:prSet custT="1"/>
      <dgm:spPr/>
      <dgm:t>
        <a:bodyPr/>
        <a:lstStyle/>
        <a:p>
          <a:pPr algn="just"/>
          <a:r>
            <a:rPr lang="es-EC" sz="1500"/>
            <a:t>Se aplicó un ANOVA con arreglo factorial </a:t>
          </a:r>
          <a:r>
            <a:rPr lang="es-EC" sz="1500" err="1"/>
            <a:t>AxB</a:t>
          </a:r>
          <a:r>
            <a:rPr lang="es-EC" sz="1500"/>
            <a:t> (2x4) conducido en un D.B.C.A, con un total de 8 tratamientos</a:t>
          </a:r>
        </a:p>
      </dgm:t>
    </dgm:pt>
    <dgm:pt modelId="{3A306575-0D47-4551-A1A0-DD4245F86F78}" type="parTrans" cxnId="{E2C5DC78-DBB6-43C0-BB3F-94171369E8C9}">
      <dgm:prSet/>
      <dgm:spPr/>
      <dgm:t>
        <a:bodyPr/>
        <a:lstStyle/>
        <a:p>
          <a:endParaRPr lang="es-EC"/>
        </a:p>
      </dgm:t>
    </dgm:pt>
    <dgm:pt modelId="{BCC59129-17BA-4ED7-8F51-FB4E8206CD0D}" type="sibTrans" cxnId="{E2C5DC78-DBB6-43C0-BB3F-94171369E8C9}">
      <dgm:prSet/>
      <dgm:spPr/>
      <dgm:t>
        <a:bodyPr/>
        <a:lstStyle/>
        <a:p>
          <a:endParaRPr lang="es-EC"/>
        </a:p>
      </dgm:t>
    </dgm:pt>
    <dgm:pt modelId="{CA83E118-2D5D-4355-9985-492CF7288CE9}" type="pres">
      <dgm:prSet presAssocID="{AE53781B-2FC6-43B4-8ECC-95A8770183EF}" presName="diagram" presStyleCnt="0">
        <dgm:presLayoutVars>
          <dgm:dir/>
          <dgm:animLvl val="lvl"/>
          <dgm:resizeHandles val="exact"/>
        </dgm:presLayoutVars>
      </dgm:prSet>
      <dgm:spPr/>
    </dgm:pt>
    <dgm:pt modelId="{E400B163-7E0F-4E5E-9EF3-1C9AE812F23C}" type="pres">
      <dgm:prSet presAssocID="{4BCF9683-EE6A-465F-8702-5085A9A7F976}" presName="compNode" presStyleCnt="0"/>
      <dgm:spPr/>
    </dgm:pt>
    <dgm:pt modelId="{52468CB6-41A7-4793-BAA5-E5CE8E66EB9F}" type="pres">
      <dgm:prSet presAssocID="{4BCF9683-EE6A-465F-8702-5085A9A7F976}" presName="childRect" presStyleLbl="bgAcc1" presStyleIdx="0" presStyleCnt="1" custScaleX="214860" custScaleY="27885" custLinFactNeighborX="-326" custLinFactNeighborY="-5761">
        <dgm:presLayoutVars>
          <dgm:bulletEnabled val="1"/>
        </dgm:presLayoutVars>
      </dgm:prSet>
      <dgm:spPr/>
    </dgm:pt>
    <dgm:pt modelId="{F32685D9-FB51-4D9E-A9CE-CFE0DE6F0771}" type="pres">
      <dgm:prSet presAssocID="{4BCF9683-EE6A-465F-8702-5085A9A7F97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1F5F1A1-6806-42EA-8EA3-557A2A008446}" type="pres">
      <dgm:prSet presAssocID="{4BCF9683-EE6A-465F-8702-5085A9A7F976}" presName="parentRect" presStyleLbl="alignNode1" presStyleIdx="0" presStyleCnt="1" custScaleX="215276" custScaleY="35023" custLinFactY="-189435" custLinFactNeighborX="-2552" custLinFactNeighborY="-200000"/>
      <dgm:spPr/>
    </dgm:pt>
    <dgm:pt modelId="{E881D4C4-D0CF-4E0E-ACAC-05DA73DFE4D3}" type="pres">
      <dgm:prSet presAssocID="{4BCF9683-EE6A-465F-8702-5085A9A7F976}" presName="adorn" presStyleLbl="fgAccFollowNode1" presStyleIdx="0" presStyleCnt="1" custFlipVert="0" custFlipHor="0" custScaleX="4895" custScaleY="7259" custLinFactX="56168" custLinFactY="-100000" custLinFactNeighborX="100000" custLinFactNeighborY="-147505"/>
      <dgm:spPr>
        <a:noFill/>
      </dgm:spPr>
    </dgm:pt>
  </dgm:ptLst>
  <dgm:cxnLst>
    <dgm:cxn modelId="{5E3DE21E-D145-4A05-88A0-89F6B30865EC}" type="presOf" srcId="{4BCF9683-EE6A-465F-8702-5085A9A7F976}" destId="{F32685D9-FB51-4D9E-A9CE-CFE0DE6F0771}" srcOrd="0" destOrd="0" presId="urn:microsoft.com/office/officeart/2005/8/layout/bList2"/>
    <dgm:cxn modelId="{E2C5DC78-DBB6-43C0-BB3F-94171369E8C9}" srcId="{4BCF9683-EE6A-465F-8702-5085A9A7F976}" destId="{F6ACB920-7B45-4C37-9A42-A9EFD32A1846}" srcOrd="0" destOrd="0" parTransId="{3A306575-0D47-4551-A1A0-DD4245F86F78}" sibTransId="{BCC59129-17BA-4ED7-8F51-FB4E8206CD0D}"/>
    <dgm:cxn modelId="{07F4DC9E-22C3-4A71-A349-6E4C732568FA}" type="presOf" srcId="{AE53781B-2FC6-43B4-8ECC-95A8770183EF}" destId="{CA83E118-2D5D-4355-9985-492CF7288CE9}" srcOrd="0" destOrd="0" presId="urn:microsoft.com/office/officeart/2005/8/layout/bList2"/>
    <dgm:cxn modelId="{9CFC28C7-16CD-4334-89E5-99B596F1A0A3}" type="presOf" srcId="{F6ACB920-7B45-4C37-9A42-A9EFD32A1846}" destId="{52468CB6-41A7-4793-BAA5-E5CE8E66EB9F}" srcOrd="0" destOrd="0" presId="urn:microsoft.com/office/officeart/2005/8/layout/bList2"/>
    <dgm:cxn modelId="{BC05E9EE-6403-4616-A814-3F9C07B57BCF}" srcId="{AE53781B-2FC6-43B4-8ECC-95A8770183EF}" destId="{4BCF9683-EE6A-465F-8702-5085A9A7F976}" srcOrd="0" destOrd="0" parTransId="{5B544B78-D439-4F7C-B84C-EE8D22E2EF79}" sibTransId="{2EC69CB5-0DFB-452D-B0D0-4D0FAFBD1E04}"/>
    <dgm:cxn modelId="{201507F1-5FB0-488C-8958-81AFFEB6F5F4}" type="presOf" srcId="{4BCF9683-EE6A-465F-8702-5085A9A7F976}" destId="{81F5F1A1-6806-42EA-8EA3-557A2A008446}" srcOrd="1" destOrd="0" presId="urn:microsoft.com/office/officeart/2005/8/layout/bList2"/>
    <dgm:cxn modelId="{BEB19E11-74B7-42DA-8F1B-57F384D7E3DA}" type="presParOf" srcId="{CA83E118-2D5D-4355-9985-492CF7288CE9}" destId="{E400B163-7E0F-4E5E-9EF3-1C9AE812F23C}" srcOrd="0" destOrd="0" presId="urn:microsoft.com/office/officeart/2005/8/layout/bList2"/>
    <dgm:cxn modelId="{56BB0B99-568B-4AB0-8F7B-27D11609B551}" type="presParOf" srcId="{E400B163-7E0F-4E5E-9EF3-1C9AE812F23C}" destId="{52468CB6-41A7-4793-BAA5-E5CE8E66EB9F}" srcOrd="0" destOrd="0" presId="urn:microsoft.com/office/officeart/2005/8/layout/bList2"/>
    <dgm:cxn modelId="{BD86677A-5A0F-441B-875A-8C7E08AEC96D}" type="presParOf" srcId="{E400B163-7E0F-4E5E-9EF3-1C9AE812F23C}" destId="{F32685D9-FB51-4D9E-A9CE-CFE0DE6F0771}" srcOrd="1" destOrd="0" presId="urn:microsoft.com/office/officeart/2005/8/layout/bList2"/>
    <dgm:cxn modelId="{3684A45C-D463-4060-A25E-3201A17E1BD1}" type="presParOf" srcId="{E400B163-7E0F-4E5E-9EF3-1C9AE812F23C}" destId="{81F5F1A1-6806-42EA-8EA3-557A2A008446}" srcOrd="2" destOrd="0" presId="urn:microsoft.com/office/officeart/2005/8/layout/bList2"/>
    <dgm:cxn modelId="{D39617E6-0031-4210-8188-BFF2AD0FC101}" type="presParOf" srcId="{E400B163-7E0F-4E5E-9EF3-1C9AE812F23C}" destId="{E881D4C4-D0CF-4E0E-ACAC-05DA73DFE4D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53781B-2FC6-43B4-8ECC-95A8770183EF}" type="doc">
      <dgm:prSet loTypeId="urn:microsoft.com/office/officeart/2005/8/layout/b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BCF9683-EE6A-465F-8702-5085A9A7F976}">
      <dgm:prSet phldrT="[Texto]" custT="1"/>
      <dgm:spPr/>
      <dgm:t>
        <a:bodyPr/>
        <a:lstStyle/>
        <a:p>
          <a:r>
            <a:rPr lang="es-EC" sz="2000" b="1">
              <a:solidFill>
                <a:schemeClr val="tx1"/>
              </a:solidFill>
            </a:rPr>
            <a:t>Repeticiones</a:t>
          </a:r>
        </a:p>
      </dgm:t>
    </dgm:pt>
    <dgm:pt modelId="{5B544B78-D439-4F7C-B84C-EE8D22E2EF79}" type="parTrans" cxnId="{BC05E9EE-6403-4616-A814-3F9C07B57BCF}">
      <dgm:prSet/>
      <dgm:spPr/>
      <dgm:t>
        <a:bodyPr/>
        <a:lstStyle/>
        <a:p>
          <a:endParaRPr lang="es-EC"/>
        </a:p>
      </dgm:t>
    </dgm:pt>
    <dgm:pt modelId="{2EC69CB5-0DFB-452D-B0D0-4D0FAFBD1E04}" type="sibTrans" cxnId="{BC05E9EE-6403-4616-A814-3F9C07B57BCF}">
      <dgm:prSet/>
      <dgm:spPr/>
      <dgm:t>
        <a:bodyPr/>
        <a:lstStyle/>
        <a:p>
          <a:endParaRPr lang="es-EC"/>
        </a:p>
      </dgm:t>
    </dgm:pt>
    <dgm:pt modelId="{F6ACB920-7B45-4C37-9A42-A9EFD32A1846}">
      <dgm:prSet custT="1"/>
      <dgm:spPr/>
      <dgm:t>
        <a:bodyPr/>
        <a:lstStyle/>
        <a:p>
          <a:pPr algn="just"/>
          <a:r>
            <a:rPr lang="es-EC" sz="1500"/>
            <a:t>El diseño experimental constó de la aplicación de 3 repeticiones por tratamiento, dando un total de 24 unidades experimentales por cada día (1. °, 5. °, 10. °) evaluado. </a:t>
          </a:r>
        </a:p>
      </dgm:t>
    </dgm:pt>
    <dgm:pt modelId="{3A306575-0D47-4551-A1A0-DD4245F86F78}" type="parTrans" cxnId="{E2C5DC78-DBB6-43C0-BB3F-94171369E8C9}">
      <dgm:prSet/>
      <dgm:spPr/>
      <dgm:t>
        <a:bodyPr/>
        <a:lstStyle/>
        <a:p>
          <a:endParaRPr lang="es-EC"/>
        </a:p>
      </dgm:t>
    </dgm:pt>
    <dgm:pt modelId="{BCC59129-17BA-4ED7-8F51-FB4E8206CD0D}" type="sibTrans" cxnId="{E2C5DC78-DBB6-43C0-BB3F-94171369E8C9}">
      <dgm:prSet/>
      <dgm:spPr/>
      <dgm:t>
        <a:bodyPr/>
        <a:lstStyle/>
        <a:p>
          <a:endParaRPr lang="es-EC"/>
        </a:p>
      </dgm:t>
    </dgm:pt>
    <dgm:pt modelId="{CA83E118-2D5D-4355-9985-492CF7288CE9}" type="pres">
      <dgm:prSet presAssocID="{AE53781B-2FC6-43B4-8ECC-95A8770183EF}" presName="diagram" presStyleCnt="0">
        <dgm:presLayoutVars>
          <dgm:dir/>
          <dgm:animLvl val="lvl"/>
          <dgm:resizeHandles val="exact"/>
        </dgm:presLayoutVars>
      </dgm:prSet>
      <dgm:spPr/>
    </dgm:pt>
    <dgm:pt modelId="{E400B163-7E0F-4E5E-9EF3-1C9AE812F23C}" type="pres">
      <dgm:prSet presAssocID="{4BCF9683-EE6A-465F-8702-5085A9A7F976}" presName="compNode" presStyleCnt="0"/>
      <dgm:spPr/>
    </dgm:pt>
    <dgm:pt modelId="{52468CB6-41A7-4793-BAA5-E5CE8E66EB9F}" type="pres">
      <dgm:prSet presAssocID="{4BCF9683-EE6A-465F-8702-5085A9A7F976}" presName="childRect" presStyleLbl="bgAcc1" presStyleIdx="0" presStyleCnt="1" custScaleX="214860" custScaleY="37102" custLinFactNeighborX="-326" custLinFactNeighborY="-3879">
        <dgm:presLayoutVars>
          <dgm:bulletEnabled val="1"/>
        </dgm:presLayoutVars>
      </dgm:prSet>
      <dgm:spPr/>
    </dgm:pt>
    <dgm:pt modelId="{F32685D9-FB51-4D9E-A9CE-CFE0DE6F0771}" type="pres">
      <dgm:prSet presAssocID="{4BCF9683-EE6A-465F-8702-5085A9A7F97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1F5F1A1-6806-42EA-8EA3-557A2A008446}" type="pres">
      <dgm:prSet presAssocID="{4BCF9683-EE6A-465F-8702-5085A9A7F976}" presName="parentRect" presStyleLbl="alignNode1" presStyleIdx="0" presStyleCnt="1" custScaleX="215276" custScaleY="35399" custLinFactY="-100000" custLinFactNeighborX="-118" custLinFactNeighborY="-140748"/>
      <dgm:spPr/>
    </dgm:pt>
    <dgm:pt modelId="{E881D4C4-D0CF-4E0E-ACAC-05DA73DFE4D3}" type="pres">
      <dgm:prSet presAssocID="{4BCF9683-EE6A-465F-8702-5085A9A7F976}" presName="adorn" presStyleLbl="fgAccFollowNode1" presStyleIdx="0" presStyleCnt="1" custFlipVert="0" custFlipHor="0" custScaleX="4895" custScaleY="7259" custLinFactX="56168" custLinFactY="-100000" custLinFactNeighborX="100000" custLinFactNeighborY="-147505"/>
      <dgm:spPr>
        <a:noFill/>
      </dgm:spPr>
    </dgm:pt>
  </dgm:ptLst>
  <dgm:cxnLst>
    <dgm:cxn modelId="{5E3DE21E-D145-4A05-88A0-89F6B30865EC}" type="presOf" srcId="{4BCF9683-EE6A-465F-8702-5085A9A7F976}" destId="{F32685D9-FB51-4D9E-A9CE-CFE0DE6F0771}" srcOrd="0" destOrd="0" presId="urn:microsoft.com/office/officeart/2005/8/layout/bList2"/>
    <dgm:cxn modelId="{E2C5DC78-DBB6-43C0-BB3F-94171369E8C9}" srcId="{4BCF9683-EE6A-465F-8702-5085A9A7F976}" destId="{F6ACB920-7B45-4C37-9A42-A9EFD32A1846}" srcOrd="0" destOrd="0" parTransId="{3A306575-0D47-4551-A1A0-DD4245F86F78}" sibTransId="{BCC59129-17BA-4ED7-8F51-FB4E8206CD0D}"/>
    <dgm:cxn modelId="{07F4DC9E-22C3-4A71-A349-6E4C732568FA}" type="presOf" srcId="{AE53781B-2FC6-43B4-8ECC-95A8770183EF}" destId="{CA83E118-2D5D-4355-9985-492CF7288CE9}" srcOrd="0" destOrd="0" presId="urn:microsoft.com/office/officeart/2005/8/layout/bList2"/>
    <dgm:cxn modelId="{9CFC28C7-16CD-4334-89E5-99B596F1A0A3}" type="presOf" srcId="{F6ACB920-7B45-4C37-9A42-A9EFD32A1846}" destId="{52468CB6-41A7-4793-BAA5-E5CE8E66EB9F}" srcOrd="0" destOrd="0" presId="urn:microsoft.com/office/officeart/2005/8/layout/bList2"/>
    <dgm:cxn modelId="{BC05E9EE-6403-4616-A814-3F9C07B57BCF}" srcId="{AE53781B-2FC6-43B4-8ECC-95A8770183EF}" destId="{4BCF9683-EE6A-465F-8702-5085A9A7F976}" srcOrd="0" destOrd="0" parTransId="{5B544B78-D439-4F7C-B84C-EE8D22E2EF79}" sibTransId="{2EC69CB5-0DFB-452D-B0D0-4D0FAFBD1E04}"/>
    <dgm:cxn modelId="{201507F1-5FB0-488C-8958-81AFFEB6F5F4}" type="presOf" srcId="{4BCF9683-EE6A-465F-8702-5085A9A7F976}" destId="{81F5F1A1-6806-42EA-8EA3-557A2A008446}" srcOrd="1" destOrd="0" presId="urn:microsoft.com/office/officeart/2005/8/layout/bList2"/>
    <dgm:cxn modelId="{BEB19E11-74B7-42DA-8F1B-57F384D7E3DA}" type="presParOf" srcId="{CA83E118-2D5D-4355-9985-492CF7288CE9}" destId="{E400B163-7E0F-4E5E-9EF3-1C9AE812F23C}" srcOrd="0" destOrd="0" presId="urn:microsoft.com/office/officeart/2005/8/layout/bList2"/>
    <dgm:cxn modelId="{56BB0B99-568B-4AB0-8F7B-27D11609B551}" type="presParOf" srcId="{E400B163-7E0F-4E5E-9EF3-1C9AE812F23C}" destId="{52468CB6-41A7-4793-BAA5-E5CE8E66EB9F}" srcOrd="0" destOrd="0" presId="urn:microsoft.com/office/officeart/2005/8/layout/bList2"/>
    <dgm:cxn modelId="{BD86677A-5A0F-441B-875A-8C7E08AEC96D}" type="presParOf" srcId="{E400B163-7E0F-4E5E-9EF3-1C9AE812F23C}" destId="{F32685D9-FB51-4D9E-A9CE-CFE0DE6F0771}" srcOrd="1" destOrd="0" presId="urn:microsoft.com/office/officeart/2005/8/layout/bList2"/>
    <dgm:cxn modelId="{3684A45C-D463-4060-A25E-3201A17E1BD1}" type="presParOf" srcId="{E400B163-7E0F-4E5E-9EF3-1C9AE812F23C}" destId="{81F5F1A1-6806-42EA-8EA3-557A2A008446}" srcOrd="2" destOrd="0" presId="urn:microsoft.com/office/officeart/2005/8/layout/bList2"/>
    <dgm:cxn modelId="{D39617E6-0031-4210-8188-BFF2AD0FC101}" type="presParOf" srcId="{E400B163-7E0F-4E5E-9EF3-1C9AE812F23C}" destId="{E881D4C4-D0CF-4E0E-ACAC-05DA73DFE4D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53781B-2FC6-43B4-8ECC-95A8770183EF}" type="doc">
      <dgm:prSet loTypeId="urn:microsoft.com/office/officeart/2005/8/layout/b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BCF9683-EE6A-465F-8702-5085A9A7F976}">
      <dgm:prSet phldrT="[Texto]" custT="1"/>
      <dgm:spPr/>
      <dgm:t>
        <a:bodyPr/>
        <a:lstStyle/>
        <a:p>
          <a:r>
            <a:rPr lang="es-EC" sz="2000" b="1">
              <a:solidFill>
                <a:schemeClr val="tx1"/>
              </a:solidFill>
            </a:rPr>
            <a:t>Característica de la U.E</a:t>
          </a:r>
        </a:p>
      </dgm:t>
    </dgm:pt>
    <dgm:pt modelId="{5B544B78-D439-4F7C-B84C-EE8D22E2EF79}" type="parTrans" cxnId="{BC05E9EE-6403-4616-A814-3F9C07B57BCF}">
      <dgm:prSet/>
      <dgm:spPr/>
      <dgm:t>
        <a:bodyPr/>
        <a:lstStyle/>
        <a:p>
          <a:endParaRPr lang="es-EC"/>
        </a:p>
      </dgm:t>
    </dgm:pt>
    <dgm:pt modelId="{2EC69CB5-0DFB-452D-B0D0-4D0FAFBD1E04}" type="sibTrans" cxnId="{BC05E9EE-6403-4616-A814-3F9C07B57BCF}">
      <dgm:prSet/>
      <dgm:spPr/>
      <dgm:t>
        <a:bodyPr/>
        <a:lstStyle/>
        <a:p>
          <a:endParaRPr lang="es-EC"/>
        </a:p>
      </dgm:t>
    </dgm:pt>
    <dgm:pt modelId="{F6ACB920-7B45-4C37-9A42-A9EFD32A1846}">
      <dgm:prSet custT="1"/>
      <dgm:spPr/>
      <dgm:t>
        <a:bodyPr/>
        <a:lstStyle/>
        <a:p>
          <a:pPr algn="just"/>
          <a:r>
            <a:rPr lang="es-EC" sz="1500"/>
            <a:t>La </a:t>
          </a:r>
          <a:r>
            <a:rPr lang="es-EC" sz="1500" err="1"/>
            <a:t>bioconservación</a:t>
          </a:r>
          <a:r>
            <a:rPr lang="es-EC" sz="1500"/>
            <a:t> fue evaluada por la atmósfera y el tipo de recubrimiento con bacterias ácido-lácticas que se aplicó</a:t>
          </a:r>
        </a:p>
      </dgm:t>
    </dgm:pt>
    <dgm:pt modelId="{BCC59129-17BA-4ED7-8F51-FB4E8206CD0D}" type="sibTrans" cxnId="{E2C5DC78-DBB6-43C0-BB3F-94171369E8C9}">
      <dgm:prSet/>
      <dgm:spPr/>
      <dgm:t>
        <a:bodyPr/>
        <a:lstStyle/>
        <a:p>
          <a:endParaRPr lang="es-EC"/>
        </a:p>
      </dgm:t>
    </dgm:pt>
    <dgm:pt modelId="{3A306575-0D47-4551-A1A0-DD4245F86F78}" type="parTrans" cxnId="{E2C5DC78-DBB6-43C0-BB3F-94171369E8C9}">
      <dgm:prSet/>
      <dgm:spPr/>
      <dgm:t>
        <a:bodyPr/>
        <a:lstStyle/>
        <a:p>
          <a:endParaRPr lang="es-EC"/>
        </a:p>
      </dgm:t>
    </dgm:pt>
    <dgm:pt modelId="{CA83E118-2D5D-4355-9985-492CF7288CE9}" type="pres">
      <dgm:prSet presAssocID="{AE53781B-2FC6-43B4-8ECC-95A8770183EF}" presName="diagram" presStyleCnt="0">
        <dgm:presLayoutVars>
          <dgm:dir/>
          <dgm:animLvl val="lvl"/>
          <dgm:resizeHandles val="exact"/>
        </dgm:presLayoutVars>
      </dgm:prSet>
      <dgm:spPr/>
    </dgm:pt>
    <dgm:pt modelId="{E400B163-7E0F-4E5E-9EF3-1C9AE812F23C}" type="pres">
      <dgm:prSet presAssocID="{4BCF9683-EE6A-465F-8702-5085A9A7F976}" presName="compNode" presStyleCnt="0"/>
      <dgm:spPr/>
    </dgm:pt>
    <dgm:pt modelId="{52468CB6-41A7-4793-BAA5-E5CE8E66EB9F}" type="pres">
      <dgm:prSet presAssocID="{4BCF9683-EE6A-465F-8702-5085A9A7F976}" presName="childRect" presStyleLbl="bgAcc1" presStyleIdx="0" presStyleCnt="1" custScaleX="214860" custScaleY="28990" custLinFactNeighborX="-326" custLinFactNeighborY="-3204">
        <dgm:presLayoutVars>
          <dgm:bulletEnabled val="1"/>
        </dgm:presLayoutVars>
      </dgm:prSet>
      <dgm:spPr/>
    </dgm:pt>
    <dgm:pt modelId="{F32685D9-FB51-4D9E-A9CE-CFE0DE6F0771}" type="pres">
      <dgm:prSet presAssocID="{4BCF9683-EE6A-465F-8702-5085A9A7F97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1F5F1A1-6806-42EA-8EA3-557A2A008446}" type="pres">
      <dgm:prSet presAssocID="{4BCF9683-EE6A-465F-8702-5085A9A7F976}" presName="parentRect" presStyleLbl="alignNode1" presStyleIdx="0" presStyleCnt="1" custScaleX="215276" custScaleY="41997" custLinFactY="-100000" custLinFactNeighborX="118" custLinFactNeighborY="-131320"/>
      <dgm:spPr/>
    </dgm:pt>
    <dgm:pt modelId="{E881D4C4-D0CF-4E0E-ACAC-05DA73DFE4D3}" type="pres">
      <dgm:prSet presAssocID="{4BCF9683-EE6A-465F-8702-5085A9A7F976}" presName="adorn" presStyleLbl="fgAccFollowNode1" presStyleIdx="0" presStyleCnt="1" custFlipVert="0" custFlipHor="0" custScaleX="4895" custScaleY="7259" custLinFactX="56168" custLinFactY="-100000" custLinFactNeighborX="100000" custLinFactNeighborY="-147505"/>
      <dgm:spPr>
        <a:noFill/>
      </dgm:spPr>
    </dgm:pt>
  </dgm:ptLst>
  <dgm:cxnLst>
    <dgm:cxn modelId="{5E3DE21E-D145-4A05-88A0-89F6B30865EC}" type="presOf" srcId="{4BCF9683-EE6A-465F-8702-5085A9A7F976}" destId="{F32685D9-FB51-4D9E-A9CE-CFE0DE6F0771}" srcOrd="0" destOrd="0" presId="urn:microsoft.com/office/officeart/2005/8/layout/bList2"/>
    <dgm:cxn modelId="{E2C5DC78-DBB6-43C0-BB3F-94171369E8C9}" srcId="{4BCF9683-EE6A-465F-8702-5085A9A7F976}" destId="{F6ACB920-7B45-4C37-9A42-A9EFD32A1846}" srcOrd="0" destOrd="0" parTransId="{3A306575-0D47-4551-A1A0-DD4245F86F78}" sibTransId="{BCC59129-17BA-4ED7-8F51-FB4E8206CD0D}"/>
    <dgm:cxn modelId="{07F4DC9E-22C3-4A71-A349-6E4C732568FA}" type="presOf" srcId="{AE53781B-2FC6-43B4-8ECC-95A8770183EF}" destId="{CA83E118-2D5D-4355-9985-492CF7288CE9}" srcOrd="0" destOrd="0" presId="urn:microsoft.com/office/officeart/2005/8/layout/bList2"/>
    <dgm:cxn modelId="{9CFC28C7-16CD-4334-89E5-99B596F1A0A3}" type="presOf" srcId="{F6ACB920-7B45-4C37-9A42-A9EFD32A1846}" destId="{52468CB6-41A7-4793-BAA5-E5CE8E66EB9F}" srcOrd="0" destOrd="0" presId="urn:microsoft.com/office/officeart/2005/8/layout/bList2"/>
    <dgm:cxn modelId="{BC05E9EE-6403-4616-A814-3F9C07B57BCF}" srcId="{AE53781B-2FC6-43B4-8ECC-95A8770183EF}" destId="{4BCF9683-EE6A-465F-8702-5085A9A7F976}" srcOrd="0" destOrd="0" parTransId="{5B544B78-D439-4F7C-B84C-EE8D22E2EF79}" sibTransId="{2EC69CB5-0DFB-452D-B0D0-4D0FAFBD1E04}"/>
    <dgm:cxn modelId="{201507F1-5FB0-488C-8958-81AFFEB6F5F4}" type="presOf" srcId="{4BCF9683-EE6A-465F-8702-5085A9A7F976}" destId="{81F5F1A1-6806-42EA-8EA3-557A2A008446}" srcOrd="1" destOrd="0" presId="urn:microsoft.com/office/officeart/2005/8/layout/bList2"/>
    <dgm:cxn modelId="{BEB19E11-74B7-42DA-8F1B-57F384D7E3DA}" type="presParOf" srcId="{CA83E118-2D5D-4355-9985-492CF7288CE9}" destId="{E400B163-7E0F-4E5E-9EF3-1C9AE812F23C}" srcOrd="0" destOrd="0" presId="urn:microsoft.com/office/officeart/2005/8/layout/bList2"/>
    <dgm:cxn modelId="{56BB0B99-568B-4AB0-8F7B-27D11609B551}" type="presParOf" srcId="{E400B163-7E0F-4E5E-9EF3-1C9AE812F23C}" destId="{52468CB6-41A7-4793-BAA5-E5CE8E66EB9F}" srcOrd="0" destOrd="0" presId="urn:microsoft.com/office/officeart/2005/8/layout/bList2"/>
    <dgm:cxn modelId="{BD86677A-5A0F-441B-875A-8C7E08AEC96D}" type="presParOf" srcId="{E400B163-7E0F-4E5E-9EF3-1C9AE812F23C}" destId="{F32685D9-FB51-4D9E-A9CE-CFE0DE6F0771}" srcOrd="1" destOrd="0" presId="urn:microsoft.com/office/officeart/2005/8/layout/bList2"/>
    <dgm:cxn modelId="{3684A45C-D463-4060-A25E-3201A17E1BD1}" type="presParOf" srcId="{E400B163-7E0F-4E5E-9EF3-1C9AE812F23C}" destId="{81F5F1A1-6806-42EA-8EA3-557A2A008446}" srcOrd="2" destOrd="0" presId="urn:microsoft.com/office/officeart/2005/8/layout/bList2"/>
    <dgm:cxn modelId="{D39617E6-0031-4210-8188-BFF2AD0FC101}" type="presParOf" srcId="{E400B163-7E0F-4E5E-9EF3-1C9AE812F23C}" destId="{E881D4C4-D0CF-4E0E-ACAC-05DA73DFE4D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DF92C-4AB7-44EA-86D8-30CD7080EE91}">
      <dsp:nvSpPr>
        <dsp:cNvPr id="0" name=""/>
        <dsp:cNvSpPr/>
      </dsp:nvSpPr>
      <dsp:spPr>
        <a:xfrm>
          <a:off x="-4963410" y="-760517"/>
          <a:ext cx="5911250" cy="5911250"/>
        </a:xfrm>
        <a:prstGeom prst="blockArc">
          <a:avLst>
            <a:gd name="adj1" fmla="val 18900000"/>
            <a:gd name="adj2" fmla="val 2700000"/>
            <a:gd name="adj3" fmla="val 365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F4E7B-9B97-40E4-8E2E-B84FF6B2434F}">
      <dsp:nvSpPr>
        <dsp:cNvPr id="0" name=""/>
        <dsp:cNvSpPr/>
      </dsp:nvSpPr>
      <dsp:spPr>
        <a:xfrm>
          <a:off x="414682" y="274300"/>
          <a:ext cx="8931967" cy="5489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31" tIns="43180" rIns="43180" bIns="4318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schemeClr val="tx1"/>
              </a:solidFill>
              <a:cs typeface="Arial"/>
            </a:rPr>
            <a:t>Aislar bacterias ácido-lácticas presentes en la fermentación del mucílago de palmito. </a:t>
          </a:r>
          <a:r>
            <a:rPr lang="en-US" sz="1700" kern="1200">
              <a:solidFill>
                <a:schemeClr val="tx1"/>
              </a:solidFill>
              <a:cs typeface="Arial"/>
            </a:rPr>
            <a:t>​</a:t>
          </a:r>
          <a:endParaRPr lang="es-EC" sz="1700" kern="1200">
            <a:solidFill>
              <a:schemeClr val="tx1"/>
            </a:solidFill>
          </a:endParaRPr>
        </a:p>
      </dsp:txBody>
      <dsp:txXfrm>
        <a:off x="414682" y="274300"/>
        <a:ext cx="8931967" cy="548952"/>
      </dsp:txXfrm>
    </dsp:sp>
    <dsp:sp modelId="{B4D2A1A5-102F-436F-AB75-A22D4AF004DF}">
      <dsp:nvSpPr>
        <dsp:cNvPr id="0" name=""/>
        <dsp:cNvSpPr/>
      </dsp:nvSpPr>
      <dsp:spPr>
        <a:xfrm>
          <a:off x="599161" y="477684"/>
          <a:ext cx="47999" cy="50812"/>
        </a:xfrm>
        <a:prstGeom prst="star5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C2A5A-4E0C-4AB4-975E-007F964E841A}">
      <dsp:nvSpPr>
        <dsp:cNvPr id="0" name=""/>
        <dsp:cNvSpPr/>
      </dsp:nvSpPr>
      <dsp:spPr>
        <a:xfrm>
          <a:off x="808045" y="1097466"/>
          <a:ext cx="8538604" cy="548952"/>
        </a:xfrm>
        <a:prstGeom prst="rect">
          <a:avLst/>
        </a:prstGeom>
        <a:solidFill>
          <a:schemeClr val="accent3">
            <a:hueOff val="170757"/>
            <a:satOff val="-3757"/>
            <a:lumOff val="-23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31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schemeClr val="tx1"/>
              </a:solidFill>
              <a:cs typeface="Arial"/>
            </a:rPr>
            <a:t>Evaluar el efecto de la aplicación de las bacterias ácido-lácticas con distintos tipos de recubrimientos para la bioconservación de borojó. </a:t>
          </a:r>
          <a:r>
            <a:rPr lang="en-US" sz="1700" kern="1200">
              <a:solidFill>
                <a:schemeClr val="tx1"/>
              </a:solidFill>
              <a:cs typeface="Arial"/>
            </a:rPr>
            <a:t>​</a:t>
          </a:r>
          <a:endParaRPr lang="es-EC" sz="1700" kern="1200">
            <a:solidFill>
              <a:schemeClr val="tx1"/>
            </a:solidFill>
          </a:endParaRPr>
        </a:p>
      </dsp:txBody>
      <dsp:txXfrm>
        <a:off x="808045" y="1097466"/>
        <a:ext cx="8538604" cy="548952"/>
      </dsp:txXfrm>
    </dsp:sp>
    <dsp:sp modelId="{63972696-7AEB-4894-9FFA-CEA0527C5072}">
      <dsp:nvSpPr>
        <dsp:cNvPr id="0" name=""/>
        <dsp:cNvSpPr/>
      </dsp:nvSpPr>
      <dsp:spPr>
        <a:xfrm flipV="1">
          <a:off x="989797" y="1240135"/>
          <a:ext cx="43202" cy="85712"/>
        </a:xfrm>
        <a:prstGeom prst="star5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70757"/>
              <a:satOff val="-3757"/>
              <a:lumOff val="-23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77DC6-A38F-44A1-905E-59C13EEBE2AB}">
      <dsp:nvSpPr>
        <dsp:cNvPr id="0" name=""/>
        <dsp:cNvSpPr/>
      </dsp:nvSpPr>
      <dsp:spPr>
        <a:xfrm>
          <a:off x="928776" y="1920631"/>
          <a:ext cx="8417873" cy="548952"/>
        </a:xfrm>
        <a:prstGeom prst="rect">
          <a:avLst/>
        </a:prstGeom>
        <a:solidFill>
          <a:schemeClr val="accent3">
            <a:hueOff val="341514"/>
            <a:satOff val="-7513"/>
            <a:lumOff val="-46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31" tIns="43180" rIns="43180" bIns="4318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schemeClr val="tx1"/>
              </a:solidFill>
              <a:cs typeface="Arial"/>
            </a:rPr>
            <a:t>Evaluar el efecto de la aplicación de diferentes tipos de recubrimientos para la bioconservación de borojó. </a:t>
          </a:r>
          <a:r>
            <a:rPr lang="en-US" sz="1700" kern="1200">
              <a:solidFill>
                <a:schemeClr val="tx1"/>
              </a:solidFill>
              <a:cs typeface="Arial"/>
            </a:rPr>
            <a:t>​</a:t>
          </a:r>
          <a:endParaRPr lang="es-EC" sz="1700" kern="1200">
            <a:solidFill>
              <a:schemeClr val="tx1"/>
            </a:solidFill>
          </a:endParaRPr>
        </a:p>
      </dsp:txBody>
      <dsp:txXfrm>
        <a:off x="928776" y="1920631"/>
        <a:ext cx="8417873" cy="548952"/>
      </dsp:txXfrm>
    </dsp:sp>
    <dsp:sp modelId="{8E7BD6C7-AE22-417C-BC8F-C2FE44653ECC}">
      <dsp:nvSpPr>
        <dsp:cNvPr id="0" name=""/>
        <dsp:cNvSpPr/>
      </dsp:nvSpPr>
      <dsp:spPr>
        <a:xfrm>
          <a:off x="1105896" y="2031804"/>
          <a:ext cx="77814" cy="97857"/>
        </a:xfrm>
        <a:prstGeom prst="star5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41514"/>
              <a:satOff val="-7513"/>
              <a:lumOff val="-46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D62024-DD8A-42CD-9174-56AFE3FF159F}">
      <dsp:nvSpPr>
        <dsp:cNvPr id="0" name=""/>
        <dsp:cNvSpPr/>
      </dsp:nvSpPr>
      <dsp:spPr>
        <a:xfrm>
          <a:off x="808045" y="2743797"/>
          <a:ext cx="8538604" cy="548952"/>
        </a:xfrm>
        <a:prstGeom prst="rect">
          <a:avLst/>
        </a:prstGeom>
        <a:solidFill>
          <a:schemeClr val="accent3">
            <a:hueOff val="512272"/>
            <a:satOff val="-11270"/>
            <a:lumOff val="-69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31" tIns="43180" rIns="43180" bIns="4318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schemeClr val="tx1"/>
              </a:solidFill>
              <a:cs typeface="Arial"/>
            </a:rPr>
            <a:t>Determinar la influencia de atmósfera en la bioconservación del borojó. </a:t>
          </a:r>
          <a:r>
            <a:rPr lang="en-US" sz="1700" kern="1200">
              <a:solidFill>
                <a:schemeClr val="tx1"/>
              </a:solidFill>
              <a:cs typeface="Arial"/>
            </a:rPr>
            <a:t>​</a:t>
          </a:r>
          <a:endParaRPr lang="es-EC" sz="1700" kern="1200">
            <a:solidFill>
              <a:schemeClr val="tx1"/>
            </a:solidFill>
          </a:endParaRPr>
        </a:p>
      </dsp:txBody>
      <dsp:txXfrm>
        <a:off x="808045" y="2743797"/>
        <a:ext cx="8538604" cy="548952"/>
      </dsp:txXfrm>
    </dsp:sp>
    <dsp:sp modelId="{47E9ECAA-CE62-47B5-B4A4-167068A9FF3B}">
      <dsp:nvSpPr>
        <dsp:cNvPr id="0" name=""/>
        <dsp:cNvSpPr/>
      </dsp:nvSpPr>
      <dsp:spPr>
        <a:xfrm>
          <a:off x="1116859" y="2996672"/>
          <a:ext cx="43202" cy="432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12272"/>
              <a:satOff val="-11270"/>
              <a:lumOff val="-69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A79A8E-E630-4C28-9FCA-61857B8673A7}">
      <dsp:nvSpPr>
        <dsp:cNvPr id="0" name=""/>
        <dsp:cNvSpPr/>
      </dsp:nvSpPr>
      <dsp:spPr>
        <a:xfrm>
          <a:off x="414682" y="3566962"/>
          <a:ext cx="8931967" cy="548952"/>
        </a:xfrm>
        <a:prstGeom prst="rect">
          <a:avLst/>
        </a:prstGeom>
        <a:solidFill>
          <a:schemeClr val="accent3">
            <a:hueOff val="683029"/>
            <a:satOff val="-15026"/>
            <a:lumOff val="-92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31" tIns="43180" rIns="43180" bIns="4318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schemeClr val="tx1"/>
              </a:solidFill>
              <a:cs typeface="Arial"/>
            </a:rPr>
            <a:t>Determinar mediante análisis fisicoquímicos y microbiológicos la influencia del </a:t>
          </a:r>
          <a:r>
            <a:rPr lang="es-ES" sz="1700" kern="1200" err="1">
              <a:solidFill>
                <a:schemeClr val="tx1"/>
              </a:solidFill>
              <a:cs typeface="Arial"/>
            </a:rPr>
            <a:t>bioconservante</a:t>
          </a:r>
          <a:r>
            <a:rPr lang="es-ES" sz="1700" kern="1200">
              <a:solidFill>
                <a:schemeClr val="tx1"/>
              </a:solidFill>
              <a:cs typeface="Arial"/>
            </a:rPr>
            <a:t> aplicado en las características del borojó. </a:t>
          </a:r>
          <a:r>
            <a:rPr lang="en-US" sz="1700" kern="1200">
              <a:solidFill>
                <a:schemeClr val="tx1"/>
              </a:solidFill>
              <a:cs typeface="Arial"/>
            </a:rPr>
            <a:t>​</a:t>
          </a:r>
        </a:p>
      </dsp:txBody>
      <dsp:txXfrm>
        <a:off x="414682" y="3566962"/>
        <a:ext cx="8931967" cy="548952"/>
      </dsp:txXfrm>
    </dsp:sp>
    <dsp:sp modelId="{2623FC92-B316-4E18-9BDC-E6531922035C}">
      <dsp:nvSpPr>
        <dsp:cNvPr id="0" name=""/>
        <dsp:cNvSpPr/>
      </dsp:nvSpPr>
      <dsp:spPr>
        <a:xfrm flipH="1">
          <a:off x="393081" y="3819837"/>
          <a:ext cx="43202" cy="432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83029"/>
              <a:satOff val="-15026"/>
              <a:lumOff val="-92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90E57-F8D3-4574-BF5C-FFF7F57995E2}">
      <dsp:nvSpPr>
        <dsp:cNvPr id="0" name=""/>
        <dsp:cNvSpPr/>
      </dsp:nvSpPr>
      <dsp:spPr>
        <a:xfrm>
          <a:off x="0" y="559327"/>
          <a:ext cx="3636608" cy="218196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>
              <a:solidFill>
                <a:schemeClr val="tx1"/>
              </a:solidFill>
            </a:rPr>
            <a:t>Aplicar bacterias en futuras investigaciones y realizar una identificación general de la microbiota y evaluar su potencial antimicrobiano.</a:t>
          </a:r>
        </a:p>
      </dsp:txBody>
      <dsp:txXfrm>
        <a:off x="0" y="559327"/>
        <a:ext cx="3636608" cy="2181964"/>
      </dsp:txXfrm>
    </dsp:sp>
    <dsp:sp modelId="{51B69F73-D045-4CFE-B059-D6A2AE499293}">
      <dsp:nvSpPr>
        <dsp:cNvPr id="0" name=""/>
        <dsp:cNvSpPr/>
      </dsp:nvSpPr>
      <dsp:spPr>
        <a:xfrm>
          <a:off x="3965329" y="524699"/>
          <a:ext cx="2735820" cy="2181964"/>
        </a:xfrm>
        <a:prstGeom prst="rect">
          <a:avLst/>
        </a:prstGeom>
        <a:solidFill>
          <a:schemeClr val="accent3">
            <a:hueOff val="170757"/>
            <a:satOff val="-3757"/>
            <a:lumOff val="-23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>
              <a:solidFill>
                <a:schemeClr val="tx1"/>
              </a:solidFill>
            </a:rPr>
            <a:t>Mantener los borojós en refrigeración para retar la maduración del fruto.</a:t>
          </a:r>
        </a:p>
      </dsp:txBody>
      <dsp:txXfrm>
        <a:off x="3965329" y="524699"/>
        <a:ext cx="2735820" cy="2181964"/>
      </dsp:txXfrm>
    </dsp:sp>
    <dsp:sp modelId="{8C6D51E1-D37A-415A-8A3F-37FCB1C4EA9B}">
      <dsp:nvSpPr>
        <dsp:cNvPr id="0" name=""/>
        <dsp:cNvSpPr/>
      </dsp:nvSpPr>
      <dsp:spPr>
        <a:xfrm>
          <a:off x="6096163" y="3039872"/>
          <a:ext cx="4322472" cy="2181964"/>
        </a:xfrm>
        <a:prstGeom prst="rect">
          <a:avLst/>
        </a:prstGeom>
        <a:solidFill>
          <a:schemeClr val="accent3">
            <a:hueOff val="341514"/>
            <a:satOff val="-7513"/>
            <a:lumOff val="-46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>
              <a:solidFill>
                <a:schemeClr val="tx1"/>
              </a:solidFill>
            </a:rPr>
            <a:t>Aplicar recubrimientos (cera de abeja, cera de carnauba y polímero de almidón) en otras frutas, adicionándoles concentraciones más altas de BAL, para ampliar estudios de </a:t>
          </a:r>
          <a:r>
            <a:rPr lang="es-EC" sz="2000" kern="1200" err="1">
              <a:solidFill>
                <a:schemeClr val="tx1"/>
              </a:solidFill>
            </a:rPr>
            <a:t>bioconservantes</a:t>
          </a:r>
          <a:r>
            <a:rPr lang="es-EC" sz="2000" kern="1200">
              <a:solidFill>
                <a:schemeClr val="tx1"/>
              </a:solidFill>
            </a:rPr>
            <a:t> en los recubrimientos</a:t>
          </a:r>
        </a:p>
      </dsp:txBody>
      <dsp:txXfrm>
        <a:off x="6096163" y="3039872"/>
        <a:ext cx="4322472" cy="2181964"/>
      </dsp:txXfrm>
    </dsp:sp>
    <dsp:sp modelId="{63174B07-603F-4BDB-BB64-9A8B0273B957}">
      <dsp:nvSpPr>
        <dsp:cNvPr id="0" name=""/>
        <dsp:cNvSpPr/>
      </dsp:nvSpPr>
      <dsp:spPr>
        <a:xfrm>
          <a:off x="402962" y="3044599"/>
          <a:ext cx="5312539" cy="2181964"/>
        </a:xfrm>
        <a:prstGeom prst="rect">
          <a:avLst/>
        </a:prstGeom>
        <a:solidFill>
          <a:schemeClr val="accent3">
            <a:hueOff val="512272"/>
            <a:satOff val="-11270"/>
            <a:lumOff val="-69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>
              <a:solidFill>
                <a:schemeClr val="tx1"/>
              </a:solidFill>
            </a:rPr>
            <a:t>Aplicar los recubrimientos de Cera de carnauba + BAL en Refrigeración y el Polímero de almidón + BAL en cualquiera de las dos atmosferas ya que presentaron 0 UFC y mantuvieron los parámetros organolépticos en la fruta.</a:t>
          </a:r>
        </a:p>
      </dsp:txBody>
      <dsp:txXfrm>
        <a:off x="402962" y="3044599"/>
        <a:ext cx="5312539" cy="2181964"/>
      </dsp:txXfrm>
    </dsp:sp>
    <dsp:sp modelId="{83D3A657-77CD-4FE7-87C5-39DE07A53ABD}">
      <dsp:nvSpPr>
        <dsp:cNvPr id="0" name=""/>
        <dsp:cNvSpPr/>
      </dsp:nvSpPr>
      <dsp:spPr>
        <a:xfrm>
          <a:off x="7111304" y="498355"/>
          <a:ext cx="3636608" cy="2181964"/>
        </a:xfrm>
        <a:prstGeom prst="rect">
          <a:avLst/>
        </a:prstGeom>
        <a:solidFill>
          <a:schemeClr val="accent3">
            <a:hueOff val="683029"/>
            <a:satOff val="-15026"/>
            <a:lumOff val="-92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>
              <a:solidFill>
                <a:schemeClr val="tx1"/>
              </a:solidFill>
            </a:rPr>
            <a:t>Aplicar recubrimiento de cera de Abeja + BAL en refrigeración ya que tuvo el menor % de pérdida de peso</a:t>
          </a:r>
        </a:p>
      </dsp:txBody>
      <dsp:txXfrm>
        <a:off x="7111304" y="498355"/>
        <a:ext cx="3636608" cy="2181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6AFCF-4A23-4233-B78F-AE515B30B631}">
      <dsp:nvSpPr>
        <dsp:cNvPr id="0" name=""/>
        <dsp:cNvSpPr/>
      </dsp:nvSpPr>
      <dsp:spPr>
        <a:xfrm>
          <a:off x="0" y="30243"/>
          <a:ext cx="11280475" cy="60840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>
              <a:solidFill>
                <a:schemeClr val="tx1"/>
              </a:solidFill>
            </a:rPr>
            <a:t>Objetivo general</a:t>
          </a:r>
        </a:p>
      </dsp:txBody>
      <dsp:txXfrm>
        <a:off x="29700" y="59943"/>
        <a:ext cx="11221075" cy="549000"/>
      </dsp:txXfrm>
    </dsp:sp>
    <dsp:sp modelId="{DC1D8BFE-2369-4BAC-92DF-C1D4AE144391}">
      <dsp:nvSpPr>
        <dsp:cNvPr id="0" name=""/>
        <dsp:cNvSpPr/>
      </dsp:nvSpPr>
      <dsp:spPr>
        <a:xfrm>
          <a:off x="0" y="638643"/>
          <a:ext cx="11280475" cy="861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155" tIns="33020" rIns="184912" bIns="33020" numCol="1" spcCol="1270" anchor="t" anchorCtr="0">
          <a:noAutofit/>
        </a:bodyPr>
        <a:lstStyle/>
        <a:p>
          <a:pPr marL="228600" lvl="1" indent="-228600" algn="just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000" kern="1200"/>
            <a:t>Aislar y caracterizar bacterias ácido-lácticas presentes en el mucílago de palmito para la bioconservación de borojó (</a:t>
          </a:r>
          <a:r>
            <a:rPr lang="es-ES" sz="2000" i="1" kern="1200" err="1"/>
            <a:t>Borojoa</a:t>
          </a:r>
          <a:r>
            <a:rPr lang="es-ES" sz="2000" i="1" kern="1200"/>
            <a:t> </a:t>
          </a:r>
          <a:r>
            <a:rPr lang="es-ES" sz="2000" i="1" kern="1200" err="1"/>
            <a:t>patinoi</a:t>
          </a:r>
          <a:r>
            <a:rPr lang="es-ES" sz="2000" kern="1200"/>
            <a:t>) mediante la aplicación de diferentes recubrimientos.</a:t>
          </a:r>
        </a:p>
      </dsp:txBody>
      <dsp:txXfrm>
        <a:off x="0" y="638643"/>
        <a:ext cx="11280475" cy="861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7D18C-94E0-4CA6-8625-41066A17F24A}">
      <dsp:nvSpPr>
        <dsp:cNvPr id="0" name=""/>
        <dsp:cNvSpPr/>
      </dsp:nvSpPr>
      <dsp:spPr>
        <a:xfrm>
          <a:off x="0" y="1984347"/>
          <a:ext cx="925532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0290A0C-C088-4FFF-BE7D-AB18F2AB7D25}">
      <dsp:nvSpPr>
        <dsp:cNvPr id="0" name=""/>
        <dsp:cNvSpPr/>
      </dsp:nvSpPr>
      <dsp:spPr>
        <a:xfrm>
          <a:off x="0" y="1984342"/>
          <a:ext cx="7017291" cy="367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/>
            <a:t> Objetivos específicos </a:t>
          </a:r>
        </a:p>
      </dsp:txBody>
      <dsp:txXfrm>
        <a:off x="0" y="1984342"/>
        <a:ext cx="7017291" cy="367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35454-DD58-446C-8963-703AA04A3C94}">
      <dsp:nvSpPr>
        <dsp:cNvPr id="0" name=""/>
        <dsp:cNvSpPr/>
      </dsp:nvSpPr>
      <dsp:spPr>
        <a:xfrm>
          <a:off x="0" y="197"/>
          <a:ext cx="963372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3BB0B-6B4E-418C-B856-6BFB11593167}">
      <dsp:nvSpPr>
        <dsp:cNvPr id="0" name=""/>
        <dsp:cNvSpPr/>
      </dsp:nvSpPr>
      <dsp:spPr>
        <a:xfrm>
          <a:off x="0" y="292443"/>
          <a:ext cx="2193386" cy="868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500" b="1" kern="1200"/>
            <a:t>Factor A (Atmósfera)</a:t>
          </a:r>
          <a:endParaRPr lang="es-EC" sz="2500" kern="1200"/>
        </a:p>
      </dsp:txBody>
      <dsp:txXfrm>
        <a:off x="0" y="292443"/>
        <a:ext cx="2193386" cy="868933"/>
      </dsp:txXfrm>
    </dsp:sp>
    <dsp:sp modelId="{FDB1A588-8920-4EE9-A675-4C728451E322}">
      <dsp:nvSpPr>
        <dsp:cNvPr id="0" name=""/>
        <dsp:cNvSpPr/>
      </dsp:nvSpPr>
      <dsp:spPr>
        <a:xfrm>
          <a:off x="2332811" y="33216"/>
          <a:ext cx="7296602" cy="660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/>
            <a:t>Ho</a:t>
          </a:r>
          <a:r>
            <a:rPr lang="es-EC" sz="1800" kern="1200"/>
            <a:t>: La atmósfera aplicada en los tratamientos durante el análisis de bioconservación no influye en las propiedades finales del borojó.</a:t>
          </a:r>
        </a:p>
      </dsp:txBody>
      <dsp:txXfrm>
        <a:off x="2332811" y="33216"/>
        <a:ext cx="7296602" cy="660379"/>
      </dsp:txXfrm>
    </dsp:sp>
    <dsp:sp modelId="{D8F5B177-C316-4CF6-AE68-8AD6DB3830F2}">
      <dsp:nvSpPr>
        <dsp:cNvPr id="0" name=""/>
        <dsp:cNvSpPr/>
      </dsp:nvSpPr>
      <dsp:spPr>
        <a:xfrm>
          <a:off x="2193386" y="693596"/>
          <a:ext cx="743602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BCF14F-62B4-452B-B82D-30F1B2E3967A}">
      <dsp:nvSpPr>
        <dsp:cNvPr id="0" name=""/>
        <dsp:cNvSpPr/>
      </dsp:nvSpPr>
      <dsp:spPr>
        <a:xfrm>
          <a:off x="2332811" y="726615"/>
          <a:ext cx="7296602" cy="611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/>
            <a:t>Ha: </a:t>
          </a:r>
          <a:r>
            <a:rPr lang="es-EC" sz="1800" kern="1200"/>
            <a:t>La atmósfera aplicada en los tratamientos durante el análisis de bioconservación influye en las propiedades finales del borojó.</a:t>
          </a:r>
        </a:p>
      </dsp:txBody>
      <dsp:txXfrm>
        <a:off x="2332811" y="726615"/>
        <a:ext cx="7296602" cy="611828"/>
      </dsp:txXfrm>
    </dsp:sp>
    <dsp:sp modelId="{96D0F9AD-A2F6-4A42-880C-51194AB48C53}">
      <dsp:nvSpPr>
        <dsp:cNvPr id="0" name=""/>
        <dsp:cNvSpPr/>
      </dsp:nvSpPr>
      <dsp:spPr>
        <a:xfrm>
          <a:off x="2193386" y="1338444"/>
          <a:ext cx="743602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35454-DD58-446C-8963-703AA04A3C94}">
      <dsp:nvSpPr>
        <dsp:cNvPr id="0" name=""/>
        <dsp:cNvSpPr/>
      </dsp:nvSpPr>
      <dsp:spPr>
        <a:xfrm>
          <a:off x="0" y="867"/>
          <a:ext cx="963371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3BB0B-6B4E-418C-B856-6BFB11593167}">
      <dsp:nvSpPr>
        <dsp:cNvPr id="0" name=""/>
        <dsp:cNvSpPr/>
      </dsp:nvSpPr>
      <dsp:spPr>
        <a:xfrm>
          <a:off x="0" y="292828"/>
          <a:ext cx="2173120" cy="868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b="1" kern="1200"/>
            <a:t>Factor B </a:t>
          </a:r>
          <a:r>
            <a:rPr lang="es-EC" sz="2000" b="1" kern="1200"/>
            <a:t>(Recubrimiento + BAL)</a:t>
          </a:r>
        </a:p>
      </dsp:txBody>
      <dsp:txXfrm>
        <a:off x="0" y="292828"/>
        <a:ext cx="2173120" cy="868084"/>
      </dsp:txXfrm>
    </dsp:sp>
    <dsp:sp modelId="{FDB1A588-8920-4EE9-A675-4C728451E322}">
      <dsp:nvSpPr>
        <dsp:cNvPr id="0" name=""/>
        <dsp:cNvSpPr/>
      </dsp:nvSpPr>
      <dsp:spPr>
        <a:xfrm>
          <a:off x="2312969" y="33854"/>
          <a:ext cx="7318757" cy="659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/>
            <a:t>Ho</a:t>
          </a:r>
          <a:r>
            <a:rPr lang="es-EC" sz="1800" kern="1200"/>
            <a:t>: El efecto de los diferentes tratamientos de recubrimiento + BAL no influye en la bioconservación del borojó.</a:t>
          </a:r>
        </a:p>
      </dsp:txBody>
      <dsp:txXfrm>
        <a:off x="2312969" y="33854"/>
        <a:ext cx="7318757" cy="659734"/>
      </dsp:txXfrm>
    </dsp:sp>
    <dsp:sp modelId="{D8F5B177-C316-4CF6-AE68-8AD6DB3830F2}">
      <dsp:nvSpPr>
        <dsp:cNvPr id="0" name=""/>
        <dsp:cNvSpPr/>
      </dsp:nvSpPr>
      <dsp:spPr>
        <a:xfrm>
          <a:off x="2173120" y="693588"/>
          <a:ext cx="74586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BCF14F-62B4-452B-B82D-30F1B2E3967A}">
      <dsp:nvSpPr>
        <dsp:cNvPr id="0" name=""/>
        <dsp:cNvSpPr/>
      </dsp:nvSpPr>
      <dsp:spPr>
        <a:xfrm>
          <a:off x="2312969" y="726575"/>
          <a:ext cx="7318757" cy="611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/>
            <a:t>Ha: </a:t>
          </a:r>
          <a:r>
            <a:rPr lang="es-EC" sz="1800" kern="1200"/>
            <a:t>El efecto de los diferentes tratamientos de recubrimiento + BAL influye en la bioconservación del borojó.</a:t>
          </a:r>
        </a:p>
      </dsp:txBody>
      <dsp:txXfrm>
        <a:off x="2312969" y="726575"/>
        <a:ext cx="7318757" cy="611231"/>
      </dsp:txXfrm>
    </dsp:sp>
    <dsp:sp modelId="{96D0F9AD-A2F6-4A42-880C-51194AB48C53}">
      <dsp:nvSpPr>
        <dsp:cNvPr id="0" name=""/>
        <dsp:cNvSpPr/>
      </dsp:nvSpPr>
      <dsp:spPr>
        <a:xfrm>
          <a:off x="2173120" y="1337806"/>
          <a:ext cx="74586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35454-DD58-446C-8963-703AA04A3C94}">
      <dsp:nvSpPr>
        <dsp:cNvPr id="0" name=""/>
        <dsp:cNvSpPr/>
      </dsp:nvSpPr>
      <dsp:spPr>
        <a:xfrm>
          <a:off x="0" y="10585"/>
          <a:ext cx="963371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3BB0B-6B4E-418C-B856-6BFB11593167}">
      <dsp:nvSpPr>
        <dsp:cNvPr id="0" name=""/>
        <dsp:cNvSpPr/>
      </dsp:nvSpPr>
      <dsp:spPr>
        <a:xfrm>
          <a:off x="0" y="322044"/>
          <a:ext cx="2746067" cy="1180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b="1" kern="1200"/>
            <a:t>Factor A </a:t>
          </a:r>
          <a:r>
            <a:rPr lang="es-EC" sz="2000" b="1" kern="1200"/>
            <a:t>(Atmósfera) * Factor B (Recubrimiento + BAL) </a:t>
          </a:r>
          <a:endParaRPr lang="es-EC" sz="2000" kern="1200"/>
        </a:p>
      </dsp:txBody>
      <dsp:txXfrm>
        <a:off x="0" y="322044"/>
        <a:ext cx="2746067" cy="1180239"/>
      </dsp:txXfrm>
    </dsp:sp>
    <dsp:sp modelId="{FDB1A588-8920-4EE9-A675-4C728451E322}">
      <dsp:nvSpPr>
        <dsp:cNvPr id="0" name=""/>
        <dsp:cNvSpPr/>
      </dsp:nvSpPr>
      <dsp:spPr>
        <a:xfrm>
          <a:off x="2875191" y="45310"/>
          <a:ext cx="6757479" cy="882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/>
            <a:t>Ho</a:t>
          </a:r>
          <a:r>
            <a:rPr lang="es-EC" sz="1800" kern="1200"/>
            <a:t>: El efecto de las interacciones entre los factores Atmósfera*Recubrimiento + BAL no influye en la </a:t>
          </a:r>
          <a:r>
            <a:rPr lang="es-EC" sz="1800" kern="1200" err="1"/>
            <a:t>bioconservación</a:t>
          </a:r>
          <a:r>
            <a:rPr lang="es-EC" sz="1800" kern="1200"/>
            <a:t> del borojó..</a:t>
          </a:r>
        </a:p>
      </dsp:txBody>
      <dsp:txXfrm>
        <a:off x="2875191" y="45310"/>
        <a:ext cx="6757479" cy="882988"/>
      </dsp:txXfrm>
    </dsp:sp>
    <dsp:sp modelId="{D8F5B177-C316-4CF6-AE68-8AD6DB3830F2}">
      <dsp:nvSpPr>
        <dsp:cNvPr id="0" name=""/>
        <dsp:cNvSpPr/>
      </dsp:nvSpPr>
      <dsp:spPr>
        <a:xfrm>
          <a:off x="2746067" y="928298"/>
          <a:ext cx="68866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BCF14F-62B4-452B-B82D-30F1B2E3967A}">
      <dsp:nvSpPr>
        <dsp:cNvPr id="0" name=""/>
        <dsp:cNvSpPr/>
      </dsp:nvSpPr>
      <dsp:spPr>
        <a:xfrm>
          <a:off x="2875191" y="972448"/>
          <a:ext cx="6757479" cy="81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/>
            <a:t>Ha: </a:t>
          </a:r>
          <a:r>
            <a:rPr lang="es-EC" sz="1800" kern="1200"/>
            <a:t>El efecto de las interacciones entre los factores Atmósfera*Recubrimiento + BAL no influye en la </a:t>
          </a:r>
          <a:r>
            <a:rPr lang="es-EC" sz="1800" kern="1200" err="1"/>
            <a:t>bioconservación</a:t>
          </a:r>
          <a:r>
            <a:rPr lang="es-EC" sz="1800" kern="1200"/>
            <a:t> del borojó..</a:t>
          </a:r>
        </a:p>
      </dsp:txBody>
      <dsp:txXfrm>
        <a:off x="2875191" y="972448"/>
        <a:ext cx="6757479" cy="818071"/>
      </dsp:txXfrm>
    </dsp:sp>
    <dsp:sp modelId="{96D0F9AD-A2F6-4A42-880C-51194AB48C53}">
      <dsp:nvSpPr>
        <dsp:cNvPr id="0" name=""/>
        <dsp:cNvSpPr/>
      </dsp:nvSpPr>
      <dsp:spPr>
        <a:xfrm>
          <a:off x="2746067" y="1790519"/>
          <a:ext cx="68866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68CB6-41A7-4793-BAA5-E5CE8E66EB9F}">
      <dsp:nvSpPr>
        <dsp:cNvPr id="0" name=""/>
        <dsp:cNvSpPr/>
      </dsp:nvSpPr>
      <dsp:spPr>
        <a:xfrm>
          <a:off x="13" y="325523"/>
          <a:ext cx="5733434" cy="55545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/>
            <a:t>Se aplicó un ANOVA con arreglo factorial </a:t>
          </a:r>
          <a:r>
            <a:rPr lang="es-EC" sz="1500" kern="1200" err="1"/>
            <a:t>AxB</a:t>
          </a:r>
          <a:r>
            <a:rPr lang="es-EC" sz="1500" kern="1200"/>
            <a:t> (2x4) conducido en un D.B.C.A, con un total de 8 tratamientos</a:t>
          </a:r>
        </a:p>
      </dsp:txBody>
      <dsp:txXfrm>
        <a:off x="13028" y="338538"/>
        <a:ext cx="5707404" cy="542438"/>
      </dsp:txXfrm>
    </dsp:sp>
    <dsp:sp modelId="{81F5F1A1-6806-42EA-8EA3-557A2A008446}">
      <dsp:nvSpPr>
        <dsp:cNvPr id="0" name=""/>
        <dsp:cNvSpPr/>
      </dsp:nvSpPr>
      <dsp:spPr>
        <a:xfrm>
          <a:off x="0" y="0"/>
          <a:ext cx="5744534" cy="2999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>
              <a:solidFill>
                <a:schemeClr val="tx1"/>
              </a:solidFill>
            </a:rPr>
            <a:t>Tipo de diseño</a:t>
          </a:r>
        </a:p>
      </dsp:txBody>
      <dsp:txXfrm>
        <a:off x="0" y="0"/>
        <a:ext cx="4045447" cy="299984"/>
      </dsp:txXfrm>
    </dsp:sp>
    <dsp:sp modelId="{E881D4C4-D0CF-4E0E-ACAC-05DA73DFE4D3}">
      <dsp:nvSpPr>
        <dsp:cNvPr id="0" name=""/>
        <dsp:cNvSpPr/>
      </dsp:nvSpPr>
      <dsp:spPr>
        <a:xfrm>
          <a:off x="5398544" y="0"/>
          <a:ext cx="45717" cy="67796"/>
        </a:xfrm>
        <a:prstGeom prst="ellipse">
          <a:avLst/>
        </a:prstGeom>
        <a:noFill/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68CB6-41A7-4793-BAA5-E5CE8E66EB9F}">
      <dsp:nvSpPr>
        <dsp:cNvPr id="0" name=""/>
        <dsp:cNvSpPr/>
      </dsp:nvSpPr>
      <dsp:spPr>
        <a:xfrm>
          <a:off x="13" y="317112"/>
          <a:ext cx="5733434" cy="73905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/>
            <a:t>El diseño experimental constó de la aplicación de 3 repeticiones por tratamiento, dando un total de 24 unidades experimentales por cada día (1. °, 5. °, 10. °) evaluado. </a:t>
          </a:r>
        </a:p>
      </dsp:txBody>
      <dsp:txXfrm>
        <a:off x="17330" y="334429"/>
        <a:ext cx="5698800" cy="721733"/>
      </dsp:txXfrm>
    </dsp:sp>
    <dsp:sp modelId="{81F5F1A1-6806-42EA-8EA3-557A2A008446}">
      <dsp:nvSpPr>
        <dsp:cNvPr id="0" name=""/>
        <dsp:cNvSpPr/>
      </dsp:nvSpPr>
      <dsp:spPr>
        <a:xfrm>
          <a:off x="13" y="0"/>
          <a:ext cx="5744534" cy="3032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>
              <a:solidFill>
                <a:schemeClr val="tx1"/>
              </a:solidFill>
            </a:rPr>
            <a:t>Repeticiones</a:t>
          </a:r>
        </a:p>
      </dsp:txBody>
      <dsp:txXfrm>
        <a:off x="13" y="0"/>
        <a:ext cx="4045447" cy="303204"/>
      </dsp:txXfrm>
    </dsp:sp>
    <dsp:sp modelId="{E881D4C4-D0CF-4E0E-ACAC-05DA73DFE4D3}">
      <dsp:nvSpPr>
        <dsp:cNvPr id="0" name=""/>
        <dsp:cNvSpPr/>
      </dsp:nvSpPr>
      <dsp:spPr>
        <a:xfrm>
          <a:off x="5398544" y="17418"/>
          <a:ext cx="45717" cy="67796"/>
        </a:xfrm>
        <a:prstGeom prst="ellipse">
          <a:avLst/>
        </a:prstGeom>
        <a:noFill/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68CB6-41A7-4793-BAA5-E5CE8E66EB9F}">
      <dsp:nvSpPr>
        <dsp:cNvPr id="0" name=""/>
        <dsp:cNvSpPr/>
      </dsp:nvSpPr>
      <dsp:spPr>
        <a:xfrm>
          <a:off x="13" y="370955"/>
          <a:ext cx="5733434" cy="57746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/>
            <a:t>La </a:t>
          </a:r>
          <a:r>
            <a:rPr lang="es-EC" sz="1500" kern="1200" err="1"/>
            <a:t>bioconservación</a:t>
          </a:r>
          <a:r>
            <a:rPr lang="es-EC" sz="1500" kern="1200"/>
            <a:t> fue evaluada por la atmósfera y el tipo de recubrimiento con bacterias ácido-lácticas que se aplicó</a:t>
          </a:r>
        </a:p>
      </dsp:txBody>
      <dsp:txXfrm>
        <a:off x="13544" y="384486"/>
        <a:ext cx="5706372" cy="563933"/>
      </dsp:txXfrm>
    </dsp:sp>
    <dsp:sp modelId="{81F5F1A1-6806-42EA-8EA3-557A2A008446}">
      <dsp:nvSpPr>
        <dsp:cNvPr id="0" name=""/>
        <dsp:cNvSpPr/>
      </dsp:nvSpPr>
      <dsp:spPr>
        <a:xfrm>
          <a:off x="6310" y="0"/>
          <a:ext cx="5744534" cy="359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>
              <a:solidFill>
                <a:schemeClr val="tx1"/>
              </a:solidFill>
            </a:rPr>
            <a:t>Característica de la U.E</a:t>
          </a:r>
        </a:p>
      </dsp:txBody>
      <dsp:txXfrm>
        <a:off x="6310" y="0"/>
        <a:ext cx="4045447" cy="359719"/>
      </dsp:txXfrm>
    </dsp:sp>
    <dsp:sp modelId="{E881D4C4-D0CF-4E0E-ACAC-05DA73DFE4D3}">
      <dsp:nvSpPr>
        <dsp:cNvPr id="0" name=""/>
        <dsp:cNvSpPr/>
      </dsp:nvSpPr>
      <dsp:spPr>
        <a:xfrm>
          <a:off x="5398544" y="0"/>
          <a:ext cx="45717" cy="67796"/>
        </a:xfrm>
        <a:prstGeom prst="ellipse">
          <a:avLst/>
        </a:prstGeom>
        <a:noFill/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AF9F6-F02B-4036-ABDB-3DA4EA484E6C}" type="datetimeFigureOut">
              <a:rPr lang="es-EC" smtClean="0"/>
              <a:t>22/2/2022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9305-23C2-491E-A907-3347193828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5538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</a:t>
            </a:fld>
            <a:endParaRPr/>
          </a:p>
        </p:txBody>
      </p:sp>
      <p:sp>
        <p:nvSpPr>
          <p:cNvPr id="67" name="Google Shape;67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CÓDIGO: SGC.DI.269       VERSIÓN: 1.0        DICIEMBRE 13 2011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e54ce988b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e54ce988b3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625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e54ce988b3_7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e54ce988b3_7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98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e54ce988b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e54ce988b3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e54ce988b3_7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e54ce988b3_7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465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e54ce988b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e54ce988b3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57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e54ce988b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e54ce988b3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39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e54ce988b3_7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e54ce988b3_7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358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e54ce988b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e54ce988b3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0632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e54ce988b3_7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e54ce988b3_7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660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e54ce988b3_7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e54ce988b3_7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530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B1850A-FDF7-456D-BE1B-841624AAA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E9C17E-20E8-45B4-A932-8E330A765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18E599-E05C-41A8-952E-76AA53D0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08F-6E4E-45CE-9C0C-43C6F02A9D46}" type="datetimeFigureOut">
              <a:rPr lang="es-EC" smtClean="0"/>
              <a:t>22/2/2022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8F48A5-D4A4-41BF-B141-DD0725F8C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B87745-12EE-408E-94D9-2DEF003A6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4D63-E7CC-4D89-BE0B-5EDDCBB414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9401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9D7F2-2CDC-49A8-AF28-264FE2297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E87793D-4F14-495F-A035-AA904AFEF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AE53DD-BF56-46C2-A0E0-C5B46072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08F-6E4E-45CE-9C0C-43C6F02A9D46}" type="datetimeFigureOut">
              <a:rPr lang="es-EC" smtClean="0"/>
              <a:t>22/2/2022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552024-4322-4840-A2C2-84789149A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1D6445-6011-4C6A-A86C-5190DC05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4D63-E7CC-4D89-BE0B-5EDDCBB414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871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EBE596-4B78-4F64-87EA-AEC77E8FA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2190F33-9C39-4826-BA65-D6241E963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4BC9CF-4F4C-4971-9ED0-D625223DF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08F-6E4E-45CE-9C0C-43C6F02A9D46}" type="datetimeFigureOut">
              <a:rPr lang="es-EC" smtClean="0"/>
              <a:t>22/2/2022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FA79A-47E9-4FFA-A6D9-1AA2DD537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757545-A179-4A42-B824-BE1D8E33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4D63-E7CC-4D89-BE0B-5EDDCBB414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810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>
  <p:cSld name="1_Diapositiva de títul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oogle Shape;19;p4"/>
          <p:cNvGraphicFramePr/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3" imgW="12217400" imgH="5360988" progId="">
                  <p:embed/>
                </p:oleObj>
              </mc:Choice>
              <mc:Fallback>
                <p:oleObj r:id="rId3" imgW="12217400" imgH="5360988" progId="">
                  <p:embed/>
                  <p:pic>
                    <p:nvPicPr>
                      <p:cNvPr id="19" name="Google Shape;19;p4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 r="2680"/>
                      <a:stretch/>
                    </p:blipFill>
                    <p:spPr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Google Shape;20;p4"/>
          <p:cNvSpPr/>
          <p:nvPr/>
        </p:nvSpPr>
        <p:spPr>
          <a:xfrm>
            <a:off x="4095751" y="228600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4" descr="pie de pagina esp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864226"/>
            <a:ext cx="12192000" cy="106521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2" name="Google Shape;22;p4"/>
          <p:cNvSpPr txBox="1">
            <a:spLocks noGrp="1"/>
          </p:cNvSpPr>
          <p:nvPr>
            <p:ph type="dt" idx="10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ftr" idx="11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469" y="222164"/>
            <a:ext cx="2976000" cy="576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811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flipH="1">
            <a:off x="4434867" y="4656831"/>
            <a:ext cx="3328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flipH="1">
            <a:off x="3039567" y="1654967"/>
            <a:ext cx="6107600" cy="31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Oswald"/>
              <a:buNone/>
              <a:defRPr sz="7333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2100888" y="-1437253"/>
            <a:ext cx="14769072" cy="10427253"/>
            <a:chOff x="-1575666" y="-1077940"/>
            <a:chExt cx="11076804" cy="7820440"/>
          </a:xfrm>
        </p:grpSpPr>
        <p:sp>
          <p:nvSpPr>
            <p:cNvPr id="12" name="Google Shape;12;p2"/>
            <p:cNvSpPr/>
            <p:nvPr/>
          </p:nvSpPr>
          <p:spPr>
            <a:xfrm rot="5400000">
              <a:off x="6509011" y="1925312"/>
              <a:ext cx="5023468" cy="558753"/>
            </a:xfrm>
            <a:custGeom>
              <a:avLst/>
              <a:gdLst/>
              <a:ahLst/>
              <a:cxnLst/>
              <a:rect l="l" t="t" r="r" b="b"/>
              <a:pathLst>
                <a:path w="38579" h="4291" extrusionOk="0">
                  <a:moveTo>
                    <a:pt x="18969" y="4290"/>
                  </a:moveTo>
                  <a:lnTo>
                    <a:pt x="38579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5400000">
              <a:off x="8046348" y="17252"/>
              <a:ext cx="1475959" cy="579846"/>
            </a:xfrm>
            <a:custGeom>
              <a:avLst/>
              <a:gdLst/>
              <a:ahLst/>
              <a:cxnLst/>
              <a:rect l="l" t="t" r="r" b="b"/>
              <a:pathLst>
                <a:path w="11335" h="4161" extrusionOk="0">
                  <a:moveTo>
                    <a:pt x="0" y="3580"/>
                  </a:moveTo>
                  <a:lnTo>
                    <a:pt x="11335" y="4160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5400000">
              <a:off x="3604532" y="-258553"/>
              <a:ext cx="1806568" cy="766996"/>
            </a:xfrm>
            <a:custGeom>
              <a:avLst/>
              <a:gdLst/>
              <a:ahLst/>
              <a:cxnLst/>
              <a:rect l="l" t="t" r="r" b="b"/>
              <a:pathLst>
                <a:path w="13874" h="5504" extrusionOk="0">
                  <a:moveTo>
                    <a:pt x="13241" y="1"/>
                  </a:moveTo>
                  <a:lnTo>
                    <a:pt x="13874" y="5503"/>
                  </a:lnTo>
                  <a:lnTo>
                    <a:pt x="0" y="33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5547363">
              <a:off x="7616779" y="3351679"/>
              <a:ext cx="696374" cy="891449"/>
            </a:xfrm>
            <a:custGeom>
              <a:avLst/>
              <a:gdLst/>
              <a:ahLst/>
              <a:cxnLst/>
              <a:rect l="l" t="t" r="r" b="b"/>
              <a:pathLst>
                <a:path w="5348" h="6846" extrusionOk="0">
                  <a:moveTo>
                    <a:pt x="1" y="0"/>
                  </a:moveTo>
                  <a:lnTo>
                    <a:pt x="2228" y="6846"/>
                  </a:lnTo>
                  <a:lnTo>
                    <a:pt x="5347" y="5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5400000">
              <a:off x="7231403" y="-1269290"/>
              <a:ext cx="1118265" cy="1569945"/>
            </a:xfrm>
            <a:custGeom>
              <a:avLst/>
              <a:gdLst/>
              <a:ahLst/>
              <a:cxnLst/>
              <a:rect l="l" t="t" r="r" b="b"/>
              <a:pathLst>
                <a:path w="8588" h="11266" extrusionOk="0">
                  <a:moveTo>
                    <a:pt x="0" y="8259"/>
                  </a:moveTo>
                  <a:lnTo>
                    <a:pt x="4705" y="1"/>
                  </a:lnTo>
                  <a:lnTo>
                    <a:pt x="8587" y="112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-7092976">
              <a:off x="5948617" y="4587574"/>
              <a:ext cx="1814523" cy="600424"/>
            </a:xfrm>
            <a:custGeom>
              <a:avLst/>
              <a:gdLst/>
              <a:ahLst/>
              <a:cxnLst/>
              <a:rect l="l" t="t" r="r" b="b"/>
              <a:pathLst>
                <a:path w="13935" h="4611" extrusionOk="0">
                  <a:moveTo>
                    <a:pt x="0" y="3779"/>
                  </a:moveTo>
                  <a:lnTo>
                    <a:pt x="12920" y="1"/>
                  </a:lnTo>
                  <a:lnTo>
                    <a:pt x="13934" y="46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 rot="5717864">
              <a:off x="2031803" y="-1133467"/>
              <a:ext cx="1712527" cy="2239600"/>
            </a:xfrm>
            <a:custGeom>
              <a:avLst/>
              <a:gdLst/>
              <a:ahLst/>
              <a:cxnLst/>
              <a:rect l="l" t="t" r="r" b="b"/>
              <a:pathLst>
                <a:path w="11396" h="13190" extrusionOk="0">
                  <a:moveTo>
                    <a:pt x="4905" y="0"/>
                  </a:moveTo>
                  <a:lnTo>
                    <a:pt x="11395" y="5503"/>
                  </a:lnTo>
                  <a:lnTo>
                    <a:pt x="0" y="1318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5717864">
              <a:off x="453316" y="-867186"/>
              <a:ext cx="1492375" cy="1172776"/>
            </a:xfrm>
            <a:custGeom>
              <a:avLst/>
              <a:gdLst/>
              <a:ahLst/>
              <a:cxnLst/>
              <a:rect l="l" t="t" r="r" b="b"/>
              <a:pathLst>
                <a:path w="9931" h="6907" extrusionOk="0">
                  <a:moveTo>
                    <a:pt x="6880" y="6906"/>
                  </a:moveTo>
                  <a:lnTo>
                    <a:pt x="9931" y="4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5547363">
              <a:off x="7957592" y="1208865"/>
              <a:ext cx="1425302" cy="674902"/>
            </a:xfrm>
            <a:custGeom>
              <a:avLst/>
              <a:gdLst/>
              <a:ahLst/>
              <a:cxnLst/>
              <a:rect l="l" t="t" r="r" b="b"/>
              <a:pathLst>
                <a:path w="10946" h="5183" extrusionOk="0">
                  <a:moveTo>
                    <a:pt x="1" y="0"/>
                  </a:moveTo>
                  <a:lnTo>
                    <a:pt x="10945" y="130"/>
                  </a:lnTo>
                  <a:lnTo>
                    <a:pt x="9550" y="51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-7092976">
              <a:off x="5010652" y="4175761"/>
              <a:ext cx="928812" cy="2200382"/>
            </a:xfrm>
            <a:custGeom>
              <a:avLst/>
              <a:gdLst/>
              <a:ahLst/>
              <a:cxnLst/>
              <a:rect l="l" t="t" r="r" b="b"/>
              <a:pathLst>
                <a:path w="7133" h="16898" extrusionOk="0">
                  <a:moveTo>
                    <a:pt x="4524" y="0"/>
                  </a:moveTo>
                  <a:lnTo>
                    <a:pt x="7132" y="16898"/>
                  </a:lnTo>
                  <a:lnTo>
                    <a:pt x="1" y="40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5400000">
              <a:off x="8455787" y="-618132"/>
              <a:ext cx="738044" cy="498882"/>
            </a:xfrm>
            <a:custGeom>
              <a:avLst/>
              <a:gdLst/>
              <a:ahLst/>
              <a:cxnLst/>
              <a:rect l="l" t="t" r="r" b="b"/>
              <a:pathLst>
                <a:path w="5668" h="3580" extrusionOk="0">
                  <a:moveTo>
                    <a:pt x="2357" y="3580"/>
                  </a:moveTo>
                  <a:lnTo>
                    <a:pt x="5667" y="1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5400000">
              <a:off x="285510" y="2673235"/>
              <a:ext cx="1102509" cy="600421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 rot="5400000">
              <a:off x="527516" y="1371693"/>
              <a:ext cx="1234545" cy="866711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5717864">
              <a:off x="1551099" y="-695276"/>
              <a:ext cx="1741079" cy="1305386"/>
            </a:xfrm>
            <a:custGeom>
              <a:avLst/>
              <a:gdLst/>
              <a:ahLst/>
              <a:cxnLst/>
              <a:rect l="l" t="t" r="r" b="b"/>
              <a:pathLst>
                <a:path w="11586" h="7688" extrusionOk="0">
                  <a:moveTo>
                    <a:pt x="0" y="7687"/>
                  </a:moveTo>
                  <a:lnTo>
                    <a:pt x="11395" y="1"/>
                  </a:lnTo>
                  <a:lnTo>
                    <a:pt x="11586" y="77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5547363">
              <a:off x="8342225" y="4139502"/>
              <a:ext cx="1011097" cy="1100313"/>
            </a:xfrm>
            <a:custGeom>
              <a:avLst/>
              <a:gdLst/>
              <a:ahLst/>
              <a:cxnLst/>
              <a:rect l="l" t="t" r="r" b="b"/>
              <a:pathLst>
                <a:path w="7765" h="8450" extrusionOk="0">
                  <a:moveTo>
                    <a:pt x="0" y="8450"/>
                  </a:moveTo>
                  <a:lnTo>
                    <a:pt x="4905" y="1"/>
                  </a:lnTo>
                  <a:lnTo>
                    <a:pt x="7764" y="20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5400000">
              <a:off x="6224750" y="-349627"/>
              <a:ext cx="356652" cy="1205260"/>
            </a:xfrm>
            <a:custGeom>
              <a:avLst/>
              <a:gdLst/>
              <a:ahLst/>
              <a:cxnLst/>
              <a:rect l="l" t="t" r="r" b="b"/>
              <a:pathLst>
                <a:path w="2739" h="8649" extrusionOk="0">
                  <a:moveTo>
                    <a:pt x="0" y="1"/>
                  </a:moveTo>
                  <a:lnTo>
                    <a:pt x="2227" y="8649"/>
                  </a:lnTo>
                  <a:lnTo>
                    <a:pt x="2739" y="24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5400000">
              <a:off x="5908467" y="-1151472"/>
              <a:ext cx="1408248" cy="1624293"/>
            </a:xfrm>
            <a:custGeom>
              <a:avLst/>
              <a:gdLst/>
              <a:ahLst/>
              <a:cxnLst/>
              <a:rect l="l" t="t" r="r" b="b"/>
              <a:pathLst>
                <a:path w="10815" h="11656" extrusionOk="0">
                  <a:moveTo>
                    <a:pt x="0" y="1"/>
                  </a:moveTo>
                  <a:lnTo>
                    <a:pt x="8587" y="3008"/>
                  </a:lnTo>
                  <a:lnTo>
                    <a:pt x="10814" y="116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5400000">
              <a:off x="4251861" y="-602792"/>
              <a:ext cx="1724274" cy="1373180"/>
            </a:xfrm>
            <a:custGeom>
              <a:avLst/>
              <a:gdLst/>
              <a:ahLst/>
              <a:cxnLst/>
              <a:rect l="l" t="t" r="r" b="b"/>
              <a:pathLst>
                <a:path w="13242" h="9854" extrusionOk="0">
                  <a:moveTo>
                    <a:pt x="0" y="9853"/>
                  </a:moveTo>
                  <a:lnTo>
                    <a:pt x="13241" y="6526"/>
                  </a:lnTo>
                  <a:lnTo>
                    <a:pt x="87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5547363">
              <a:off x="7158465" y="2449223"/>
              <a:ext cx="1690414" cy="891449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-7092976">
              <a:off x="5224063" y="4352681"/>
              <a:ext cx="1011107" cy="1666759"/>
            </a:xfrm>
            <a:custGeom>
              <a:avLst/>
              <a:gdLst/>
              <a:ahLst/>
              <a:cxnLst/>
              <a:rect l="l" t="t" r="r" b="b"/>
              <a:pathLst>
                <a:path w="7765" h="12800" extrusionOk="0">
                  <a:moveTo>
                    <a:pt x="633" y="1"/>
                  </a:moveTo>
                  <a:lnTo>
                    <a:pt x="7764" y="12800"/>
                  </a:lnTo>
                  <a:lnTo>
                    <a:pt x="0" y="973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 rot="5400000">
              <a:off x="502710" y="2449266"/>
              <a:ext cx="1284156" cy="866711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5400000">
              <a:off x="7095155" y="-354239"/>
              <a:ext cx="970474" cy="1828305"/>
            </a:xfrm>
            <a:custGeom>
              <a:avLst/>
              <a:gdLst/>
              <a:ahLst/>
              <a:cxnLst/>
              <a:rect l="l" t="t" r="r" b="b"/>
              <a:pathLst>
                <a:path w="7453" h="13120" extrusionOk="0">
                  <a:moveTo>
                    <a:pt x="0" y="10685"/>
                  </a:moveTo>
                  <a:lnTo>
                    <a:pt x="7453" y="0"/>
                  </a:lnTo>
                  <a:lnTo>
                    <a:pt x="2739" y="131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 rot="5400000">
              <a:off x="-243749" y="1741236"/>
              <a:ext cx="1035971" cy="874654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 rot="5400000">
              <a:off x="-492456" y="3142065"/>
              <a:ext cx="1474787" cy="583493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 rot="5547363">
              <a:off x="8203202" y="3605665"/>
              <a:ext cx="1334935" cy="1100313"/>
            </a:xfrm>
            <a:custGeom>
              <a:avLst/>
              <a:gdLst/>
              <a:ahLst/>
              <a:cxnLst/>
              <a:rect l="l" t="t" r="r" b="b"/>
              <a:pathLst>
                <a:path w="10252" h="8450" extrusionOk="0">
                  <a:moveTo>
                    <a:pt x="1" y="7869"/>
                  </a:moveTo>
                  <a:lnTo>
                    <a:pt x="10252" y="1"/>
                  </a:lnTo>
                  <a:lnTo>
                    <a:pt x="5347" y="84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 rot="5400000">
              <a:off x="7052556" y="-477798"/>
              <a:ext cx="1475959" cy="1569945"/>
            </a:xfrm>
            <a:custGeom>
              <a:avLst/>
              <a:gdLst/>
              <a:ahLst/>
              <a:cxnLst/>
              <a:rect l="l" t="t" r="r" b="b"/>
              <a:pathLst>
                <a:path w="11335" h="11266" extrusionOk="0">
                  <a:moveTo>
                    <a:pt x="0" y="1"/>
                  </a:moveTo>
                  <a:lnTo>
                    <a:pt x="11335" y="581"/>
                  </a:lnTo>
                  <a:lnTo>
                    <a:pt x="3882" y="1126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 rot="5400000">
              <a:off x="-201428" y="1226113"/>
              <a:ext cx="1234545" cy="1157872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 rot="5547363">
              <a:off x="7744844" y="4320253"/>
              <a:ext cx="1135189" cy="817097"/>
            </a:xfrm>
            <a:custGeom>
              <a:avLst/>
              <a:gdLst/>
              <a:ahLst/>
              <a:cxnLst/>
              <a:rect l="l" t="t" r="r" b="b"/>
              <a:pathLst>
                <a:path w="8718" h="6275" extrusionOk="0">
                  <a:moveTo>
                    <a:pt x="0" y="3268"/>
                  </a:moveTo>
                  <a:lnTo>
                    <a:pt x="8718" y="1"/>
                  </a:lnTo>
                  <a:lnTo>
                    <a:pt x="4073" y="627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 rot="5547363">
              <a:off x="8345395" y="2028552"/>
              <a:ext cx="563167" cy="657974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 rot="-7092976">
              <a:off x="6433343" y="4269349"/>
              <a:ext cx="1814523" cy="716706"/>
            </a:xfrm>
            <a:custGeom>
              <a:avLst/>
              <a:gdLst/>
              <a:ahLst/>
              <a:cxnLst/>
              <a:rect l="l" t="t" r="r" b="b"/>
              <a:pathLst>
                <a:path w="13935" h="5504" extrusionOk="0">
                  <a:moveTo>
                    <a:pt x="0" y="1"/>
                  </a:moveTo>
                  <a:lnTo>
                    <a:pt x="633" y="5503"/>
                  </a:lnTo>
                  <a:lnTo>
                    <a:pt x="13934" y="83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 rot="5400000">
              <a:off x="5221947" y="-1837992"/>
              <a:ext cx="1408248" cy="2997333"/>
            </a:xfrm>
            <a:custGeom>
              <a:avLst/>
              <a:gdLst/>
              <a:ahLst/>
              <a:cxnLst/>
              <a:rect l="l" t="t" r="r" b="b"/>
              <a:pathLst>
                <a:path w="10815" h="21509" extrusionOk="0">
                  <a:moveTo>
                    <a:pt x="0" y="1"/>
                  </a:moveTo>
                  <a:lnTo>
                    <a:pt x="2036" y="21508"/>
                  </a:lnTo>
                  <a:lnTo>
                    <a:pt x="10814" y="116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 rot="5400000">
              <a:off x="-1879701" y="467351"/>
              <a:ext cx="1765942" cy="1157872"/>
            </a:xfrm>
            <a:custGeom>
              <a:avLst/>
              <a:gdLst/>
              <a:ahLst/>
              <a:cxnLst/>
              <a:rect l="l" t="t" r="r" b="b"/>
              <a:pathLst>
                <a:path w="13562" h="8892" extrusionOk="0">
                  <a:moveTo>
                    <a:pt x="0" y="7678"/>
                  </a:moveTo>
                  <a:lnTo>
                    <a:pt x="13561" y="8891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 rot="-7092976">
              <a:off x="5822161" y="4620253"/>
              <a:ext cx="1682487" cy="891456"/>
            </a:xfrm>
            <a:custGeom>
              <a:avLst/>
              <a:gdLst/>
              <a:ahLst/>
              <a:cxnLst/>
              <a:rect l="l" t="t" r="r" b="b"/>
              <a:pathLst>
                <a:path w="12921" h="6846" extrusionOk="0">
                  <a:moveTo>
                    <a:pt x="0" y="6846"/>
                  </a:moveTo>
                  <a:lnTo>
                    <a:pt x="12920" y="3068"/>
                  </a:lnTo>
                  <a:lnTo>
                    <a:pt x="51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5400000">
              <a:off x="-64246" y="2969983"/>
              <a:ext cx="1218659" cy="1183785"/>
            </a:xfrm>
            <a:custGeom>
              <a:avLst/>
              <a:gdLst/>
              <a:ahLst/>
              <a:cxnLst/>
              <a:rect l="l" t="t" r="r" b="b"/>
              <a:pathLst>
                <a:path w="9359" h="9091" extrusionOk="0">
                  <a:moveTo>
                    <a:pt x="4394" y="1"/>
                  </a:moveTo>
                  <a:lnTo>
                    <a:pt x="9359" y="909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 rot="5717864">
              <a:off x="1134257" y="-1021478"/>
              <a:ext cx="1741079" cy="1880483"/>
            </a:xfrm>
            <a:custGeom>
              <a:avLst/>
              <a:gdLst/>
              <a:ahLst/>
              <a:cxnLst/>
              <a:rect l="l" t="t" r="r" b="b"/>
              <a:pathLst>
                <a:path w="11586" h="11075" extrusionOk="0">
                  <a:moveTo>
                    <a:pt x="0" y="6915"/>
                  </a:moveTo>
                  <a:lnTo>
                    <a:pt x="9931" y="11074"/>
                  </a:lnTo>
                  <a:lnTo>
                    <a:pt x="115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 rot="5547363">
              <a:off x="8144497" y="4328931"/>
              <a:ext cx="1135189" cy="834025"/>
            </a:xfrm>
            <a:custGeom>
              <a:avLst/>
              <a:gdLst/>
              <a:ahLst/>
              <a:cxnLst/>
              <a:rect l="l" t="t" r="r" b="b"/>
              <a:pathLst>
                <a:path w="8718" h="6405" extrusionOk="0">
                  <a:moveTo>
                    <a:pt x="0" y="6405"/>
                  </a:moveTo>
                  <a:lnTo>
                    <a:pt x="8718" y="3138"/>
                  </a:lnTo>
                  <a:lnTo>
                    <a:pt x="77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 rot="5547363">
              <a:off x="7441357" y="3797550"/>
              <a:ext cx="936616" cy="815925"/>
            </a:xfrm>
            <a:custGeom>
              <a:avLst/>
              <a:gdLst/>
              <a:ahLst/>
              <a:cxnLst/>
              <a:rect l="l" t="t" r="r" b="b"/>
              <a:pathLst>
                <a:path w="7193" h="6266" extrusionOk="0">
                  <a:moveTo>
                    <a:pt x="1" y="6266"/>
                  </a:moveTo>
                  <a:lnTo>
                    <a:pt x="3120" y="1"/>
                  </a:lnTo>
                  <a:lnTo>
                    <a:pt x="7193" y="3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 rot="5400000">
              <a:off x="-1264295" y="2761782"/>
              <a:ext cx="2510627" cy="308219"/>
            </a:xfrm>
            <a:custGeom>
              <a:avLst/>
              <a:gdLst/>
              <a:ahLst/>
              <a:cxnLst/>
              <a:rect l="l" t="t" r="r" b="b"/>
              <a:pathLst>
                <a:path w="19281" h="2367" extrusionOk="0">
                  <a:moveTo>
                    <a:pt x="0" y="2366"/>
                  </a:moveTo>
                  <a:lnTo>
                    <a:pt x="19281" y="1474"/>
                  </a:lnTo>
                  <a:lnTo>
                    <a:pt x="7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 rot="5400000">
              <a:off x="163037" y="2404151"/>
              <a:ext cx="530486" cy="566565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5400000">
              <a:off x="2085556" y="3724679"/>
              <a:ext cx="1152120" cy="1683680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 rot="5014944">
              <a:off x="-975614" y="4619031"/>
              <a:ext cx="2052921" cy="1216585"/>
            </a:xfrm>
            <a:custGeom>
              <a:avLst/>
              <a:gdLst/>
              <a:ahLst/>
              <a:cxnLst/>
              <a:rect l="l" t="t" r="r" b="b"/>
              <a:pathLst>
                <a:path w="6370" h="9343" extrusionOk="0">
                  <a:moveTo>
                    <a:pt x="0" y="1"/>
                  </a:moveTo>
                  <a:lnTo>
                    <a:pt x="3250" y="9342"/>
                  </a:lnTo>
                  <a:lnTo>
                    <a:pt x="6369" y="236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 rot="5400000">
              <a:off x="307281" y="4218904"/>
              <a:ext cx="1741071" cy="1284180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5400000">
              <a:off x="3124221" y="4733898"/>
              <a:ext cx="1666720" cy="908510"/>
            </a:xfrm>
            <a:custGeom>
              <a:avLst/>
              <a:gdLst/>
              <a:ahLst/>
              <a:cxnLst/>
              <a:rect l="l" t="t" r="r" b="b"/>
              <a:pathLst>
                <a:path w="12800" h="6977" extrusionOk="0">
                  <a:moveTo>
                    <a:pt x="1" y="6976"/>
                  </a:moveTo>
                  <a:lnTo>
                    <a:pt x="12800" y="2496"/>
                  </a:lnTo>
                  <a:lnTo>
                    <a:pt x="31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 rot="5400000">
              <a:off x="4160664" y="4687082"/>
              <a:ext cx="1260457" cy="1408405"/>
            </a:xfrm>
            <a:custGeom>
              <a:avLst/>
              <a:gdLst/>
              <a:ahLst/>
              <a:cxnLst/>
              <a:rect l="l" t="t" r="r" b="b"/>
              <a:pathLst>
                <a:path w="9680" h="10816" extrusionOk="0">
                  <a:moveTo>
                    <a:pt x="6560" y="1"/>
                  </a:moveTo>
                  <a:lnTo>
                    <a:pt x="9680" y="10815"/>
                  </a:lnTo>
                  <a:lnTo>
                    <a:pt x="0" y="83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5400000">
              <a:off x="2382321" y="4317015"/>
              <a:ext cx="1666720" cy="1742277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5400000">
              <a:off x="845004" y="4231861"/>
              <a:ext cx="1741071" cy="1258268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5400000">
              <a:off x="-536179" y="5119785"/>
              <a:ext cx="2603208" cy="642220"/>
            </a:xfrm>
            <a:custGeom>
              <a:avLst/>
              <a:gdLst/>
              <a:ahLst/>
              <a:cxnLst/>
              <a:rect l="l" t="t" r="r" b="b"/>
              <a:pathLst>
                <a:path w="19992" h="4932" extrusionOk="0">
                  <a:moveTo>
                    <a:pt x="1" y="4229"/>
                  </a:moveTo>
                  <a:lnTo>
                    <a:pt x="19992" y="4931"/>
                  </a:lnTo>
                  <a:lnTo>
                    <a:pt x="1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 rot="5547363">
              <a:off x="7908823" y="2446800"/>
              <a:ext cx="1400431" cy="657974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 rot="5547363">
              <a:off x="7899034" y="3288170"/>
              <a:ext cx="2553460" cy="541823"/>
            </a:xfrm>
            <a:custGeom>
              <a:avLst/>
              <a:gdLst/>
              <a:ahLst/>
              <a:cxnLst/>
              <a:rect l="l" t="t" r="r" b="b"/>
              <a:pathLst>
                <a:path w="19610" h="4161" extrusionOk="0">
                  <a:moveTo>
                    <a:pt x="0" y="4160"/>
                  </a:moveTo>
                  <a:lnTo>
                    <a:pt x="19610" y="1"/>
                  </a:lnTo>
                  <a:lnTo>
                    <a:pt x="2929" y="41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 rot="5547363">
              <a:off x="7840235" y="3226796"/>
              <a:ext cx="2172199" cy="1024789"/>
            </a:xfrm>
            <a:custGeom>
              <a:avLst/>
              <a:gdLst/>
              <a:ahLst/>
              <a:cxnLst/>
              <a:rect l="l" t="t" r="r" b="b"/>
              <a:pathLst>
                <a:path w="16682" h="7870" extrusionOk="0">
                  <a:moveTo>
                    <a:pt x="6431" y="7869"/>
                  </a:moveTo>
                  <a:lnTo>
                    <a:pt x="16682" y="1"/>
                  </a:lnTo>
                  <a:lnTo>
                    <a:pt x="1" y="4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4915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2466800" y="3853600"/>
            <a:ext cx="7258400" cy="12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6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767200" y="1731513"/>
            <a:ext cx="4657600" cy="151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9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3"/>
          <p:cNvSpPr txBox="1">
            <a:spLocks noGrp="1"/>
          </p:cNvSpPr>
          <p:nvPr>
            <p:ph type="subTitle" idx="1"/>
          </p:nvPr>
        </p:nvSpPr>
        <p:spPr>
          <a:xfrm>
            <a:off x="3522200" y="4905867"/>
            <a:ext cx="5147600" cy="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66" name="Google Shape;66;p3"/>
          <p:cNvGrpSpPr/>
          <p:nvPr/>
        </p:nvGrpSpPr>
        <p:grpSpPr>
          <a:xfrm>
            <a:off x="-2092247" y="-1662722"/>
            <a:ext cx="15856889" cy="10581785"/>
            <a:chOff x="-1569186" y="-1247042"/>
            <a:chExt cx="11892667" cy="7936339"/>
          </a:xfrm>
        </p:grpSpPr>
        <p:sp>
          <p:nvSpPr>
            <p:cNvPr id="67" name="Google Shape;67;p3"/>
            <p:cNvSpPr/>
            <p:nvPr/>
          </p:nvSpPr>
          <p:spPr>
            <a:xfrm rot="5400000">
              <a:off x="6006870" y="-411930"/>
              <a:ext cx="1989853" cy="1458902"/>
            </a:xfrm>
            <a:custGeom>
              <a:avLst/>
              <a:gdLst/>
              <a:ahLst/>
              <a:cxnLst/>
              <a:rect l="l" t="t" r="r" b="b"/>
              <a:pathLst>
                <a:path w="14516" h="5053" extrusionOk="0">
                  <a:moveTo>
                    <a:pt x="1" y="5052"/>
                  </a:moveTo>
                  <a:lnTo>
                    <a:pt x="12990" y="0"/>
                  </a:lnTo>
                  <a:lnTo>
                    <a:pt x="14515" y="268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-3627305">
              <a:off x="-1603204" y="-364161"/>
              <a:ext cx="3003917" cy="1672050"/>
            </a:xfrm>
            <a:custGeom>
              <a:avLst/>
              <a:gdLst/>
              <a:ahLst/>
              <a:cxnLst/>
              <a:rect l="l" t="t" r="r" b="b"/>
              <a:pathLst>
                <a:path w="14516" h="5053" extrusionOk="0">
                  <a:moveTo>
                    <a:pt x="1" y="5052"/>
                  </a:moveTo>
                  <a:lnTo>
                    <a:pt x="12990" y="0"/>
                  </a:lnTo>
                  <a:lnTo>
                    <a:pt x="14515" y="26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5784893">
              <a:off x="7908235" y="2729737"/>
              <a:ext cx="1597105" cy="2131715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 rot="4055609">
              <a:off x="-920303" y="3156231"/>
              <a:ext cx="2476557" cy="1517088"/>
            </a:xfrm>
            <a:custGeom>
              <a:avLst/>
              <a:gdLst/>
              <a:ahLst/>
              <a:cxnLst/>
              <a:rect l="l" t="t" r="r" b="b"/>
              <a:pathLst>
                <a:path w="22791" h="13961" extrusionOk="0">
                  <a:moveTo>
                    <a:pt x="1" y="13510"/>
                  </a:moveTo>
                  <a:lnTo>
                    <a:pt x="22791" y="13960"/>
                  </a:lnTo>
                  <a:lnTo>
                    <a:pt x="138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 rot="4055609">
              <a:off x="1794402" y="4578334"/>
              <a:ext cx="1390897" cy="1453953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 rot="7891307">
              <a:off x="8121998" y="4969569"/>
              <a:ext cx="2152943" cy="1099004"/>
            </a:xfrm>
            <a:custGeom>
              <a:avLst/>
              <a:gdLst/>
              <a:ahLst/>
              <a:cxnLst/>
              <a:rect l="l" t="t" r="r" b="b"/>
              <a:pathLst>
                <a:path w="16552" h="8449" extrusionOk="0">
                  <a:moveTo>
                    <a:pt x="0" y="8449"/>
                  </a:moveTo>
                  <a:lnTo>
                    <a:pt x="16551" y="7998"/>
                  </a:lnTo>
                  <a:lnTo>
                    <a:pt x="10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rot="5715920">
              <a:off x="7815995" y="798294"/>
              <a:ext cx="653435" cy="836499"/>
            </a:xfrm>
            <a:custGeom>
              <a:avLst/>
              <a:gdLst/>
              <a:ahLst/>
              <a:cxnLst/>
              <a:rect l="l" t="t" r="r" b="b"/>
              <a:pathLst>
                <a:path w="5348" h="6846" extrusionOk="0">
                  <a:moveTo>
                    <a:pt x="1" y="0"/>
                  </a:moveTo>
                  <a:lnTo>
                    <a:pt x="2228" y="6846"/>
                  </a:lnTo>
                  <a:lnTo>
                    <a:pt x="5347" y="5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5715920">
              <a:off x="8348769" y="1077878"/>
              <a:ext cx="1252621" cy="1032489"/>
            </a:xfrm>
            <a:custGeom>
              <a:avLst/>
              <a:gdLst/>
              <a:ahLst/>
              <a:cxnLst/>
              <a:rect l="l" t="t" r="r" b="b"/>
              <a:pathLst>
                <a:path w="10252" h="8450" extrusionOk="0">
                  <a:moveTo>
                    <a:pt x="1" y="7869"/>
                  </a:moveTo>
                  <a:lnTo>
                    <a:pt x="10252" y="1"/>
                  </a:lnTo>
                  <a:lnTo>
                    <a:pt x="5347" y="84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9420525">
              <a:off x="5923893" y="-597936"/>
              <a:ext cx="603695" cy="99091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AACE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 rot="4055609">
              <a:off x="1383928" y="4299432"/>
              <a:ext cx="961458" cy="1405053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 rot="4055609">
              <a:off x="116231" y="3850037"/>
              <a:ext cx="975584" cy="1517088"/>
            </a:xfrm>
            <a:custGeom>
              <a:avLst/>
              <a:gdLst/>
              <a:ahLst/>
              <a:cxnLst/>
              <a:rect l="l" t="t" r="r" b="b"/>
              <a:pathLst>
                <a:path w="8978" h="13961" extrusionOk="0">
                  <a:moveTo>
                    <a:pt x="0" y="0"/>
                  </a:moveTo>
                  <a:lnTo>
                    <a:pt x="8978" y="13960"/>
                  </a:lnTo>
                  <a:lnTo>
                    <a:pt x="7834" y="40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 rot="4055609">
              <a:off x="999440" y="3602100"/>
              <a:ext cx="1155423" cy="1405053"/>
            </a:xfrm>
            <a:custGeom>
              <a:avLst/>
              <a:gdLst/>
              <a:ahLst/>
              <a:cxnLst/>
              <a:rect l="l" t="t" r="r" b="b"/>
              <a:pathLst>
                <a:path w="10633" h="12930" extrusionOk="0">
                  <a:moveTo>
                    <a:pt x="0" y="8830"/>
                  </a:moveTo>
                  <a:lnTo>
                    <a:pt x="10633" y="0"/>
                  </a:lnTo>
                  <a:lnTo>
                    <a:pt x="7834" y="129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 rot="4055609">
              <a:off x="87113" y="5165288"/>
              <a:ext cx="1452944" cy="1071665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 rot="4055609">
              <a:off x="501965" y="5005059"/>
              <a:ext cx="1452944" cy="1050041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 rot="5715920">
              <a:off x="6652485" y="-731269"/>
              <a:ext cx="1586181" cy="2064734"/>
            </a:xfrm>
            <a:custGeom>
              <a:avLst/>
              <a:gdLst/>
              <a:ahLst/>
              <a:cxnLst/>
              <a:rect l="l" t="t" r="r" b="b"/>
              <a:pathLst>
                <a:path w="12982" h="16898" extrusionOk="0">
                  <a:moveTo>
                    <a:pt x="2609" y="16898"/>
                  </a:moveTo>
                  <a:lnTo>
                    <a:pt x="12982" y="5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 rot="5715920">
              <a:off x="7427418" y="-45737"/>
              <a:ext cx="1586181" cy="836499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 rot="6594803">
              <a:off x="498696" y="-784815"/>
              <a:ext cx="1233215" cy="1156623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 rot="6594803">
              <a:off x="562450" y="734176"/>
              <a:ext cx="1101321" cy="599774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 rot="6594803">
              <a:off x="30291" y="896225"/>
              <a:ext cx="1217346" cy="1182508"/>
            </a:xfrm>
            <a:custGeom>
              <a:avLst/>
              <a:gdLst/>
              <a:ahLst/>
              <a:cxnLst/>
              <a:rect l="l" t="t" r="r" b="b"/>
              <a:pathLst>
                <a:path w="9359" h="9091" extrusionOk="0">
                  <a:moveTo>
                    <a:pt x="4394" y="1"/>
                  </a:moveTo>
                  <a:lnTo>
                    <a:pt x="9359" y="909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 rot="6594803">
              <a:off x="1606471" y="-405245"/>
              <a:ext cx="1051764" cy="941350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 rot="6594803">
              <a:off x="1183319" y="-391386"/>
              <a:ext cx="1233215" cy="865776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 rot="6594803">
              <a:off x="791920" y="620671"/>
              <a:ext cx="1282772" cy="865776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 rot="6594803">
              <a:off x="337797" y="-340733"/>
              <a:ext cx="1034854" cy="873711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 rot="6594803">
              <a:off x="-915599" y="538316"/>
              <a:ext cx="2507922" cy="307886"/>
            </a:xfrm>
            <a:custGeom>
              <a:avLst/>
              <a:gdLst/>
              <a:ahLst/>
              <a:cxnLst/>
              <a:rect l="l" t="t" r="r" b="b"/>
              <a:pathLst>
                <a:path w="19281" h="2367" extrusionOk="0">
                  <a:moveTo>
                    <a:pt x="0" y="2366"/>
                  </a:moveTo>
                  <a:lnTo>
                    <a:pt x="19281" y="1474"/>
                  </a:lnTo>
                  <a:lnTo>
                    <a:pt x="7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 rot="6594803">
              <a:off x="561815" y="343487"/>
              <a:ext cx="529914" cy="565954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 rot="6594803">
              <a:off x="-335963" y="973650"/>
              <a:ext cx="1473198" cy="582864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 rot="5715920">
              <a:off x="8565183" y="-411189"/>
              <a:ext cx="528442" cy="617416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 rot="5715920">
              <a:off x="8136316" y="-20028"/>
              <a:ext cx="1314079" cy="617416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 rot="5715920">
              <a:off x="8090476" y="794653"/>
              <a:ext cx="2396010" cy="508424"/>
            </a:xfrm>
            <a:custGeom>
              <a:avLst/>
              <a:gdLst/>
              <a:ahLst/>
              <a:cxnLst/>
              <a:rect l="l" t="t" r="r" b="b"/>
              <a:pathLst>
                <a:path w="19610" h="4161" extrusionOk="0">
                  <a:moveTo>
                    <a:pt x="0" y="4160"/>
                  </a:moveTo>
                  <a:lnTo>
                    <a:pt x="19610" y="1"/>
                  </a:lnTo>
                  <a:lnTo>
                    <a:pt x="2929" y="41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 rot="5715920">
              <a:off x="8027292" y="725389"/>
              <a:ext cx="2038258" cy="961620"/>
            </a:xfrm>
            <a:custGeom>
              <a:avLst/>
              <a:gdLst/>
              <a:ahLst/>
              <a:cxnLst/>
              <a:rect l="l" t="t" r="r" b="b"/>
              <a:pathLst>
                <a:path w="16682" h="7870" extrusionOk="0">
                  <a:moveTo>
                    <a:pt x="6431" y="7869"/>
                  </a:moveTo>
                  <a:lnTo>
                    <a:pt x="16682" y="1"/>
                  </a:lnTo>
                  <a:lnTo>
                    <a:pt x="1" y="4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 rot="7891307">
              <a:off x="8268600" y="3762806"/>
              <a:ext cx="968252" cy="1140888"/>
            </a:xfrm>
            <a:custGeom>
              <a:avLst/>
              <a:gdLst/>
              <a:ahLst/>
              <a:cxnLst/>
              <a:rect l="l" t="t" r="r" b="b"/>
              <a:pathLst>
                <a:path w="7444" h="8771" extrusionOk="0">
                  <a:moveTo>
                    <a:pt x="0" y="1"/>
                  </a:moveTo>
                  <a:lnTo>
                    <a:pt x="1595" y="8068"/>
                  </a:lnTo>
                  <a:lnTo>
                    <a:pt x="7444" y="87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 rot="7891307">
              <a:off x="7305498" y="4196431"/>
              <a:ext cx="2152943" cy="1199422"/>
            </a:xfrm>
            <a:custGeom>
              <a:avLst/>
              <a:gdLst/>
              <a:ahLst/>
              <a:cxnLst/>
              <a:rect l="l" t="t" r="r" b="b"/>
              <a:pathLst>
                <a:path w="16552" h="9221" extrusionOk="0">
                  <a:moveTo>
                    <a:pt x="0" y="451"/>
                  </a:moveTo>
                  <a:lnTo>
                    <a:pt x="16551" y="0"/>
                  </a:lnTo>
                  <a:lnTo>
                    <a:pt x="7444" y="92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 rot="7891307">
              <a:off x="7564712" y="3248892"/>
              <a:ext cx="760918" cy="1015626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 rot="7891307">
              <a:off x="7412574" y="4434266"/>
              <a:ext cx="1184821" cy="1349268"/>
            </a:xfrm>
            <a:custGeom>
              <a:avLst/>
              <a:gdLst/>
              <a:ahLst/>
              <a:cxnLst/>
              <a:rect l="l" t="t" r="r" b="b"/>
              <a:pathLst>
                <a:path w="9109" h="10373" extrusionOk="0">
                  <a:moveTo>
                    <a:pt x="8536" y="10373"/>
                  </a:moveTo>
                  <a:lnTo>
                    <a:pt x="9108" y="0"/>
                  </a:lnTo>
                  <a:lnTo>
                    <a:pt x="1" y="92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 rot="3751665">
              <a:off x="2723828" y="-701969"/>
              <a:ext cx="603686" cy="990920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 rot="-7196168" flipH="1">
              <a:off x="8560394" y="2433448"/>
              <a:ext cx="603687" cy="99091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 rot="-3880959" flipH="1">
              <a:off x="3031298" y="4711969"/>
              <a:ext cx="603692" cy="990902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 rot="7110552" flipH="1">
              <a:off x="-36148" y="2433459"/>
              <a:ext cx="603668" cy="990914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 rot="6751560" flipH="1">
              <a:off x="6699962" y="4613442"/>
              <a:ext cx="603670" cy="990913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5815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59667" y="1749881"/>
            <a:ext cx="10272400" cy="4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816867" y="584787"/>
            <a:ext cx="1055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109" name="Google Shape;109;p4"/>
          <p:cNvGrpSpPr/>
          <p:nvPr/>
        </p:nvGrpSpPr>
        <p:grpSpPr>
          <a:xfrm>
            <a:off x="9292856" y="5212032"/>
            <a:ext cx="2899144" cy="1655176"/>
            <a:chOff x="6969642" y="3909024"/>
            <a:chExt cx="2174358" cy="1241382"/>
          </a:xfrm>
        </p:grpSpPr>
        <p:sp>
          <p:nvSpPr>
            <p:cNvPr id="110" name="Google Shape;110;p4"/>
            <p:cNvSpPr/>
            <p:nvPr/>
          </p:nvSpPr>
          <p:spPr>
            <a:xfrm flipH="1">
              <a:off x="7480664" y="3909024"/>
              <a:ext cx="1663336" cy="1241382"/>
            </a:xfrm>
            <a:custGeom>
              <a:avLst/>
              <a:gdLst/>
              <a:ahLst/>
              <a:cxnLst/>
              <a:rect l="l" t="t" r="r" b="b"/>
              <a:pathLst>
                <a:path w="35738" h="26672" extrusionOk="0">
                  <a:moveTo>
                    <a:pt x="0" y="1"/>
                  </a:moveTo>
                  <a:lnTo>
                    <a:pt x="0" y="26672"/>
                  </a:lnTo>
                  <a:lnTo>
                    <a:pt x="35738" y="266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6969642" y="4386223"/>
              <a:ext cx="1463057" cy="764172"/>
            </a:xfrm>
            <a:custGeom>
              <a:avLst/>
              <a:gdLst/>
              <a:ahLst/>
              <a:cxnLst/>
              <a:rect l="l" t="t" r="r" b="b"/>
              <a:pathLst>
                <a:path w="26040" h="13601" extrusionOk="0">
                  <a:moveTo>
                    <a:pt x="8978" y="1"/>
                  </a:moveTo>
                  <a:lnTo>
                    <a:pt x="1" y="13219"/>
                  </a:lnTo>
                  <a:lnTo>
                    <a:pt x="26039" y="13600"/>
                  </a:lnTo>
                  <a:lnTo>
                    <a:pt x="89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 flipH="1">
              <a:off x="6991043" y="4386223"/>
              <a:ext cx="937278" cy="749564"/>
            </a:xfrm>
            <a:custGeom>
              <a:avLst/>
              <a:gdLst/>
              <a:ahLst/>
              <a:cxnLst/>
              <a:rect l="l" t="t" r="r" b="b"/>
              <a:pathLst>
                <a:path w="16682" h="13341" extrusionOk="0">
                  <a:moveTo>
                    <a:pt x="1" y="1"/>
                  </a:moveTo>
                  <a:lnTo>
                    <a:pt x="195" y="9181"/>
                  </a:lnTo>
                  <a:lnTo>
                    <a:pt x="16681" y="133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>
            <a:off x="-545033" y="-963257"/>
            <a:ext cx="3371124" cy="2143261"/>
            <a:chOff x="-408775" y="-716093"/>
            <a:chExt cx="2528343" cy="1607446"/>
          </a:xfrm>
        </p:grpSpPr>
        <p:sp>
          <p:nvSpPr>
            <p:cNvPr id="114" name="Google Shape;114;p4"/>
            <p:cNvSpPr/>
            <p:nvPr/>
          </p:nvSpPr>
          <p:spPr>
            <a:xfrm>
              <a:off x="-408775" y="-476905"/>
              <a:ext cx="1194900" cy="1194372"/>
            </a:xfrm>
            <a:custGeom>
              <a:avLst/>
              <a:gdLst/>
              <a:ahLst/>
              <a:cxnLst/>
              <a:rect l="l" t="t" r="r" b="b"/>
              <a:pathLst>
                <a:path w="35738" h="26672" extrusionOk="0">
                  <a:moveTo>
                    <a:pt x="0" y="1"/>
                  </a:moveTo>
                  <a:lnTo>
                    <a:pt x="0" y="26672"/>
                  </a:lnTo>
                  <a:lnTo>
                    <a:pt x="35738" y="266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 rot="-1295881">
              <a:off x="98106" y="-398826"/>
              <a:ext cx="1909418" cy="972912"/>
            </a:xfrm>
            <a:custGeom>
              <a:avLst/>
              <a:gdLst/>
              <a:ahLst/>
              <a:cxnLst/>
              <a:rect l="l" t="t" r="r" b="b"/>
              <a:pathLst>
                <a:path w="53286" h="27151" extrusionOk="0">
                  <a:moveTo>
                    <a:pt x="0" y="1"/>
                  </a:moveTo>
                  <a:lnTo>
                    <a:pt x="13186" y="27150"/>
                  </a:lnTo>
                  <a:lnTo>
                    <a:pt x="53286" y="219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 rot="-1295881">
              <a:off x="633684" y="-67997"/>
              <a:ext cx="1436955" cy="539938"/>
            </a:xfrm>
            <a:custGeom>
              <a:avLst/>
              <a:gdLst/>
              <a:ahLst/>
              <a:cxnLst/>
              <a:rect l="l" t="t" r="r" b="b"/>
              <a:pathLst>
                <a:path w="40101" h="15068" extrusionOk="0">
                  <a:moveTo>
                    <a:pt x="16089" y="0"/>
                  </a:moveTo>
                  <a:lnTo>
                    <a:pt x="1" y="15067"/>
                  </a:lnTo>
                  <a:lnTo>
                    <a:pt x="40101" y="9910"/>
                  </a:lnTo>
                  <a:lnTo>
                    <a:pt x="160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022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ctrTitle"/>
          </p:nvPr>
        </p:nvSpPr>
        <p:spPr>
          <a:xfrm flipH="1">
            <a:off x="711621" y="2114869"/>
            <a:ext cx="311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subTitle" idx="1"/>
          </p:nvPr>
        </p:nvSpPr>
        <p:spPr>
          <a:xfrm flipH="1">
            <a:off x="711633" y="2866067"/>
            <a:ext cx="5724000" cy="35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ctrTitle" idx="2"/>
          </p:nvPr>
        </p:nvSpPr>
        <p:spPr>
          <a:xfrm flipH="1">
            <a:off x="6508413" y="2114869"/>
            <a:ext cx="311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subTitle" idx="3"/>
          </p:nvPr>
        </p:nvSpPr>
        <p:spPr>
          <a:xfrm flipH="1">
            <a:off x="6508467" y="2866067"/>
            <a:ext cx="5724000" cy="35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 idx="4"/>
          </p:nvPr>
        </p:nvSpPr>
        <p:spPr>
          <a:xfrm>
            <a:off x="950967" y="58528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123" name="Google Shape;123;p5"/>
          <p:cNvGrpSpPr/>
          <p:nvPr/>
        </p:nvGrpSpPr>
        <p:grpSpPr>
          <a:xfrm>
            <a:off x="11137441" y="-127706"/>
            <a:ext cx="1499457" cy="2190631"/>
            <a:chOff x="8265600" y="1246475"/>
            <a:chExt cx="1124593" cy="1642973"/>
          </a:xfrm>
        </p:grpSpPr>
        <p:sp>
          <p:nvSpPr>
            <p:cNvPr id="124" name="Google Shape;124;p5"/>
            <p:cNvSpPr/>
            <p:nvPr/>
          </p:nvSpPr>
          <p:spPr>
            <a:xfrm rot="4730558">
              <a:off x="8354049" y="1426429"/>
              <a:ext cx="1051576" cy="832971"/>
            </a:xfrm>
            <a:custGeom>
              <a:avLst/>
              <a:gdLst/>
              <a:ahLst/>
              <a:cxnLst/>
              <a:rect l="l" t="t" r="r" b="b"/>
              <a:pathLst>
                <a:path w="10755" h="8519" extrusionOk="0">
                  <a:moveTo>
                    <a:pt x="0" y="0"/>
                  </a:moveTo>
                  <a:lnTo>
                    <a:pt x="10754" y="1283"/>
                  </a:lnTo>
                  <a:lnTo>
                    <a:pt x="5538" y="85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 rot="4730558">
              <a:off x="8502555" y="1904368"/>
              <a:ext cx="790613" cy="707619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rot="4730558">
              <a:off x="8211040" y="2046333"/>
              <a:ext cx="927010" cy="650810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" name="Google Shape;127;p5"/>
          <p:cNvGrpSpPr/>
          <p:nvPr/>
        </p:nvGrpSpPr>
        <p:grpSpPr>
          <a:xfrm rot="6299960">
            <a:off x="-358802" y="-1620424"/>
            <a:ext cx="2599369" cy="2825669"/>
            <a:chOff x="-243352" y="3464228"/>
            <a:chExt cx="1949585" cy="2119315"/>
          </a:xfrm>
        </p:grpSpPr>
        <p:sp>
          <p:nvSpPr>
            <p:cNvPr id="128" name="Google Shape;128;p5"/>
            <p:cNvSpPr/>
            <p:nvPr/>
          </p:nvSpPr>
          <p:spPr>
            <a:xfrm rot="-4053822">
              <a:off x="-54675" y="3961710"/>
              <a:ext cx="1803863" cy="1124352"/>
            </a:xfrm>
            <a:custGeom>
              <a:avLst/>
              <a:gdLst/>
              <a:ahLst/>
              <a:cxnLst/>
              <a:rect l="l" t="t" r="r" b="b"/>
              <a:pathLst>
                <a:path w="53286" h="27151" extrusionOk="0">
                  <a:moveTo>
                    <a:pt x="0" y="1"/>
                  </a:moveTo>
                  <a:lnTo>
                    <a:pt x="13186" y="27150"/>
                  </a:lnTo>
                  <a:lnTo>
                    <a:pt x="53286" y="219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rot="-2418608" flipH="1">
              <a:off x="-364659" y="4199951"/>
              <a:ext cx="1998108" cy="332553"/>
            </a:xfrm>
            <a:custGeom>
              <a:avLst/>
              <a:gdLst/>
              <a:ahLst/>
              <a:cxnLst/>
              <a:rect l="l" t="t" r="r" b="b"/>
              <a:pathLst>
                <a:path w="26040" h="13601" extrusionOk="0">
                  <a:moveTo>
                    <a:pt x="8978" y="1"/>
                  </a:moveTo>
                  <a:lnTo>
                    <a:pt x="1" y="13219"/>
                  </a:lnTo>
                  <a:lnTo>
                    <a:pt x="26039" y="13600"/>
                  </a:lnTo>
                  <a:lnTo>
                    <a:pt x="89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445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50967" y="584971"/>
            <a:ext cx="102928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2" name="Google Shape;132;p6"/>
          <p:cNvSpPr/>
          <p:nvPr/>
        </p:nvSpPr>
        <p:spPr>
          <a:xfrm rot="1724632" flipH="1">
            <a:off x="11367563" y="-316502"/>
            <a:ext cx="1147808" cy="1763108"/>
          </a:xfrm>
          <a:custGeom>
            <a:avLst/>
            <a:gdLst/>
            <a:ahLst/>
            <a:cxnLst/>
            <a:rect l="l" t="t" r="r" b="b"/>
            <a:pathLst>
              <a:path w="57738" h="23388" extrusionOk="0">
                <a:moveTo>
                  <a:pt x="57737" y="0"/>
                </a:moveTo>
                <a:lnTo>
                  <a:pt x="0" y="5815"/>
                </a:lnTo>
                <a:lnTo>
                  <a:pt x="57737" y="23387"/>
                </a:lnTo>
                <a:lnTo>
                  <a:pt x="577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6"/>
          <p:cNvSpPr/>
          <p:nvPr/>
        </p:nvSpPr>
        <p:spPr>
          <a:xfrm rot="-295686" flipH="1">
            <a:off x="10935953" y="-752754"/>
            <a:ext cx="1147068" cy="1763100"/>
          </a:xfrm>
          <a:custGeom>
            <a:avLst/>
            <a:gdLst/>
            <a:ahLst/>
            <a:cxnLst/>
            <a:rect l="l" t="t" r="r" b="b"/>
            <a:pathLst>
              <a:path w="57738" h="23388" extrusionOk="0">
                <a:moveTo>
                  <a:pt x="57737" y="0"/>
                </a:moveTo>
                <a:lnTo>
                  <a:pt x="0" y="5815"/>
                </a:lnTo>
                <a:lnTo>
                  <a:pt x="57737" y="23387"/>
                </a:lnTo>
                <a:lnTo>
                  <a:pt x="5773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6"/>
          <p:cNvSpPr/>
          <p:nvPr/>
        </p:nvSpPr>
        <p:spPr>
          <a:xfrm rot="-8504694">
            <a:off x="267089" y="-1136571"/>
            <a:ext cx="1470571" cy="1705768"/>
          </a:xfrm>
          <a:custGeom>
            <a:avLst/>
            <a:gdLst/>
            <a:ahLst/>
            <a:cxnLst/>
            <a:rect l="l" t="t" r="r" b="b"/>
            <a:pathLst>
              <a:path w="11648" h="13510" extrusionOk="0">
                <a:moveTo>
                  <a:pt x="1" y="0"/>
                </a:moveTo>
                <a:lnTo>
                  <a:pt x="4134" y="13510"/>
                </a:lnTo>
                <a:lnTo>
                  <a:pt x="11647" y="21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6"/>
          <p:cNvSpPr/>
          <p:nvPr/>
        </p:nvSpPr>
        <p:spPr>
          <a:xfrm rot="-8504694">
            <a:off x="-391031" y="73867"/>
            <a:ext cx="1470571" cy="954144"/>
          </a:xfrm>
          <a:custGeom>
            <a:avLst/>
            <a:gdLst/>
            <a:ahLst/>
            <a:cxnLst/>
            <a:rect l="l" t="t" r="r" b="b"/>
            <a:pathLst>
              <a:path w="11648" h="7557" extrusionOk="0">
                <a:moveTo>
                  <a:pt x="1" y="5442"/>
                </a:moveTo>
                <a:lnTo>
                  <a:pt x="8848" y="0"/>
                </a:lnTo>
                <a:lnTo>
                  <a:pt x="11647" y="75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5422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>
            <a:spLocks noGrp="1"/>
          </p:cNvSpPr>
          <p:nvPr>
            <p:ph type="ctrTitle"/>
          </p:nvPr>
        </p:nvSpPr>
        <p:spPr>
          <a:xfrm flipH="1">
            <a:off x="7414767" y="5108000"/>
            <a:ext cx="3834800" cy="11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3800"/>
              <a:buNone/>
              <a:defRPr sz="34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8"/>
          <p:cNvSpPr/>
          <p:nvPr/>
        </p:nvSpPr>
        <p:spPr>
          <a:xfrm rot="-10360941">
            <a:off x="-472922" y="4171532"/>
            <a:ext cx="1702735" cy="1377549"/>
          </a:xfrm>
          <a:custGeom>
            <a:avLst/>
            <a:gdLst/>
            <a:ahLst/>
            <a:cxnLst/>
            <a:rect l="l" t="t" r="r" b="b"/>
            <a:pathLst>
              <a:path w="16743" h="13381" extrusionOk="0">
                <a:moveTo>
                  <a:pt x="1" y="1413"/>
                </a:moveTo>
                <a:lnTo>
                  <a:pt x="16742" y="1"/>
                </a:lnTo>
                <a:lnTo>
                  <a:pt x="13363" y="133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 rot="-3172728">
            <a:off x="11642984" y="917182"/>
            <a:ext cx="1115091" cy="1703649"/>
          </a:xfrm>
          <a:custGeom>
            <a:avLst/>
            <a:gdLst/>
            <a:ahLst/>
            <a:cxnLst/>
            <a:rect l="l" t="t" r="r" b="b"/>
            <a:pathLst>
              <a:path w="13363" h="20416" extrusionOk="0">
                <a:moveTo>
                  <a:pt x="1" y="0"/>
                </a:moveTo>
                <a:lnTo>
                  <a:pt x="2418" y="20416"/>
                </a:lnTo>
                <a:lnTo>
                  <a:pt x="13363" y="119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" name="Google Shape;144;p8"/>
          <p:cNvGrpSpPr/>
          <p:nvPr/>
        </p:nvGrpSpPr>
        <p:grpSpPr>
          <a:xfrm rot="-8862808">
            <a:off x="-1500157" y="4837402"/>
            <a:ext cx="3324668" cy="3716788"/>
            <a:chOff x="-1227699" y="-1188327"/>
            <a:chExt cx="8879420" cy="3889802"/>
          </a:xfrm>
        </p:grpSpPr>
        <p:sp>
          <p:nvSpPr>
            <p:cNvPr id="145" name="Google Shape;145;p8"/>
            <p:cNvSpPr/>
            <p:nvPr/>
          </p:nvSpPr>
          <p:spPr>
            <a:xfrm rot="-473050">
              <a:off x="-1080526" y="-612452"/>
              <a:ext cx="8585064" cy="2738052"/>
            </a:xfrm>
            <a:custGeom>
              <a:avLst/>
              <a:gdLst/>
              <a:ahLst/>
              <a:cxnLst/>
              <a:rect l="l" t="t" r="r" b="b"/>
              <a:pathLst>
                <a:path w="53286" h="27151" extrusionOk="0">
                  <a:moveTo>
                    <a:pt x="0" y="1"/>
                  </a:moveTo>
                  <a:lnTo>
                    <a:pt x="13186" y="27150"/>
                  </a:lnTo>
                  <a:lnTo>
                    <a:pt x="53286" y="219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 rot="-473050">
              <a:off x="1117271" y="454596"/>
              <a:ext cx="6460790" cy="1519537"/>
            </a:xfrm>
            <a:custGeom>
              <a:avLst/>
              <a:gdLst/>
              <a:ahLst/>
              <a:cxnLst/>
              <a:rect l="l" t="t" r="r" b="b"/>
              <a:pathLst>
                <a:path w="40101" h="15068" extrusionOk="0">
                  <a:moveTo>
                    <a:pt x="16089" y="0"/>
                  </a:moveTo>
                  <a:lnTo>
                    <a:pt x="1" y="15067"/>
                  </a:lnTo>
                  <a:lnTo>
                    <a:pt x="40101" y="9910"/>
                  </a:lnTo>
                  <a:lnTo>
                    <a:pt x="160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8"/>
          <p:cNvGrpSpPr/>
          <p:nvPr/>
        </p:nvGrpSpPr>
        <p:grpSpPr>
          <a:xfrm rot="2274402">
            <a:off x="10383464" y="-458479"/>
            <a:ext cx="2675776" cy="2548219"/>
            <a:chOff x="-605937" y="-728650"/>
            <a:chExt cx="2222337" cy="2116395"/>
          </a:xfrm>
        </p:grpSpPr>
        <p:sp>
          <p:nvSpPr>
            <p:cNvPr id="148" name="Google Shape;148;p8"/>
            <p:cNvSpPr/>
            <p:nvPr/>
          </p:nvSpPr>
          <p:spPr>
            <a:xfrm rot="10800000">
              <a:off x="-450250" y="-728650"/>
              <a:ext cx="2066650" cy="1828650"/>
            </a:xfrm>
            <a:custGeom>
              <a:avLst/>
              <a:gdLst/>
              <a:ahLst/>
              <a:cxnLst/>
              <a:rect l="l" t="t" r="r" b="b"/>
              <a:pathLst>
                <a:path w="82666" h="73146" extrusionOk="0">
                  <a:moveTo>
                    <a:pt x="43336" y="0"/>
                  </a:moveTo>
                  <a:lnTo>
                    <a:pt x="0" y="48015"/>
                  </a:lnTo>
                  <a:lnTo>
                    <a:pt x="82665" y="73145"/>
                  </a:lnTo>
                  <a:lnTo>
                    <a:pt x="82576" y="30994"/>
                  </a:lnTo>
                  <a:lnTo>
                    <a:pt x="43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 rot="3555342">
              <a:off x="-510863" y="78415"/>
              <a:ext cx="1328942" cy="977034"/>
            </a:xfrm>
            <a:custGeom>
              <a:avLst/>
              <a:gdLst/>
              <a:ahLst/>
              <a:cxnLst/>
              <a:rect l="l" t="t" r="r" b="b"/>
              <a:pathLst>
                <a:path w="14549" h="28326" extrusionOk="0">
                  <a:moveTo>
                    <a:pt x="1" y="1"/>
                  </a:moveTo>
                  <a:lnTo>
                    <a:pt x="1" y="28326"/>
                  </a:lnTo>
                  <a:lnTo>
                    <a:pt x="14548" y="12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0" name="Google Shape;150;p8"/>
          <p:cNvSpPr/>
          <p:nvPr/>
        </p:nvSpPr>
        <p:spPr>
          <a:xfrm rot="8808691">
            <a:off x="-330580" y="-481875"/>
            <a:ext cx="1234840" cy="1886625"/>
          </a:xfrm>
          <a:custGeom>
            <a:avLst/>
            <a:gdLst/>
            <a:ahLst/>
            <a:cxnLst/>
            <a:rect l="l" t="t" r="r" b="b"/>
            <a:pathLst>
              <a:path w="13363" h="20416" extrusionOk="0">
                <a:moveTo>
                  <a:pt x="1" y="0"/>
                </a:moveTo>
                <a:lnTo>
                  <a:pt x="2418" y="20416"/>
                </a:lnTo>
                <a:lnTo>
                  <a:pt x="13363" y="119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8"/>
          <p:cNvSpPr/>
          <p:nvPr/>
        </p:nvSpPr>
        <p:spPr>
          <a:xfrm rot="-2153893">
            <a:off x="11115854" y="4689743"/>
            <a:ext cx="1728868" cy="2641391"/>
          </a:xfrm>
          <a:custGeom>
            <a:avLst/>
            <a:gdLst/>
            <a:ahLst/>
            <a:cxnLst/>
            <a:rect l="l" t="t" r="r" b="b"/>
            <a:pathLst>
              <a:path w="13363" h="20416" extrusionOk="0">
                <a:moveTo>
                  <a:pt x="1" y="0"/>
                </a:moveTo>
                <a:lnTo>
                  <a:pt x="2418" y="20416"/>
                </a:lnTo>
                <a:lnTo>
                  <a:pt x="13363" y="119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7514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>
            <a:spLocks noGrp="1"/>
          </p:cNvSpPr>
          <p:nvPr>
            <p:ph type="title"/>
          </p:nvPr>
        </p:nvSpPr>
        <p:spPr>
          <a:xfrm>
            <a:off x="5858771" y="3561300"/>
            <a:ext cx="3571200" cy="14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54" name="Google Shape;154;p9"/>
          <p:cNvSpPr txBox="1">
            <a:spLocks noGrp="1"/>
          </p:cNvSpPr>
          <p:nvPr>
            <p:ph type="subTitle" idx="1"/>
          </p:nvPr>
        </p:nvSpPr>
        <p:spPr>
          <a:xfrm>
            <a:off x="5742771" y="4982651"/>
            <a:ext cx="36872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5" name="Google Shape;155;p9"/>
          <p:cNvSpPr txBox="1">
            <a:spLocks noGrp="1"/>
          </p:cNvSpPr>
          <p:nvPr>
            <p:ph type="title" idx="2" hasCustomPrompt="1"/>
          </p:nvPr>
        </p:nvSpPr>
        <p:spPr>
          <a:xfrm>
            <a:off x="7283971" y="1430984"/>
            <a:ext cx="1739600" cy="17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6" name="Google Shape;156;p9"/>
          <p:cNvSpPr/>
          <p:nvPr/>
        </p:nvSpPr>
        <p:spPr>
          <a:xfrm rot="5400000">
            <a:off x="8626370" y="2759519"/>
            <a:ext cx="6697957" cy="519655"/>
          </a:xfrm>
          <a:custGeom>
            <a:avLst/>
            <a:gdLst/>
            <a:ahLst/>
            <a:cxnLst/>
            <a:rect l="l" t="t" r="r" b="b"/>
            <a:pathLst>
              <a:path w="38579" h="4291" extrusionOk="0">
                <a:moveTo>
                  <a:pt x="18969" y="4290"/>
                </a:moveTo>
                <a:lnTo>
                  <a:pt x="38579" y="13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 rot="6010465">
            <a:off x="11193768" y="197935"/>
            <a:ext cx="1609336" cy="572091"/>
          </a:xfrm>
          <a:custGeom>
            <a:avLst/>
            <a:gdLst/>
            <a:ahLst/>
            <a:cxnLst/>
            <a:rect l="l" t="t" r="r" b="b"/>
            <a:pathLst>
              <a:path w="11335" h="4161" extrusionOk="0">
                <a:moveTo>
                  <a:pt x="0" y="3580"/>
                </a:moveTo>
                <a:lnTo>
                  <a:pt x="11335" y="4160"/>
                </a:lnTo>
                <a:lnTo>
                  <a:pt x="331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/>
          <p:nvPr/>
        </p:nvSpPr>
        <p:spPr>
          <a:xfrm rot="6010465">
            <a:off x="6895602" y="-835298"/>
            <a:ext cx="1969821" cy="756737"/>
          </a:xfrm>
          <a:custGeom>
            <a:avLst/>
            <a:gdLst/>
            <a:ahLst/>
            <a:cxnLst/>
            <a:rect l="l" t="t" r="r" b="b"/>
            <a:pathLst>
              <a:path w="13874" h="5504" extrusionOk="0">
                <a:moveTo>
                  <a:pt x="13241" y="1"/>
                </a:moveTo>
                <a:lnTo>
                  <a:pt x="13874" y="5503"/>
                </a:lnTo>
                <a:lnTo>
                  <a:pt x="0" y="332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9"/>
          <p:cNvSpPr/>
          <p:nvPr/>
        </p:nvSpPr>
        <p:spPr>
          <a:xfrm rot="5502830">
            <a:off x="10529399" y="4728016"/>
            <a:ext cx="928061" cy="829885"/>
          </a:xfrm>
          <a:custGeom>
            <a:avLst/>
            <a:gdLst/>
            <a:ahLst/>
            <a:cxnLst/>
            <a:rect l="l" t="t" r="r" b="b"/>
            <a:pathLst>
              <a:path w="5348" h="6846" extrusionOk="0">
                <a:moveTo>
                  <a:pt x="1" y="0"/>
                </a:moveTo>
                <a:lnTo>
                  <a:pt x="2228" y="6846"/>
                </a:lnTo>
                <a:lnTo>
                  <a:pt x="5347" y="5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9"/>
          <p:cNvSpPr/>
          <p:nvPr/>
        </p:nvSpPr>
        <p:spPr>
          <a:xfrm rot="6010465">
            <a:off x="10576137" y="-1313138"/>
            <a:ext cx="1219319" cy="1548948"/>
          </a:xfrm>
          <a:custGeom>
            <a:avLst/>
            <a:gdLst/>
            <a:ahLst/>
            <a:cxnLst/>
            <a:rect l="l" t="t" r="r" b="b"/>
            <a:pathLst>
              <a:path w="8588" h="11266" extrusionOk="0">
                <a:moveTo>
                  <a:pt x="0" y="8259"/>
                </a:moveTo>
                <a:lnTo>
                  <a:pt x="4705" y="1"/>
                </a:lnTo>
                <a:lnTo>
                  <a:pt x="8587" y="1126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 rot="-6840210">
            <a:off x="6547912" y="6884191"/>
            <a:ext cx="2200821" cy="909592"/>
          </a:xfrm>
          <a:custGeom>
            <a:avLst/>
            <a:gdLst/>
            <a:ahLst/>
            <a:cxnLst/>
            <a:rect l="l" t="t" r="r" b="b"/>
            <a:pathLst>
              <a:path w="13935" h="4611" extrusionOk="0">
                <a:moveTo>
                  <a:pt x="0" y="3779"/>
                </a:moveTo>
                <a:lnTo>
                  <a:pt x="12920" y="1"/>
                </a:lnTo>
                <a:lnTo>
                  <a:pt x="13934" y="46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 rot="5633731">
            <a:off x="3479057" y="-1641147"/>
            <a:ext cx="2428363" cy="3175756"/>
          </a:xfrm>
          <a:custGeom>
            <a:avLst/>
            <a:gdLst/>
            <a:ahLst/>
            <a:cxnLst/>
            <a:rect l="l" t="t" r="r" b="b"/>
            <a:pathLst>
              <a:path w="11396" h="13190" extrusionOk="0">
                <a:moveTo>
                  <a:pt x="4905" y="0"/>
                </a:moveTo>
                <a:lnTo>
                  <a:pt x="11395" y="5503"/>
                </a:lnTo>
                <a:lnTo>
                  <a:pt x="0" y="1318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 rot="5633731">
            <a:off x="1232211" y="-1204904"/>
            <a:ext cx="2116187" cy="1662999"/>
          </a:xfrm>
          <a:custGeom>
            <a:avLst/>
            <a:gdLst/>
            <a:ahLst/>
            <a:cxnLst/>
            <a:rect l="l" t="t" r="r" b="b"/>
            <a:pathLst>
              <a:path w="9931" h="6907" extrusionOk="0">
                <a:moveTo>
                  <a:pt x="6880" y="6906"/>
                </a:moveTo>
                <a:lnTo>
                  <a:pt x="9931" y="41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 rot="5502830">
            <a:off x="10699609" y="1827368"/>
            <a:ext cx="1899507" cy="628293"/>
          </a:xfrm>
          <a:custGeom>
            <a:avLst/>
            <a:gdLst/>
            <a:ahLst/>
            <a:cxnLst/>
            <a:rect l="l" t="t" r="r" b="b"/>
            <a:pathLst>
              <a:path w="10946" h="5183" extrusionOk="0">
                <a:moveTo>
                  <a:pt x="1" y="0"/>
                </a:moveTo>
                <a:lnTo>
                  <a:pt x="10945" y="130"/>
                </a:lnTo>
                <a:lnTo>
                  <a:pt x="9550" y="51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 rot="6068769">
            <a:off x="1232932" y="2886375"/>
            <a:ext cx="1359248" cy="1885039"/>
          </a:xfrm>
          <a:custGeom>
            <a:avLst/>
            <a:gdLst/>
            <a:ahLst/>
            <a:cxnLst/>
            <a:rect l="l" t="t" r="r" b="b"/>
            <a:pathLst>
              <a:path w="8467" h="4611" extrusionOk="0">
                <a:moveTo>
                  <a:pt x="1" y="3267"/>
                </a:moveTo>
                <a:lnTo>
                  <a:pt x="8467" y="1"/>
                </a:lnTo>
                <a:lnTo>
                  <a:pt x="4073" y="46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 rot="6068769">
            <a:off x="2394246" y="1128951"/>
            <a:ext cx="1522031" cy="2721061"/>
          </a:xfrm>
          <a:custGeom>
            <a:avLst/>
            <a:gdLst/>
            <a:ahLst/>
            <a:cxnLst/>
            <a:rect l="l" t="t" r="r" b="b"/>
            <a:pathLst>
              <a:path w="9481" h="6656" extrusionOk="0">
                <a:moveTo>
                  <a:pt x="1" y="4480"/>
                </a:moveTo>
                <a:lnTo>
                  <a:pt x="9481" y="6655"/>
                </a:lnTo>
                <a:lnTo>
                  <a:pt x="808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 rot="5633731">
            <a:off x="2796614" y="-1003607"/>
            <a:ext cx="2468849" cy="1851040"/>
          </a:xfrm>
          <a:custGeom>
            <a:avLst/>
            <a:gdLst/>
            <a:ahLst/>
            <a:cxnLst/>
            <a:rect l="l" t="t" r="r" b="b"/>
            <a:pathLst>
              <a:path w="11586" h="7688" extrusionOk="0">
                <a:moveTo>
                  <a:pt x="0" y="7687"/>
                </a:moveTo>
                <a:lnTo>
                  <a:pt x="11395" y="1"/>
                </a:lnTo>
                <a:lnTo>
                  <a:pt x="11586" y="77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rot="5502830">
            <a:off x="11140726" y="5820470"/>
            <a:ext cx="1347493" cy="1024325"/>
          </a:xfrm>
          <a:custGeom>
            <a:avLst/>
            <a:gdLst/>
            <a:ahLst/>
            <a:cxnLst/>
            <a:rect l="l" t="t" r="r" b="b"/>
            <a:pathLst>
              <a:path w="7765" h="8450" extrusionOk="0">
                <a:moveTo>
                  <a:pt x="0" y="8450"/>
                </a:moveTo>
                <a:lnTo>
                  <a:pt x="4905" y="1"/>
                </a:lnTo>
                <a:lnTo>
                  <a:pt x="7764" y="204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 rot="6010465">
            <a:off x="9501944" y="-583750"/>
            <a:ext cx="388881" cy="1189140"/>
          </a:xfrm>
          <a:custGeom>
            <a:avLst/>
            <a:gdLst/>
            <a:ahLst/>
            <a:cxnLst/>
            <a:rect l="l" t="t" r="r" b="b"/>
            <a:pathLst>
              <a:path w="2739" h="8649" extrusionOk="0">
                <a:moveTo>
                  <a:pt x="0" y="1"/>
                </a:moveTo>
                <a:lnTo>
                  <a:pt x="2227" y="8649"/>
                </a:lnTo>
                <a:lnTo>
                  <a:pt x="2739" y="24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 rot="6010465">
            <a:off x="9246185" y="-1389641"/>
            <a:ext cx="1535507" cy="1602568"/>
          </a:xfrm>
          <a:custGeom>
            <a:avLst/>
            <a:gdLst/>
            <a:ahLst/>
            <a:cxnLst/>
            <a:rect l="l" t="t" r="r" b="b"/>
            <a:pathLst>
              <a:path w="10815" h="11656" extrusionOk="0">
                <a:moveTo>
                  <a:pt x="0" y="1"/>
                </a:moveTo>
                <a:lnTo>
                  <a:pt x="8587" y="3008"/>
                </a:lnTo>
                <a:lnTo>
                  <a:pt x="10814" y="1165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 rot="6010465">
            <a:off x="7537075" y="-1072847"/>
            <a:ext cx="1880091" cy="1354813"/>
          </a:xfrm>
          <a:custGeom>
            <a:avLst/>
            <a:gdLst/>
            <a:ahLst/>
            <a:cxnLst/>
            <a:rect l="l" t="t" r="r" b="b"/>
            <a:pathLst>
              <a:path w="13242" h="9854" extrusionOk="0">
                <a:moveTo>
                  <a:pt x="0" y="9853"/>
                </a:moveTo>
                <a:lnTo>
                  <a:pt x="13241" y="6526"/>
                </a:lnTo>
                <a:lnTo>
                  <a:pt x="877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9"/>
          <p:cNvSpPr/>
          <p:nvPr/>
        </p:nvSpPr>
        <p:spPr>
          <a:xfrm rot="5502830">
            <a:off x="9903014" y="3524744"/>
            <a:ext cx="2252823" cy="829885"/>
          </a:xfrm>
          <a:custGeom>
            <a:avLst/>
            <a:gdLst/>
            <a:ahLst/>
            <a:cxnLst/>
            <a:rect l="l" t="t" r="r" b="b"/>
            <a:pathLst>
              <a:path w="12982" h="6846" extrusionOk="0">
                <a:moveTo>
                  <a:pt x="10755" y="0"/>
                </a:moveTo>
                <a:lnTo>
                  <a:pt x="12982" y="6846"/>
                </a:lnTo>
                <a:lnTo>
                  <a:pt x="1" y="13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9"/>
          <p:cNvSpPr/>
          <p:nvPr/>
        </p:nvSpPr>
        <p:spPr>
          <a:xfrm rot="6068769">
            <a:off x="2106823" y="2432356"/>
            <a:ext cx="1583195" cy="2721061"/>
          </a:xfrm>
          <a:custGeom>
            <a:avLst/>
            <a:gdLst/>
            <a:ahLst/>
            <a:cxnLst/>
            <a:rect l="l" t="t" r="r" b="b"/>
            <a:pathLst>
              <a:path w="9862" h="6656" extrusionOk="0">
                <a:moveTo>
                  <a:pt x="1396" y="6655"/>
                </a:moveTo>
                <a:lnTo>
                  <a:pt x="9862" y="33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9"/>
          <p:cNvSpPr/>
          <p:nvPr/>
        </p:nvSpPr>
        <p:spPr>
          <a:xfrm rot="6010465">
            <a:off x="10251509" y="-356531"/>
            <a:ext cx="1058172" cy="1803852"/>
          </a:xfrm>
          <a:custGeom>
            <a:avLst/>
            <a:gdLst/>
            <a:ahLst/>
            <a:cxnLst/>
            <a:rect l="l" t="t" r="r" b="b"/>
            <a:pathLst>
              <a:path w="7453" h="13120" extrusionOk="0">
                <a:moveTo>
                  <a:pt x="0" y="10685"/>
                </a:moveTo>
                <a:lnTo>
                  <a:pt x="7453" y="0"/>
                </a:lnTo>
                <a:lnTo>
                  <a:pt x="2739" y="131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9"/>
          <p:cNvSpPr/>
          <p:nvPr/>
        </p:nvSpPr>
        <p:spPr>
          <a:xfrm rot="6068769">
            <a:off x="-297497" y="1359574"/>
            <a:ext cx="1277215" cy="2745999"/>
          </a:xfrm>
          <a:custGeom>
            <a:avLst/>
            <a:gdLst/>
            <a:ahLst/>
            <a:cxnLst/>
            <a:rect l="l" t="t" r="r" b="b"/>
            <a:pathLst>
              <a:path w="7956" h="6717" extrusionOk="0">
                <a:moveTo>
                  <a:pt x="0" y="6716"/>
                </a:moveTo>
                <a:lnTo>
                  <a:pt x="5850" y="0"/>
                </a:lnTo>
                <a:lnTo>
                  <a:pt x="7955" y="435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9"/>
          <p:cNvSpPr/>
          <p:nvPr/>
        </p:nvSpPr>
        <p:spPr>
          <a:xfrm rot="6068769">
            <a:off x="-958893" y="3327923"/>
            <a:ext cx="1818217" cy="1831892"/>
          </a:xfrm>
          <a:custGeom>
            <a:avLst/>
            <a:gdLst/>
            <a:ahLst/>
            <a:cxnLst/>
            <a:rect l="l" t="t" r="r" b="b"/>
            <a:pathLst>
              <a:path w="11326" h="4481" extrusionOk="0">
                <a:moveTo>
                  <a:pt x="1967" y="1"/>
                </a:moveTo>
                <a:lnTo>
                  <a:pt x="11326" y="4481"/>
                </a:lnTo>
                <a:lnTo>
                  <a:pt x="0" y="30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9"/>
          <p:cNvSpPr/>
          <p:nvPr/>
        </p:nvSpPr>
        <p:spPr>
          <a:xfrm rot="5502830">
            <a:off x="10946230" y="5108688"/>
            <a:ext cx="1779073" cy="1024325"/>
          </a:xfrm>
          <a:custGeom>
            <a:avLst/>
            <a:gdLst/>
            <a:ahLst/>
            <a:cxnLst/>
            <a:rect l="l" t="t" r="r" b="b"/>
            <a:pathLst>
              <a:path w="10252" h="8450" extrusionOk="0">
                <a:moveTo>
                  <a:pt x="1" y="7869"/>
                </a:moveTo>
                <a:lnTo>
                  <a:pt x="10252" y="1"/>
                </a:lnTo>
                <a:lnTo>
                  <a:pt x="5347" y="84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9"/>
          <p:cNvSpPr/>
          <p:nvPr/>
        </p:nvSpPr>
        <p:spPr>
          <a:xfrm rot="6010465">
            <a:off x="10228680" y="-463697"/>
            <a:ext cx="1609336" cy="1548948"/>
          </a:xfrm>
          <a:custGeom>
            <a:avLst/>
            <a:gdLst/>
            <a:ahLst/>
            <a:cxnLst/>
            <a:rect l="l" t="t" r="r" b="b"/>
            <a:pathLst>
              <a:path w="11335" h="11266" extrusionOk="0">
                <a:moveTo>
                  <a:pt x="0" y="1"/>
                </a:moveTo>
                <a:lnTo>
                  <a:pt x="11335" y="581"/>
                </a:lnTo>
                <a:lnTo>
                  <a:pt x="3882" y="112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9"/>
          <p:cNvSpPr/>
          <p:nvPr/>
        </p:nvSpPr>
        <p:spPr>
          <a:xfrm rot="6068769">
            <a:off x="112405" y="497152"/>
            <a:ext cx="1522031" cy="3635168"/>
          </a:xfrm>
          <a:custGeom>
            <a:avLst/>
            <a:gdLst/>
            <a:ahLst/>
            <a:cxnLst/>
            <a:rect l="l" t="t" r="r" b="b"/>
            <a:pathLst>
              <a:path w="9481" h="8892" extrusionOk="0">
                <a:moveTo>
                  <a:pt x="3631" y="8891"/>
                </a:moveTo>
                <a:lnTo>
                  <a:pt x="9481" y="2175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rot="5502830">
            <a:off x="10560155" y="6004489"/>
            <a:ext cx="1512872" cy="760667"/>
          </a:xfrm>
          <a:custGeom>
            <a:avLst/>
            <a:gdLst/>
            <a:ahLst/>
            <a:cxnLst/>
            <a:rect l="l" t="t" r="r" b="b"/>
            <a:pathLst>
              <a:path w="8718" h="6275" extrusionOk="0">
                <a:moveTo>
                  <a:pt x="0" y="3268"/>
                </a:moveTo>
                <a:lnTo>
                  <a:pt x="8718" y="1"/>
                </a:lnTo>
                <a:lnTo>
                  <a:pt x="4073" y="62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rot="5502830">
            <a:off x="11233859" y="2916877"/>
            <a:ext cx="750536" cy="612535"/>
          </a:xfrm>
          <a:custGeom>
            <a:avLst/>
            <a:gdLst/>
            <a:ahLst/>
            <a:cxnLst/>
            <a:rect l="l" t="t" r="r" b="b"/>
            <a:pathLst>
              <a:path w="4325" h="5053" extrusionOk="0">
                <a:moveTo>
                  <a:pt x="1" y="5052"/>
                </a:moveTo>
                <a:lnTo>
                  <a:pt x="1396" y="0"/>
                </a:lnTo>
                <a:lnTo>
                  <a:pt x="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-6840210">
            <a:off x="7355694" y="6591311"/>
            <a:ext cx="2200821" cy="1085751"/>
          </a:xfrm>
          <a:custGeom>
            <a:avLst/>
            <a:gdLst/>
            <a:ahLst/>
            <a:cxnLst/>
            <a:rect l="l" t="t" r="r" b="b"/>
            <a:pathLst>
              <a:path w="13935" h="5504" extrusionOk="0">
                <a:moveTo>
                  <a:pt x="0" y="1"/>
                </a:moveTo>
                <a:lnTo>
                  <a:pt x="633" y="5503"/>
                </a:lnTo>
                <a:lnTo>
                  <a:pt x="13934" y="8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rot="6010465">
            <a:off x="8579499" y="-2186628"/>
            <a:ext cx="1535507" cy="2957245"/>
          </a:xfrm>
          <a:custGeom>
            <a:avLst/>
            <a:gdLst/>
            <a:ahLst/>
            <a:cxnLst/>
            <a:rect l="l" t="t" r="r" b="b"/>
            <a:pathLst>
              <a:path w="10815" h="21509" extrusionOk="0">
                <a:moveTo>
                  <a:pt x="0" y="1"/>
                </a:moveTo>
                <a:lnTo>
                  <a:pt x="2036" y="21508"/>
                </a:lnTo>
                <a:lnTo>
                  <a:pt x="10814" y="1165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rot="6068769">
            <a:off x="29702" y="-745445"/>
            <a:ext cx="2177173" cy="3635168"/>
          </a:xfrm>
          <a:custGeom>
            <a:avLst/>
            <a:gdLst/>
            <a:ahLst/>
            <a:cxnLst/>
            <a:rect l="l" t="t" r="r" b="b"/>
            <a:pathLst>
              <a:path w="13562" h="8892" extrusionOk="0">
                <a:moveTo>
                  <a:pt x="0" y="7678"/>
                </a:moveTo>
                <a:lnTo>
                  <a:pt x="13561" y="8891"/>
                </a:lnTo>
                <a:lnTo>
                  <a:pt x="993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9"/>
          <p:cNvSpPr/>
          <p:nvPr/>
        </p:nvSpPr>
        <p:spPr>
          <a:xfrm rot="-6840210">
            <a:off x="6287792" y="6831409"/>
            <a:ext cx="2040675" cy="1350481"/>
          </a:xfrm>
          <a:custGeom>
            <a:avLst/>
            <a:gdLst/>
            <a:ahLst/>
            <a:cxnLst/>
            <a:rect l="l" t="t" r="r" b="b"/>
            <a:pathLst>
              <a:path w="12921" h="6846" extrusionOk="0">
                <a:moveTo>
                  <a:pt x="0" y="6846"/>
                </a:moveTo>
                <a:lnTo>
                  <a:pt x="12920" y="3068"/>
                </a:lnTo>
                <a:lnTo>
                  <a:pt x="51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9"/>
          <p:cNvSpPr/>
          <p:nvPr/>
        </p:nvSpPr>
        <p:spPr>
          <a:xfrm rot="6068769">
            <a:off x="108014" y="2612468"/>
            <a:ext cx="1502445" cy="3716521"/>
          </a:xfrm>
          <a:custGeom>
            <a:avLst/>
            <a:gdLst/>
            <a:ahLst/>
            <a:cxnLst/>
            <a:rect l="l" t="t" r="r" b="b"/>
            <a:pathLst>
              <a:path w="9359" h="9091" extrusionOk="0">
                <a:moveTo>
                  <a:pt x="4394" y="1"/>
                </a:moveTo>
                <a:lnTo>
                  <a:pt x="9359" y="9091"/>
                </a:lnTo>
                <a:lnTo>
                  <a:pt x="0" y="46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9"/>
          <p:cNvSpPr/>
          <p:nvPr/>
        </p:nvSpPr>
        <p:spPr>
          <a:xfrm rot="5633731">
            <a:off x="2204369" y="-1451695"/>
            <a:ext cx="2468849" cy="2666528"/>
          </a:xfrm>
          <a:custGeom>
            <a:avLst/>
            <a:gdLst/>
            <a:ahLst/>
            <a:cxnLst/>
            <a:rect l="l" t="t" r="r" b="b"/>
            <a:pathLst>
              <a:path w="11586" h="11075" extrusionOk="0">
                <a:moveTo>
                  <a:pt x="0" y="6915"/>
                </a:moveTo>
                <a:lnTo>
                  <a:pt x="9931" y="11074"/>
                </a:lnTo>
                <a:lnTo>
                  <a:pt x="115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9"/>
          <p:cNvSpPr/>
          <p:nvPr/>
        </p:nvSpPr>
        <p:spPr>
          <a:xfrm rot="5502830">
            <a:off x="10931847" y="6019464"/>
            <a:ext cx="1512872" cy="776427"/>
          </a:xfrm>
          <a:custGeom>
            <a:avLst/>
            <a:gdLst/>
            <a:ahLst/>
            <a:cxnLst/>
            <a:rect l="l" t="t" r="r" b="b"/>
            <a:pathLst>
              <a:path w="8718" h="6405" extrusionOk="0">
                <a:moveTo>
                  <a:pt x="0" y="6405"/>
                </a:moveTo>
                <a:lnTo>
                  <a:pt x="8718" y="3138"/>
                </a:lnTo>
                <a:lnTo>
                  <a:pt x="776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9"/>
          <p:cNvSpPr/>
          <p:nvPr/>
        </p:nvSpPr>
        <p:spPr>
          <a:xfrm rot="5502830">
            <a:off x="10317881" y="5307316"/>
            <a:ext cx="1248232" cy="759576"/>
          </a:xfrm>
          <a:custGeom>
            <a:avLst/>
            <a:gdLst/>
            <a:ahLst/>
            <a:cxnLst/>
            <a:rect l="l" t="t" r="r" b="b"/>
            <a:pathLst>
              <a:path w="7193" h="6266" extrusionOk="0">
                <a:moveTo>
                  <a:pt x="1" y="6266"/>
                </a:moveTo>
                <a:lnTo>
                  <a:pt x="3120" y="1"/>
                </a:lnTo>
                <a:lnTo>
                  <a:pt x="7193" y="300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9"/>
          <p:cNvSpPr/>
          <p:nvPr/>
        </p:nvSpPr>
        <p:spPr>
          <a:xfrm rot="6068769">
            <a:off x="-2268809" y="3072721"/>
            <a:ext cx="3095271" cy="967661"/>
          </a:xfrm>
          <a:custGeom>
            <a:avLst/>
            <a:gdLst/>
            <a:ahLst/>
            <a:cxnLst/>
            <a:rect l="l" t="t" r="r" b="b"/>
            <a:pathLst>
              <a:path w="19281" h="2367" extrusionOk="0">
                <a:moveTo>
                  <a:pt x="0" y="2366"/>
                </a:moveTo>
                <a:lnTo>
                  <a:pt x="19281" y="1474"/>
                </a:lnTo>
                <a:lnTo>
                  <a:pt x="795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9"/>
          <p:cNvSpPr/>
          <p:nvPr/>
        </p:nvSpPr>
        <p:spPr>
          <a:xfrm rot="6068769">
            <a:off x="375019" y="2495631"/>
            <a:ext cx="654019" cy="1778747"/>
          </a:xfrm>
          <a:custGeom>
            <a:avLst/>
            <a:gdLst/>
            <a:ahLst/>
            <a:cxnLst/>
            <a:rect l="l" t="t" r="r" b="b"/>
            <a:pathLst>
              <a:path w="4074" h="4351" extrusionOk="0">
                <a:moveTo>
                  <a:pt x="1" y="0"/>
                </a:moveTo>
                <a:lnTo>
                  <a:pt x="4073" y="1344"/>
                </a:lnTo>
                <a:lnTo>
                  <a:pt x="2106" y="43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9"/>
          <p:cNvSpPr/>
          <p:nvPr/>
        </p:nvSpPr>
        <p:spPr>
          <a:xfrm rot="5904527">
            <a:off x="1924438" y="5219419"/>
            <a:ext cx="1542687" cy="1976856"/>
          </a:xfrm>
          <a:custGeom>
            <a:avLst/>
            <a:gdLst/>
            <a:ahLst/>
            <a:cxnLst/>
            <a:rect l="l" t="t" r="r" b="b"/>
            <a:pathLst>
              <a:path w="8848" h="12930" extrusionOk="0">
                <a:moveTo>
                  <a:pt x="2799" y="0"/>
                </a:moveTo>
                <a:lnTo>
                  <a:pt x="8847" y="8900"/>
                </a:lnTo>
                <a:lnTo>
                  <a:pt x="0" y="129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9"/>
          <p:cNvSpPr/>
          <p:nvPr/>
        </p:nvSpPr>
        <p:spPr>
          <a:xfrm rot="5568389">
            <a:off x="-1820749" y="5784198"/>
            <a:ext cx="2757228" cy="1422769"/>
          </a:xfrm>
          <a:custGeom>
            <a:avLst/>
            <a:gdLst/>
            <a:ahLst/>
            <a:cxnLst/>
            <a:rect l="l" t="t" r="r" b="b"/>
            <a:pathLst>
              <a:path w="6370" h="9343" extrusionOk="0">
                <a:moveTo>
                  <a:pt x="0" y="1"/>
                </a:moveTo>
                <a:lnTo>
                  <a:pt x="3250" y="9342"/>
                </a:lnTo>
                <a:lnTo>
                  <a:pt x="6369" y="23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9"/>
          <p:cNvSpPr/>
          <p:nvPr/>
        </p:nvSpPr>
        <p:spPr>
          <a:xfrm rot="5904527">
            <a:off x="-237390" y="5510067"/>
            <a:ext cx="2331292" cy="1507792"/>
          </a:xfrm>
          <a:custGeom>
            <a:avLst/>
            <a:gdLst/>
            <a:ahLst/>
            <a:cxnLst/>
            <a:rect l="l" t="t" r="r" b="b"/>
            <a:pathLst>
              <a:path w="13371" h="9862" extrusionOk="0">
                <a:moveTo>
                  <a:pt x="0" y="0"/>
                </a:moveTo>
                <a:lnTo>
                  <a:pt x="1144" y="9861"/>
                </a:lnTo>
                <a:lnTo>
                  <a:pt x="13371" y="56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9"/>
          <p:cNvSpPr/>
          <p:nvPr/>
        </p:nvSpPr>
        <p:spPr>
          <a:xfrm rot="5904527">
            <a:off x="2951607" y="6789601"/>
            <a:ext cx="2231736" cy="1066707"/>
          </a:xfrm>
          <a:custGeom>
            <a:avLst/>
            <a:gdLst/>
            <a:ahLst/>
            <a:cxnLst/>
            <a:rect l="l" t="t" r="r" b="b"/>
            <a:pathLst>
              <a:path w="12800" h="6977" extrusionOk="0">
                <a:moveTo>
                  <a:pt x="1" y="6976"/>
                </a:moveTo>
                <a:lnTo>
                  <a:pt x="12800" y="2496"/>
                </a:lnTo>
                <a:lnTo>
                  <a:pt x="312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9"/>
          <p:cNvSpPr/>
          <p:nvPr/>
        </p:nvSpPr>
        <p:spPr>
          <a:xfrm rot="5904527">
            <a:off x="2096676" y="6133141"/>
            <a:ext cx="2231736" cy="2045656"/>
          </a:xfrm>
          <a:custGeom>
            <a:avLst/>
            <a:gdLst/>
            <a:ahLst/>
            <a:cxnLst/>
            <a:rect l="l" t="t" r="r" b="b"/>
            <a:pathLst>
              <a:path w="12800" h="13380" extrusionOk="0">
                <a:moveTo>
                  <a:pt x="1" y="4480"/>
                </a:moveTo>
                <a:lnTo>
                  <a:pt x="6049" y="13380"/>
                </a:lnTo>
                <a:lnTo>
                  <a:pt x="128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9"/>
          <p:cNvSpPr/>
          <p:nvPr/>
        </p:nvSpPr>
        <p:spPr>
          <a:xfrm rot="5904527">
            <a:off x="382258" y="5646303"/>
            <a:ext cx="2331292" cy="1477368"/>
          </a:xfrm>
          <a:custGeom>
            <a:avLst/>
            <a:gdLst/>
            <a:ahLst/>
            <a:cxnLst/>
            <a:rect l="l" t="t" r="r" b="b"/>
            <a:pathLst>
              <a:path w="13371" h="9663" extrusionOk="0">
                <a:moveTo>
                  <a:pt x="0" y="4030"/>
                </a:moveTo>
                <a:lnTo>
                  <a:pt x="8847" y="1"/>
                </a:lnTo>
                <a:lnTo>
                  <a:pt x="13371" y="96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9"/>
          <p:cNvSpPr/>
          <p:nvPr/>
        </p:nvSpPr>
        <p:spPr>
          <a:xfrm rot="5904527">
            <a:off x="-1403359" y="6562272"/>
            <a:ext cx="3485692" cy="754049"/>
          </a:xfrm>
          <a:custGeom>
            <a:avLst/>
            <a:gdLst/>
            <a:ahLst/>
            <a:cxnLst/>
            <a:rect l="l" t="t" r="r" b="b"/>
            <a:pathLst>
              <a:path w="19992" h="4932" extrusionOk="0">
                <a:moveTo>
                  <a:pt x="1" y="4229"/>
                </a:moveTo>
                <a:lnTo>
                  <a:pt x="19992" y="4931"/>
                </a:lnTo>
                <a:lnTo>
                  <a:pt x="1222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9"/>
          <p:cNvSpPr/>
          <p:nvPr/>
        </p:nvSpPr>
        <p:spPr>
          <a:xfrm rot="5502830">
            <a:off x="10659261" y="3474541"/>
            <a:ext cx="1866361" cy="612535"/>
          </a:xfrm>
          <a:custGeom>
            <a:avLst/>
            <a:gdLst/>
            <a:ahLst/>
            <a:cxnLst/>
            <a:rect l="l" t="t" r="r" b="b"/>
            <a:pathLst>
              <a:path w="10755" h="5053" extrusionOk="0">
                <a:moveTo>
                  <a:pt x="1" y="5052"/>
                </a:moveTo>
                <a:lnTo>
                  <a:pt x="10755" y="3709"/>
                </a:lnTo>
                <a:lnTo>
                  <a:pt x="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9"/>
          <p:cNvSpPr/>
          <p:nvPr/>
        </p:nvSpPr>
        <p:spPr>
          <a:xfrm rot="5502830">
            <a:off x="10440087" y="4588335"/>
            <a:ext cx="2894899" cy="954016"/>
          </a:xfrm>
          <a:custGeom>
            <a:avLst/>
            <a:gdLst/>
            <a:ahLst/>
            <a:cxnLst/>
            <a:rect l="l" t="t" r="r" b="b"/>
            <a:pathLst>
              <a:path w="16682" h="7870" extrusionOk="0">
                <a:moveTo>
                  <a:pt x="6431" y="7869"/>
                </a:moveTo>
                <a:lnTo>
                  <a:pt x="16682" y="1"/>
                </a:lnTo>
                <a:lnTo>
                  <a:pt x="1" y="4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7922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C2D266-4783-4084-B9F8-24718A170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EE5875-C9AC-4B83-8862-E1A08B26F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2ED7FB-AAE7-4B19-A55E-669F72AA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08F-6E4E-45CE-9C0C-43C6F02A9D46}" type="datetimeFigureOut">
              <a:rPr lang="es-EC" smtClean="0"/>
              <a:t>22/2/2022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DE843-9492-4CCA-BF76-9A4BBDDEA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D4E4CD-8434-48C0-855F-B2C48B166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4D63-E7CC-4D89-BE0B-5EDDCBB414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9276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10"/>
          <p:cNvGrpSpPr/>
          <p:nvPr/>
        </p:nvGrpSpPr>
        <p:grpSpPr>
          <a:xfrm>
            <a:off x="5670181" y="1395383"/>
            <a:ext cx="7684744" cy="7636269"/>
            <a:chOff x="4252636" y="1046537"/>
            <a:chExt cx="5763558" cy="5727202"/>
          </a:xfrm>
        </p:grpSpPr>
        <p:grpSp>
          <p:nvGrpSpPr>
            <p:cNvPr id="203" name="Google Shape;203;p10"/>
            <p:cNvGrpSpPr/>
            <p:nvPr/>
          </p:nvGrpSpPr>
          <p:grpSpPr>
            <a:xfrm>
              <a:off x="4252636" y="1513786"/>
              <a:ext cx="5763558" cy="5259952"/>
              <a:chOff x="4252636" y="1513786"/>
              <a:chExt cx="5763558" cy="5259952"/>
            </a:xfrm>
          </p:grpSpPr>
          <p:sp>
            <p:nvSpPr>
              <p:cNvPr id="204" name="Google Shape;204;p10"/>
              <p:cNvSpPr/>
              <p:nvPr/>
            </p:nvSpPr>
            <p:spPr>
              <a:xfrm rot="8657482" flipH="1">
                <a:off x="4551907" y="4748865"/>
                <a:ext cx="1877323" cy="1630247"/>
              </a:xfrm>
              <a:custGeom>
                <a:avLst/>
                <a:gdLst/>
                <a:ahLst/>
                <a:cxnLst/>
                <a:rect l="l" t="t" r="r" b="b"/>
                <a:pathLst>
                  <a:path w="12731" h="20416" extrusionOk="0">
                    <a:moveTo>
                      <a:pt x="10313" y="0"/>
                    </a:moveTo>
                    <a:lnTo>
                      <a:pt x="12730" y="20416"/>
                    </a:lnTo>
                    <a:lnTo>
                      <a:pt x="1" y="140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05" name="Google Shape;205;p10"/>
              <p:cNvGrpSpPr/>
              <p:nvPr/>
            </p:nvGrpSpPr>
            <p:grpSpPr>
              <a:xfrm>
                <a:off x="6123144" y="1513786"/>
                <a:ext cx="3893050" cy="4528918"/>
                <a:chOff x="6123144" y="1513786"/>
                <a:chExt cx="3893050" cy="4528918"/>
              </a:xfrm>
            </p:grpSpPr>
            <p:sp>
              <p:nvSpPr>
                <p:cNvPr id="206" name="Google Shape;206;p10"/>
                <p:cNvSpPr/>
                <p:nvPr/>
              </p:nvSpPr>
              <p:spPr>
                <a:xfrm rot="10800000" flipH="1">
                  <a:off x="8853970" y="2955332"/>
                  <a:ext cx="821197" cy="816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4" h="10373" extrusionOk="0">
                      <a:moveTo>
                        <a:pt x="0" y="10373"/>
                      </a:moveTo>
                      <a:lnTo>
                        <a:pt x="572" y="0"/>
                      </a:lnTo>
                      <a:lnTo>
                        <a:pt x="10433" y="37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7" name="Google Shape;207;p10"/>
                <p:cNvSpPr/>
                <p:nvPr/>
              </p:nvSpPr>
              <p:spPr>
                <a:xfrm rot="10800000" flipH="1">
                  <a:off x="8723713" y="5000632"/>
                  <a:ext cx="1247458" cy="568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50" h="7228" extrusionOk="0">
                      <a:moveTo>
                        <a:pt x="0" y="1465"/>
                      </a:moveTo>
                      <a:lnTo>
                        <a:pt x="8206" y="7227"/>
                      </a:lnTo>
                      <a:lnTo>
                        <a:pt x="1584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8" name="Google Shape;208;p10"/>
                <p:cNvSpPr/>
                <p:nvPr/>
              </p:nvSpPr>
              <p:spPr>
                <a:xfrm rot="10800000" flipH="1">
                  <a:off x="7406037" y="3736250"/>
                  <a:ext cx="1051721" cy="1606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3" h="20416" extrusionOk="0">
                      <a:moveTo>
                        <a:pt x="1" y="0"/>
                      </a:moveTo>
                      <a:lnTo>
                        <a:pt x="2418" y="20416"/>
                      </a:lnTo>
                      <a:lnTo>
                        <a:pt x="13363" y="1196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9" name="Google Shape;209;p10"/>
                <p:cNvSpPr/>
                <p:nvPr/>
              </p:nvSpPr>
              <p:spPr>
                <a:xfrm rot="10800000" flipH="1">
                  <a:off x="7406037" y="4401142"/>
                  <a:ext cx="1317741" cy="1053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43" h="13381" extrusionOk="0">
                      <a:moveTo>
                        <a:pt x="1" y="1413"/>
                      </a:moveTo>
                      <a:lnTo>
                        <a:pt x="16742" y="1"/>
                      </a:lnTo>
                      <a:lnTo>
                        <a:pt x="13363" y="1338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0" name="Google Shape;210;p10"/>
                <p:cNvSpPr/>
                <p:nvPr/>
              </p:nvSpPr>
              <p:spPr>
                <a:xfrm rot="10800000" flipH="1">
                  <a:off x="7596346" y="3736239"/>
                  <a:ext cx="1302708" cy="664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2" h="8449" extrusionOk="0">
                      <a:moveTo>
                        <a:pt x="0" y="8449"/>
                      </a:moveTo>
                      <a:lnTo>
                        <a:pt x="16551" y="7998"/>
                      </a:lnTo>
                      <a:lnTo>
                        <a:pt x="1094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1" name="Google Shape;211;p10"/>
                <p:cNvSpPr/>
                <p:nvPr/>
              </p:nvSpPr>
              <p:spPr>
                <a:xfrm rot="10800000" flipH="1">
                  <a:off x="8457691" y="4401142"/>
                  <a:ext cx="911943" cy="1053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7" h="13381" extrusionOk="0">
                      <a:moveTo>
                        <a:pt x="3380" y="1"/>
                      </a:moveTo>
                      <a:lnTo>
                        <a:pt x="11586" y="5763"/>
                      </a:lnTo>
                      <a:lnTo>
                        <a:pt x="1" y="13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10"/>
                <p:cNvSpPr/>
                <p:nvPr/>
              </p:nvSpPr>
              <p:spPr>
                <a:xfrm rot="10800000" flipH="1">
                  <a:off x="6594434" y="3736250"/>
                  <a:ext cx="1001980" cy="1606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1" h="20416" extrusionOk="0">
                      <a:moveTo>
                        <a:pt x="10313" y="0"/>
                      </a:moveTo>
                      <a:lnTo>
                        <a:pt x="12730" y="20416"/>
                      </a:lnTo>
                      <a:lnTo>
                        <a:pt x="1" y="140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10"/>
                <p:cNvSpPr/>
                <p:nvPr/>
              </p:nvSpPr>
              <p:spPr>
                <a:xfrm rot="10800000" flipH="1">
                  <a:off x="6488733" y="4234761"/>
                  <a:ext cx="917374" cy="110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56" h="14082" extrusionOk="0">
                      <a:moveTo>
                        <a:pt x="1" y="1153"/>
                      </a:moveTo>
                      <a:lnTo>
                        <a:pt x="11656" y="0"/>
                      </a:lnTo>
                      <a:lnTo>
                        <a:pt x="1344" y="1408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10"/>
                <p:cNvSpPr/>
                <p:nvPr/>
              </p:nvSpPr>
              <p:spPr>
                <a:xfrm rot="10800000" flipH="1">
                  <a:off x="8853970" y="2104139"/>
                  <a:ext cx="536132" cy="851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10816" extrusionOk="0">
                      <a:moveTo>
                        <a:pt x="0" y="1"/>
                      </a:moveTo>
                      <a:lnTo>
                        <a:pt x="3120" y="10815"/>
                      </a:lnTo>
                      <a:lnTo>
                        <a:pt x="6811" y="37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10"/>
                <p:cNvSpPr/>
                <p:nvPr/>
              </p:nvSpPr>
              <p:spPr>
                <a:xfrm rot="10800000" flipH="1">
                  <a:off x="8853970" y="2663415"/>
                  <a:ext cx="821197" cy="810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4" h="10304" extrusionOk="0">
                      <a:moveTo>
                        <a:pt x="0" y="6595"/>
                      </a:moveTo>
                      <a:lnTo>
                        <a:pt x="10433" y="0"/>
                      </a:lnTo>
                      <a:lnTo>
                        <a:pt x="6811" y="1030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10"/>
                <p:cNvSpPr/>
                <p:nvPr/>
              </p:nvSpPr>
              <p:spPr>
                <a:xfrm rot="10800000" flipH="1">
                  <a:off x="9099450" y="2104136"/>
                  <a:ext cx="696452" cy="559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9" h="7107" extrusionOk="0">
                      <a:moveTo>
                        <a:pt x="1" y="7106"/>
                      </a:moveTo>
                      <a:lnTo>
                        <a:pt x="8848" y="1664"/>
                      </a:lnTo>
                      <a:lnTo>
                        <a:pt x="369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10"/>
                <p:cNvSpPr/>
                <p:nvPr/>
              </p:nvSpPr>
              <p:spPr>
                <a:xfrm rot="10800000" flipH="1">
                  <a:off x="6123144" y="4234738"/>
                  <a:ext cx="471358" cy="180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9" h="12930" extrusionOk="0">
                      <a:moveTo>
                        <a:pt x="4646" y="1"/>
                      </a:moveTo>
                      <a:lnTo>
                        <a:pt x="5989" y="12930"/>
                      </a:lnTo>
                      <a:lnTo>
                        <a:pt x="1" y="627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10"/>
                <p:cNvSpPr/>
                <p:nvPr/>
              </p:nvSpPr>
              <p:spPr>
                <a:xfrm rot="10800000" flipH="1">
                  <a:off x="8457691" y="4401137"/>
                  <a:ext cx="1012212" cy="599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1" h="7618" extrusionOk="0">
                      <a:moveTo>
                        <a:pt x="1" y="7617"/>
                      </a:moveTo>
                      <a:lnTo>
                        <a:pt x="11586" y="0"/>
                      </a:lnTo>
                      <a:lnTo>
                        <a:pt x="12860" y="416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10"/>
                <p:cNvSpPr/>
                <p:nvPr/>
              </p:nvSpPr>
              <p:spPr>
                <a:xfrm rot="10800000" flipH="1">
                  <a:off x="9099450" y="1937755"/>
                  <a:ext cx="916744" cy="594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8" h="7557" extrusionOk="0">
                      <a:moveTo>
                        <a:pt x="1" y="5442"/>
                      </a:moveTo>
                      <a:lnTo>
                        <a:pt x="8848" y="0"/>
                      </a:lnTo>
                      <a:lnTo>
                        <a:pt x="11647" y="755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10"/>
                <p:cNvSpPr/>
                <p:nvPr/>
              </p:nvSpPr>
              <p:spPr>
                <a:xfrm rot="10800000" flipH="1">
                  <a:off x="8337666" y="2104139"/>
                  <a:ext cx="761855" cy="851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0" h="10816" extrusionOk="0">
                      <a:moveTo>
                        <a:pt x="6560" y="1"/>
                      </a:moveTo>
                      <a:lnTo>
                        <a:pt x="9680" y="10815"/>
                      </a:lnTo>
                      <a:lnTo>
                        <a:pt x="0" y="83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10"/>
                <p:cNvSpPr/>
                <p:nvPr/>
              </p:nvSpPr>
              <p:spPr>
                <a:xfrm rot="10800000" flipH="1">
                  <a:off x="8457691" y="3771656"/>
                  <a:ext cx="856693" cy="62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7999" extrusionOk="0">
                      <a:moveTo>
                        <a:pt x="1" y="0"/>
                      </a:moveTo>
                      <a:lnTo>
                        <a:pt x="5607" y="7998"/>
                      </a:lnTo>
                      <a:lnTo>
                        <a:pt x="10884" y="544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10"/>
                <p:cNvSpPr/>
                <p:nvPr/>
              </p:nvSpPr>
              <p:spPr>
                <a:xfrm rot="10800000" flipH="1">
                  <a:off x="8457691" y="3972827"/>
                  <a:ext cx="1012212" cy="7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1" h="8901" extrusionOk="0">
                      <a:moveTo>
                        <a:pt x="1" y="3458"/>
                      </a:moveTo>
                      <a:lnTo>
                        <a:pt x="12860" y="1"/>
                      </a:lnTo>
                      <a:lnTo>
                        <a:pt x="10884" y="89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" name="Google Shape;223;p10"/>
                <p:cNvSpPr/>
                <p:nvPr/>
              </p:nvSpPr>
              <p:spPr>
                <a:xfrm rot="10800000" flipH="1">
                  <a:off x="8898989" y="3474308"/>
                  <a:ext cx="776179" cy="498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2" h="6335" extrusionOk="0">
                      <a:moveTo>
                        <a:pt x="0" y="2556"/>
                      </a:moveTo>
                      <a:lnTo>
                        <a:pt x="9861" y="6334"/>
                      </a:lnTo>
                      <a:lnTo>
                        <a:pt x="527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" name="Google Shape;224;p10"/>
                <p:cNvSpPr/>
                <p:nvPr/>
              </p:nvSpPr>
              <p:spPr>
                <a:xfrm rot="10800000" flipH="1">
                  <a:off x="9314314" y="3972827"/>
                  <a:ext cx="251066" cy="7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" h="8901" extrusionOk="0">
                      <a:moveTo>
                        <a:pt x="1976" y="1"/>
                      </a:moveTo>
                      <a:lnTo>
                        <a:pt x="3189" y="5503"/>
                      </a:lnTo>
                      <a:lnTo>
                        <a:pt x="0" y="890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" name="Google Shape;225;p10"/>
                <p:cNvSpPr/>
                <p:nvPr/>
              </p:nvSpPr>
              <p:spPr>
                <a:xfrm rot="10800000" flipH="1">
                  <a:off x="7596346" y="3045999"/>
                  <a:ext cx="1302708" cy="72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2" h="9221" extrusionOk="0">
                      <a:moveTo>
                        <a:pt x="0" y="451"/>
                      </a:moveTo>
                      <a:lnTo>
                        <a:pt x="16551" y="0"/>
                      </a:lnTo>
                      <a:lnTo>
                        <a:pt x="7444" y="922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" name="Google Shape;226;p10"/>
                <p:cNvSpPr/>
                <p:nvPr/>
              </p:nvSpPr>
              <p:spPr>
                <a:xfrm rot="10800000" flipH="1">
                  <a:off x="8182145" y="2300585"/>
                  <a:ext cx="671896" cy="745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7" h="9472" extrusionOk="0">
                      <a:moveTo>
                        <a:pt x="1976" y="9472"/>
                      </a:moveTo>
                      <a:lnTo>
                        <a:pt x="8536" y="11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" name="Google Shape;227;p10"/>
                <p:cNvSpPr/>
                <p:nvPr/>
              </p:nvSpPr>
              <p:spPr>
                <a:xfrm rot="10800000" flipH="1">
                  <a:off x="8182145" y="2955332"/>
                  <a:ext cx="716915" cy="816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9" h="10373" extrusionOk="0">
                      <a:moveTo>
                        <a:pt x="8536" y="10373"/>
                      </a:moveTo>
                      <a:lnTo>
                        <a:pt x="9108" y="0"/>
                      </a:lnTo>
                      <a:lnTo>
                        <a:pt x="1" y="92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" name="Google Shape;228;p10"/>
                <p:cNvSpPr/>
                <p:nvPr/>
              </p:nvSpPr>
              <p:spPr>
                <a:xfrm rot="-9881874" flipH="1">
                  <a:off x="8412680" y="1696325"/>
                  <a:ext cx="1493028" cy="81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0" h="4291" extrusionOk="0">
                      <a:moveTo>
                        <a:pt x="8025" y="4160"/>
                      </a:moveTo>
                      <a:lnTo>
                        <a:pt x="18969" y="429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29" name="Google Shape;229;p10"/>
            <p:cNvSpPr/>
            <p:nvPr/>
          </p:nvSpPr>
          <p:spPr>
            <a:xfrm rot="-5575774" flipH="1">
              <a:off x="8763078" y="1023088"/>
              <a:ext cx="761868" cy="851277"/>
            </a:xfrm>
            <a:custGeom>
              <a:avLst/>
              <a:gdLst/>
              <a:ahLst/>
              <a:cxnLst/>
              <a:rect l="l" t="t" r="r" b="b"/>
              <a:pathLst>
                <a:path w="9680" h="10816" extrusionOk="0">
                  <a:moveTo>
                    <a:pt x="6560" y="1"/>
                  </a:moveTo>
                  <a:lnTo>
                    <a:pt x="9680" y="10815"/>
                  </a:lnTo>
                  <a:lnTo>
                    <a:pt x="0" y="83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0" name="Google Shape;230;p10"/>
          <p:cNvGrpSpPr/>
          <p:nvPr/>
        </p:nvGrpSpPr>
        <p:grpSpPr>
          <a:xfrm rot="10800000">
            <a:off x="-1186767" y="-2177832"/>
            <a:ext cx="7684760" cy="7636269"/>
            <a:chOff x="4252636" y="1046537"/>
            <a:chExt cx="5763570" cy="5727202"/>
          </a:xfrm>
        </p:grpSpPr>
        <p:grpSp>
          <p:nvGrpSpPr>
            <p:cNvPr id="231" name="Google Shape;231;p10"/>
            <p:cNvGrpSpPr/>
            <p:nvPr/>
          </p:nvGrpSpPr>
          <p:grpSpPr>
            <a:xfrm>
              <a:off x="4252636" y="1513791"/>
              <a:ext cx="5763570" cy="5259947"/>
              <a:chOff x="4252636" y="1513791"/>
              <a:chExt cx="5763570" cy="5259947"/>
            </a:xfrm>
          </p:grpSpPr>
          <p:sp>
            <p:nvSpPr>
              <p:cNvPr id="232" name="Google Shape;232;p10"/>
              <p:cNvSpPr/>
              <p:nvPr/>
            </p:nvSpPr>
            <p:spPr>
              <a:xfrm rot="8657482" flipH="1">
                <a:off x="4551907" y="4748865"/>
                <a:ext cx="1877323" cy="1630247"/>
              </a:xfrm>
              <a:custGeom>
                <a:avLst/>
                <a:gdLst/>
                <a:ahLst/>
                <a:cxnLst/>
                <a:rect l="l" t="t" r="r" b="b"/>
                <a:pathLst>
                  <a:path w="12731" h="20416" extrusionOk="0">
                    <a:moveTo>
                      <a:pt x="10313" y="0"/>
                    </a:moveTo>
                    <a:lnTo>
                      <a:pt x="12730" y="20416"/>
                    </a:lnTo>
                    <a:lnTo>
                      <a:pt x="1" y="140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3" name="Google Shape;233;p10"/>
              <p:cNvGrpSpPr/>
              <p:nvPr/>
            </p:nvGrpSpPr>
            <p:grpSpPr>
              <a:xfrm>
                <a:off x="6123144" y="1513791"/>
                <a:ext cx="3893062" cy="4528913"/>
                <a:chOff x="6123144" y="1513791"/>
                <a:chExt cx="3893062" cy="4528913"/>
              </a:xfrm>
            </p:grpSpPr>
            <p:sp>
              <p:nvSpPr>
                <p:cNvPr id="234" name="Google Shape;234;p10"/>
                <p:cNvSpPr/>
                <p:nvPr/>
              </p:nvSpPr>
              <p:spPr>
                <a:xfrm rot="10800000" flipH="1">
                  <a:off x="8853970" y="2955321"/>
                  <a:ext cx="821208" cy="816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4" h="10373" extrusionOk="0">
                      <a:moveTo>
                        <a:pt x="0" y="10373"/>
                      </a:moveTo>
                      <a:lnTo>
                        <a:pt x="572" y="0"/>
                      </a:lnTo>
                      <a:lnTo>
                        <a:pt x="10433" y="37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" name="Google Shape;235;p10"/>
                <p:cNvSpPr/>
                <p:nvPr/>
              </p:nvSpPr>
              <p:spPr>
                <a:xfrm rot="10800000" flipH="1">
                  <a:off x="8723713" y="5000624"/>
                  <a:ext cx="1247474" cy="56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50" h="7228" extrusionOk="0">
                      <a:moveTo>
                        <a:pt x="0" y="1465"/>
                      </a:moveTo>
                      <a:lnTo>
                        <a:pt x="8206" y="7227"/>
                      </a:lnTo>
                      <a:lnTo>
                        <a:pt x="1584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" name="Google Shape;236;p10"/>
                <p:cNvSpPr/>
                <p:nvPr/>
              </p:nvSpPr>
              <p:spPr>
                <a:xfrm rot="10800000" flipH="1">
                  <a:off x="7406037" y="3736229"/>
                  <a:ext cx="1051735" cy="1606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3" h="20416" extrusionOk="0">
                      <a:moveTo>
                        <a:pt x="1" y="0"/>
                      </a:moveTo>
                      <a:lnTo>
                        <a:pt x="2418" y="20416"/>
                      </a:lnTo>
                      <a:lnTo>
                        <a:pt x="13363" y="1196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10"/>
                <p:cNvSpPr/>
                <p:nvPr/>
              </p:nvSpPr>
              <p:spPr>
                <a:xfrm rot="10800000" flipH="1">
                  <a:off x="7406037" y="4401129"/>
                  <a:ext cx="1317758" cy="1053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43" h="13381" extrusionOk="0">
                      <a:moveTo>
                        <a:pt x="1" y="1413"/>
                      </a:moveTo>
                      <a:lnTo>
                        <a:pt x="16742" y="1"/>
                      </a:lnTo>
                      <a:lnTo>
                        <a:pt x="13363" y="1338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" name="Google Shape;238;p10"/>
                <p:cNvSpPr/>
                <p:nvPr/>
              </p:nvSpPr>
              <p:spPr>
                <a:xfrm rot="10800000" flipH="1">
                  <a:off x="7596346" y="3736231"/>
                  <a:ext cx="1302725" cy="664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2" h="8449" extrusionOk="0">
                      <a:moveTo>
                        <a:pt x="0" y="8449"/>
                      </a:moveTo>
                      <a:lnTo>
                        <a:pt x="16551" y="7998"/>
                      </a:lnTo>
                      <a:lnTo>
                        <a:pt x="1094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" name="Google Shape;239;p10"/>
                <p:cNvSpPr/>
                <p:nvPr/>
              </p:nvSpPr>
              <p:spPr>
                <a:xfrm rot="10800000" flipH="1">
                  <a:off x="8457691" y="4401129"/>
                  <a:ext cx="911955" cy="1053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7" h="13381" extrusionOk="0">
                      <a:moveTo>
                        <a:pt x="3380" y="1"/>
                      </a:moveTo>
                      <a:lnTo>
                        <a:pt x="11586" y="5763"/>
                      </a:lnTo>
                      <a:lnTo>
                        <a:pt x="1" y="13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10"/>
                <p:cNvSpPr/>
                <p:nvPr/>
              </p:nvSpPr>
              <p:spPr>
                <a:xfrm rot="10800000" flipH="1">
                  <a:off x="6594434" y="3736229"/>
                  <a:ext cx="1001993" cy="1606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1" h="20416" extrusionOk="0">
                      <a:moveTo>
                        <a:pt x="10313" y="0"/>
                      </a:moveTo>
                      <a:lnTo>
                        <a:pt x="12730" y="20416"/>
                      </a:lnTo>
                      <a:lnTo>
                        <a:pt x="1" y="140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" name="Google Shape;241;p10"/>
                <p:cNvSpPr/>
                <p:nvPr/>
              </p:nvSpPr>
              <p:spPr>
                <a:xfrm rot="10800000" flipH="1">
                  <a:off x="6488733" y="4234746"/>
                  <a:ext cx="917385" cy="1108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56" h="14082" extrusionOk="0">
                      <a:moveTo>
                        <a:pt x="1" y="1153"/>
                      </a:moveTo>
                      <a:lnTo>
                        <a:pt x="11656" y="0"/>
                      </a:lnTo>
                      <a:lnTo>
                        <a:pt x="1344" y="1408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2" name="Google Shape;242;p10"/>
                <p:cNvSpPr/>
                <p:nvPr/>
              </p:nvSpPr>
              <p:spPr>
                <a:xfrm rot="10800000" flipH="1">
                  <a:off x="8853970" y="2104128"/>
                  <a:ext cx="536138" cy="851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10816" extrusionOk="0">
                      <a:moveTo>
                        <a:pt x="0" y="1"/>
                      </a:moveTo>
                      <a:lnTo>
                        <a:pt x="3120" y="10815"/>
                      </a:lnTo>
                      <a:lnTo>
                        <a:pt x="6811" y="37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3" name="Google Shape;243;p10"/>
                <p:cNvSpPr/>
                <p:nvPr/>
              </p:nvSpPr>
              <p:spPr>
                <a:xfrm rot="10800000" flipH="1">
                  <a:off x="8853970" y="2663405"/>
                  <a:ext cx="821208" cy="810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4" h="10304" extrusionOk="0">
                      <a:moveTo>
                        <a:pt x="0" y="6595"/>
                      </a:moveTo>
                      <a:lnTo>
                        <a:pt x="10433" y="0"/>
                      </a:lnTo>
                      <a:lnTo>
                        <a:pt x="6811" y="1030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4" name="Google Shape;244;p10"/>
                <p:cNvSpPr/>
                <p:nvPr/>
              </p:nvSpPr>
              <p:spPr>
                <a:xfrm rot="10800000" flipH="1">
                  <a:off x="9099450" y="2104129"/>
                  <a:ext cx="696461" cy="559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9" h="7107" extrusionOk="0">
                      <a:moveTo>
                        <a:pt x="1" y="7106"/>
                      </a:moveTo>
                      <a:lnTo>
                        <a:pt x="8848" y="1664"/>
                      </a:lnTo>
                      <a:lnTo>
                        <a:pt x="369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5" name="Google Shape;245;p10"/>
                <p:cNvSpPr/>
                <p:nvPr/>
              </p:nvSpPr>
              <p:spPr>
                <a:xfrm rot="10800000" flipH="1">
                  <a:off x="6123144" y="4234735"/>
                  <a:ext cx="471364" cy="1807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9" h="12930" extrusionOk="0">
                      <a:moveTo>
                        <a:pt x="4646" y="1"/>
                      </a:moveTo>
                      <a:lnTo>
                        <a:pt x="5989" y="12930"/>
                      </a:lnTo>
                      <a:lnTo>
                        <a:pt x="1" y="627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6" name="Google Shape;246;p10"/>
                <p:cNvSpPr/>
                <p:nvPr/>
              </p:nvSpPr>
              <p:spPr>
                <a:xfrm rot="10800000" flipH="1">
                  <a:off x="8457691" y="4401129"/>
                  <a:ext cx="1012225" cy="59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1" h="7618" extrusionOk="0">
                      <a:moveTo>
                        <a:pt x="1" y="7617"/>
                      </a:moveTo>
                      <a:lnTo>
                        <a:pt x="11586" y="0"/>
                      </a:lnTo>
                      <a:lnTo>
                        <a:pt x="12860" y="416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7" name="Google Shape;247;p10"/>
                <p:cNvSpPr/>
                <p:nvPr/>
              </p:nvSpPr>
              <p:spPr>
                <a:xfrm rot="10800000" flipH="1">
                  <a:off x="9099450" y="1937747"/>
                  <a:ext cx="916756" cy="594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8" h="7557" extrusionOk="0">
                      <a:moveTo>
                        <a:pt x="1" y="5442"/>
                      </a:moveTo>
                      <a:lnTo>
                        <a:pt x="8848" y="0"/>
                      </a:lnTo>
                      <a:lnTo>
                        <a:pt x="11647" y="755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8" name="Google Shape;248;p10"/>
                <p:cNvSpPr/>
                <p:nvPr/>
              </p:nvSpPr>
              <p:spPr>
                <a:xfrm rot="10800000" flipH="1">
                  <a:off x="8337666" y="2104128"/>
                  <a:ext cx="761864" cy="851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0" h="10816" extrusionOk="0">
                      <a:moveTo>
                        <a:pt x="6560" y="1"/>
                      </a:moveTo>
                      <a:lnTo>
                        <a:pt x="9680" y="10815"/>
                      </a:lnTo>
                      <a:lnTo>
                        <a:pt x="0" y="83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9" name="Google Shape;249;p10"/>
                <p:cNvSpPr/>
                <p:nvPr/>
              </p:nvSpPr>
              <p:spPr>
                <a:xfrm rot="10800000" flipH="1">
                  <a:off x="8457691" y="3771648"/>
                  <a:ext cx="856704" cy="629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7999" extrusionOk="0">
                      <a:moveTo>
                        <a:pt x="1" y="0"/>
                      </a:moveTo>
                      <a:lnTo>
                        <a:pt x="5607" y="7998"/>
                      </a:lnTo>
                      <a:lnTo>
                        <a:pt x="10884" y="544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0" name="Google Shape;250;p10"/>
                <p:cNvSpPr/>
                <p:nvPr/>
              </p:nvSpPr>
              <p:spPr>
                <a:xfrm rot="10800000" flipH="1">
                  <a:off x="8457691" y="3972818"/>
                  <a:ext cx="1012225" cy="700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1" h="8901" extrusionOk="0">
                      <a:moveTo>
                        <a:pt x="1" y="3458"/>
                      </a:moveTo>
                      <a:lnTo>
                        <a:pt x="12860" y="1"/>
                      </a:lnTo>
                      <a:lnTo>
                        <a:pt x="10884" y="89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1" name="Google Shape;251;p10"/>
                <p:cNvSpPr/>
                <p:nvPr/>
              </p:nvSpPr>
              <p:spPr>
                <a:xfrm rot="10800000" flipH="1">
                  <a:off x="8898989" y="3474302"/>
                  <a:ext cx="776189" cy="498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2" h="6335" extrusionOk="0">
                      <a:moveTo>
                        <a:pt x="0" y="2556"/>
                      </a:moveTo>
                      <a:lnTo>
                        <a:pt x="9861" y="6334"/>
                      </a:lnTo>
                      <a:lnTo>
                        <a:pt x="527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2" name="Google Shape;252;p10"/>
                <p:cNvSpPr/>
                <p:nvPr/>
              </p:nvSpPr>
              <p:spPr>
                <a:xfrm rot="10800000" flipH="1">
                  <a:off x="9314314" y="3972818"/>
                  <a:ext cx="251069" cy="700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" h="8901" extrusionOk="0">
                      <a:moveTo>
                        <a:pt x="1976" y="1"/>
                      </a:moveTo>
                      <a:lnTo>
                        <a:pt x="3189" y="5503"/>
                      </a:lnTo>
                      <a:lnTo>
                        <a:pt x="0" y="890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10"/>
                <p:cNvSpPr/>
                <p:nvPr/>
              </p:nvSpPr>
              <p:spPr>
                <a:xfrm rot="10800000" flipH="1">
                  <a:off x="7596346" y="3045989"/>
                  <a:ext cx="1302725" cy="725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2" h="9221" extrusionOk="0">
                      <a:moveTo>
                        <a:pt x="0" y="451"/>
                      </a:moveTo>
                      <a:lnTo>
                        <a:pt x="16551" y="0"/>
                      </a:lnTo>
                      <a:lnTo>
                        <a:pt x="7444" y="922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10"/>
                <p:cNvSpPr/>
                <p:nvPr/>
              </p:nvSpPr>
              <p:spPr>
                <a:xfrm rot="10800000" flipH="1">
                  <a:off x="8182145" y="2300576"/>
                  <a:ext cx="671905" cy="745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7" h="9472" extrusionOk="0">
                      <a:moveTo>
                        <a:pt x="1976" y="9472"/>
                      </a:moveTo>
                      <a:lnTo>
                        <a:pt x="8536" y="115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10"/>
                <p:cNvSpPr/>
                <p:nvPr/>
              </p:nvSpPr>
              <p:spPr>
                <a:xfrm rot="10800000" flipH="1">
                  <a:off x="8182145" y="2955321"/>
                  <a:ext cx="716924" cy="816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9" h="10373" extrusionOk="0">
                      <a:moveTo>
                        <a:pt x="8536" y="10373"/>
                      </a:moveTo>
                      <a:lnTo>
                        <a:pt x="9108" y="0"/>
                      </a:lnTo>
                      <a:lnTo>
                        <a:pt x="1" y="92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10"/>
                <p:cNvSpPr/>
                <p:nvPr/>
              </p:nvSpPr>
              <p:spPr>
                <a:xfrm rot="-9881915" flipH="1">
                  <a:off x="8412683" y="1696322"/>
                  <a:ext cx="1493034" cy="816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0" h="4291" extrusionOk="0">
                      <a:moveTo>
                        <a:pt x="8025" y="4160"/>
                      </a:moveTo>
                      <a:lnTo>
                        <a:pt x="18969" y="429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57" name="Google Shape;257;p10"/>
            <p:cNvSpPr/>
            <p:nvPr/>
          </p:nvSpPr>
          <p:spPr>
            <a:xfrm rot="-5575774" flipH="1">
              <a:off x="8763078" y="1023088"/>
              <a:ext cx="761868" cy="851277"/>
            </a:xfrm>
            <a:custGeom>
              <a:avLst/>
              <a:gdLst/>
              <a:ahLst/>
              <a:cxnLst/>
              <a:rect l="l" t="t" r="r" b="b"/>
              <a:pathLst>
                <a:path w="9680" h="10816" extrusionOk="0">
                  <a:moveTo>
                    <a:pt x="6560" y="1"/>
                  </a:moveTo>
                  <a:lnTo>
                    <a:pt x="9680" y="10815"/>
                  </a:lnTo>
                  <a:lnTo>
                    <a:pt x="0" y="83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8" name="Google Shape;258;p10"/>
          <p:cNvSpPr txBox="1">
            <a:spLocks noGrp="1"/>
          </p:cNvSpPr>
          <p:nvPr>
            <p:ph type="title"/>
          </p:nvPr>
        </p:nvSpPr>
        <p:spPr>
          <a:xfrm>
            <a:off x="3098000" y="1960017"/>
            <a:ext cx="5996000" cy="29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None/>
              <a:defRPr sz="10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468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"/>
          <p:cNvSpPr txBox="1">
            <a:spLocks noGrp="1"/>
          </p:cNvSpPr>
          <p:nvPr>
            <p:ph type="title" hasCustomPrompt="1"/>
          </p:nvPr>
        </p:nvSpPr>
        <p:spPr>
          <a:xfrm>
            <a:off x="2342000" y="2247367"/>
            <a:ext cx="7508000" cy="16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None/>
              <a:defRPr sz="106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1" name="Google Shape;261;p11"/>
          <p:cNvSpPr txBox="1">
            <a:spLocks noGrp="1"/>
          </p:cNvSpPr>
          <p:nvPr>
            <p:ph type="subTitle" idx="1"/>
          </p:nvPr>
        </p:nvSpPr>
        <p:spPr>
          <a:xfrm>
            <a:off x="2972000" y="3681033"/>
            <a:ext cx="62476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262" name="Google Shape;262;p11"/>
          <p:cNvGrpSpPr/>
          <p:nvPr/>
        </p:nvGrpSpPr>
        <p:grpSpPr>
          <a:xfrm>
            <a:off x="-226615" y="4191707"/>
            <a:ext cx="13011833" cy="3938343"/>
            <a:chOff x="-169962" y="2915180"/>
            <a:chExt cx="9758875" cy="2953757"/>
          </a:xfrm>
        </p:grpSpPr>
        <p:sp>
          <p:nvSpPr>
            <p:cNvPr id="263" name="Google Shape;263;p11"/>
            <p:cNvSpPr/>
            <p:nvPr/>
          </p:nvSpPr>
          <p:spPr>
            <a:xfrm>
              <a:off x="172252" y="5061393"/>
              <a:ext cx="1058420" cy="663420"/>
            </a:xfrm>
            <a:custGeom>
              <a:avLst/>
              <a:gdLst/>
              <a:ahLst/>
              <a:cxnLst/>
              <a:rect l="l" t="t" r="r" b="b"/>
              <a:pathLst>
                <a:path w="10825" h="6785" extrusionOk="0">
                  <a:moveTo>
                    <a:pt x="1" y="0"/>
                  </a:moveTo>
                  <a:lnTo>
                    <a:pt x="1145" y="4229"/>
                  </a:lnTo>
                  <a:lnTo>
                    <a:pt x="10824" y="67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4441619" y="4435227"/>
              <a:ext cx="2228401" cy="1365070"/>
            </a:xfrm>
            <a:custGeom>
              <a:avLst/>
              <a:gdLst/>
              <a:ahLst/>
              <a:cxnLst/>
              <a:rect l="l" t="t" r="r" b="b"/>
              <a:pathLst>
                <a:path w="22791" h="13961" extrusionOk="0">
                  <a:moveTo>
                    <a:pt x="1" y="13510"/>
                  </a:moveTo>
                  <a:lnTo>
                    <a:pt x="22791" y="13960"/>
                  </a:lnTo>
                  <a:lnTo>
                    <a:pt x="138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4441619" y="4379298"/>
              <a:ext cx="1350671" cy="1376901"/>
            </a:xfrm>
            <a:custGeom>
              <a:avLst/>
              <a:gdLst/>
              <a:ahLst/>
              <a:cxnLst/>
              <a:rect l="l" t="t" r="r" b="b"/>
              <a:pathLst>
                <a:path w="13814" h="14082" extrusionOk="0">
                  <a:moveTo>
                    <a:pt x="1" y="14082"/>
                  </a:moveTo>
                  <a:lnTo>
                    <a:pt x="13813" y="572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66361" y="3828518"/>
              <a:ext cx="1593838" cy="1232875"/>
            </a:xfrm>
            <a:custGeom>
              <a:avLst/>
              <a:gdLst/>
              <a:ahLst/>
              <a:cxnLst/>
              <a:rect l="l" t="t" r="r" b="b"/>
              <a:pathLst>
                <a:path w="16301" h="12609" extrusionOk="0">
                  <a:moveTo>
                    <a:pt x="1" y="1"/>
                  </a:moveTo>
                  <a:lnTo>
                    <a:pt x="1084" y="12609"/>
                  </a:lnTo>
                  <a:lnTo>
                    <a:pt x="16300" y="31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72252" y="4141210"/>
              <a:ext cx="1487948" cy="1583602"/>
            </a:xfrm>
            <a:custGeom>
              <a:avLst/>
              <a:gdLst/>
              <a:ahLst/>
              <a:cxnLst/>
              <a:rect l="l" t="t" r="r" b="b"/>
              <a:pathLst>
                <a:path w="15218" h="16196" extrusionOk="0">
                  <a:moveTo>
                    <a:pt x="1" y="9411"/>
                  </a:moveTo>
                  <a:lnTo>
                    <a:pt x="10824" y="16196"/>
                  </a:lnTo>
                  <a:lnTo>
                    <a:pt x="152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4485716" y="3872616"/>
              <a:ext cx="1306574" cy="562709"/>
            </a:xfrm>
            <a:custGeom>
              <a:avLst/>
              <a:gdLst/>
              <a:ahLst/>
              <a:cxnLst/>
              <a:rect l="l" t="t" r="r" b="b"/>
              <a:pathLst>
                <a:path w="13363" h="5755" extrusionOk="0">
                  <a:moveTo>
                    <a:pt x="0" y="5182"/>
                  </a:moveTo>
                  <a:lnTo>
                    <a:pt x="13362" y="575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6831741" y="3133810"/>
              <a:ext cx="1251526" cy="1308261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7423185" y="3133810"/>
              <a:ext cx="1064286" cy="1320972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60102" y="3872616"/>
              <a:ext cx="1051575" cy="394043"/>
            </a:xfrm>
            <a:custGeom>
              <a:avLst/>
              <a:gdLst/>
              <a:ahLst/>
              <a:cxnLst/>
              <a:rect l="l" t="t" r="r" b="b"/>
              <a:pathLst>
                <a:path w="10755" h="4030" extrusionOk="0">
                  <a:moveTo>
                    <a:pt x="0" y="2747"/>
                  </a:moveTo>
                  <a:lnTo>
                    <a:pt x="10754" y="4030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6558165" y="3571853"/>
              <a:ext cx="865118" cy="1264261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5792192" y="4435227"/>
              <a:ext cx="877828" cy="1365070"/>
            </a:xfrm>
            <a:custGeom>
              <a:avLst/>
              <a:gdLst/>
              <a:ahLst/>
              <a:cxnLst/>
              <a:rect l="l" t="t" r="r" b="b"/>
              <a:pathLst>
                <a:path w="8978" h="13961" extrusionOk="0">
                  <a:moveTo>
                    <a:pt x="0" y="0"/>
                  </a:moveTo>
                  <a:lnTo>
                    <a:pt x="8978" y="13960"/>
                  </a:lnTo>
                  <a:lnTo>
                    <a:pt x="7834" y="40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5792192" y="3571853"/>
              <a:ext cx="1039647" cy="1264261"/>
            </a:xfrm>
            <a:custGeom>
              <a:avLst/>
              <a:gdLst/>
              <a:ahLst/>
              <a:cxnLst/>
              <a:rect l="l" t="t" r="r" b="b"/>
              <a:pathLst>
                <a:path w="10633" h="12930" extrusionOk="0">
                  <a:moveTo>
                    <a:pt x="0" y="8830"/>
                  </a:moveTo>
                  <a:lnTo>
                    <a:pt x="10633" y="0"/>
                  </a:lnTo>
                  <a:lnTo>
                    <a:pt x="7834" y="129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4597571" y="3296414"/>
              <a:ext cx="1194719" cy="1138911"/>
            </a:xfrm>
            <a:custGeom>
              <a:avLst/>
              <a:gdLst/>
              <a:ahLst/>
              <a:cxnLst/>
              <a:rect l="l" t="t" r="r" b="b"/>
              <a:pathLst>
                <a:path w="12219" h="11648" extrusionOk="0">
                  <a:moveTo>
                    <a:pt x="0" y="5893"/>
                  </a:moveTo>
                  <a:lnTo>
                    <a:pt x="12218" y="11647"/>
                  </a:lnTo>
                  <a:lnTo>
                    <a:pt x="10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5655795" y="3296414"/>
              <a:ext cx="1176044" cy="1138911"/>
            </a:xfrm>
            <a:custGeom>
              <a:avLst/>
              <a:gdLst/>
              <a:ahLst/>
              <a:cxnLst/>
              <a:rect l="l" t="t" r="r" b="b"/>
              <a:pathLst>
                <a:path w="12028" h="11648" extrusionOk="0">
                  <a:moveTo>
                    <a:pt x="0" y="1"/>
                  </a:moveTo>
                  <a:lnTo>
                    <a:pt x="1395" y="11647"/>
                  </a:lnTo>
                  <a:lnTo>
                    <a:pt x="12028" y="28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6558165" y="4836016"/>
              <a:ext cx="1307356" cy="964280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6558165" y="4441974"/>
              <a:ext cx="1307356" cy="944823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6669923" y="5386699"/>
              <a:ext cx="1954728" cy="482238"/>
            </a:xfrm>
            <a:custGeom>
              <a:avLst/>
              <a:gdLst/>
              <a:ahLst/>
              <a:cxnLst/>
              <a:rect l="l" t="t" r="r" b="b"/>
              <a:pathLst>
                <a:path w="19992" h="4932" extrusionOk="0">
                  <a:moveTo>
                    <a:pt x="1" y="4229"/>
                  </a:moveTo>
                  <a:lnTo>
                    <a:pt x="19992" y="4931"/>
                  </a:lnTo>
                  <a:lnTo>
                    <a:pt x="122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423185" y="4441974"/>
              <a:ext cx="1064286" cy="944823"/>
            </a:xfrm>
            <a:custGeom>
              <a:avLst/>
              <a:gdLst/>
              <a:ahLst/>
              <a:cxnLst/>
              <a:rect l="l" t="t" r="r" b="b"/>
              <a:pathLst>
                <a:path w="10885" h="9663" extrusionOk="0">
                  <a:moveTo>
                    <a:pt x="0" y="1"/>
                  </a:moveTo>
                  <a:lnTo>
                    <a:pt x="10884" y="131"/>
                  </a:lnTo>
                  <a:lnTo>
                    <a:pt x="4524" y="96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3956164" y="4379298"/>
              <a:ext cx="529650" cy="1376901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4966" y="14082"/>
                  </a:moveTo>
                  <a:lnTo>
                    <a:pt x="5416" y="0"/>
                  </a:lnTo>
                  <a:lnTo>
                    <a:pt x="1" y="4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14108" y="3828518"/>
              <a:ext cx="186458" cy="1859041"/>
            </a:xfrm>
            <a:custGeom>
              <a:avLst/>
              <a:gdLst/>
              <a:ahLst/>
              <a:cxnLst/>
              <a:rect l="l" t="t" r="r" b="b"/>
              <a:pathLst>
                <a:path w="1907" h="19013" extrusionOk="0">
                  <a:moveTo>
                    <a:pt x="824" y="1"/>
                  </a:moveTo>
                  <a:lnTo>
                    <a:pt x="1907" y="12609"/>
                  </a:lnTo>
                  <a:lnTo>
                    <a:pt x="1" y="190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14108" y="5061393"/>
              <a:ext cx="298313" cy="626166"/>
            </a:xfrm>
            <a:custGeom>
              <a:avLst/>
              <a:gdLst/>
              <a:ahLst/>
              <a:cxnLst/>
              <a:rect l="l" t="t" r="r" b="b"/>
              <a:pathLst>
                <a:path w="3051" h="6404" extrusionOk="0">
                  <a:moveTo>
                    <a:pt x="1907" y="0"/>
                  </a:moveTo>
                  <a:lnTo>
                    <a:pt x="3051" y="4229"/>
                  </a:lnTo>
                  <a:lnTo>
                    <a:pt x="1" y="640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14108" y="5474796"/>
              <a:ext cx="1244780" cy="250017"/>
            </a:xfrm>
            <a:custGeom>
              <a:avLst/>
              <a:gdLst/>
              <a:ahLst/>
              <a:cxnLst/>
              <a:rect l="l" t="t" r="r" b="b"/>
              <a:pathLst>
                <a:path w="12731" h="2557" extrusionOk="0">
                  <a:moveTo>
                    <a:pt x="3051" y="1"/>
                  </a:moveTo>
                  <a:lnTo>
                    <a:pt x="12730" y="2557"/>
                  </a:lnTo>
                  <a:lnTo>
                    <a:pt x="1" y="2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230574" y="4141210"/>
              <a:ext cx="971008" cy="1583602"/>
            </a:xfrm>
            <a:custGeom>
              <a:avLst/>
              <a:gdLst/>
              <a:ahLst/>
              <a:cxnLst/>
              <a:rect l="l" t="t" r="r" b="b"/>
              <a:pathLst>
                <a:path w="9931" h="16196" extrusionOk="0">
                  <a:moveTo>
                    <a:pt x="0" y="16196"/>
                  </a:moveTo>
                  <a:lnTo>
                    <a:pt x="4393" y="0"/>
                  </a:lnTo>
                  <a:lnTo>
                    <a:pt x="9931" y="85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1230574" y="4974078"/>
              <a:ext cx="1326031" cy="869436"/>
            </a:xfrm>
            <a:custGeom>
              <a:avLst/>
              <a:gdLst/>
              <a:ahLst/>
              <a:cxnLst/>
              <a:rect l="l" t="t" r="r" b="b"/>
              <a:pathLst>
                <a:path w="13562" h="8892" extrusionOk="0">
                  <a:moveTo>
                    <a:pt x="0" y="7678"/>
                  </a:moveTo>
                  <a:lnTo>
                    <a:pt x="13561" y="8891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1660102" y="4141210"/>
              <a:ext cx="1051575" cy="832965"/>
            </a:xfrm>
            <a:custGeom>
              <a:avLst/>
              <a:gdLst/>
              <a:ahLst/>
              <a:cxnLst/>
              <a:rect l="l" t="t" r="r" b="b"/>
              <a:pathLst>
                <a:path w="10755" h="8519" extrusionOk="0">
                  <a:moveTo>
                    <a:pt x="0" y="0"/>
                  </a:moveTo>
                  <a:lnTo>
                    <a:pt x="10754" y="1283"/>
                  </a:lnTo>
                  <a:lnTo>
                    <a:pt x="5538" y="85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2201485" y="4974078"/>
              <a:ext cx="927009" cy="869436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3128396" y="4867305"/>
              <a:ext cx="827865" cy="450851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3526636" y="4867305"/>
              <a:ext cx="915081" cy="888894"/>
            </a:xfrm>
            <a:custGeom>
              <a:avLst/>
              <a:gdLst/>
              <a:ahLst/>
              <a:cxnLst/>
              <a:rect l="l" t="t" r="r" b="b"/>
              <a:pathLst>
                <a:path w="9359" h="9091" extrusionOk="0">
                  <a:moveTo>
                    <a:pt x="4394" y="1"/>
                  </a:moveTo>
                  <a:lnTo>
                    <a:pt x="9359" y="909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-169962" y="2915180"/>
              <a:ext cx="1157466" cy="913436"/>
            </a:xfrm>
            <a:custGeom>
              <a:avLst/>
              <a:gdLst/>
              <a:ahLst/>
              <a:cxnLst/>
              <a:rect l="l" t="t" r="r" b="b"/>
              <a:pathLst>
                <a:path w="11838" h="9342" extrusionOk="0">
                  <a:moveTo>
                    <a:pt x="0" y="1"/>
                  </a:moveTo>
                  <a:lnTo>
                    <a:pt x="2418" y="9342"/>
                  </a:lnTo>
                  <a:lnTo>
                    <a:pt x="11837" y="56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987406" y="3465960"/>
              <a:ext cx="971008" cy="675348"/>
            </a:xfrm>
            <a:custGeom>
              <a:avLst/>
              <a:gdLst/>
              <a:ahLst/>
              <a:cxnLst/>
              <a:rect l="l" t="t" r="r" b="b"/>
              <a:pathLst>
                <a:path w="9931" h="6907" extrusionOk="0">
                  <a:moveTo>
                    <a:pt x="6880" y="6906"/>
                  </a:moveTo>
                  <a:lnTo>
                    <a:pt x="9931" y="4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66361" y="3465960"/>
              <a:ext cx="1593838" cy="675348"/>
            </a:xfrm>
            <a:custGeom>
              <a:avLst/>
              <a:gdLst/>
              <a:ahLst/>
              <a:cxnLst/>
              <a:rect l="l" t="t" r="r" b="b"/>
              <a:pathLst>
                <a:path w="16301" h="6907" extrusionOk="0">
                  <a:moveTo>
                    <a:pt x="1" y="3709"/>
                  </a:moveTo>
                  <a:lnTo>
                    <a:pt x="16300" y="6906"/>
                  </a:lnTo>
                  <a:lnTo>
                    <a:pt x="94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2201485" y="4266561"/>
              <a:ext cx="790613" cy="707615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2201485" y="4536035"/>
              <a:ext cx="927009" cy="650806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2992000" y="4536035"/>
              <a:ext cx="964262" cy="650806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7865424" y="4454685"/>
              <a:ext cx="1138791" cy="932112"/>
            </a:xfrm>
            <a:custGeom>
              <a:avLst/>
              <a:gdLst/>
              <a:ahLst/>
              <a:cxnLst/>
              <a:rect l="l" t="t" r="r" b="b"/>
              <a:pathLst>
                <a:path w="11647" h="9533" extrusionOk="0">
                  <a:moveTo>
                    <a:pt x="1" y="9533"/>
                  </a:moveTo>
                  <a:lnTo>
                    <a:pt x="6361" y="1"/>
                  </a:lnTo>
                  <a:lnTo>
                    <a:pt x="11647" y="947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7865424" y="5380734"/>
              <a:ext cx="1138791" cy="488202"/>
            </a:xfrm>
            <a:custGeom>
              <a:avLst/>
              <a:gdLst/>
              <a:ahLst/>
              <a:cxnLst/>
              <a:rect l="l" t="t" r="r" b="b"/>
              <a:pathLst>
                <a:path w="11647" h="4993" extrusionOk="0">
                  <a:moveTo>
                    <a:pt x="1" y="62"/>
                  </a:moveTo>
                  <a:lnTo>
                    <a:pt x="7765" y="4992"/>
                  </a:lnTo>
                  <a:lnTo>
                    <a:pt x="116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8487374" y="4454685"/>
              <a:ext cx="1101539" cy="926147"/>
            </a:xfrm>
            <a:custGeom>
              <a:avLst/>
              <a:gdLst/>
              <a:ahLst/>
              <a:cxnLst/>
              <a:rect l="l" t="t" r="r" b="b"/>
              <a:pathLst>
                <a:path w="11266" h="9472" extrusionOk="0">
                  <a:moveTo>
                    <a:pt x="0" y="1"/>
                  </a:moveTo>
                  <a:lnTo>
                    <a:pt x="11265" y="1084"/>
                  </a:lnTo>
                  <a:lnTo>
                    <a:pt x="5286" y="94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8624553" y="5380734"/>
              <a:ext cx="759325" cy="488202"/>
            </a:xfrm>
            <a:custGeom>
              <a:avLst/>
              <a:gdLst/>
              <a:ahLst/>
              <a:cxnLst/>
              <a:rect l="l" t="t" r="r" b="b"/>
              <a:pathLst>
                <a:path w="7766" h="4993" extrusionOk="0">
                  <a:moveTo>
                    <a:pt x="1" y="4992"/>
                  </a:moveTo>
                  <a:lnTo>
                    <a:pt x="7765" y="3840"/>
                  </a:lnTo>
                  <a:lnTo>
                    <a:pt x="38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9004215" y="4560578"/>
              <a:ext cx="584697" cy="1195622"/>
            </a:xfrm>
            <a:custGeom>
              <a:avLst/>
              <a:gdLst/>
              <a:ahLst/>
              <a:cxnLst/>
              <a:rect l="l" t="t" r="r" b="b"/>
              <a:pathLst>
                <a:path w="5980" h="12228" extrusionOk="0">
                  <a:moveTo>
                    <a:pt x="3882" y="12228"/>
                  </a:moveTo>
                  <a:lnTo>
                    <a:pt x="5979" y="1"/>
                  </a:lnTo>
                  <a:lnTo>
                    <a:pt x="0" y="83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8083170" y="3133810"/>
              <a:ext cx="1138889" cy="1320972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8487374" y="3340512"/>
              <a:ext cx="1101539" cy="1220164"/>
            </a:xfrm>
            <a:custGeom>
              <a:avLst/>
              <a:gdLst/>
              <a:ahLst/>
              <a:cxnLst/>
              <a:rect l="l" t="t" r="r" b="b"/>
              <a:pathLst>
                <a:path w="11266" h="12479" extrusionOk="0">
                  <a:moveTo>
                    <a:pt x="0" y="11396"/>
                  </a:moveTo>
                  <a:lnTo>
                    <a:pt x="11265" y="12479"/>
                  </a:lnTo>
                  <a:lnTo>
                    <a:pt x="7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2556507" y="5186744"/>
              <a:ext cx="777902" cy="656771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3128396" y="5186744"/>
              <a:ext cx="398337" cy="425429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3334312" y="5318059"/>
              <a:ext cx="1107405" cy="438140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1958317" y="3721843"/>
              <a:ext cx="753360" cy="544816"/>
            </a:xfrm>
            <a:custGeom>
              <a:avLst/>
              <a:gdLst/>
              <a:ahLst/>
              <a:cxnLst/>
              <a:rect l="l" t="t" r="r" b="b"/>
              <a:pathLst>
                <a:path w="7705" h="5572" extrusionOk="0">
                  <a:moveTo>
                    <a:pt x="1" y="1542"/>
                  </a:moveTo>
                  <a:lnTo>
                    <a:pt x="7704" y="5572"/>
                  </a:lnTo>
                  <a:lnTo>
                    <a:pt x="7193" y="0"/>
                  </a:lnTo>
                  <a:close/>
                </a:path>
              </a:pathLst>
            </a:custGeom>
            <a:solidFill>
              <a:srgbClr val="A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-169962" y="2915180"/>
              <a:ext cx="236421" cy="2772380"/>
            </a:xfrm>
            <a:custGeom>
              <a:avLst/>
              <a:gdLst/>
              <a:ahLst/>
              <a:cxnLst/>
              <a:rect l="l" t="t" r="r" b="b"/>
              <a:pathLst>
                <a:path w="2418" h="28354" extrusionOk="0">
                  <a:moveTo>
                    <a:pt x="0" y="1"/>
                  </a:moveTo>
                  <a:lnTo>
                    <a:pt x="2418" y="9342"/>
                  </a:lnTo>
                  <a:lnTo>
                    <a:pt x="1595" y="283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2661518" y="3721843"/>
              <a:ext cx="330579" cy="814290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2661518" y="3490502"/>
              <a:ext cx="1419309" cy="1045631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2992000" y="3490502"/>
              <a:ext cx="1088828" cy="1376901"/>
            </a:xfrm>
            <a:custGeom>
              <a:avLst/>
              <a:gdLst/>
              <a:ahLst/>
              <a:cxnLst/>
              <a:rect l="l" t="t" r="r" b="b"/>
              <a:pathLst>
                <a:path w="11136" h="14082" extrusionOk="0">
                  <a:moveTo>
                    <a:pt x="0" y="10693"/>
                  </a:moveTo>
                  <a:lnTo>
                    <a:pt x="9862" y="14082"/>
                  </a:lnTo>
                  <a:lnTo>
                    <a:pt x="111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3956164" y="3490502"/>
              <a:ext cx="529650" cy="1376901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1" y="14082"/>
                  </a:moveTo>
                  <a:lnTo>
                    <a:pt x="5416" y="909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4080730" y="3490502"/>
              <a:ext cx="516939" cy="888894"/>
            </a:xfrm>
            <a:custGeom>
              <a:avLst/>
              <a:gdLst/>
              <a:ahLst/>
              <a:cxnLst/>
              <a:rect l="l" t="t" r="r" b="b"/>
              <a:pathLst>
                <a:path w="5287" h="9091" extrusionOk="0">
                  <a:moveTo>
                    <a:pt x="4142" y="9090"/>
                  </a:moveTo>
                  <a:lnTo>
                    <a:pt x="5286" y="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4250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853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4"/>
          <p:cNvSpPr txBox="1">
            <a:spLocks noGrp="1"/>
          </p:cNvSpPr>
          <p:nvPr>
            <p:ph type="subTitle" idx="1"/>
          </p:nvPr>
        </p:nvSpPr>
        <p:spPr>
          <a:xfrm flipH="1">
            <a:off x="5017347" y="4925216"/>
            <a:ext cx="2280400" cy="11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4"/>
          <p:cNvSpPr txBox="1">
            <a:spLocks noGrp="1"/>
          </p:cNvSpPr>
          <p:nvPr>
            <p:ph type="subTitle" idx="2"/>
          </p:nvPr>
        </p:nvSpPr>
        <p:spPr>
          <a:xfrm flipH="1">
            <a:off x="8321547" y="4925183"/>
            <a:ext cx="2280400" cy="11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4"/>
          <p:cNvSpPr txBox="1">
            <a:spLocks noGrp="1"/>
          </p:cNvSpPr>
          <p:nvPr>
            <p:ph type="subTitle" idx="3"/>
          </p:nvPr>
        </p:nvSpPr>
        <p:spPr>
          <a:xfrm flipH="1">
            <a:off x="1590047" y="4925216"/>
            <a:ext cx="2280400" cy="11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4"/>
          <p:cNvSpPr txBox="1">
            <a:spLocks noGrp="1"/>
          </p:cNvSpPr>
          <p:nvPr>
            <p:ph type="title" hasCustomPrompt="1"/>
          </p:nvPr>
        </p:nvSpPr>
        <p:spPr>
          <a:xfrm>
            <a:off x="1743996" y="3963591"/>
            <a:ext cx="1976800" cy="11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50" name="Google Shape;350;p14"/>
          <p:cNvSpPr txBox="1">
            <a:spLocks noGrp="1"/>
          </p:cNvSpPr>
          <p:nvPr>
            <p:ph type="title" idx="4" hasCustomPrompt="1"/>
          </p:nvPr>
        </p:nvSpPr>
        <p:spPr>
          <a:xfrm>
            <a:off x="5155484" y="3963591"/>
            <a:ext cx="2008400" cy="11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51" name="Google Shape;351;p14"/>
          <p:cNvSpPr txBox="1">
            <a:spLocks noGrp="1"/>
          </p:cNvSpPr>
          <p:nvPr>
            <p:ph type="title" idx="5" hasCustomPrompt="1"/>
          </p:nvPr>
        </p:nvSpPr>
        <p:spPr>
          <a:xfrm>
            <a:off x="8446804" y="3963591"/>
            <a:ext cx="2002800" cy="11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352" name="Google Shape;352;p14"/>
          <p:cNvGrpSpPr/>
          <p:nvPr/>
        </p:nvGrpSpPr>
        <p:grpSpPr>
          <a:xfrm rot="127530">
            <a:off x="-631589" y="-1961134"/>
            <a:ext cx="13251069" cy="4934788"/>
            <a:chOff x="-1227699" y="-1543894"/>
            <a:chExt cx="11447055" cy="4245369"/>
          </a:xfrm>
        </p:grpSpPr>
        <p:sp>
          <p:nvSpPr>
            <p:cNvPr id="353" name="Google Shape;353;p14"/>
            <p:cNvSpPr/>
            <p:nvPr/>
          </p:nvSpPr>
          <p:spPr>
            <a:xfrm rot="-473050">
              <a:off x="-1092777" y="-790236"/>
              <a:ext cx="11177210" cy="2738052"/>
            </a:xfrm>
            <a:custGeom>
              <a:avLst/>
              <a:gdLst/>
              <a:ahLst/>
              <a:cxnLst/>
              <a:rect l="l" t="t" r="r" b="b"/>
              <a:pathLst>
                <a:path w="69375" h="27151" extrusionOk="0">
                  <a:moveTo>
                    <a:pt x="0" y="1"/>
                  </a:moveTo>
                  <a:lnTo>
                    <a:pt x="13186" y="27150"/>
                  </a:lnTo>
                  <a:lnTo>
                    <a:pt x="67712" y="20136"/>
                  </a:lnTo>
                  <a:lnTo>
                    <a:pt x="69374" y="138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-473050">
              <a:off x="-1080526" y="-612452"/>
              <a:ext cx="8585064" cy="2738052"/>
            </a:xfrm>
            <a:custGeom>
              <a:avLst/>
              <a:gdLst/>
              <a:ahLst/>
              <a:cxnLst/>
              <a:rect l="l" t="t" r="r" b="b"/>
              <a:pathLst>
                <a:path w="53286" h="27151" extrusionOk="0">
                  <a:moveTo>
                    <a:pt x="0" y="1"/>
                  </a:moveTo>
                  <a:lnTo>
                    <a:pt x="13186" y="27150"/>
                  </a:lnTo>
                  <a:lnTo>
                    <a:pt x="53286" y="219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-473050">
              <a:off x="1117271" y="454596"/>
              <a:ext cx="6460790" cy="1519537"/>
            </a:xfrm>
            <a:custGeom>
              <a:avLst/>
              <a:gdLst/>
              <a:ahLst/>
              <a:cxnLst/>
              <a:rect l="l" t="t" r="r" b="b"/>
              <a:pathLst>
                <a:path w="40101" h="15068" extrusionOk="0">
                  <a:moveTo>
                    <a:pt x="16089" y="0"/>
                  </a:moveTo>
                  <a:lnTo>
                    <a:pt x="1" y="15067"/>
                  </a:lnTo>
                  <a:lnTo>
                    <a:pt x="40101" y="9910"/>
                  </a:lnTo>
                  <a:lnTo>
                    <a:pt x="160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6" name="Google Shape;356;p14"/>
          <p:cNvSpPr txBox="1">
            <a:spLocks noGrp="1"/>
          </p:cNvSpPr>
          <p:nvPr>
            <p:ph type="title" idx="6"/>
          </p:nvPr>
        </p:nvSpPr>
        <p:spPr>
          <a:xfrm>
            <a:off x="851533" y="2839451"/>
            <a:ext cx="104888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57" name="Google Shape;357;p14"/>
          <p:cNvSpPr/>
          <p:nvPr/>
        </p:nvSpPr>
        <p:spPr>
          <a:xfrm rot="10429783">
            <a:off x="7585102" y="1277445"/>
            <a:ext cx="3633884" cy="1055904"/>
          </a:xfrm>
          <a:custGeom>
            <a:avLst/>
            <a:gdLst/>
            <a:ahLst/>
            <a:cxnLst/>
            <a:rect l="l" t="t" r="r" b="b"/>
            <a:pathLst>
              <a:path w="40101" h="15068" extrusionOk="0">
                <a:moveTo>
                  <a:pt x="16089" y="0"/>
                </a:moveTo>
                <a:lnTo>
                  <a:pt x="1" y="15067"/>
                </a:lnTo>
                <a:lnTo>
                  <a:pt x="40101" y="9910"/>
                </a:lnTo>
                <a:lnTo>
                  <a:pt x="1608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6266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404816" y="-180217"/>
            <a:ext cx="1287551" cy="1272564"/>
            <a:chOff x="-254353" y="1387549"/>
            <a:chExt cx="965663" cy="954423"/>
          </a:xfrm>
        </p:grpSpPr>
        <p:sp>
          <p:nvSpPr>
            <p:cNvPr id="386" name="Google Shape;386;p16"/>
            <p:cNvSpPr/>
            <p:nvPr/>
          </p:nvSpPr>
          <p:spPr>
            <a:xfrm rot="230554">
              <a:off x="-232625" y="1417687"/>
              <a:ext cx="922206" cy="679393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 rot="230554">
              <a:off x="-25347" y="1424639"/>
              <a:ext cx="707474" cy="894634"/>
            </a:xfrm>
            <a:custGeom>
              <a:avLst/>
              <a:gdLst/>
              <a:ahLst/>
              <a:cxnLst/>
              <a:rect l="l" t="t" r="r" b="b"/>
              <a:pathLst>
                <a:path w="11136" h="14082" extrusionOk="0">
                  <a:moveTo>
                    <a:pt x="0" y="10693"/>
                  </a:moveTo>
                  <a:lnTo>
                    <a:pt x="9862" y="14082"/>
                  </a:lnTo>
                  <a:lnTo>
                    <a:pt x="111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" name="Google Shape;388;p16"/>
          <p:cNvGrpSpPr/>
          <p:nvPr/>
        </p:nvGrpSpPr>
        <p:grpSpPr>
          <a:xfrm rot="-796031">
            <a:off x="10938668" y="-1619362"/>
            <a:ext cx="1278483" cy="2467649"/>
            <a:chOff x="8474260" y="-525788"/>
            <a:chExt cx="544816" cy="1051572"/>
          </a:xfrm>
        </p:grpSpPr>
        <p:sp>
          <p:nvSpPr>
            <p:cNvPr id="389" name="Google Shape;389;p16"/>
            <p:cNvSpPr/>
            <p:nvPr/>
          </p:nvSpPr>
          <p:spPr>
            <a:xfrm rot="5400000">
              <a:off x="8145497" y="-197025"/>
              <a:ext cx="1051570" cy="394043"/>
            </a:xfrm>
            <a:custGeom>
              <a:avLst/>
              <a:gdLst/>
              <a:ahLst/>
              <a:cxnLst/>
              <a:rect l="l" t="t" r="r" b="b"/>
              <a:pathLst>
                <a:path w="10755" h="4030" extrusionOk="0">
                  <a:moveTo>
                    <a:pt x="0" y="2747"/>
                  </a:moveTo>
                  <a:lnTo>
                    <a:pt x="10754" y="4030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 rot="5400000">
              <a:off x="8369990" y="-123303"/>
              <a:ext cx="753356" cy="544816"/>
            </a:xfrm>
            <a:custGeom>
              <a:avLst/>
              <a:gdLst/>
              <a:ahLst/>
              <a:cxnLst/>
              <a:rect l="l" t="t" r="r" b="b"/>
              <a:pathLst>
                <a:path w="7705" h="5572" extrusionOk="0">
                  <a:moveTo>
                    <a:pt x="1" y="1542"/>
                  </a:moveTo>
                  <a:lnTo>
                    <a:pt x="7704" y="5572"/>
                  </a:lnTo>
                  <a:lnTo>
                    <a:pt x="7193" y="0"/>
                  </a:lnTo>
                  <a:close/>
                </a:path>
              </a:pathLst>
            </a:custGeom>
            <a:solidFill>
              <a:srgbClr val="A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1" name="Google Shape;391;p16"/>
          <p:cNvSpPr txBox="1">
            <a:spLocks noGrp="1"/>
          </p:cNvSpPr>
          <p:nvPr>
            <p:ph type="ctrTitle"/>
          </p:nvPr>
        </p:nvSpPr>
        <p:spPr>
          <a:xfrm flipH="1">
            <a:off x="1907200" y="1315900"/>
            <a:ext cx="3187600" cy="88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92" name="Google Shape;392;p16"/>
          <p:cNvSpPr txBox="1">
            <a:spLocks noGrp="1"/>
          </p:cNvSpPr>
          <p:nvPr>
            <p:ph type="subTitle" idx="1"/>
          </p:nvPr>
        </p:nvSpPr>
        <p:spPr>
          <a:xfrm flipH="1">
            <a:off x="1554200" y="5602989"/>
            <a:ext cx="38936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ctrTitle" idx="2"/>
          </p:nvPr>
        </p:nvSpPr>
        <p:spPr>
          <a:xfrm flipH="1">
            <a:off x="7097200" y="1315900"/>
            <a:ext cx="3187600" cy="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subTitle" idx="3"/>
          </p:nvPr>
        </p:nvSpPr>
        <p:spPr>
          <a:xfrm flipH="1">
            <a:off x="6744200" y="5602989"/>
            <a:ext cx="38936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958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bg>
      <p:bgPr>
        <a:solidFill>
          <a:schemeClr val="accent1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8"/>
          <p:cNvSpPr txBox="1">
            <a:spLocks noGrp="1"/>
          </p:cNvSpPr>
          <p:nvPr>
            <p:ph type="title"/>
          </p:nvPr>
        </p:nvSpPr>
        <p:spPr>
          <a:xfrm>
            <a:off x="2109200" y="3964501"/>
            <a:ext cx="7973600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333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333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333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333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333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333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333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333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3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4" name="Google Shape;414;p18"/>
          <p:cNvSpPr txBox="1">
            <a:spLocks noGrp="1"/>
          </p:cNvSpPr>
          <p:nvPr>
            <p:ph type="subTitle" idx="1"/>
          </p:nvPr>
        </p:nvSpPr>
        <p:spPr>
          <a:xfrm>
            <a:off x="2107000" y="2204468"/>
            <a:ext cx="7978000" cy="1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5" name="Google Shape;415;p18"/>
          <p:cNvGrpSpPr/>
          <p:nvPr/>
        </p:nvGrpSpPr>
        <p:grpSpPr>
          <a:xfrm rot="-1763700">
            <a:off x="972958" y="708208"/>
            <a:ext cx="976895" cy="1325997"/>
            <a:chOff x="1113584" y="120875"/>
            <a:chExt cx="993686" cy="1348790"/>
          </a:xfrm>
        </p:grpSpPr>
        <p:sp>
          <p:nvSpPr>
            <p:cNvPr id="416" name="Google Shape;416;p18"/>
            <p:cNvSpPr/>
            <p:nvPr/>
          </p:nvSpPr>
          <p:spPr>
            <a:xfrm rot="5400000">
              <a:off x="1343429" y="-108967"/>
              <a:ext cx="314154" cy="773838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8"/>
            <p:cNvSpPr/>
            <p:nvPr/>
          </p:nvSpPr>
          <p:spPr>
            <a:xfrm rot="5400000">
              <a:off x="936032" y="298427"/>
              <a:ext cx="1348790" cy="993686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18"/>
          <p:cNvGrpSpPr/>
          <p:nvPr/>
        </p:nvGrpSpPr>
        <p:grpSpPr>
          <a:xfrm rot="9036300">
            <a:off x="10242689" y="4811376"/>
            <a:ext cx="976895" cy="1325997"/>
            <a:chOff x="1113584" y="120875"/>
            <a:chExt cx="993686" cy="1348790"/>
          </a:xfrm>
        </p:grpSpPr>
        <p:sp>
          <p:nvSpPr>
            <p:cNvPr id="419" name="Google Shape;419;p18"/>
            <p:cNvSpPr/>
            <p:nvPr/>
          </p:nvSpPr>
          <p:spPr>
            <a:xfrm rot="5400000">
              <a:off x="1343429" y="-108967"/>
              <a:ext cx="314154" cy="773838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 rot="5400000">
              <a:off x="936032" y="298427"/>
              <a:ext cx="1348790" cy="993686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66384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bg>
      <p:bgPr>
        <a:solidFill>
          <a:schemeClr val="accen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9"/>
          <p:cNvSpPr txBox="1">
            <a:spLocks noGrp="1"/>
          </p:cNvSpPr>
          <p:nvPr>
            <p:ph type="title"/>
          </p:nvPr>
        </p:nvSpPr>
        <p:spPr>
          <a:xfrm>
            <a:off x="2466867" y="3853600"/>
            <a:ext cx="7258400" cy="12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6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767200" y="1731513"/>
            <a:ext cx="4657600" cy="151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9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4" name="Google Shape;424;p19"/>
          <p:cNvSpPr txBox="1">
            <a:spLocks noGrp="1"/>
          </p:cNvSpPr>
          <p:nvPr>
            <p:ph type="subTitle" idx="1"/>
          </p:nvPr>
        </p:nvSpPr>
        <p:spPr>
          <a:xfrm>
            <a:off x="3522133" y="4940533"/>
            <a:ext cx="5147600" cy="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425" name="Google Shape;425;p19"/>
          <p:cNvGrpSpPr/>
          <p:nvPr/>
        </p:nvGrpSpPr>
        <p:grpSpPr>
          <a:xfrm>
            <a:off x="-728506" y="-1392942"/>
            <a:ext cx="14519329" cy="9857353"/>
            <a:chOff x="-546380" y="-1044707"/>
            <a:chExt cx="10889497" cy="7393015"/>
          </a:xfrm>
        </p:grpSpPr>
        <p:sp>
          <p:nvSpPr>
            <p:cNvPr id="426" name="Google Shape;426;p19"/>
            <p:cNvSpPr/>
            <p:nvPr/>
          </p:nvSpPr>
          <p:spPr>
            <a:xfrm rot="-5400000" flipH="1">
              <a:off x="1108456" y="-613589"/>
              <a:ext cx="1989853" cy="1458902"/>
            </a:xfrm>
            <a:custGeom>
              <a:avLst/>
              <a:gdLst/>
              <a:ahLst/>
              <a:cxnLst/>
              <a:rect l="l" t="t" r="r" b="b"/>
              <a:pathLst>
                <a:path w="14516" h="5053" extrusionOk="0">
                  <a:moveTo>
                    <a:pt x="1" y="5052"/>
                  </a:moveTo>
                  <a:lnTo>
                    <a:pt x="12990" y="0"/>
                  </a:lnTo>
                  <a:lnTo>
                    <a:pt x="14515" y="268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9"/>
            <p:cNvSpPr/>
            <p:nvPr/>
          </p:nvSpPr>
          <p:spPr>
            <a:xfrm rot="4738008">
              <a:off x="7624339" y="-1114176"/>
              <a:ext cx="1421097" cy="1896782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9"/>
            <p:cNvSpPr/>
            <p:nvPr/>
          </p:nvSpPr>
          <p:spPr>
            <a:xfrm rot="6844482">
              <a:off x="8238168" y="664912"/>
              <a:ext cx="1915687" cy="977885"/>
            </a:xfrm>
            <a:custGeom>
              <a:avLst/>
              <a:gdLst/>
              <a:ahLst/>
              <a:cxnLst/>
              <a:rect l="l" t="t" r="r" b="b"/>
              <a:pathLst>
                <a:path w="16552" h="8449" extrusionOk="0">
                  <a:moveTo>
                    <a:pt x="0" y="8449"/>
                  </a:moveTo>
                  <a:lnTo>
                    <a:pt x="16551" y="7998"/>
                  </a:lnTo>
                  <a:lnTo>
                    <a:pt x="10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9"/>
            <p:cNvSpPr/>
            <p:nvPr/>
          </p:nvSpPr>
          <p:spPr>
            <a:xfrm rot="-5715920" flipH="1">
              <a:off x="635749" y="596635"/>
              <a:ext cx="653435" cy="836499"/>
            </a:xfrm>
            <a:custGeom>
              <a:avLst/>
              <a:gdLst/>
              <a:ahLst/>
              <a:cxnLst/>
              <a:rect l="l" t="t" r="r" b="b"/>
              <a:pathLst>
                <a:path w="5348" h="6846" extrusionOk="0">
                  <a:moveTo>
                    <a:pt x="1" y="0"/>
                  </a:moveTo>
                  <a:lnTo>
                    <a:pt x="2228" y="6846"/>
                  </a:lnTo>
                  <a:lnTo>
                    <a:pt x="5347" y="5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9"/>
            <p:cNvSpPr/>
            <p:nvPr/>
          </p:nvSpPr>
          <p:spPr>
            <a:xfrm rot="-5715920" flipH="1">
              <a:off x="-496211" y="876219"/>
              <a:ext cx="1252621" cy="1032489"/>
            </a:xfrm>
            <a:custGeom>
              <a:avLst/>
              <a:gdLst/>
              <a:ahLst/>
              <a:cxnLst/>
              <a:rect l="l" t="t" r="r" b="b"/>
              <a:pathLst>
                <a:path w="10252" h="8450" extrusionOk="0">
                  <a:moveTo>
                    <a:pt x="1" y="7869"/>
                  </a:moveTo>
                  <a:lnTo>
                    <a:pt x="10252" y="1"/>
                  </a:lnTo>
                  <a:lnTo>
                    <a:pt x="5347" y="84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9"/>
            <p:cNvSpPr/>
            <p:nvPr/>
          </p:nvSpPr>
          <p:spPr>
            <a:xfrm rot="-9420525" flipH="1">
              <a:off x="2592716" y="-222695"/>
              <a:ext cx="603695" cy="99091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9"/>
            <p:cNvSpPr/>
            <p:nvPr/>
          </p:nvSpPr>
          <p:spPr>
            <a:xfrm rot="-5715920" flipH="1">
              <a:off x="866513" y="-932928"/>
              <a:ext cx="1586181" cy="2064734"/>
            </a:xfrm>
            <a:custGeom>
              <a:avLst/>
              <a:gdLst/>
              <a:ahLst/>
              <a:cxnLst/>
              <a:rect l="l" t="t" r="r" b="b"/>
              <a:pathLst>
                <a:path w="12982" h="16898" extrusionOk="0">
                  <a:moveTo>
                    <a:pt x="2609" y="16898"/>
                  </a:moveTo>
                  <a:lnTo>
                    <a:pt x="12982" y="5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9"/>
            <p:cNvSpPr/>
            <p:nvPr/>
          </p:nvSpPr>
          <p:spPr>
            <a:xfrm rot="-5715920" flipH="1">
              <a:off x="91581" y="-247397"/>
              <a:ext cx="1586181" cy="836499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9"/>
            <p:cNvSpPr/>
            <p:nvPr/>
          </p:nvSpPr>
          <p:spPr>
            <a:xfrm rot="69727">
              <a:off x="-446698" y="4032680"/>
              <a:ext cx="1338139" cy="1255030"/>
            </a:xfrm>
            <a:custGeom>
              <a:avLst/>
              <a:gdLst/>
              <a:ahLst/>
              <a:cxnLst/>
              <a:rect l="l" t="t" r="r" b="b"/>
              <a:pathLst>
                <a:path w="9481" h="8892" extrusionOk="0">
                  <a:moveTo>
                    <a:pt x="3631" y="8891"/>
                  </a:moveTo>
                  <a:lnTo>
                    <a:pt x="9481" y="2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9"/>
            <p:cNvSpPr/>
            <p:nvPr/>
          </p:nvSpPr>
          <p:spPr>
            <a:xfrm rot="69727">
              <a:off x="900290" y="3904322"/>
              <a:ext cx="1195024" cy="650804"/>
            </a:xfrm>
            <a:custGeom>
              <a:avLst/>
              <a:gdLst/>
              <a:ahLst/>
              <a:cxnLst/>
              <a:rect l="l" t="t" r="r" b="b"/>
              <a:pathLst>
                <a:path w="8467" h="4611" extrusionOk="0">
                  <a:moveTo>
                    <a:pt x="1" y="3267"/>
                  </a:moveTo>
                  <a:lnTo>
                    <a:pt x="8467" y="1"/>
                  </a:lnTo>
                  <a:lnTo>
                    <a:pt x="4073" y="46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9"/>
            <p:cNvSpPr/>
            <p:nvPr/>
          </p:nvSpPr>
          <p:spPr>
            <a:xfrm rot="69727">
              <a:off x="-423603" y="3009617"/>
              <a:ext cx="1141250" cy="1021441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9"/>
            <p:cNvSpPr/>
            <p:nvPr/>
          </p:nvSpPr>
          <p:spPr>
            <a:xfrm rot="69727">
              <a:off x="-430678" y="3400528"/>
              <a:ext cx="1338139" cy="939438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9"/>
            <p:cNvSpPr/>
            <p:nvPr/>
          </p:nvSpPr>
          <p:spPr>
            <a:xfrm rot="69727">
              <a:off x="710189" y="3424208"/>
              <a:ext cx="1391913" cy="939438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9"/>
            <p:cNvSpPr/>
            <p:nvPr/>
          </p:nvSpPr>
          <p:spPr>
            <a:xfrm rot="69727">
              <a:off x="62583" y="4347838"/>
              <a:ext cx="1122902" cy="948048"/>
            </a:xfrm>
            <a:custGeom>
              <a:avLst/>
              <a:gdLst/>
              <a:ahLst/>
              <a:cxnLst/>
              <a:rect l="l" t="t" r="r" b="b"/>
              <a:pathLst>
                <a:path w="7956" h="6717" extrusionOk="0">
                  <a:moveTo>
                    <a:pt x="0" y="6716"/>
                  </a:moveTo>
                  <a:lnTo>
                    <a:pt x="5850" y="0"/>
                  </a:lnTo>
                  <a:lnTo>
                    <a:pt x="7955" y="43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9"/>
            <p:cNvSpPr/>
            <p:nvPr/>
          </p:nvSpPr>
          <p:spPr>
            <a:xfrm rot="69727">
              <a:off x="56197" y="4977949"/>
              <a:ext cx="2721302" cy="334082"/>
            </a:xfrm>
            <a:custGeom>
              <a:avLst/>
              <a:gdLst/>
              <a:ahLst/>
              <a:cxnLst/>
              <a:rect l="l" t="t" r="r" b="b"/>
              <a:pathLst>
                <a:path w="19281" h="2367" extrusionOk="0">
                  <a:moveTo>
                    <a:pt x="0" y="2366"/>
                  </a:moveTo>
                  <a:lnTo>
                    <a:pt x="19281" y="1474"/>
                  </a:lnTo>
                  <a:lnTo>
                    <a:pt x="7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9"/>
            <p:cNvSpPr/>
            <p:nvPr/>
          </p:nvSpPr>
          <p:spPr>
            <a:xfrm rot="69727">
              <a:off x="891377" y="4359053"/>
              <a:ext cx="575000" cy="614107"/>
            </a:xfrm>
            <a:custGeom>
              <a:avLst/>
              <a:gdLst/>
              <a:ahLst/>
              <a:cxnLst/>
              <a:rect l="l" t="t" r="r" b="b"/>
              <a:pathLst>
                <a:path w="4074" h="4351" extrusionOk="0">
                  <a:moveTo>
                    <a:pt x="1" y="0"/>
                  </a:moveTo>
                  <a:lnTo>
                    <a:pt x="4073" y="1344"/>
                  </a:lnTo>
                  <a:lnTo>
                    <a:pt x="2106" y="4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9"/>
            <p:cNvSpPr/>
            <p:nvPr/>
          </p:nvSpPr>
          <p:spPr>
            <a:xfrm rot="69727">
              <a:off x="1184420" y="4564970"/>
              <a:ext cx="1598541" cy="632455"/>
            </a:xfrm>
            <a:custGeom>
              <a:avLst/>
              <a:gdLst/>
              <a:ahLst/>
              <a:cxnLst/>
              <a:rect l="l" t="t" r="r" b="b"/>
              <a:pathLst>
                <a:path w="11326" h="4481" extrusionOk="0">
                  <a:moveTo>
                    <a:pt x="1967" y="1"/>
                  </a:moveTo>
                  <a:lnTo>
                    <a:pt x="11326" y="4481"/>
                  </a:lnTo>
                  <a:lnTo>
                    <a:pt x="0" y="3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9"/>
            <p:cNvSpPr/>
            <p:nvPr/>
          </p:nvSpPr>
          <p:spPr>
            <a:xfrm rot="-5715920" flipH="1">
              <a:off x="11554" y="-612848"/>
              <a:ext cx="528442" cy="617416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9"/>
            <p:cNvSpPr/>
            <p:nvPr/>
          </p:nvSpPr>
          <p:spPr>
            <a:xfrm rot="-5715920" flipH="1">
              <a:off x="-345216" y="-221687"/>
              <a:ext cx="1314079" cy="617416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9"/>
            <p:cNvSpPr/>
            <p:nvPr/>
          </p:nvSpPr>
          <p:spPr>
            <a:xfrm rot="-5715920" flipH="1">
              <a:off x="-1381307" y="592993"/>
              <a:ext cx="2396010" cy="508424"/>
            </a:xfrm>
            <a:custGeom>
              <a:avLst/>
              <a:gdLst/>
              <a:ahLst/>
              <a:cxnLst/>
              <a:rect l="l" t="t" r="r" b="b"/>
              <a:pathLst>
                <a:path w="19610" h="4161" extrusionOk="0">
                  <a:moveTo>
                    <a:pt x="0" y="4160"/>
                  </a:moveTo>
                  <a:lnTo>
                    <a:pt x="19610" y="1"/>
                  </a:lnTo>
                  <a:lnTo>
                    <a:pt x="2929" y="41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9"/>
            <p:cNvSpPr/>
            <p:nvPr/>
          </p:nvSpPr>
          <p:spPr>
            <a:xfrm rot="-5715920" flipH="1">
              <a:off x="-960371" y="523730"/>
              <a:ext cx="2038258" cy="961620"/>
            </a:xfrm>
            <a:custGeom>
              <a:avLst/>
              <a:gdLst/>
              <a:ahLst/>
              <a:cxnLst/>
              <a:rect l="l" t="t" r="r" b="b"/>
              <a:pathLst>
                <a:path w="16682" h="7870" extrusionOk="0">
                  <a:moveTo>
                    <a:pt x="6431" y="7869"/>
                  </a:moveTo>
                  <a:lnTo>
                    <a:pt x="16682" y="1"/>
                  </a:lnTo>
                  <a:lnTo>
                    <a:pt x="1" y="4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9"/>
            <p:cNvSpPr/>
            <p:nvPr/>
          </p:nvSpPr>
          <p:spPr>
            <a:xfrm rot="6844482">
              <a:off x="8070501" y="-241396"/>
              <a:ext cx="861550" cy="1015154"/>
            </a:xfrm>
            <a:custGeom>
              <a:avLst/>
              <a:gdLst/>
              <a:ahLst/>
              <a:cxnLst/>
              <a:rect l="l" t="t" r="r" b="b"/>
              <a:pathLst>
                <a:path w="7444" h="8771" extrusionOk="0">
                  <a:moveTo>
                    <a:pt x="0" y="1"/>
                  </a:moveTo>
                  <a:lnTo>
                    <a:pt x="1595" y="8068"/>
                  </a:lnTo>
                  <a:lnTo>
                    <a:pt x="7444" y="87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9"/>
            <p:cNvSpPr/>
            <p:nvPr/>
          </p:nvSpPr>
          <p:spPr>
            <a:xfrm rot="6844482">
              <a:off x="7352203" y="224407"/>
              <a:ext cx="1915687" cy="1067237"/>
            </a:xfrm>
            <a:custGeom>
              <a:avLst/>
              <a:gdLst/>
              <a:ahLst/>
              <a:cxnLst/>
              <a:rect l="l" t="t" r="r" b="b"/>
              <a:pathLst>
                <a:path w="16552" h="9221" extrusionOk="0">
                  <a:moveTo>
                    <a:pt x="0" y="451"/>
                  </a:moveTo>
                  <a:lnTo>
                    <a:pt x="16551" y="0"/>
                  </a:lnTo>
                  <a:lnTo>
                    <a:pt x="7444" y="92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9"/>
            <p:cNvSpPr/>
            <p:nvPr/>
          </p:nvSpPr>
          <p:spPr>
            <a:xfrm rot="6844482">
              <a:off x="7323427" y="-459623"/>
              <a:ext cx="677064" cy="903696"/>
            </a:xfrm>
            <a:custGeom>
              <a:avLst/>
              <a:gdLst/>
              <a:ahLst/>
              <a:cxnLst/>
              <a:rect l="l" t="t" r="r" b="b"/>
              <a:pathLst>
                <a:path w="5850" h="7808" extrusionOk="0">
                  <a:moveTo>
                    <a:pt x="1" y="0"/>
                  </a:moveTo>
                  <a:lnTo>
                    <a:pt x="1456" y="7808"/>
                  </a:lnTo>
                  <a:lnTo>
                    <a:pt x="5850" y="70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9"/>
            <p:cNvSpPr/>
            <p:nvPr/>
          </p:nvSpPr>
          <p:spPr>
            <a:xfrm rot="6844482">
              <a:off x="7546365" y="523811"/>
              <a:ext cx="1054253" cy="1200569"/>
            </a:xfrm>
            <a:custGeom>
              <a:avLst/>
              <a:gdLst/>
              <a:ahLst/>
              <a:cxnLst/>
              <a:rect l="l" t="t" r="r" b="b"/>
              <a:pathLst>
                <a:path w="9109" h="10373" extrusionOk="0">
                  <a:moveTo>
                    <a:pt x="8536" y="10373"/>
                  </a:moveTo>
                  <a:lnTo>
                    <a:pt x="9108" y="0"/>
                  </a:lnTo>
                  <a:lnTo>
                    <a:pt x="1" y="92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9"/>
            <p:cNvSpPr/>
            <p:nvPr/>
          </p:nvSpPr>
          <p:spPr>
            <a:xfrm rot="-3894397">
              <a:off x="2977605" y="3810287"/>
              <a:ext cx="655067" cy="2323324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9"/>
            <p:cNvSpPr/>
            <p:nvPr/>
          </p:nvSpPr>
          <p:spPr>
            <a:xfrm rot="-8451730" flipH="1">
              <a:off x="8826161" y="2808408"/>
              <a:ext cx="537162" cy="881723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3" name="Google Shape;453;p19"/>
            <p:cNvGrpSpPr/>
            <p:nvPr/>
          </p:nvGrpSpPr>
          <p:grpSpPr>
            <a:xfrm>
              <a:off x="6371677" y="2549551"/>
              <a:ext cx="3971440" cy="3798758"/>
              <a:chOff x="5896822" y="2480851"/>
              <a:chExt cx="4282338" cy="4096137"/>
            </a:xfrm>
          </p:grpSpPr>
          <p:sp>
            <p:nvSpPr>
              <p:cNvPr id="454" name="Google Shape;454;p19"/>
              <p:cNvSpPr/>
              <p:nvPr/>
            </p:nvSpPr>
            <p:spPr>
              <a:xfrm rot="-4055609" flipH="1">
                <a:off x="7767601" y="3156231"/>
                <a:ext cx="2476557" cy="1517088"/>
              </a:xfrm>
              <a:custGeom>
                <a:avLst/>
                <a:gdLst/>
                <a:ahLst/>
                <a:cxnLst/>
                <a:rect l="l" t="t" r="r" b="b"/>
                <a:pathLst>
                  <a:path w="22791" h="13961" extrusionOk="0">
                    <a:moveTo>
                      <a:pt x="1" y="13510"/>
                    </a:moveTo>
                    <a:lnTo>
                      <a:pt x="22791" y="13960"/>
                    </a:lnTo>
                    <a:lnTo>
                      <a:pt x="138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19"/>
              <p:cNvSpPr/>
              <p:nvPr/>
            </p:nvSpPr>
            <p:spPr>
              <a:xfrm rot="-4055609" flipH="1">
                <a:off x="6138556" y="4578334"/>
                <a:ext cx="1390897" cy="1453953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13380" extrusionOk="0">
                    <a:moveTo>
                      <a:pt x="1" y="4480"/>
                    </a:moveTo>
                    <a:lnTo>
                      <a:pt x="6049" y="13380"/>
                    </a:lnTo>
                    <a:lnTo>
                      <a:pt x="1280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19"/>
              <p:cNvSpPr/>
              <p:nvPr/>
            </p:nvSpPr>
            <p:spPr>
              <a:xfrm rot="-4055609" flipH="1">
                <a:off x="6978469" y="4299432"/>
                <a:ext cx="961458" cy="1405053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12930" extrusionOk="0">
                    <a:moveTo>
                      <a:pt x="2799" y="0"/>
                    </a:moveTo>
                    <a:lnTo>
                      <a:pt x="8847" y="8900"/>
                    </a:lnTo>
                    <a:lnTo>
                      <a:pt x="0" y="1292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19"/>
              <p:cNvSpPr/>
              <p:nvPr/>
            </p:nvSpPr>
            <p:spPr>
              <a:xfrm rot="-4055609" flipH="1">
                <a:off x="8232041" y="3850037"/>
                <a:ext cx="975584" cy="1517088"/>
              </a:xfrm>
              <a:custGeom>
                <a:avLst/>
                <a:gdLst/>
                <a:ahLst/>
                <a:cxnLst/>
                <a:rect l="l" t="t" r="r" b="b"/>
                <a:pathLst>
                  <a:path w="8978" h="13961" extrusionOk="0">
                    <a:moveTo>
                      <a:pt x="0" y="0"/>
                    </a:moveTo>
                    <a:lnTo>
                      <a:pt x="8978" y="13960"/>
                    </a:lnTo>
                    <a:lnTo>
                      <a:pt x="7834" y="409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19"/>
              <p:cNvSpPr/>
              <p:nvPr/>
            </p:nvSpPr>
            <p:spPr>
              <a:xfrm rot="-4055609" flipH="1">
                <a:off x="7168993" y="3602100"/>
                <a:ext cx="1155423" cy="1405053"/>
              </a:xfrm>
              <a:custGeom>
                <a:avLst/>
                <a:gdLst/>
                <a:ahLst/>
                <a:cxnLst/>
                <a:rect l="l" t="t" r="r" b="b"/>
                <a:pathLst>
                  <a:path w="10633" h="12930" extrusionOk="0">
                    <a:moveTo>
                      <a:pt x="0" y="8830"/>
                    </a:moveTo>
                    <a:lnTo>
                      <a:pt x="10633" y="0"/>
                    </a:lnTo>
                    <a:lnTo>
                      <a:pt x="7834" y="1292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19"/>
              <p:cNvSpPr/>
              <p:nvPr/>
            </p:nvSpPr>
            <p:spPr>
              <a:xfrm rot="-4055609" flipH="1">
                <a:off x="7783798" y="5165288"/>
                <a:ext cx="1452944" cy="1071665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9862" extrusionOk="0">
                    <a:moveTo>
                      <a:pt x="0" y="0"/>
                    </a:moveTo>
                    <a:lnTo>
                      <a:pt x="1144" y="9861"/>
                    </a:lnTo>
                    <a:lnTo>
                      <a:pt x="13371" y="563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9"/>
              <p:cNvSpPr/>
              <p:nvPr/>
            </p:nvSpPr>
            <p:spPr>
              <a:xfrm rot="-4055609" flipH="1">
                <a:off x="7368946" y="5005059"/>
                <a:ext cx="1452944" cy="1050041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9663" extrusionOk="0">
                    <a:moveTo>
                      <a:pt x="0" y="4030"/>
                    </a:moveTo>
                    <a:lnTo>
                      <a:pt x="8847" y="1"/>
                    </a:lnTo>
                    <a:lnTo>
                      <a:pt x="13371" y="96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19"/>
            <p:cNvSpPr/>
            <p:nvPr/>
          </p:nvSpPr>
          <p:spPr>
            <a:xfrm rot="7173607" flipH="1">
              <a:off x="6984487" y="-472596"/>
              <a:ext cx="537132" cy="881706"/>
            </a:xfrm>
            <a:custGeom>
              <a:avLst/>
              <a:gdLst/>
              <a:ahLst/>
              <a:cxnLst/>
              <a:rect l="l" t="t" r="r" b="b"/>
              <a:pathLst>
                <a:path w="6812" h="7618" extrusionOk="0">
                  <a:moveTo>
                    <a:pt x="0" y="7427"/>
                  </a:moveTo>
                  <a:lnTo>
                    <a:pt x="6811" y="7618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1220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0"/>
          <p:cNvSpPr/>
          <p:nvPr/>
        </p:nvSpPr>
        <p:spPr>
          <a:xfrm rot="10800000" flipH="1">
            <a:off x="9167" y="946000"/>
            <a:ext cx="12192000" cy="496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0"/>
          <p:cNvSpPr txBox="1">
            <a:spLocks noGrp="1"/>
          </p:cNvSpPr>
          <p:nvPr>
            <p:ph type="subTitle" idx="1"/>
          </p:nvPr>
        </p:nvSpPr>
        <p:spPr>
          <a:xfrm>
            <a:off x="8815233" y="3755233"/>
            <a:ext cx="2469200" cy="17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20"/>
          <p:cNvSpPr txBox="1">
            <a:spLocks noGrp="1"/>
          </p:cNvSpPr>
          <p:nvPr>
            <p:ph type="ctrTitle"/>
          </p:nvPr>
        </p:nvSpPr>
        <p:spPr>
          <a:xfrm flipH="1">
            <a:off x="789271" y="581553"/>
            <a:ext cx="63996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6000"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grpSp>
        <p:nvGrpSpPr>
          <p:cNvPr id="466" name="Google Shape;466;p20"/>
          <p:cNvGrpSpPr/>
          <p:nvPr/>
        </p:nvGrpSpPr>
        <p:grpSpPr>
          <a:xfrm rot="-2700000">
            <a:off x="10022813" y="-466257"/>
            <a:ext cx="2755507" cy="2438176"/>
            <a:chOff x="7399375" y="1728350"/>
            <a:chExt cx="2066650" cy="1828650"/>
          </a:xfrm>
        </p:grpSpPr>
        <p:sp>
          <p:nvSpPr>
            <p:cNvPr id="467" name="Google Shape;467;p20"/>
            <p:cNvSpPr/>
            <p:nvPr/>
          </p:nvSpPr>
          <p:spPr>
            <a:xfrm>
              <a:off x="7399375" y="1728350"/>
              <a:ext cx="2066650" cy="1828650"/>
            </a:xfrm>
            <a:custGeom>
              <a:avLst/>
              <a:gdLst/>
              <a:ahLst/>
              <a:cxnLst/>
              <a:rect l="l" t="t" r="r" b="b"/>
              <a:pathLst>
                <a:path w="82666" h="73146" extrusionOk="0">
                  <a:moveTo>
                    <a:pt x="43336" y="0"/>
                  </a:moveTo>
                  <a:lnTo>
                    <a:pt x="0" y="48015"/>
                  </a:lnTo>
                  <a:lnTo>
                    <a:pt x="82665" y="73145"/>
                  </a:lnTo>
                  <a:lnTo>
                    <a:pt x="82576" y="30994"/>
                  </a:lnTo>
                  <a:lnTo>
                    <a:pt x="433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7399375" y="2529525"/>
              <a:ext cx="1791950" cy="943950"/>
            </a:xfrm>
            <a:custGeom>
              <a:avLst/>
              <a:gdLst/>
              <a:ahLst/>
              <a:cxnLst/>
              <a:rect l="l" t="t" r="r" b="b"/>
              <a:pathLst>
                <a:path w="71678" h="37758" extrusionOk="0">
                  <a:moveTo>
                    <a:pt x="49856" y="1"/>
                  </a:moveTo>
                  <a:lnTo>
                    <a:pt x="0" y="15968"/>
                  </a:lnTo>
                  <a:lnTo>
                    <a:pt x="71677" y="37757"/>
                  </a:lnTo>
                  <a:lnTo>
                    <a:pt x="49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7399375" y="1728350"/>
              <a:ext cx="1246400" cy="1200375"/>
            </a:xfrm>
            <a:custGeom>
              <a:avLst/>
              <a:gdLst/>
              <a:ahLst/>
              <a:cxnLst/>
              <a:rect l="l" t="t" r="r" b="b"/>
              <a:pathLst>
                <a:path w="49856" h="48015" extrusionOk="0">
                  <a:moveTo>
                    <a:pt x="43336" y="0"/>
                  </a:moveTo>
                  <a:lnTo>
                    <a:pt x="0" y="48015"/>
                  </a:lnTo>
                  <a:lnTo>
                    <a:pt x="49856" y="32048"/>
                  </a:lnTo>
                  <a:lnTo>
                    <a:pt x="433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8022575" y="2972300"/>
              <a:ext cx="1443450" cy="584700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1" name="Google Shape;471;p20"/>
          <p:cNvGrpSpPr/>
          <p:nvPr/>
        </p:nvGrpSpPr>
        <p:grpSpPr>
          <a:xfrm rot="3946508">
            <a:off x="-1540129" y="4496223"/>
            <a:ext cx="3317544" cy="3327605"/>
            <a:chOff x="-668366" y="3990459"/>
            <a:chExt cx="2488273" cy="2752041"/>
          </a:xfrm>
        </p:grpSpPr>
        <p:sp>
          <p:nvSpPr>
            <p:cNvPr id="472" name="Google Shape;472;p20"/>
            <p:cNvSpPr/>
            <p:nvPr/>
          </p:nvSpPr>
          <p:spPr>
            <a:xfrm rot="5014944">
              <a:off x="-975614" y="4619031"/>
              <a:ext cx="2052921" cy="1216585"/>
            </a:xfrm>
            <a:custGeom>
              <a:avLst/>
              <a:gdLst/>
              <a:ahLst/>
              <a:cxnLst/>
              <a:rect l="l" t="t" r="r" b="b"/>
              <a:pathLst>
                <a:path w="6370" h="9343" extrusionOk="0">
                  <a:moveTo>
                    <a:pt x="0" y="1"/>
                  </a:moveTo>
                  <a:lnTo>
                    <a:pt x="3250" y="9342"/>
                  </a:lnTo>
                  <a:lnTo>
                    <a:pt x="6369" y="236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0"/>
            <p:cNvSpPr/>
            <p:nvPr/>
          </p:nvSpPr>
          <p:spPr>
            <a:xfrm rot="5400000">
              <a:off x="-536179" y="5119785"/>
              <a:ext cx="2603208" cy="642220"/>
            </a:xfrm>
            <a:custGeom>
              <a:avLst/>
              <a:gdLst/>
              <a:ahLst/>
              <a:cxnLst/>
              <a:rect l="l" t="t" r="r" b="b"/>
              <a:pathLst>
                <a:path w="19992" h="4932" extrusionOk="0">
                  <a:moveTo>
                    <a:pt x="1" y="4229"/>
                  </a:moveTo>
                  <a:lnTo>
                    <a:pt x="19992" y="4931"/>
                  </a:lnTo>
                  <a:lnTo>
                    <a:pt x="1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0"/>
            <p:cNvSpPr/>
            <p:nvPr/>
          </p:nvSpPr>
          <p:spPr>
            <a:xfrm rot="5400000">
              <a:off x="307281" y="4218904"/>
              <a:ext cx="1741071" cy="1284180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4866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1"/>
          <p:cNvGrpSpPr/>
          <p:nvPr/>
        </p:nvGrpSpPr>
        <p:grpSpPr>
          <a:xfrm>
            <a:off x="-406399" y="-855870"/>
            <a:ext cx="13571669" cy="8506681"/>
            <a:chOff x="-304799" y="-641903"/>
            <a:chExt cx="10178752" cy="6380011"/>
          </a:xfrm>
        </p:grpSpPr>
        <p:sp>
          <p:nvSpPr>
            <p:cNvPr id="477" name="Google Shape;477;p21"/>
            <p:cNvSpPr/>
            <p:nvPr/>
          </p:nvSpPr>
          <p:spPr>
            <a:xfrm rot="4458719">
              <a:off x="829221" y="4678062"/>
              <a:ext cx="395357" cy="768715"/>
            </a:xfrm>
            <a:custGeom>
              <a:avLst/>
              <a:gdLst/>
              <a:ahLst/>
              <a:cxnLst/>
              <a:rect l="l" t="t" r="r" b="b"/>
              <a:pathLst>
                <a:path w="3753" h="7297" extrusionOk="0">
                  <a:moveTo>
                    <a:pt x="0" y="5624"/>
                  </a:moveTo>
                  <a:lnTo>
                    <a:pt x="3752" y="7297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1"/>
            <p:cNvSpPr/>
            <p:nvPr/>
          </p:nvSpPr>
          <p:spPr>
            <a:xfrm rot="4458719">
              <a:off x="1013463" y="4443302"/>
              <a:ext cx="785236" cy="1443355"/>
            </a:xfrm>
            <a:custGeom>
              <a:avLst/>
              <a:gdLst/>
              <a:ahLst/>
              <a:cxnLst/>
              <a:rect l="l" t="t" r="r" b="b"/>
              <a:pathLst>
                <a:path w="7454" h="13701" extrusionOk="0">
                  <a:moveTo>
                    <a:pt x="3692" y="13701"/>
                  </a:moveTo>
                  <a:lnTo>
                    <a:pt x="7453" y="1"/>
                  </a:lnTo>
                  <a:lnTo>
                    <a:pt x="1" y="6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1"/>
            <p:cNvSpPr/>
            <p:nvPr/>
          </p:nvSpPr>
          <p:spPr>
            <a:xfrm rot="-5244609">
              <a:off x="8969498" y="4566292"/>
              <a:ext cx="240373" cy="592123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1"/>
            <p:cNvSpPr/>
            <p:nvPr/>
          </p:nvSpPr>
          <p:spPr>
            <a:xfrm rot="-5244609">
              <a:off x="8507532" y="4082963"/>
              <a:ext cx="1032017" cy="760346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1"/>
            <p:cNvSpPr/>
            <p:nvPr/>
          </p:nvSpPr>
          <p:spPr>
            <a:xfrm rot="-2341837">
              <a:off x="8671245" y="429326"/>
              <a:ext cx="704592" cy="1831702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1" y="14082"/>
                  </a:moveTo>
                  <a:lnTo>
                    <a:pt x="5416" y="909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1"/>
            <p:cNvSpPr/>
            <p:nvPr/>
          </p:nvSpPr>
          <p:spPr>
            <a:xfrm rot="-2341837">
              <a:off x="8597446" y="402743"/>
              <a:ext cx="687683" cy="1182503"/>
            </a:xfrm>
            <a:custGeom>
              <a:avLst/>
              <a:gdLst/>
              <a:ahLst/>
              <a:cxnLst/>
              <a:rect l="l" t="t" r="r" b="b"/>
              <a:pathLst>
                <a:path w="5287" h="9091" extrusionOk="0">
                  <a:moveTo>
                    <a:pt x="4142" y="9090"/>
                  </a:moveTo>
                  <a:lnTo>
                    <a:pt x="5286" y="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1"/>
            <p:cNvSpPr/>
            <p:nvPr/>
          </p:nvSpPr>
          <p:spPr>
            <a:xfrm rot="4458719">
              <a:off x="243152" y="4826381"/>
              <a:ext cx="731300" cy="357968"/>
            </a:xfrm>
            <a:custGeom>
              <a:avLst/>
              <a:gdLst/>
              <a:ahLst/>
              <a:cxnLst/>
              <a:rect l="l" t="t" r="r" b="b"/>
              <a:pathLst>
                <a:path w="6942" h="3398" extrusionOk="0">
                  <a:moveTo>
                    <a:pt x="3189" y="0"/>
                  </a:moveTo>
                  <a:lnTo>
                    <a:pt x="6941" y="1673"/>
                  </a:lnTo>
                  <a:lnTo>
                    <a:pt x="0" y="33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1"/>
            <p:cNvSpPr/>
            <p:nvPr/>
          </p:nvSpPr>
          <p:spPr>
            <a:xfrm rot="4458719">
              <a:off x="-162844" y="4694842"/>
              <a:ext cx="731300" cy="849094"/>
            </a:xfrm>
            <a:custGeom>
              <a:avLst/>
              <a:gdLst/>
              <a:ahLst/>
              <a:cxnLst/>
              <a:rect l="l" t="t" r="r" b="b"/>
              <a:pathLst>
                <a:path w="6942" h="8060" extrusionOk="0">
                  <a:moveTo>
                    <a:pt x="4584" y="8059"/>
                  </a:moveTo>
                  <a:lnTo>
                    <a:pt x="6941" y="1"/>
                  </a:lnTo>
                  <a:lnTo>
                    <a:pt x="0" y="172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1"/>
            <p:cNvSpPr/>
            <p:nvPr/>
          </p:nvSpPr>
          <p:spPr>
            <a:xfrm rot="-10187880">
              <a:off x="1139895" y="-870956"/>
              <a:ext cx="1218081" cy="1604355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1" y="14082"/>
                  </a:moveTo>
                  <a:lnTo>
                    <a:pt x="5416" y="909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1"/>
            <p:cNvSpPr/>
            <p:nvPr/>
          </p:nvSpPr>
          <p:spPr>
            <a:xfrm rot="-10187880">
              <a:off x="655336" y="-469900"/>
              <a:ext cx="1188849" cy="1035733"/>
            </a:xfrm>
            <a:custGeom>
              <a:avLst/>
              <a:gdLst/>
              <a:ahLst/>
              <a:cxnLst/>
              <a:rect l="l" t="t" r="r" b="b"/>
              <a:pathLst>
                <a:path w="5287" h="9091" extrusionOk="0">
                  <a:moveTo>
                    <a:pt x="4142" y="9090"/>
                  </a:moveTo>
                  <a:lnTo>
                    <a:pt x="5286" y="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7" name="Google Shape;487;p21"/>
          <p:cNvSpPr txBox="1">
            <a:spLocks noGrp="1"/>
          </p:cNvSpPr>
          <p:nvPr>
            <p:ph type="title"/>
          </p:nvPr>
        </p:nvSpPr>
        <p:spPr>
          <a:xfrm>
            <a:off x="950967" y="584971"/>
            <a:ext cx="102900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898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Google Shape;489;p22"/>
          <p:cNvGrpSpPr/>
          <p:nvPr/>
        </p:nvGrpSpPr>
        <p:grpSpPr>
          <a:xfrm>
            <a:off x="-496215" y="-1389748"/>
            <a:ext cx="13751848" cy="8694779"/>
            <a:chOff x="-308960" y="-1002328"/>
            <a:chExt cx="10250334" cy="6480902"/>
          </a:xfrm>
        </p:grpSpPr>
        <p:sp>
          <p:nvSpPr>
            <p:cNvPr id="490" name="Google Shape;490;p22"/>
            <p:cNvSpPr/>
            <p:nvPr/>
          </p:nvSpPr>
          <p:spPr>
            <a:xfrm rot="7641676">
              <a:off x="8583926" y="4711229"/>
              <a:ext cx="841562" cy="538832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2"/>
            <p:cNvSpPr/>
            <p:nvPr/>
          </p:nvSpPr>
          <p:spPr>
            <a:xfrm rot="6157856" flipH="1">
              <a:off x="8515077" y="373687"/>
              <a:ext cx="860775" cy="1322339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2"/>
            <p:cNvSpPr/>
            <p:nvPr/>
          </p:nvSpPr>
          <p:spPr>
            <a:xfrm rot="4137004" flipH="1">
              <a:off x="8739556" y="-28496"/>
              <a:ext cx="860408" cy="1322356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2"/>
            <p:cNvSpPr/>
            <p:nvPr/>
          </p:nvSpPr>
          <p:spPr>
            <a:xfrm rot="-3599805">
              <a:off x="8486225" y="4514697"/>
              <a:ext cx="841738" cy="725615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2"/>
            <p:cNvSpPr/>
            <p:nvPr/>
          </p:nvSpPr>
          <p:spPr>
            <a:xfrm rot="-9201064">
              <a:off x="790157" y="-520064"/>
              <a:ext cx="1030686" cy="127933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2"/>
            <p:cNvSpPr/>
            <p:nvPr/>
          </p:nvSpPr>
          <p:spPr>
            <a:xfrm rot="-9201064">
              <a:off x="150504" y="-822940"/>
              <a:ext cx="1102933" cy="127933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2"/>
            <p:cNvSpPr/>
            <p:nvPr/>
          </p:nvSpPr>
          <p:spPr>
            <a:xfrm rot="-9201064">
              <a:off x="-207050" y="171400"/>
              <a:ext cx="1102933" cy="715613"/>
            </a:xfrm>
            <a:custGeom>
              <a:avLst/>
              <a:gdLst/>
              <a:ahLst/>
              <a:cxnLst/>
              <a:rect l="l" t="t" r="r" b="b"/>
              <a:pathLst>
                <a:path w="11648" h="7557" extrusionOk="0">
                  <a:moveTo>
                    <a:pt x="1" y="5442"/>
                  </a:moveTo>
                  <a:lnTo>
                    <a:pt x="8848" y="0"/>
                  </a:lnTo>
                  <a:lnTo>
                    <a:pt x="11647" y="75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2"/>
            <p:cNvSpPr/>
            <p:nvPr/>
          </p:nvSpPr>
          <p:spPr>
            <a:xfrm rot="-5674165" flipH="1">
              <a:off x="-195172" y="3517340"/>
              <a:ext cx="657705" cy="734684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2"/>
            <p:cNvSpPr/>
            <p:nvPr/>
          </p:nvSpPr>
          <p:spPr>
            <a:xfrm rot="-7394290" flipH="1">
              <a:off x="-164079" y="3770322"/>
              <a:ext cx="517737" cy="962868"/>
            </a:xfrm>
            <a:custGeom>
              <a:avLst/>
              <a:gdLst/>
              <a:ahLst/>
              <a:cxnLst/>
              <a:rect l="l" t="t" r="r" b="b"/>
              <a:pathLst>
                <a:path w="57738" h="23388" extrusionOk="0">
                  <a:moveTo>
                    <a:pt x="57737" y="0"/>
                  </a:moveTo>
                  <a:lnTo>
                    <a:pt x="0" y="5815"/>
                  </a:lnTo>
                  <a:lnTo>
                    <a:pt x="57737" y="23387"/>
                  </a:lnTo>
                  <a:lnTo>
                    <a:pt x="57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9" name="Google Shape;499;p22"/>
          <p:cNvSpPr txBox="1">
            <a:spLocks noGrp="1"/>
          </p:cNvSpPr>
          <p:nvPr>
            <p:ph type="title"/>
          </p:nvPr>
        </p:nvSpPr>
        <p:spPr>
          <a:xfrm>
            <a:off x="950967" y="584971"/>
            <a:ext cx="102928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0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F59F2-A157-481C-9EF9-A6292BB7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366E4B-D720-48C8-835B-106BFED98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9476B5-1A2A-49F2-A36E-EDB19BEF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08F-6E4E-45CE-9C0C-43C6F02A9D46}" type="datetimeFigureOut">
              <a:rPr lang="es-EC" smtClean="0"/>
              <a:t>22/2/2022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417A7A-EA36-499F-9C4E-B9DAA567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EF392C-E61A-442A-B593-33031F45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4D63-E7CC-4D89-BE0B-5EDDCBB414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1025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3"/>
          <p:cNvSpPr txBox="1">
            <a:spLocks noGrp="1"/>
          </p:cNvSpPr>
          <p:nvPr>
            <p:ph type="ctrTitle"/>
          </p:nvPr>
        </p:nvSpPr>
        <p:spPr>
          <a:xfrm>
            <a:off x="2778200" y="1649233"/>
            <a:ext cx="6635600" cy="11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2" name="Google Shape;502;p23"/>
          <p:cNvSpPr txBox="1">
            <a:spLocks noGrp="1"/>
          </p:cNvSpPr>
          <p:nvPr>
            <p:ph type="subTitle" idx="1"/>
          </p:nvPr>
        </p:nvSpPr>
        <p:spPr>
          <a:xfrm>
            <a:off x="3889800" y="2560600"/>
            <a:ext cx="44124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3"/>
          <p:cNvSpPr txBox="1"/>
          <p:nvPr/>
        </p:nvSpPr>
        <p:spPr>
          <a:xfrm>
            <a:off x="3378800" y="4974000"/>
            <a:ext cx="54344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CREDITS: This presentation template was created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, including icons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, and infographics &amp; images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. </a:t>
            </a:r>
            <a:endParaRPr sz="1333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504" name="Google Shape;504;p23"/>
          <p:cNvGrpSpPr/>
          <p:nvPr/>
        </p:nvGrpSpPr>
        <p:grpSpPr>
          <a:xfrm>
            <a:off x="9534876" y="4363761"/>
            <a:ext cx="3389936" cy="2747281"/>
            <a:chOff x="953948" y="4296750"/>
            <a:chExt cx="2542452" cy="2060461"/>
          </a:xfrm>
        </p:grpSpPr>
        <p:sp>
          <p:nvSpPr>
            <p:cNvPr id="505" name="Google Shape;505;p23"/>
            <p:cNvSpPr/>
            <p:nvPr/>
          </p:nvSpPr>
          <p:spPr>
            <a:xfrm rot="10800000" flipH="1">
              <a:off x="2528417" y="4296750"/>
              <a:ext cx="967982" cy="1063446"/>
            </a:xfrm>
            <a:custGeom>
              <a:avLst/>
              <a:gdLst/>
              <a:ahLst/>
              <a:cxnLst/>
              <a:rect l="l" t="t" r="r" b="b"/>
              <a:pathLst>
                <a:path w="10373" h="11396" extrusionOk="0">
                  <a:moveTo>
                    <a:pt x="0" y="11396"/>
                  </a:moveTo>
                  <a:lnTo>
                    <a:pt x="10373" y="1"/>
                  </a:lnTo>
                  <a:lnTo>
                    <a:pt x="9740" y="68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3"/>
            <p:cNvSpPr/>
            <p:nvPr/>
          </p:nvSpPr>
          <p:spPr>
            <a:xfrm rot="10800000" flipH="1">
              <a:off x="1393851" y="5873546"/>
              <a:ext cx="1021453" cy="483665"/>
            </a:xfrm>
            <a:custGeom>
              <a:avLst/>
              <a:gdLst/>
              <a:ahLst/>
              <a:cxnLst/>
              <a:rect l="l" t="t" r="r" b="b"/>
              <a:pathLst>
                <a:path w="10946" h="5183" extrusionOk="0">
                  <a:moveTo>
                    <a:pt x="1" y="0"/>
                  </a:moveTo>
                  <a:lnTo>
                    <a:pt x="10945" y="130"/>
                  </a:lnTo>
                  <a:lnTo>
                    <a:pt x="9550" y="51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3"/>
            <p:cNvSpPr/>
            <p:nvPr/>
          </p:nvSpPr>
          <p:spPr>
            <a:xfrm rot="10800000" flipH="1">
              <a:off x="2284949" y="4296755"/>
              <a:ext cx="1211448" cy="1576879"/>
            </a:xfrm>
            <a:custGeom>
              <a:avLst/>
              <a:gdLst/>
              <a:ahLst/>
              <a:cxnLst/>
              <a:rect l="l" t="t" r="r" b="b"/>
              <a:pathLst>
                <a:path w="12982" h="16898" extrusionOk="0">
                  <a:moveTo>
                    <a:pt x="2609" y="16898"/>
                  </a:moveTo>
                  <a:lnTo>
                    <a:pt x="12982" y="5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3"/>
            <p:cNvSpPr/>
            <p:nvPr/>
          </p:nvSpPr>
          <p:spPr>
            <a:xfrm rot="10800000" flipH="1">
              <a:off x="2284949" y="5360110"/>
              <a:ext cx="1211448" cy="638852"/>
            </a:xfrm>
            <a:custGeom>
              <a:avLst/>
              <a:gdLst/>
              <a:ahLst/>
              <a:cxnLst/>
              <a:rect l="l" t="t" r="r" b="b"/>
              <a:pathLst>
                <a:path w="12982" h="6846" extrusionOk="0">
                  <a:moveTo>
                    <a:pt x="10755" y="0"/>
                  </a:moveTo>
                  <a:lnTo>
                    <a:pt x="12982" y="6846"/>
                  </a:lnTo>
                  <a:lnTo>
                    <a:pt x="1" y="13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3"/>
            <p:cNvSpPr/>
            <p:nvPr/>
          </p:nvSpPr>
          <p:spPr>
            <a:xfrm rot="10800000" flipH="1">
              <a:off x="1393851" y="5491131"/>
              <a:ext cx="891182" cy="866080"/>
            </a:xfrm>
            <a:custGeom>
              <a:avLst/>
              <a:gdLst/>
              <a:ahLst/>
              <a:cxnLst/>
              <a:rect l="l" t="t" r="r" b="b"/>
              <a:pathLst>
                <a:path w="9550" h="9281" extrusionOk="0">
                  <a:moveTo>
                    <a:pt x="1" y="0"/>
                  </a:moveTo>
                  <a:lnTo>
                    <a:pt x="9550" y="5182"/>
                  </a:lnTo>
                  <a:lnTo>
                    <a:pt x="5027" y="9281"/>
                  </a:lnTo>
                  <a:close/>
                </a:path>
              </a:pathLst>
            </a:custGeom>
            <a:solidFill>
              <a:srgbClr val="C9D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3"/>
            <p:cNvSpPr/>
            <p:nvPr/>
          </p:nvSpPr>
          <p:spPr>
            <a:xfrm rot="10800000" flipH="1">
              <a:off x="1862870" y="4296755"/>
              <a:ext cx="665634" cy="1576879"/>
            </a:xfrm>
            <a:custGeom>
              <a:avLst/>
              <a:gdLst/>
              <a:ahLst/>
              <a:cxnLst/>
              <a:rect l="l" t="t" r="r" b="b"/>
              <a:pathLst>
                <a:path w="7133" h="16898" extrusionOk="0">
                  <a:moveTo>
                    <a:pt x="4524" y="0"/>
                  </a:moveTo>
                  <a:lnTo>
                    <a:pt x="7132" y="16898"/>
                  </a:lnTo>
                  <a:lnTo>
                    <a:pt x="1" y="4099"/>
                  </a:lnTo>
                  <a:close/>
                </a:path>
              </a:pathLst>
            </a:custGeom>
            <a:solidFill>
              <a:srgbClr val="ACD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3"/>
            <p:cNvSpPr/>
            <p:nvPr/>
          </p:nvSpPr>
          <p:spPr>
            <a:xfrm rot="10800000" flipH="1">
              <a:off x="1803892" y="4296751"/>
              <a:ext cx="724610" cy="1194464"/>
            </a:xfrm>
            <a:custGeom>
              <a:avLst/>
              <a:gdLst/>
              <a:ahLst/>
              <a:cxnLst/>
              <a:rect l="l" t="t" r="r" b="b"/>
              <a:pathLst>
                <a:path w="7765" h="12800" extrusionOk="0">
                  <a:moveTo>
                    <a:pt x="633" y="1"/>
                  </a:moveTo>
                  <a:lnTo>
                    <a:pt x="7764" y="12800"/>
                  </a:lnTo>
                  <a:lnTo>
                    <a:pt x="0" y="97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3"/>
            <p:cNvSpPr/>
            <p:nvPr/>
          </p:nvSpPr>
          <p:spPr>
            <a:xfrm rot="10800000" flipH="1">
              <a:off x="953948" y="5132885"/>
              <a:ext cx="909006" cy="1224326"/>
            </a:xfrm>
            <a:custGeom>
              <a:avLst/>
              <a:gdLst/>
              <a:ahLst/>
              <a:cxnLst/>
              <a:rect l="l" t="t" r="r" b="b"/>
              <a:pathLst>
                <a:path w="9741" h="13120" extrusionOk="0">
                  <a:moveTo>
                    <a:pt x="4715" y="0"/>
                  </a:moveTo>
                  <a:lnTo>
                    <a:pt x="9741" y="9281"/>
                  </a:lnTo>
                  <a:lnTo>
                    <a:pt x="1" y="13120"/>
                  </a:lnTo>
                  <a:close/>
                </a:path>
              </a:pathLst>
            </a:custGeom>
            <a:solidFill>
              <a:srgbClr val="C6D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3"/>
            <p:cNvSpPr/>
            <p:nvPr/>
          </p:nvSpPr>
          <p:spPr>
            <a:xfrm rot="10800000" flipH="1">
              <a:off x="953948" y="5060928"/>
              <a:ext cx="909006" cy="430287"/>
            </a:xfrm>
            <a:custGeom>
              <a:avLst/>
              <a:gdLst/>
              <a:ahLst/>
              <a:cxnLst/>
              <a:rect l="l" t="t" r="r" b="b"/>
              <a:pathLst>
                <a:path w="9741" h="4611" extrusionOk="0">
                  <a:moveTo>
                    <a:pt x="1" y="3840"/>
                  </a:moveTo>
                  <a:lnTo>
                    <a:pt x="9741" y="1"/>
                  </a:lnTo>
                  <a:lnTo>
                    <a:pt x="4524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3"/>
            <p:cNvSpPr/>
            <p:nvPr/>
          </p:nvSpPr>
          <p:spPr>
            <a:xfrm rot="10800000" flipH="1">
              <a:off x="1376120" y="4582956"/>
              <a:ext cx="486837" cy="908259"/>
            </a:xfrm>
            <a:custGeom>
              <a:avLst/>
              <a:gdLst/>
              <a:ahLst/>
              <a:cxnLst/>
              <a:rect l="l" t="t" r="r" b="b"/>
              <a:pathLst>
                <a:path w="5217" h="9733" extrusionOk="0">
                  <a:moveTo>
                    <a:pt x="4584" y="9732"/>
                  </a:moveTo>
                  <a:lnTo>
                    <a:pt x="5217" y="1"/>
                  </a:lnTo>
                  <a:lnTo>
                    <a:pt x="0" y="46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3"/>
            <p:cNvSpPr/>
            <p:nvPr/>
          </p:nvSpPr>
          <p:spPr>
            <a:xfrm rot="10800000" flipH="1">
              <a:off x="2284949" y="5873546"/>
              <a:ext cx="403598" cy="471533"/>
            </a:xfrm>
            <a:custGeom>
              <a:avLst/>
              <a:gdLst/>
              <a:ahLst/>
              <a:cxnLst/>
              <a:rect l="l" t="t" r="r" b="b"/>
              <a:pathLst>
                <a:path w="4325" h="5053" extrusionOk="0">
                  <a:moveTo>
                    <a:pt x="1" y="5052"/>
                  </a:moveTo>
                  <a:lnTo>
                    <a:pt x="1396" y="0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3"/>
            <p:cNvSpPr/>
            <p:nvPr/>
          </p:nvSpPr>
          <p:spPr>
            <a:xfrm rot="10800000" flipH="1">
              <a:off x="2284949" y="5873546"/>
              <a:ext cx="1003630" cy="471533"/>
            </a:xfrm>
            <a:custGeom>
              <a:avLst/>
              <a:gdLst/>
              <a:ahLst/>
              <a:cxnLst/>
              <a:rect l="l" t="t" r="r" b="b"/>
              <a:pathLst>
                <a:path w="10755" h="5053" extrusionOk="0">
                  <a:moveTo>
                    <a:pt x="1" y="5052"/>
                  </a:moveTo>
                  <a:lnTo>
                    <a:pt x="10755" y="3709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7" name="Google Shape;517;p23"/>
          <p:cNvGrpSpPr/>
          <p:nvPr/>
        </p:nvGrpSpPr>
        <p:grpSpPr>
          <a:xfrm rot="5400000">
            <a:off x="4273652" y="-7174673"/>
            <a:ext cx="3805473" cy="13019097"/>
            <a:chOff x="11874899" y="-477626"/>
            <a:chExt cx="2402648" cy="7928805"/>
          </a:xfrm>
        </p:grpSpPr>
        <p:sp>
          <p:nvSpPr>
            <p:cNvPr id="518" name="Google Shape;518;p23"/>
            <p:cNvSpPr/>
            <p:nvPr/>
          </p:nvSpPr>
          <p:spPr>
            <a:xfrm rot="6242215" flipH="1">
              <a:off x="11419669" y="2416572"/>
              <a:ext cx="2794137" cy="1243092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3"/>
            <p:cNvSpPr/>
            <p:nvPr/>
          </p:nvSpPr>
          <p:spPr>
            <a:xfrm rot="5400000">
              <a:off x="12604103" y="2719917"/>
              <a:ext cx="1306567" cy="562710"/>
            </a:xfrm>
            <a:custGeom>
              <a:avLst/>
              <a:gdLst/>
              <a:ahLst/>
              <a:cxnLst/>
              <a:rect l="l" t="t" r="r" b="b"/>
              <a:pathLst>
                <a:path w="13363" h="5755" extrusionOk="0">
                  <a:moveTo>
                    <a:pt x="0" y="5182"/>
                  </a:moveTo>
                  <a:lnTo>
                    <a:pt x="13362" y="575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3"/>
            <p:cNvSpPr/>
            <p:nvPr/>
          </p:nvSpPr>
          <p:spPr>
            <a:xfrm rot="5400000">
              <a:off x="12997656" y="4665642"/>
              <a:ext cx="1251520" cy="1308263"/>
            </a:xfrm>
            <a:custGeom>
              <a:avLst/>
              <a:gdLst/>
              <a:ahLst/>
              <a:cxnLst/>
              <a:rect l="l" t="t" r="r" b="b"/>
              <a:pathLst>
                <a:path w="12800" h="13380" extrusionOk="0">
                  <a:moveTo>
                    <a:pt x="1" y="4480"/>
                  </a:moveTo>
                  <a:lnTo>
                    <a:pt x="6049" y="13380"/>
                  </a:lnTo>
                  <a:lnTo>
                    <a:pt x="12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3"/>
            <p:cNvSpPr/>
            <p:nvPr/>
          </p:nvSpPr>
          <p:spPr>
            <a:xfrm rot="5400000">
              <a:off x="13084920" y="5157111"/>
              <a:ext cx="1064281" cy="1320974"/>
            </a:xfrm>
            <a:custGeom>
              <a:avLst/>
              <a:gdLst/>
              <a:ahLst/>
              <a:cxnLst/>
              <a:rect l="l" t="t" r="r" b="b"/>
              <a:pathLst>
                <a:path w="10885" h="13510" extrusionOk="0">
                  <a:moveTo>
                    <a:pt x="0" y="13380"/>
                  </a:moveTo>
                  <a:lnTo>
                    <a:pt x="10884" y="13510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3"/>
            <p:cNvSpPr/>
            <p:nvPr/>
          </p:nvSpPr>
          <p:spPr>
            <a:xfrm rot="5400000">
              <a:off x="12815934" y="-148862"/>
              <a:ext cx="1051570" cy="394043"/>
            </a:xfrm>
            <a:custGeom>
              <a:avLst/>
              <a:gdLst/>
              <a:ahLst/>
              <a:cxnLst/>
              <a:rect l="l" t="t" r="r" b="b"/>
              <a:pathLst>
                <a:path w="10755" h="4030" extrusionOk="0">
                  <a:moveTo>
                    <a:pt x="0" y="2747"/>
                  </a:moveTo>
                  <a:lnTo>
                    <a:pt x="10754" y="4030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3"/>
            <p:cNvSpPr/>
            <p:nvPr/>
          </p:nvSpPr>
          <p:spPr>
            <a:xfrm rot="5400000">
              <a:off x="12774816" y="4220863"/>
              <a:ext cx="865113" cy="1264263"/>
            </a:xfrm>
            <a:custGeom>
              <a:avLst/>
              <a:gdLst/>
              <a:ahLst/>
              <a:cxnLst/>
              <a:rect l="l" t="t" r="r" b="b"/>
              <a:pathLst>
                <a:path w="8848" h="12930" extrusionOk="0">
                  <a:moveTo>
                    <a:pt x="2799" y="0"/>
                  </a:moveTo>
                  <a:lnTo>
                    <a:pt x="8847" y="8900"/>
                  </a:lnTo>
                  <a:lnTo>
                    <a:pt x="0" y="12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3"/>
            <p:cNvSpPr/>
            <p:nvPr/>
          </p:nvSpPr>
          <p:spPr>
            <a:xfrm rot="5400000">
              <a:off x="12687552" y="3542154"/>
              <a:ext cx="1039642" cy="1264263"/>
            </a:xfrm>
            <a:custGeom>
              <a:avLst/>
              <a:gdLst/>
              <a:ahLst/>
              <a:cxnLst/>
              <a:rect l="l" t="t" r="r" b="b"/>
              <a:pathLst>
                <a:path w="10633" h="12930" extrusionOk="0">
                  <a:moveTo>
                    <a:pt x="0" y="8830"/>
                  </a:moveTo>
                  <a:lnTo>
                    <a:pt x="10633" y="0"/>
                  </a:lnTo>
                  <a:lnTo>
                    <a:pt x="7834" y="129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3"/>
            <p:cNvSpPr/>
            <p:nvPr/>
          </p:nvSpPr>
          <p:spPr>
            <a:xfrm rot="5400000">
              <a:off x="12948131" y="2487744"/>
              <a:ext cx="1194713" cy="1138912"/>
            </a:xfrm>
            <a:custGeom>
              <a:avLst/>
              <a:gdLst/>
              <a:ahLst/>
              <a:cxnLst/>
              <a:rect l="l" t="t" r="r" b="b"/>
              <a:pathLst>
                <a:path w="12219" h="11648" extrusionOk="0">
                  <a:moveTo>
                    <a:pt x="0" y="5893"/>
                  </a:moveTo>
                  <a:lnTo>
                    <a:pt x="12218" y="11647"/>
                  </a:lnTo>
                  <a:lnTo>
                    <a:pt x="10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3"/>
            <p:cNvSpPr/>
            <p:nvPr/>
          </p:nvSpPr>
          <p:spPr>
            <a:xfrm rot="5400000">
              <a:off x="12957468" y="3536630"/>
              <a:ext cx="1176038" cy="1138912"/>
            </a:xfrm>
            <a:custGeom>
              <a:avLst/>
              <a:gdLst/>
              <a:ahLst/>
              <a:cxnLst/>
              <a:rect l="l" t="t" r="r" b="b"/>
              <a:pathLst>
                <a:path w="12028" h="11648" extrusionOk="0">
                  <a:moveTo>
                    <a:pt x="0" y="1"/>
                  </a:moveTo>
                  <a:lnTo>
                    <a:pt x="1395" y="11647"/>
                  </a:lnTo>
                  <a:lnTo>
                    <a:pt x="12028" y="28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3"/>
            <p:cNvSpPr/>
            <p:nvPr/>
          </p:nvSpPr>
          <p:spPr>
            <a:xfrm rot="5400000">
              <a:off x="12327878" y="-368324"/>
              <a:ext cx="1051570" cy="832967"/>
            </a:xfrm>
            <a:custGeom>
              <a:avLst/>
              <a:gdLst/>
              <a:ahLst/>
              <a:cxnLst/>
              <a:rect l="l" t="t" r="r" b="b"/>
              <a:pathLst>
                <a:path w="10755" h="8519" extrusionOk="0">
                  <a:moveTo>
                    <a:pt x="0" y="0"/>
                  </a:moveTo>
                  <a:lnTo>
                    <a:pt x="10754" y="1283"/>
                  </a:lnTo>
                  <a:lnTo>
                    <a:pt x="5538" y="85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3"/>
            <p:cNvSpPr/>
            <p:nvPr/>
          </p:nvSpPr>
          <p:spPr>
            <a:xfrm rot="5400000">
              <a:off x="12395684" y="105254"/>
              <a:ext cx="790609" cy="707616"/>
            </a:xfrm>
            <a:custGeom>
              <a:avLst/>
              <a:gdLst/>
              <a:ahLst/>
              <a:cxnLst/>
              <a:rect l="l" t="t" r="r" b="b"/>
              <a:pathLst>
                <a:path w="8086" h="7237" extrusionOk="0">
                  <a:moveTo>
                    <a:pt x="1" y="7236"/>
                  </a:moveTo>
                  <a:lnTo>
                    <a:pt x="5217" y="1"/>
                  </a:lnTo>
                  <a:lnTo>
                    <a:pt x="8085" y="27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3"/>
            <p:cNvSpPr/>
            <p:nvPr/>
          </p:nvSpPr>
          <p:spPr>
            <a:xfrm rot="5400000">
              <a:off x="12086416" y="201856"/>
              <a:ext cx="927005" cy="650807"/>
            </a:xfrm>
            <a:custGeom>
              <a:avLst/>
              <a:gdLst/>
              <a:ahLst/>
              <a:cxnLst/>
              <a:rect l="l" t="t" r="r" b="b"/>
              <a:pathLst>
                <a:path w="9481" h="6656" extrusionOk="0">
                  <a:moveTo>
                    <a:pt x="1" y="4480"/>
                  </a:moveTo>
                  <a:lnTo>
                    <a:pt x="9481" y="6655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3"/>
            <p:cNvSpPr/>
            <p:nvPr/>
          </p:nvSpPr>
          <p:spPr>
            <a:xfrm rot="5400000">
              <a:off x="12067790" y="1010997"/>
              <a:ext cx="964257" cy="650807"/>
            </a:xfrm>
            <a:custGeom>
              <a:avLst/>
              <a:gdLst/>
              <a:ahLst/>
              <a:cxnLst/>
              <a:rect l="l" t="t" r="r" b="b"/>
              <a:pathLst>
                <a:path w="9862" h="6656" extrusionOk="0">
                  <a:moveTo>
                    <a:pt x="1396" y="6655"/>
                  </a:moveTo>
                  <a:lnTo>
                    <a:pt x="9862" y="3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3"/>
            <p:cNvSpPr/>
            <p:nvPr/>
          </p:nvSpPr>
          <p:spPr>
            <a:xfrm rot="5400000">
              <a:off x="13047618" y="5854397"/>
              <a:ext cx="1138883" cy="1320974"/>
            </a:xfrm>
            <a:custGeom>
              <a:avLst/>
              <a:gdLst/>
              <a:ahLst/>
              <a:cxnLst/>
              <a:rect l="l" t="t" r="r" b="b"/>
              <a:pathLst>
                <a:path w="11648" h="13510" extrusionOk="0">
                  <a:moveTo>
                    <a:pt x="1" y="0"/>
                  </a:moveTo>
                  <a:lnTo>
                    <a:pt x="4134" y="13510"/>
                  </a:lnTo>
                  <a:lnTo>
                    <a:pt x="11647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3"/>
            <p:cNvSpPr/>
            <p:nvPr/>
          </p:nvSpPr>
          <p:spPr>
            <a:xfrm rot="5400000">
              <a:off x="12909996" y="6290330"/>
              <a:ext cx="1101533" cy="1220165"/>
            </a:xfrm>
            <a:custGeom>
              <a:avLst/>
              <a:gdLst/>
              <a:ahLst/>
              <a:cxnLst/>
              <a:rect l="l" t="t" r="r" b="b"/>
              <a:pathLst>
                <a:path w="11266" h="12479" extrusionOk="0">
                  <a:moveTo>
                    <a:pt x="0" y="11396"/>
                  </a:moveTo>
                  <a:lnTo>
                    <a:pt x="11265" y="12479"/>
                  </a:lnTo>
                  <a:lnTo>
                    <a:pt x="7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3"/>
            <p:cNvSpPr/>
            <p:nvPr/>
          </p:nvSpPr>
          <p:spPr>
            <a:xfrm rot="5400000">
              <a:off x="13040428" y="-75140"/>
              <a:ext cx="753356" cy="544816"/>
            </a:xfrm>
            <a:custGeom>
              <a:avLst/>
              <a:gdLst/>
              <a:ahLst/>
              <a:cxnLst/>
              <a:rect l="l" t="t" r="r" b="b"/>
              <a:pathLst>
                <a:path w="7705" h="5572" extrusionOk="0">
                  <a:moveTo>
                    <a:pt x="1" y="1542"/>
                  </a:moveTo>
                  <a:lnTo>
                    <a:pt x="7704" y="5572"/>
                  </a:lnTo>
                  <a:lnTo>
                    <a:pt x="7193" y="0"/>
                  </a:lnTo>
                  <a:close/>
                </a:path>
              </a:pathLst>
            </a:custGeom>
            <a:solidFill>
              <a:srgbClr val="ABD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3"/>
            <p:cNvSpPr/>
            <p:nvPr/>
          </p:nvSpPr>
          <p:spPr>
            <a:xfrm rot="5400000">
              <a:off x="13117080" y="281934"/>
              <a:ext cx="330577" cy="814291"/>
            </a:xfrm>
            <a:custGeom>
              <a:avLst/>
              <a:gdLst/>
              <a:ahLst/>
              <a:cxnLst/>
              <a:rect l="l" t="t" r="r" b="b"/>
              <a:pathLst>
                <a:path w="3381" h="8328" extrusionOk="0">
                  <a:moveTo>
                    <a:pt x="512" y="5572"/>
                  </a:moveTo>
                  <a:lnTo>
                    <a:pt x="3380" y="83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3"/>
            <p:cNvSpPr/>
            <p:nvPr/>
          </p:nvSpPr>
          <p:spPr>
            <a:xfrm rot="5400000">
              <a:off x="12688388" y="710626"/>
              <a:ext cx="1419302" cy="1045633"/>
            </a:xfrm>
            <a:custGeom>
              <a:avLst/>
              <a:gdLst/>
              <a:ahLst/>
              <a:cxnLst/>
              <a:rect l="l" t="t" r="r" b="b"/>
              <a:pathLst>
                <a:path w="14516" h="10694" extrusionOk="0">
                  <a:moveTo>
                    <a:pt x="1" y="2366"/>
                  </a:moveTo>
                  <a:lnTo>
                    <a:pt x="3380" y="10693"/>
                  </a:lnTo>
                  <a:lnTo>
                    <a:pt x="14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3"/>
            <p:cNvSpPr/>
            <p:nvPr/>
          </p:nvSpPr>
          <p:spPr>
            <a:xfrm rot="5400000">
              <a:off x="12687993" y="710232"/>
              <a:ext cx="1088822" cy="1376903"/>
            </a:xfrm>
            <a:custGeom>
              <a:avLst/>
              <a:gdLst/>
              <a:ahLst/>
              <a:cxnLst/>
              <a:rect l="l" t="t" r="r" b="b"/>
              <a:pathLst>
                <a:path w="11136" h="14082" extrusionOk="0">
                  <a:moveTo>
                    <a:pt x="0" y="10693"/>
                  </a:moveTo>
                  <a:lnTo>
                    <a:pt x="9862" y="14082"/>
                  </a:lnTo>
                  <a:lnTo>
                    <a:pt x="111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3"/>
            <p:cNvSpPr/>
            <p:nvPr/>
          </p:nvSpPr>
          <p:spPr>
            <a:xfrm rot="5400000">
              <a:off x="12967580" y="1394808"/>
              <a:ext cx="529647" cy="1376903"/>
            </a:xfrm>
            <a:custGeom>
              <a:avLst/>
              <a:gdLst/>
              <a:ahLst/>
              <a:cxnLst/>
              <a:rect l="l" t="t" r="r" b="b"/>
              <a:pathLst>
                <a:path w="5417" h="14082" extrusionOk="0">
                  <a:moveTo>
                    <a:pt x="1" y="14082"/>
                  </a:moveTo>
                  <a:lnTo>
                    <a:pt x="5416" y="9090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3"/>
            <p:cNvSpPr/>
            <p:nvPr/>
          </p:nvSpPr>
          <p:spPr>
            <a:xfrm rot="5400000">
              <a:off x="13217939" y="1757023"/>
              <a:ext cx="516936" cy="888895"/>
            </a:xfrm>
            <a:custGeom>
              <a:avLst/>
              <a:gdLst/>
              <a:ahLst/>
              <a:cxnLst/>
              <a:rect l="l" t="t" r="r" b="b"/>
              <a:pathLst>
                <a:path w="5287" h="9091" extrusionOk="0">
                  <a:moveTo>
                    <a:pt x="4142" y="9090"/>
                  </a:moveTo>
                  <a:lnTo>
                    <a:pt x="5286" y="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9" name="Google Shape;539;p23"/>
          <p:cNvGrpSpPr/>
          <p:nvPr/>
        </p:nvGrpSpPr>
        <p:grpSpPr>
          <a:xfrm rot="10800000">
            <a:off x="-2286928" y="5034439"/>
            <a:ext cx="5228384" cy="2201303"/>
            <a:chOff x="5181079" y="-170299"/>
            <a:chExt cx="2299066" cy="967975"/>
          </a:xfrm>
        </p:grpSpPr>
        <p:sp>
          <p:nvSpPr>
            <p:cNvPr id="540" name="Google Shape;540;p23"/>
            <p:cNvSpPr/>
            <p:nvPr/>
          </p:nvSpPr>
          <p:spPr>
            <a:xfrm rot="10800000" flipH="1">
              <a:off x="5401030" y="-140973"/>
              <a:ext cx="1057754" cy="938649"/>
            </a:xfrm>
            <a:custGeom>
              <a:avLst/>
              <a:gdLst/>
              <a:ahLst/>
              <a:cxnLst/>
              <a:rect l="l" t="t" r="r" b="b"/>
              <a:pathLst>
                <a:path w="11335" h="4161" extrusionOk="0">
                  <a:moveTo>
                    <a:pt x="0" y="3580"/>
                  </a:moveTo>
                  <a:lnTo>
                    <a:pt x="11335" y="4160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3"/>
            <p:cNvSpPr/>
            <p:nvPr/>
          </p:nvSpPr>
          <p:spPr>
            <a:xfrm rot="10800000" flipH="1">
              <a:off x="5709913" y="-170299"/>
              <a:ext cx="1770233" cy="967975"/>
            </a:xfrm>
            <a:custGeom>
              <a:avLst/>
              <a:gdLst/>
              <a:ahLst/>
              <a:cxnLst/>
              <a:rect l="l" t="t" r="r" b="b"/>
              <a:pathLst>
                <a:path w="18970" h="4291" extrusionOk="0">
                  <a:moveTo>
                    <a:pt x="8025" y="4160"/>
                  </a:moveTo>
                  <a:lnTo>
                    <a:pt x="18969" y="42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C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3"/>
            <p:cNvSpPr/>
            <p:nvPr/>
          </p:nvSpPr>
          <p:spPr>
            <a:xfrm rot="10800000" flipH="1">
              <a:off x="5181079" y="-9909"/>
              <a:ext cx="528924" cy="807585"/>
            </a:xfrm>
            <a:custGeom>
              <a:avLst/>
              <a:gdLst/>
              <a:ahLst/>
              <a:cxnLst/>
              <a:rect l="l" t="t" r="r" b="b"/>
              <a:pathLst>
                <a:path w="5668" h="3580" extrusionOk="0">
                  <a:moveTo>
                    <a:pt x="2357" y="3580"/>
                  </a:moveTo>
                  <a:lnTo>
                    <a:pt x="5667" y="1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rgbClr val="C4D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89200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791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6"/>
          <p:cNvSpPr/>
          <p:nvPr/>
        </p:nvSpPr>
        <p:spPr>
          <a:xfrm rot="505854">
            <a:off x="5132847" y="3081211"/>
            <a:ext cx="6440136" cy="4443168"/>
          </a:xfrm>
          <a:custGeom>
            <a:avLst/>
            <a:gdLst/>
            <a:ahLst/>
            <a:cxnLst/>
            <a:rect l="l" t="t" r="r" b="b"/>
            <a:pathLst>
              <a:path w="22791" h="13961" extrusionOk="0">
                <a:moveTo>
                  <a:pt x="1" y="13510"/>
                </a:moveTo>
                <a:lnTo>
                  <a:pt x="22791" y="13960"/>
                </a:lnTo>
                <a:lnTo>
                  <a:pt x="138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6"/>
          <p:cNvSpPr/>
          <p:nvPr/>
        </p:nvSpPr>
        <p:spPr>
          <a:xfrm rot="505854">
            <a:off x="5170419" y="2714970"/>
            <a:ext cx="3903472" cy="4481677"/>
          </a:xfrm>
          <a:custGeom>
            <a:avLst/>
            <a:gdLst/>
            <a:ahLst/>
            <a:cxnLst/>
            <a:rect l="l" t="t" r="r" b="b"/>
            <a:pathLst>
              <a:path w="13814" h="14082" extrusionOk="0">
                <a:moveTo>
                  <a:pt x="1" y="14082"/>
                </a:moveTo>
                <a:lnTo>
                  <a:pt x="13813" y="572"/>
                </a:lnTo>
                <a:lnTo>
                  <a:pt x="45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6"/>
          <p:cNvSpPr/>
          <p:nvPr/>
        </p:nvSpPr>
        <p:spPr>
          <a:xfrm rot="505854">
            <a:off x="5733229" y="1107249"/>
            <a:ext cx="3776032" cy="1831561"/>
          </a:xfrm>
          <a:custGeom>
            <a:avLst/>
            <a:gdLst/>
            <a:ahLst/>
            <a:cxnLst/>
            <a:rect l="l" t="t" r="r" b="b"/>
            <a:pathLst>
              <a:path w="13363" h="5755" extrusionOk="0">
                <a:moveTo>
                  <a:pt x="0" y="5182"/>
                </a:moveTo>
                <a:lnTo>
                  <a:pt x="13362" y="5754"/>
                </a:lnTo>
                <a:lnTo>
                  <a:pt x="11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6"/>
          <p:cNvSpPr/>
          <p:nvPr/>
        </p:nvSpPr>
        <p:spPr>
          <a:xfrm rot="505854">
            <a:off x="11640974" y="911171"/>
            <a:ext cx="2500212" cy="4115047"/>
          </a:xfrm>
          <a:custGeom>
            <a:avLst/>
            <a:gdLst/>
            <a:ahLst/>
            <a:cxnLst/>
            <a:rect l="l" t="t" r="r" b="b"/>
            <a:pathLst>
              <a:path w="8848" h="12930" extrusionOk="0">
                <a:moveTo>
                  <a:pt x="2799" y="0"/>
                </a:moveTo>
                <a:lnTo>
                  <a:pt x="8847" y="8900"/>
                </a:lnTo>
                <a:lnTo>
                  <a:pt x="0" y="1292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6"/>
          <p:cNvSpPr/>
          <p:nvPr/>
        </p:nvSpPr>
        <p:spPr>
          <a:xfrm rot="505854">
            <a:off x="9014955" y="3367357"/>
            <a:ext cx="2536947" cy="4443168"/>
          </a:xfrm>
          <a:custGeom>
            <a:avLst/>
            <a:gdLst/>
            <a:ahLst/>
            <a:cxnLst/>
            <a:rect l="l" t="t" r="r" b="b"/>
            <a:pathLst>
              <a:path w="8978" h="13961" extrusionOk="0">
                <a:moveTo>
                  <a:pt x="0" y="0"/>
                </a:moveTo>
                <a:lnTo>
                  <a:pt x="8978" y="13960"/>
                </a:lnTo>
                <a:lnTo>
                  <a:pt x="7834" y="40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26"/>
          <p:cNvSpPr/>
          <p:nvPr/>
        </p:nvSpPr>
        <p:spPr>
          <a:xfrm rot="505854">
            <a:off x="9448483" y="623579"/>
            <a:ext cx="3004605" cy="4115047"/>
          </a:xfrm>
          <a:custGeom>
            <a:avLst/>
            <a:gdLst/>
            <a:ahLst/>
            <a:cxnLst/>
            <a:rect l="l" t="t" r="r" b="b"/>
            <a:pathLst>
              <a:path w="10633" h="12930" extrusionOk="0">
                <a:moveTo>
                  <a:pt x="0" y="8830"/>
                </a:moveTo>
                <a:lnTo>
                  <a:pt x="10633" y="0"/>
                </a:lnTo>
                <a:lnTo>
                  <a:pt x="7834" y="129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6"/>
          <p:cNvSpPr/>
          <p:nvPr/>
        </p:nvSpPr>
        <p:spPr>
          <a:xfrm rot="505854">
            <a:off x="6192228" y="-734404"/>
            <a:ext cx="3452768" cy="3707043"/>
          </a:xfrm>
          <a:custGeom>
            <a:avLst/>
            <a:gdLst/>
            <a:ahLst/>
            <a:cxnLst/>
            <a:rect l="l" t="t" r="r" b="b"/>
            <a:pathLst>
              <a:path w="12219" h="11648" extrusionOk="0">
                <a:moveTo>
                  <a:pt x="0" y="5893"/>
                </a:moveTo>
                <a:lnTo>
                  <a:pt x="12218" y="11647"/>
                </a:lnTo>
                <a:lnTo>
                  <a:pt x="1082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26"/>
          <p:cNvSpPr/>
          <p:nvPr/>
        </p:nvSpPr>
        <p:spPr>
          <a:xfrm rot="505854">
            <a:off x="9217771" y="-289955"/>
            <a:ext cx="3398796" cy="3707043"/>
          </a:xfrm>
          <a:custGeom>
            <a:avLst/>
            <a:gdLst/>
            <a:ahLst/>
            <a:cxnLst/>
            <a:rect l="l" t="t" r="r" b="b"/>
            <a:pathLst>
              <a:path w="12028" h="11648" extrusionOk="0">
                <a:moveTo>
                  <a:pt x="0" y="1"/>
                </a:moveTo>
                <a:lnTo>
                  <a:pt x="1395" y="11647"/>
                </a:lnTo>
                <a:lnTo>
                  <a:pt x="12028" y="2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6"/>
          <p:cNvSpPr/>
          <p:nvPr/>
        </p:nvSpPr>
        <p:spPr>
          <a:xfrm rot="505854">
            <a:off x="11102385" y="5080411"/>
            <a:ext cx="3778292" cy="3138637"/>
          </a:xfrm>
          <a:custGeom>
            <a:avLst/>
            <a:gdLst/>
            <a:ahLst/>
            <a:cxnLst/>
            <a:rect l="l" t="t" r="r" b="b"/>
            <a:pathLst>
              <a:path w="13371" h="9862" extrusionOk="0">
                <a:moveTo>
                  <a:pt x="0" y="0"/>
                </a:moveTo>
                <a:lnTo>
                  <a:pt x="1144" y="9861"/>
                </a:lnTo>
                <a:lnTo>
                  <a:pt x="13371" y="56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6"/>
          <p:cNvSpPr/>
          <p:nvPr/>
        </p:nvSpPr>
        <p:spPr>
          <a:xfrm rot="505854">
            <a:off x="11295065" y="3812041"/>
            <a:ext cx="3778292" cy="3075305"/>
          </a:xfrm>
          <a:custGeom>
            <a:avLst/>
            <a:gdLst/>
            <a:ahLst/>
            <a:cxnLst/>
            <a:rect l="l" t="t" r="r" b="b"/>
            <a:pathLst>
              <a:path w="13371" h="9663" extrusionOk="0">
                <a:moveTo>
                  <a:pt x="0" y="4030"/>
                </a:moveTo>
                <a:lnTo>
                  <a:pt x="8847" y="1"/>
                </a:lnTo>
                <a:lnTo>
                  <a:pt x="13371" y="966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6"/>
          <p:cNvSpPr/>
          <p:nvPr/>
        </p:nvSpPr>
        <p:spPr>
          <a:xfrm rot="505854">
            <a:off x="3795420" y="2335322"/>
            <a:ext cx="1530701" cy="4481677"/>
          </a:xfrm>
          <a:custGeom>
            <a:avLst/>
            <a:gdLst/>
            <a:ahLst/>
            <a:cxnLst/>
            <a:rect l="l" t="t" r="r" b="b"/>
            <a:pathLst>
              <a:path w="5417" h="14082" extrusionOk="0">
                <a:moveTo>
                  <a:pt x="4966" y="14082"/>
                </a:moveTo>
                <a:lnTo>
                  <a:pt x="5416" y="0"/>
                </a:lnTo>
                <a:lnTo>
                  <a:pt x="1" y="49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6"/>
          <p:cNvSpPr/>
          <p:nvPr/>
        </p:nvSpPr>
        <p:spPr>
          <a:xfrm rot="505854">
            <a:off x="-1389807" y="3599949"/>
            <a:ext cx="2679081" cy="2829929"/>
          </a:xfrm>
          <a:custGeom>
            <a:avLst/>
            <a:gdLst/>
            <a:ahLst/>
            <a:cxnLst/>
            <a:rect l="l" t="t" r="r" b="b"/>
            <a:pathLst>
              <a:path w="9481" h="8892" extrusionOk="0">
                <a:moveTo>
                  <a:pt x="3631" y="8891"/>
                </a:moveTo>
                <a:lnTo>
                  <a:pt x="9481" y="2175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6"/>
          <p:cNvSpPr/>
          <p:nvPr/>
        </p:nvSpPr>
        <p:spPr>
          <a:xfrm rot="505854">
            <a:off x="1412425" y="3635287"/>
            <a:ext cx="2392551" cy="1467477"/>
          </a:xfrm>
          <a:custGeom>
            <a:avLst/>
            <a:gdLst/>
            <a:ahLst/>
            <a:cxnLst/>
            <a:rect l="l" t="t" r="r" b="b"/>
            <a:pathLst>
              <a:path w="8467" h="4611" extrusionOk="0">
                <a:moveTo>
                  <a:pt x="1" y="3267"/>
                </a:moveTo>
                <a:lnTo>
                  <a:pt x="8467" y="1"/>
                </a:lnTo>
                <a:lnTo>
                  <a:pt x="4073" y="46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6"/>
          <p:cNvSpPr/>
          <p:nvPr/>
        </p:nvSpPr>
        <p:spPr>
          <a:xfrm rot="505854">
            <a:off x="2445031" y="3814810"/>
            <a:ext cx="2644607" cy="2893263"/>
          </a:xfrm>
          <a:custGeom>
            <a:avLst/>
            <a:gdLst/>
            <a:ahLst/>
            <a:cxnLst/>
            <a:rect l="l" t="t" r="r" b="b"/>
            <a:pathLst>
              <a:path w="9359" h="9091" extrusionOk="0">
                <a:moveTo>
                  <a:pt x="4394" y="1"/>
                </a:moveTo>
                <a:lnTo>
                  <a:pt x="9359" y="9091"/>
                </a:lnTo>
                <a:lnTo>
                  <a:pt x="0" y="46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6"/>
          <p:cNvSpPr/>
          <p:nvPr/>
        </p:nvSpPr>
        <p:spPr>
          <a:xfrm rot="505854">
            <a:off x="-1011440" y="1295880"/>
            <a:ext cx="2284891" cy="2303216"/>
          </a:xfrm>
          <a:custGeom>
            <a:avLst/>
            <a:gdLst/>
            <a:ahLst/>
            <a:cxnLst/>
            <a:rect l="l" t="t" r="r" b="b"/>
            <a:pathLst>
              <a:path w="8086" h="7237" extrusionOk="0">
                <a:moveTo>
                  <a:pt x="1" y="7236"/>
                </a:moveTo>
                <a:lnTo>
                  <a:pt x="5217" y="1"/>
                </a:lnTo>
                <a:lnTo>
                  <a:pt x="8085" y="275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26"/>
          <p:cNvSpPr/>
          <p:nvPr/>
        </p:nvSpPr>
        <p:spPr>
          <a:xfrm rot="505854">
            <a:off x="-1128607" y="2193412"/>
            <a:ext cx="2679081" cy="2118309"/>
          </a:xfrm>
          <a:custGeom>
            <a:avLst/>
            <a:gdLst/>
            <a:ahLst/>
            <a:cxnLst/>
            <a:rect l="l" t="t" r="r" b="b"/>
            <a:pathLst>
              <a:path w="9481" h="6656" extrusionOk="0">
                <a:moveTo>
                  <a:pt x="1" y="4480"/>
                </a:moveTo>
                <a:lnTo>
                  <a:pt x="9481" y="6655"/>
                </a:lnTo>
                <a:lnTo>
                  <a:pt x="808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26"/>
          <p:cNvSpPr/>
          <p:nvPr/>
        </p:nvSpPr>
        <p:spPr>
          <a:xfrm rot="505854">
            <a:off x="1130735" y="2536272"/>
            <a:ext cx="2786741" cy="2118309"/>
          </a:xfrm>
          <a:custGeom>
            <a:avLst/>
            <a:gdLst/>
            <a:ahLst/>
            <a:cxnLst/>
            <a:rect l="l" t="t" r="r" b="b"/>
            <a:pathLst>
              <a:path w="9862" h="6656" extrusionOk="0">
                <a:moveTo>
                  <a:pt x="1396" y="6655"/>
                </a:moveTo>
                <a:lnTo>
                  <a:pt x="9862" y="33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26"/>
          <p:cNvSpPr/>
          <p:nvPr/>
        </p:nvSpPr>
        <p:spPr>
          <a:xfrm rot="505854">
            <a:off x="-423281" y="4407261"/>
            <a:ext cx="2248156" cy="2137724"/>
          </a:xfrm>
          <a:custGeom>
            <a:avLst/>
            <a:gdLst/>
            <a:ahLst/>
            <a:cxnLst/>
            <a:rect l="l" t="t" r="r" b="b"/>
            <a:pathLst>
              <a:path w="7956" h="6717" extrusionOk="0">
                <a:moveTo>
                  <a:pt x="0" y="6716"/>
                </a:moveTo>
                <a:lnTo>
                  <a:pt x="5850" y="0"/>
                </a:lnTo>
                <a:lnTo>
                  <a:pt x="7955" y="435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26"/>
          <p:cNvSpPr/>
          <p:nvPr/>
        </p:nvSpPr>
        <p:spPr>
          <a:xfrm rot="505854">
            <a:off x="1272760" y="4573240"/>
            <a:ext cx="1151205" cy="1384731"/>
          </a:xfrm>
          <a:custGeom>
            <a:avLst/>
            <a:gdLst/>
            <a:ahLst/>
            <a:cxnLst/>
            <a:rect l="l" t="t" r="r" b="b"/>
            <a:pathLst>
              <a:path w="4074" h="4351" extrusionOk="0">
                <a:moveTo>
                  <a:pt x="1" y="0"/>
                </a:moveTo>
                <a:lnTo>
                  <a:pt x="4073" y="1344"/>
                </a:lnTo>
                <a:lnTo>
                  <a:pt x="2106" y="43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6"/>
          <p:cNvSpPr/>
          <p:nvPr/>
        </p:nvSpPr>
        <p:spPr>
          <a:xfrm rot="505854">
            <a:off x="1784662" y="5233295"/>
            <a:ext cx="3200429" cy="1426104"/>
          </a:xfrm>
          <a:custGeom>
            <a:avLst/>
            <a:gdLst/>
            <a:ahLst/>
            <a:cxnLst/>
            <a:rect l="l" t="t" r="r" b="b"/>
            <a:pathLst>
              <a:path w="11326" h="4481" extrusionOk="0">
                <a:moveTo>
                  <a:pt x="1967" y="1"/>
                </a:moveTo>
                <a:lnTo>
                  <a:pt x="11326" y="4481"/>
                </a:lnTo>
                <a:lnTo>
                  <a:pt x="0" y="30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6"/>
          <p:cNvSpPr/>
          <p:nvPr/>
        </p:nvSpPr>
        <p:spPr>
          <a:xfrm rot="505854">
            <a:off x="-1407241" y="-566033"/>
            <a:ext cx="2177231" cy="1773321"/>
          </a:xfrm>
          <a:custGeom>
            <a:avLst/>
            <a:gdLst/>
            <a:ahLst/>
            <a:cxnLst/>
            <a:rect l="l" t="t" r="r" b="b"/>
            <a:pathLst>
              <a:path w="7705" h="5572" extrusionOk="0">
                <a:moveTo>
                  <a:pt x="1" y="1542"/>
                </a:moveTo>
                <a:lnTo>
                  <a:pt x="7704" y="5572"/>
                </a:lnTo>
                <a:lnTo>
                  <a:pt x="7193" y="0"/>
                </a:lnTo>
                <a:close/>
              </a:path>
            </a:pathLst>
          </a:custGeom>
          <a:solidFill>
            <a:srgbClr val="ABD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6"/>
          <p:cNvSpPr/>
          <p:nvPr/>
        </p:nvSpPr>
        <p:spPr>
          <a:xfrm rot="505854">
            <a:off x="545375" y="-362374"/>
            <a:ext cx="955381" cy="2650433"/>
          </a:xfrm>
          <a:custGeom>
            <a:avLst/>
            <a:gdLst/>
            <a:ahLst/>
            <a:cxnLst/>
            <a:rect l="l" t="t" r="r" b="b"/>
            <a:pathLst>
              <a:path w="3381" h="8328" extrusionOk="0">
                <a:moveTo>
                  <a:pt x="512" y="5572"/>
                </a:moveTo>
                <a:lnTo>
                  <a:pt x="3380" y="832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6"/>
          <p:cNvSpPr/>
          <p:nvPr/>
        </p:nvSpPr>
        <p:spPr>
          <a:xfrm rot="505854">
            <a:off x="583571" y="-880639"/>
            <a:ext cx="4101839" cy="3403427"/>
          </a:xfrm>
          <a:custGeom>
            <a:avLst/>
            <a:gdLst/>
            <a:ahLst/>
            <a:cxnLst/>
            <a:rect l="l" t="t" r="r" b="b"/>
            <a:pathLst>
              <a:path w="14516" h="10694" extrusionOk="0">
                <a:moveTo>
                  <a:pt x="1" y="2366"/>
                </a:moveTo>
                <a:lnTo>
                  <a:pt x="3380" y="10693"/>
                </a:lnTo>
                <a:lnTo>
                  <a:pt x="1451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6"/>
          <p:cNvSpPr/>
          <p:nvPr/>
        </p:nvSpPr>
        <p:spPr>
          <a:xfrm rot="505854">
            <a:off x="1454470" y="-816445"/>
            <a:ext cx="3146740" cy="4481677"/>
          </a:xfrm>
          <a:custGeom>
            <a:avLst/>
            <a:gdLst/>
            <a:ahLst/>
            <a:cxnLst/>
            <a:rect l="l" t="t" r="r" b="b"/>
            <a:pathLst>
              <a:path w="11136" h="14082" extrusionOk="0">
                <a:moveTo>
                  <a:pt x="0" y="10693"/>
                </a:moveTo>
                <a:lnTo>
                  <a:pt x="9862" y="14082"/>
                </a:lnTo>
                <a:lnTo>
                  <a:pt x="111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6"/>
          <p:cNvSpPr/>
          <p:nvPr/>
        </p:nvSpPr>
        <p:spPr>
          <a:xfrm rot="505854">
            <a:off x="4219554" y="-526365"/>
            <a:ext cx="1530701" cy="4481677"/>
          </a:xfrm>
          <a:custGeom>
            <a:avLst/>
            <a:gdLst/>
            <a:ahLst/>
            <a:cxnLst/>
            <a:rect l="l" t="t" r="r" b="b"/>
            <a:pathLst>
              <a:path w="5417" h="14082" extrusionOk="0">
                <a:moveTo>
                  <a:pt x="1" y="14082"/>
                </a:moveTo>
                <a:lnTo>
                  <a:pt x="5416" y="9090"/>
                </a:lnTo>
                <a:lnTo>
                  <a:pt x="12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6"/>
          <p:cNvSpPr/>
          <p:nvPr/>
        </p:nvSpPr>
        <p:spPr>
          <a:xfrm rot="505854">
            <a:off x="4692302" y="-467693"/>
            <a:ext cx="1493967" cy="2893263"/>
          </a:xfrm>
          <a:custGeom>
            <a:avLst/>
            <a:gdLst/>
            <a:ahLst/>
            <a:cxnLst/>
            <a:rect l="l" t="t" r="r" b="b"/>
            <a:pathLst>
              <a:path w="5287" h="9091" extrusionOk="0">
                <a:moveTo>
                  <a:pt x="4142" y="9090"/>
                </a:moveTo>
                <a:lnTo>
                  <a:pt x="5286" y="39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34349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7"/>
          <p:cNvSpPr txBox="1">
            <a:spLocks noGrp="1"/>
          </p:cNvSpPr>
          <p:nvPr>
            <p:ph type="title"/>
          </p:nvPr>
        </p:nvSpPr>
        <p:spPr>
          <a:xfrm>
            <a:off x="790443" y="584168"/>
            <a:ext cx="106136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97" name="Google Shape;397;p17"/>
          <p:cNvSpPr txBox="1">
            <a:spLocks noGrp="1"/>
          </p:cNvSpPr>
          <p:nvPr>
            <p:ph type="subTitle" idx="1"/>
          </p:nvPr>
        </p:nvSpPr>
        <p:spPr>
          <a:xfrm flipH="1">
            <a:off x="1538108" y="4866480"/>
            <a:ext cx="2212400" cy="8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7"/>
          <p:cNvSpPr txBox="1">
            <a:spLocks noGrp="1"/>
          </p:cNvSpPr>
          <p:nvPr>
            <p:ph type="subTitle" idx="2"/>
          </p:nvPr>
        </p:nvSpPr>
        <p:spPr>
          <a:xfrm flipH="1">
            <a:off x="1534387" y="2508851"/>
            <a:ext cx="22124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17"/>
          <p:cNvSpPr txBox="1">
            <a:spLocks noGrp="1"/>
          </p:cNvSpPr>
          <p:nvPr>
            <p:ph type="subTitle" idx="3"/>
          </p:nvPr>
        </p:nvSpPr>
        <p:spPr>
          <a:xfrm flipH="1">
            <a:off x="8470075" y="4860813"/>
            <a:ext cx="22124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7"/>
          <p:cNvSpPr txBox="1">
            <a:spLocks noGrp="1"/>
          </p:cNvSpPr>
          <p:nvPr>
            <p:ph type="subTitle" idx="4"/>
          </p:nvPr>
        </p:nvSpPr>
        <p:spPr>
          <a:xfrm flipH="1">
            <a:off x="8466353" y="2507284"/>
            <a:ext cx="22124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7"/>
          <p:cNvSpPr txBox="1">
            <a:spLocks noGrp="1"/>
          </p:cNvSpPr>
          <p:nvPr>
            <p:ph type="subTitle" idx="5"/>
          </p:nvPr>
        </p:nvSpPr>
        <p:spPr>
          <a:xfrm flipH="1">
            <a:off x="1538108" y="4358879"/>
            <a:ext cx="2212400" cy="5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02" name="Google Shape;402;p17"/>
          <p:cNvSpPr txBox="1">
            <a:spLocks noGrp="1"/>
          </p:cNvSpPr>
          <p:nvPr>
            <p:ph type="subTitle" idx="6"/>
          </p:nvPr>
        </p:nvSpPr>
        <p:spPr>
          <a:xfrm flipH="1">
            <a:off x="1534403" y="2003951"/>
            <a:ext cx="2212400" cy="5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subTitle" idx="7"/>
          </p:nvPr>
        </p:nvSpPr>
        <p:spPr>
          <a:xfrm flipH="1">
            <a:off x="8470075" y="4358881"/>
            <a:ext cx="2212400" cy="5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8"/>
          </p:nvPr>
        </p:nvSpPr>
        <p:spPr>
          <a:xfrm flipH="1">
            <a:off x="8466368" y="2003951"/>
            <a:ext cx="2212400" cy="5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grpSp>
        <p:nvGrpSpPr>
          <p:cNvPr id="405" name="Google Shape;405;p17"/>
          <p:cNvGrpSpPr/>
          <p:nvPr/>
        </p:nvGrpSpPr>
        <p:grpSpPr>
          <a:xfrm flipH="1">
            <a:off x="8632779" y="-1071600"/>
            <a:ext cx="3559232" cy="2262855"/>
            <a:chOff x="-408775" y="-716093"/>
            <a:chExt cx="2528343" cy="1607446"/>
          </a:xfrm>
        </p:grpSpPr>
        <p:sp>
          <p:nvSpPr>
            <p:cNvPr id="406" name="Google Shape;406;p17"/>
            <p:cNvSpPr/>
            <p:nvPr/>
          </p:nvSpPr>
          <p:spPr>
            <a:xfrm>
              <a:off x="-408775" y="-476905"/>
              <a:ext cx="1194900" cy="1194372"/>
            </a:xfrm>
            <a:custGeom>
              <a:avLst/>
              <a:gdLst/>
              <a:ahLst/>
              <a:cxnLst/>
              <a:rect l="l" t="t" r="r" b="b"/>
              <a:pathLst>
                <a:path w="35738" h="26672" extrusionOk="0">
                  <a:moveTo>
                    <a:pt x="0" y="1"/>
                  </a:moveTo>
                  <a:lnTo>
                    <a:pt x="0" y="26672"/>
                  </a:lnTo>
                  <a:lnTo>
                    <a:pt x="35738" y="266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7"/>
            <p:cNvSpPr/>
            <p:nvPr/>
          </p:nvSpPr>
          <p:spPr>
            <a:xfrm rot="-1295881">
              <a:off x="98106" y="-398826"/>
              <a:ext cx="1909418" cy="972912"/>
            </a:xfrm>
            <a:custGeom>
              <a:avLst/>
              <a:gdLst/>
              <a:ahLst/>
              <a:cxnLst/>
              <a:rect l="l" t="t" r="r" b="b"/>
              <a:pathLst>
                <a:path w="53286" h="27151" extrusionOk="0">
                  <a:moveTo>
                    <a:pt x="0" y="1"/>
                  </a:moveTo>
                  <a:lnTo>
                    <a:pt x="13186" y="27150"/>
                  </a:lnTo>
                  <a:lnTo>
                    <a:pt x="53286" y="219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7"/>
            <p:cNvSpPr/>
            <p:nvPr/>
          </p:nvSpPr>
          <p:spPr>
            <a:xfrm rot="-1295881">
              <a:off x="633684" y="-67997"/>
              <a:ext cx="1436955" cy="539938"/>
            </a:xfrm>
            <a:custGeom>
              <a:avLst/>
              <a:gdLst/>
              <a:ahLst/>
              <a:cxnLst/>
              <a:rect l="l" t="t" r="r" b="b"/>
              <a:pathLst>
                <a:path w="40101" h="15068" extrusionOk="0">
                  <a:moveTo>
                    <a:pt x="16089" y="0"/>
                  </a:moveTo>
                  <a:lnTo>
                    <a:pt x="1" y="15067"/>
                  </a:lnTo>
                  <a:lnTo>
                    <a:pt x="40101" y="9910"/>
                  </a:lnTo>
                  <a:lnTo>
                    <a:pt x="160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9" name="Google Shape;409;p17"/>
          <p:cNvGrpSpPr/>
          <p:nvPr/>
        </p:nvGrpSpPr>
        <p:grpSpPr>
          <a:xfrm rot="-8654756" flipH="1">
            <a:off x="-1097190" y="5904587"/>
            <a:ext cx="3003332" cy="2262812"/>
            <a:chOff x="-13924" y="-716093"/>
            <a:chExt cx="2133492" cy="1607446"/>
          </a:xfrm>
        </p:grpSpPr>
        <p:sp>
          <p:nvSpPr>
            <p:cNvPr id="410" name="Google Shape;410;p17"/>
            <p:cNvSpPr/>
            <p:nvPr/>
          </p:nvSpPr>
          <p:spPr>
            <a:xfrm rot="-1295881">
              <a:off x="98106" y="-398826"/>
              <a:ext cx="1909418" cy="972912"/>
            </a:xfrm>
            <a:custGeom>
              <a:avLst/>
              <a:gdLst/>
              <a:ahLst/>
              <a:cxnLst/>
              <a:rect l="l" t="t" r="r" b="b"/>
              <a:pathLst>
                <a:path w="53286" h="27151" extrusionOk="0">
                  <a:moveTo>
                    <a:pt x="0" y="1"/>
                  </a:moveTo>
                  <a:lnTo>
                    <a:pt x="13186" y="27150"/>
                  </a:lnTo>
                  <a:lnTo>
                    <a:pt x="53286" y="219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7"/>
            <p:cNvSpPr/>
            <p:nvPr/>
          </p:nvSpPr>
          <p:spPr>
            <a:xfrm rot="-1295881">
              <a:off x="633684" y="-67997"/>
              <a:ext cx="1436955" cy="539938"/>
            </a:xfrm>
            <a:custGeom>
              <a:avLst/>
              <a:gdLst/>
              <a:ahLst/>
              <a:cxnLst/>
              <a:rect l="l" t="t" r="r" b="b"/>
              <a:pathLst>
                <a:path w="40101" h="15068" extrusionOk="0">
                  <a:moveTo>
                    <a:pt x="16089" y="0"/>
                  </a:moveTo>
                  <a:lnTo>
                    <a:pt x="1" y="15067"/>
                  </a:lnTo>
                  <a:lnTo>
                    <a:pt x="40101" y="9910"/>
                  </a:lnTo>
                  <a:lnTo>
                    <a:pt x="160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9034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5"/>
          <p:cNvSpPr txBox="1">
            <a:spLocks noGrp="1"/>
          </p:cNvSpPr>
          <p:nvPr>
            <p:ph type="subTitle" idx="1"/>
          </p:nvPr>
        </p:nvSpPr>
        <p:spPr>
          <a:xfrm>
            <a:off x="984251" y="3154967"/>
            <a:ext cx="297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5"/>
          <p:cNvSpPr txBox="1">
            <a:spLocks noGrp="1"/>
          </p:cNvSpPr>
          <p:nvPr>
            <p:ph type="subTitle" idx="2"/>
          </p:nvPr>
        </p:nvSpPr>
        <p:spPr>
          <a:xfrm>
            <a:off x="8237349" y="3154967"/>
            <a:ext cx="297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5"/>
          <p:cNvSpPr txBox="1">
            <a:spLocks noGrp="1"/>
          </p:cNvSpPr>
          <p:nvPr>
            <p:ph type="subTitle" idx="3"/>
          </p:nvPr>
        </p:nvSpPr>
        <p:spPr>
          <a:xfrm>
            <a:off x="4600616" y="5314864"/>
            <a:ext cx="297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15"/>
          <p:cNvSpPr txBox="1">
            <a:spLocks noGrp="1"/>
          </p:cNvSpPr>
          <p:nvPr>
            <p:ph type="subTitle" idx="4"/>
          </p:nvPr>
        </p:nvSpPr>
        <p:spPr>
          <a:xfrm>
            <a:off x="4600616" y="3154967"/>
            <a:ext cx="297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5"/>
          <p:cNvSpPr txBox="1">
            <a:spLocks noGrp="1"/>
          </p:cNvSpPr>
          <p:nvPr>
            <p:ph type="subTitle" idx="5"/>
          </p:nvPr>
        </p:nvSpPr>
        <p:spPr>
          <a:xfrm>
            <a:off x="984251" y="5314865"/>
            <a:ext cx="297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"/>
          <p:cNvSpPr txBox="1">
            <a:spLocks noGrp="1"/>
          </p:cNvSpPr>
          <p:nvPr>
            <p:ph type="subTitle" idx="6"/>
          </p:nvPr>
        </p:nvSpPr>
        <p:spPr>
          <a:xfrm>
            <a:off x="8237349" y="5314864"/>
            <a:ext cx="297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950967" y="58414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 idx="7" hasCustomPrompt="1"/>
          </p:nvPr>
        </p:nvSpPr>
        <p:spPr>
          <a:xfrm>
            <a:off x="1436251" y="2585463"/>
            <a:ext cx="2066400" cy="5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15"/>
          <p:cNvSpPr txBox="1">
            <a:spLocks noGrp="1"/>
          </p:cNvSpPr>
          <p:nvPr>
            <p:ph type="title" idx="8" hasCustomPrompt="1"/>
          </p:nvPr>
        </p:nvSpPr>
        <p:spPr>
          <a:xfrm>
            <a:off x="1436251" y="4792436"/>
            <a:ext cx="20664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8" name="Google Shape;368;p15"/>
          <p:cNvSpPr txBox="1">
            <a:spLocks noGrp="1"/>
          </p:cNvSpPr>
          <p:nvPr>
            <p:ph type="title" idx="9" hasCustomPrompt="1"/>
          </p:nvPr>
        </p:nvSpPr>
        <p:spPr>
          <a:xfrm>
            <a:off x="5052616" y="2585463"/>
            <a:ext cx="2066400" cy="5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15"/>
          <p:cNvSpPr txBox="1">
            <a:spLocks noGrp="1"/>
          </p:cNvSpPr>
          <p:nvPr>
            <p:ph type="title" idx="13" hasCustomPrompt="1"/>
          </p:nvPr>
        </p:nvSpPr>
        <p:spPr>
          <a:xfrm>
            <a:off x="5052616" y="4792436"/>
            <a:ext cx="20664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0" name="Google Shape;370;p15"/>
          <p:cNvSpPr txBox="1">
            <a:spLocks noGrp="1"/>
          </p:cNvSpPr>
          <p:nvPr>
            <p:ph type="title" idx="14" hasCustomPrompt="1"/>
          </p:nvPr>
        </p:nvSpPr>
        <p:spPr>
          <a:xfrm>
            <a:off x="8689349" y="2585463"/>
            <a:ext cx="2066400" cy="5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15" hasCustomPrompt="1"/>
          </p:nvPr>
        </p:nvSpPr>
        <p:spPr>
          <a:xfrm>
            <a:off x="8689349" y="4792436"/>
            <a:ext cx="20664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6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72" name="Google Shape;372;p15"/>
          <p:cNvGrpSpPr/>
          <p:nvPr/>
        </p:nvGrpSpPr>
        <p:grpSpPr>
          <a:xfrm>
            <a:off x="230600" y="-716703"/>
            <a:ext cx="2274409" cy="2365280"/>
            <a:chOff x="172949" y="-537527"/>
            <a:chExt cx="1705807" cy="1773960"/>
          </a:xfrm>
        </p:grpSpPr>
        <p:sp>
          <p:nvSpPr>
            <p:cNvPr id="373" name="Google Shape;373;p15"/>
            <p:cNvSpPr/>
            <p:nvPr/>
          </p:nvSpPr>
          <p:spPr>
            <a:xfrm rot="1681108" flipH="1">
              <a:off x="368919" y="128847"/>
              <a:ext cx="1195191" cy="878340"/>
            </a:xfrm>
            <a:custGeom>
              <a:avLst/>
              <a:gdLst/>
              <a:ahLst/>
              <a:cxnLst/>
              <a:rect l="l" t="t" r="r" b="b"/>
              <a:pathLst>
                <a:path w="10885" h="7999" extrusionOk="0">
                  <a:moveTo>
                    <a:pt x="1" y="0"/>
                  </a:moveTo>
                  <a:lnTo>
                    <a:pt x="5607" y="7998"/>
                  </a:lnTo>
                  <a:lnTo>
                    <a:pt x="10884" y="54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 rot="1681108" flipH="1">
              <a:off x="319773" y="-263125"/>
              <a:ext cx="1412159" cy="977385"/>
            </a:xfrm>
            <a:custGeom>
              <a:avLst/>
              <a:gdLst/>
              <a:ahLst/>
              <a:cxnLst/>
              <a:rect l="l" t="t" r="r" b="b"/>
              <a:pathLst>
                <a:path w="12861" h="8901" extrusionOk="0">
                  <a:moveTo>
                    <a:pt x="1" y="3458"/>
                  </a:moveTo>
                  <a:lnTo>
                    <a:pt x="12860" y="1"/>
                  </a:lnTo>
                  <a:lnTo>
                    <a:pt x="10884" y="89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15"/>
          <p:cNvGrpSpPr/>
          <p:nvPr/>
        </p:nvGrpSpPr>
        <p:grpSpPr>
          <a:xfrm>
            <a:off x="7551799" y="5622405"/>
            <a:ext cx="2531848" cy="2471184"/>
            <a:chOff x="5663849" y="4216804"/>
            <a:chExt cx="1898886" cy="1853388"/>
          </a:xfrm>
        </p:grpSpPr>
        <p:sp>
          <p:nvSpPr>
            <p:cNvPr id="376" name="Google Shape;376;p15"/>
            <p:cNvSpPr/>
            <p:nvPr/>
          </p:nvSpPr>
          <p:spPr>
            <a:xfrm rot="3754443">
              <a:off x="6149002" y="4545572"/>
              <a:ext cx="1338310" cy="983239"/>
            </a:xfrm>
            <a:custGeom>
              <a:avLst/>
              <a:gdLst/>
              <a:ahLst/>
              <a:cxnLst/>
              <a:rect l="l" t="t" r="r" b="b"/>
              <a:pathLst>
                <a:path w="8718" h="6405" extrusionOk="0">
                  <a:moveTo>
                    <a:pt x="0" y="6405"/>
                  </a:moveTo>
                  <a:lnTo>
                    <a:pt x="8718" y="3138"/>
                  </a:lnTo>
                  <a:lnTo>
                    <a:pt x="77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 rot="3754443">
              <a:off x="5730416" y="4772760"/>
              <a:ext cx="1338310" cy="963282"/>
            </a:xfrm>
            <a:custGeom>
              <a:avLst/>
              <a:gdLst/>
              <a:ahLst/>
              <a:cxnLst/>
              <a:rect l="l" t="t" r="r" b="b"/>
              <a:pathLst>
                <a:path w="8718" h="6275" extrusionOk="0">
                  <a:moveTo>
                    <a:pt x="0" y="3268"/>
                  </a:moveTo>
                  <a:lnTo>
                    <a:pt x="8718" y="1"/>
                  </a:lnTo>
                  <a:lnTo>
                    <a:pt x="4073" y="62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8" name="Google Shape;378;p15"/>
          <p:cNvGrpSpPr/>
          <p:nvPr/>
        </p:nvGrpSpPr>
        <p:grpSpPr>
          <a:xfrm rot="876686">
            <a:off x="10526354" y="-643857"/>
            <a:ext cx="2973277" cy="3219640"/>
            <a:chOff x="8060764" y="-625152"/>
            <a:chExt cx="1984950" cy="2149421"/>
          </a:xfrm>
        </p:grpSpPr>
        <p:sp>
          <p:nvSpPr>
            <p:cNvPr id="379" name="Google Shape;379;p15"/>
            <p:cNvSpPr/>
            <p:nvPr/>
          </p:nvSpPr>
          <p:spPr>
            <a:xfrm rot="7900665" flipH="1">
              <a:off x="7975906" y="-11169"/>
              <a:ext cx="1930694" cy="638887"/>
            </a:xfrm>
            <a:custGeom>
              <a:avLst/>
              <a:gdLst/>
              <a:ahLst/>
              <a:cxnLst/>
              <a:rect l="l" t="t" r="r" b="b"/>
              <a:pathLst>
                <a:path w="13935" h="4611" extrusionOk="0">
                  <a:moveTo>
                    <a:pt x="0" y="3779"/>
                  </a:moveTo>
                  <a:lnTo>
                    <a:pt x="12920" y="1"/>
                  </a:lnTo>
                  <a:lnTo>
                    <a:pt x="13934" y="46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 rot="7900665" flipH="1">
              <a:off x="8201184" y="66070"/>
              <a:ext cx="1790205" cy="948562"/>
            </a:xfrm>
            <a:custGeom>
              <a:avLst/>
              <a:gdLst/>
              <a:ahLst/>
              <a:cxnLst/>
              <a:rect l="l" t="t" r="r" b="b"/>
              <a:pathLst>
                <a:path w="12921" h="6846" extrusionOk="0">
                  <a:moveTo>
                    <a:pt x="0" y="6846"/>
                  </a:moveTo>
                  <a:lnTo>
                    <a:pt x="12920" y="3068"/>
                  </a:lnTo>
                  <a:lnTo>
                    <a:pt x="51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" name="Google Shape;381;p15"/>
          <p:cNvGrpSpPr/>
          <p:nvPr/>
        </p:nvGrpSpPr>
        <p:grpSpPr>
          <a:xfrm>
            <a:off x="-759739" y="6317498"/>
            <a:ext cx="1985536" cy="1911028"/>
            <a:chOff x="-569804" y="4738123"/>
            <a:chExt cx="1489152" cy="1433271"/>
          </a:xfrm>
        </p:grpSpPr>
        <p:sp>
          <p:nvSpPr>
            <p:cNvPr id="382" name="Google Shape;382;p15"/>
            <p:cNvSpPr/>
            <p:nvPr/>
          </p:nvSpPr>
          <p:spPr>
            <a:xfrm rot="5400000">
              <a:off x="-757861" y="4926180"/>
              <a:ext cx="1433271" cy="1057157"/>
            </a:xfrm>
            <a:custGeom>
              <a:avLst/>
              <a:gdLst/>
              <a:ahLst/>
              <a:cxnLst/>
              <a:rect l="l" t="t" r="r" b="b"/>
              <a:pathLst>
                <a:path w="13371" h="9862" extrusionOk="0">
                  <a:moveTo>
                    <a:pt x="0" y="0"/>
                  </a:moveTo>
                  <a:lnTo>
                    <a:pt x="1144" y="9861"/>
                  </a:lnTo>
                  <a:lnTo>
                    <a:pt x="13371" y="56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 rot="5400000">
              <a:off x="-315200" y="4936846"/>
              <a:ext cx="1433271" cy="1035825"/>
            </a:xfrm>
            <a:custGeom>
              <a:avLst/>
              <a:gdLst/>
              <a:ahLst/>
              <a:cxnLst/>
              <a:rect l="l" t="t" r="r" b="b"/>
              <a:pathLst>
                <a:path w="13371" h="9663" extrusionOk="0">
                  <a:moveTo>
                    <a:pt x="0" y="4030"/>
                  </a:moveTo>
                  <a:lnTo>
                    <a:pt x="8847" y="1"/>
                  </a:lnTo>
                  <a:lnTo>
                    <a:pt x="13371" y="96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66485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936581" y="1977961"/>
            <a:ext cx="3574400" cy="13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Font typeface="Source Sans Pro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subTitle" idx="1"/>
          </p:nvPr>
        </p:nvSpPr>
        <p:spPr>
          <a:xfrm flipH="1">
            <a:off x="936000" y="3530775"/>
            <a:ext cx="3680800" cy="20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39" name="Google Shape;139;p7"/>
          <p:cNvSpPr/>
          <p:nvPr/>
        </p:nvSpPr>
        <p:spPr>
          <a:xfrm rot="-8598720" flipH="1">
            <a:off x="11041193" y="417495"/>
            <a:ext cx="3726273" cy="1538492"/>
          </a:xfrm>
          <a:custGeom>
            <a:avLst/>
            <a:gdLst/>
            <a:ahLst/>
            <a:cxnLst/>
            <a:rect l="l" t="t" r="r" b="b"/>
            <a:pathLst>
              <a:path w="53286" h="27151" extrusionOk="0">
                <a:moveTo>
                  <a:pt x="0" y="1"/>
                </a:moveTo>
                <a:lnTo>
                  <a:pt x="13186" y="27150"/>
                </a:lnTo>
                <a:lnTo>
                  <a:pt x="53286" y="21993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4223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3"/>
          <p:cNvGrpSpPr/>
          <p:nvPr/>
        </p:nvGrpSpPr>
        <p:grpSpPr>
          <a:xfrm>
            <a:off x="-1921275" y="-1420705"/>
            <a:ext cx="15408572" cy="9835127"/>
            <a:chOff x="-1440957" y="-1065529"/>
            <a:chExt cx="11556429" cy="7376345"/>
          </a:xfrm>
        </p:grpSpPr>
        <p:sp>
          <p:nvSpPr>
            <p:cNvPr id="317" name="Google Shape;317;p13"/>
            <p:cNvSpPr/>
            <p:nvPr/>
          </p:nvSpPr>
          <p:spPr>
            <a:xfrm rot="3470916">
              <a:off x="7346912" y="4955599"/>
              <a:ext cx="1844072" cy="750010"/>
            </a:xfrm>
            <a:custGeom>
              <a:avLst/>
              <a:gdLst/>
              <a:ahLst/>
              <a:cxnLst/>
              <a:rect l="l" t="t" r="r" b="b"/>
              <a:pathLst>
                <a:path w="53254" h="30273" extrusionOk="0">
                  <a:moveTo>
                    <a:pt x="26534" y="0"/>
                  </a:moveTo>
                  <a:lnTo>
                    <a:pt x="1" y="30183"/>
                  </a:lnTo>
                  <a:lnTo>
                    <a:pt x="53254" y="30272"/>
                  </a:lnTo>
                  <a:lnTo>
                    <a:pt x="53254" y="30272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3"/>
            <p:cNvSpPr/>
            <p:nvPr/>
          </p:nvSpPr>
          <p:spPr>
            <a:xfrm rot="523234">
              <a:off x="-185363" y="2053142"/>
              <a:ext cx="677945" cy="1040368"/>
            </a:xfrm>
            <a:custGeom>
              <a:avLst/>
              <a:gdLst/>
              <a:ahLst/>
              <a:cxnLst/>
              <a:rect l="l" t="t" r="r" b="b"/>
              <a:pathLst>
                <a:path w="30637" h="47010" extrusionOk="0">
                  <a:moveTo>
                    <a:pt x="0" y="1"/>
                  </a:moveTo>
                  <a:lnTo>
                    <a:pt x="171" y="47010"/>
                  </a:lnTo>
                  <a:lnTo>
                    <a:pt x="30637" y="135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" name="Google Shape;319;p13"/>
            <p:cNvGrpSpPr/>
            <p:nvPr/>
          </p:nvGrpSpPr>
          <p:grpSpPr>
            <a:xfrm>
              <a:off x="7818820" y="2009358"/>
              <a:ext cx="2296651" cy="2093440"/>
              <a:chOff x="7547520" y="1595908"/>
              <a:chExt cx="2296651" cy="2093440"/>
            </a:xfrm>
          </p:grpSpPr>
          <p:sp>
            <p:nvSpPr>
              <p:cNvPr id="320" name="Google Shape;320;p13"/>
              <p:cNvSpPr/>
              <p:nvPr/>
            </p:nvSpPr>
            <p:spPr>
              <a:xfrm rot="470400">
                <a:off x="7662576" y="1728307"/>
                <a:ext cx="2066540" cy="1828552"/>
              </a:xfrm>
              <a:custGeom>
                <a:avLst/>
                <a:gdLst/>
                <a:ahLst/>
                <a:cxnLst/>
                <a:rect l="l" t="t" r="r" b="b"/>
                <a:pathLst>
                  <a:path w="82666" h="73146" extrusionOk="0">
                    <a:moveTo>
                      <a:pt x="43336" y="0"/>
                    </a:moveTo>
                    <a:lnTo>
                      <a:pt x="0" y="48015"/>
                    </a:lnTo>
                    <a:lnTo>
                      <a:pt x="82665" y="73145"/>
                    </a:lnTo>
                    <a:lnTo>
                      <a:pt x="82576" y="30994"/>
                    </a:lnTo>
                    <a:lnTo>
                      <a:pt x="433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13"/>
              <p:cNvSpPr/>
              <p:nvPr/>
            </p:nvSpPr>
            <p:spPr>
              <a:xfrm rot="470400">
                <a:off x="7614879" y="2507389"/>
                <a:ext cx="1791854" cy="943900"/>
              </a:xfrm>
              <a:custGeom>
                <a:avLst/>
                <a:gdLst/>
                <a:ahLst/>
                <a:cxnLst/>
                <a:rect l="l" t="t" r="r" b="b"/>
                <a:pathLst>
                  <a:path w="71678" h="37758" extrusionOk="0">
                    <a:moveTo>
                      <a:pt x="49856" y="1"/>
                    </a:moveTo>
                    <a:lnTo>
                      <a:pt x="0" y="15968"/>
                    </a:lnTo>
                    <a:lnTo>
                      <a:pt x="71677" y="37757"/>
                    </a:lnTo>
                    <a:lnTo>
                      <a:pt x="498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13"/>
              <p:cNvSpPr/>
              <p:nvPr/>
            </p:nvSpPr>
            <p:spPr>
              <a:xfrm rot="470400">
                <a:off x="7709258" y="1675302"/>
                <a:ext cx="1246334" cy="1200311"/>
              </a:xfrm>
              <a:custGeom>
                <a:avLst/>
                <a:gdLst/>
                <a:ahLst/>
                <a:cxnLst/>
                <a:rect l="l" t="t" r="r" b="b"/>
                <a:pathLst>
                  <a:path w="49856" h="48015" extrusionOk="0">
                    <a:moveTo>
                      <a:pt x="43336" y="0"/>
                    </a:moveTo>
                    <a:lnTo>
                      <a:pt x="0" y="48015"/>
                    </a:lnTo>
                    <a:lnTo>
                      <a:pt x="49856" y="32048"/>
                    </a:lnTo>
                    <a:lnTo>
                      <a:pt x="4333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13"/>
              <p:cNvSpPr/>
              <p:nvPr/>
            </p:nvSpPr>
            <p:spPr>
              <a:xfrm rot="470400">
                <a:off x="8197965" y="3008968"/>
                <a:ext cx="1443373" cy="584669"/>
              </a:xfrm>
              <a:custGeom>
                <a:avLst/>
                <a:gdLst/>
                <a:ahLst/>
                <a:cxnLst/>
                <a:rect l="l" t="t" r="r" b="b"/>
                <a:pathLst>
                  <a:path w="57738" h="23388" extrusionOk="0">
                    <a:moveTo>
                      <a:pt x="57737" y="0"/>
                    </a:moveTo>
                    <a:lnTo>
                      <a:pt x="0" y="5815"/>
                    </a:lnTo>
                    <a:lnTo>
                      <a:pt x="57737" y="23387"/>
                    </a:lnTo>
                    <a:lnTo>
                      <a:pt x="577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4" name="Google Shape;324;p13"/>
            <p:cNvSpPr/>
            <p:nvPr/>
          </p:nvSpPr>
          <p:spPr>
            <a:xfrm rot="10800000">
              <a:off x="-450250" y="-728650"/>
              <a:ext cx="2066650" cy="1828650"/>
            </a:xfrm>
            <a:custGeom>
              <a:avLst/>
              <a:gdLst/>
              <a:ahLst/>
              <a:cxnLst/>
              <a:rect l="l" t="t" r="r" b="b"/>
              <a:pathLst>
                <a:path w="82666" h="73146" extrusionOk="0">
                  <a:moveTo>
                    <a:pt x="43336" y="0"/>
                  </a:moveTo>
                  <a:lnTo>
                    <a:pt x="0" y="48015"/>
                  </a:lnTo>
                  <a:lnTo>
                    <a:pt x="82665" y="73145"/>
                  </a:lnTo>
                  <a:lnTo>
                    <a:pt x="82576" y="30994"/>
                  </a:lnTo>
                  <a:lnTo>
                    <a:pt x="43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3"/>
            <p:cNvSpPr/>
            <p:nvPr/>
          </p:nvSpPr>
          <p:spPr>
            <a:xfrm rot="3555342">
              <a:off x="-510863" y="78415"/>
              <a:ext cx="1328942" cy="977034"/>
            </a:xfrm>
            <a:custGeom>
              <a:avLst/>
              <a:gdLst/>
              <a:ahLst/>
              <a:cxnLst/>
              <a:rect l="l" t="t" r="r" b="b"/>
              <a:pathLst>
                <a:path w="14549" h="28326" extrusionOk="0">
                  <a:moveTo>
                    <a:pt x="1" y="1"/>
                  </a:moveTo>
                  <a:lnTo>
                    <a:pt x="1" y="28326"/>
                  </a:lnTo>
                  <a:lnTo>
                    <a:pt x="14548" y="12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" name="Google Shape;326;p13"/>
            <p:cNvGrpSpPr/>
            <p:nvPr/>
          </p:nvGrpSpPr>
          <p:grpSpPr>
            <a:xfrm>
              <a:off x="6763700" y="-1065529"/>
              <a:ext cx="2404478" cy="2014149"/>
              <a:chOff x="6712534" y="-1284597"/>
              <a:chExt cx="3464167" cy="2901814"/>
            </a:xfrm>
          </p:grpSpPr>
          <p:sp>
            <p:nvSpPr>
              <p:cNvPr id="327" name="Google Shape;327;p13"/>
              <p:cNvSpPr/>
              <p:nvPr/>
            </p:nvSpPr>
            <p:spPr>
              <a:xfrm rot="8100000">
                <a:off x="6925980" y="-694399"/>
                <a:ext cx="2316919" cy="1563417"/>
              </a:xfrm>
              <a:custGeom>
                <a:avLst/>
                <a:gdLst/>
                <a:ahLst/>
                <a:cxnLst/>
                <a:rect l="l" t="t" r="r" b="b"/>
                <a:pathLst>
                  <a:path w="46329" h="31262" extrusionOk="0">
                    <a:moveTo>
                      <a:pt x="1" y="1"/>
                    </a:moveTo>
                    <a:lnTo>
                      <a:pt x="1" y="31262"/>
                    </a:lnTo>
                    <a:lnTo>
                      <a:pt x="28212" y="23688"/>
                    </a:lnTo>
                    <a:lnTo>
                      <a:pt x="46328" y="11013"/>
                    </a:lnTo>
                    <a:lnTo>
                      <a:pt x="35600" y="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dk1"/>
                    </a:solidFill>
                  </a:rPr>
                  <a:t>  </a:t>
                </a:r>
                <a:endParaRPr sz="2400">
                  <a:solidFill>
                    <a:schemeClr val="dk1"/>
                  </a:solidFill>
                </a:endParaRPr>
              </a:p>
            </p:txBody>
          </p:sp>
          <p:sp>
            <p:nvSpPr>
              <p:cNvPr id="328" name="Google Shape;328;p13"/>
              <p:cNvSpPr/>
              <p:nvPr/>
            </p:nvSpPr>
            <p:spPr>
              <a:xfrm rot="1800084">
                <a:off x="8645941" y="-610927"/>
                <a:ext cx="1078180" cy="2099212"/>
              </a:xfrm>
              <a:custGeom>
                <a:avLst/>
                <a:gdLst/>
                <a:ahLst/>
                <a:cxnLst/>
                <a:rect l="l" t="t" r="r" b="b"/>
                <a:pathLst>
                  <a:path w="14549" h="28326" extrusionOk="0">
                    <a:moveTo>
                      <a:pt x="1" y="1"/>
                    </a:moveTo>
                    <a:lnTo>
                      <a:pt x="1" y="28326"/>
                    </a:lnTo>
                    <a:lnTo>
                      <a:pt x="14548" y="1220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9" name="Google Shape;329;p13"/>
            <p:cNvSpPr/>
            <p:nvPr/>
          </p:nvSpPr>
          <p:spPr>
            <a:xfrm flipH="1">
              <a:off x="25820" y="4046644"/>
              <a:ext cx="1519040" cy="1347994"/>
            </a:xfrm>
            <a:custGeom>
              <a:avLst/>
              <a:gdLst/>
              <a:ahLst/>
              <a:cxnLst/>
              <a:rect l="l" t="t" r="r" b="b"/>
              <a:pathLst>
                <a:path w="11335" h="4161" extrusionOk="0">
                  <a:moveTo>
                    <a:pt x="0" y="3580"/>
                  </a:moveTo>
                  <a:lnTo>
                    <a:pt x="11335" y="4160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3"/>
            <p:cNvSpPr/>
            <p:nvPr/>
          </p:nvSpPr>
          <p:spPr>
            <a:xfrm flipH="1">
              <a:off x="-1440957" y="4046644"/>
              <a:ext cx="2542232" cy="1390108"/>
            </a:xfrm>
            <a:custGeom>
              <a:avLst/>
              <a:gdLst/>
              <a:ahLst/>
              <a:cxnLst/>
              <a:rect l="l" t="t" r="r" b="b"/>
              <a:pathLst>
                <a:path w="18970" h="4291" extrusionOk="0">
                  <a:moveTo>
                    <a:pt x="8025" y="4160"/>
                  </a:moveTo>
                  <a:lnTo>
                    <a:pt x="18969" y="42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3"/>
            <p:cNvSpPr/>
            <p:nvPr/>
          </p:nvSpPr>
          <p:spPr>
            <a:xfrm flipH="1">
              <a:off x="1101145" y="4046644"/>
              <a:ext cx="759587" cy="1159773"/>
            </a:xfrm>
            <a:custGeom>
              <a:avLst/>
              <a:gdLst/>
              <a:ahLst/>
              <a:cxnLst/>
              <a:rect l="l" t="t" r="r" b="b"/>
              <a:pathLst>
                <a:path w="5668" h="3580" extrusionOk="0">
                  <a:moveTo>
                    <a:pt x="2357" y="3580"/>
                  </a:moveTo>
                  <a:lnTo>
                    <a:pt x="5667" y="1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2" name="Google Shape;332;p13"/>
          <p:cNvSpPr txBox="1">
            <a:spLocks noGrp="1"/>
          </p:cNvSpPr>
          <p:nvPr>
            <p:ph type="title"/>
          </p:nvPr>
        </p:nvSpPr>
        <p:spPr>
          <a:xfrm>
            <a:off x="821200" y="584787"/>
            <a:ext cx="1054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subTitle" idx="1"/>
          </p:nvPr>
        </p:nvSpPr>
        <p:spPr>
          <a:xfrm>
            <a:off x="2810312" y="5386529"/>
            <a:ext cx="3151600" cy="6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4" name="Google Shape;334;p13"/>
          <p:cNvSpPr txBox="1">
            <a:spLocks noGrp="1"/>
          </p:cNvSpPr>
          <p:nvPr>
            <p:ph type="subTitle" idx="2"/>
          </p:nvPr>
        </p:nvSpPr>
        <p:spPr>
          <a:xfrm>
            <a:off x="6238380" y="5386529"/>
            <a:ext cx="3151600" cy="6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title" idx="3" hasCustomPrompt="1"/>
          </p:nvPr>
        </p:nvSpPr>
        <p:spPr>
          <a:xfrm>
            <a:off x="3352912" y="1920995"/>
            <a:ext cx="2066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36" name="Google Shape;336;p13"/>
          <p:cNvSpPr txBox="1">
            <a:spLocks noGrp="1"/>
          </p:cNvSpPr>
          <p:nvPr>
            <p:ph type="title" idx="4" hasCustomPrompt="1"/>
          </p:nvPr>
        </p:nvSpPr>
        <p:spPr>
          <a:xfrm>
            <a:off x="6780980" y="1919995"/>
            <a:ext cx="20664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37" name="Google Shape;337;p13"/>
          <p:cNvSpPr txBox="1">
            <a:spLocks noGrp="1"/>
          </p:cNvSpPr>
          <p:nvPr>
            <p:ph type="title" idx="5" hasCustomPrompt="1"/>
          </p:nvPr>
        </p:nvSpPr>
        <p:spPr>
          <a:xfrm>
            <a:off x="3352912" y="4187687"/>
            <a:ext cx="20664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38" name="Google Shape;338;p13"/>
          <p:cNvSpPr txBox="1">
            <a:spLocks noGrp="1"/>
          </p:cNvSpPr>
          <p:nvPr>
            <p:ph type="title" idx="6" hasCustomPrompt="1"/>
          </p:nvPr>
        </p:nvSpPr>
        <p:spPr>
          <a:xfrm>
            <a:off x="6780980" y="4187687"/>
            <a:ext cx="20664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7"/>
          </p:nvPr>
        </p:nvSpPr>
        <p:spPr>
          <a:xfrm>
            <a:off x="2859312" y="2649260"/>
            <a:ext cx="30536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8"/>
          </p:nvPr>
        </p:nvSpPr>
        <p:spPr>
          <a:xfrm>
            <a:off x="6290180" y="2649260"/>
            <a:ext cx="30480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subTitle" idx="9"/>
          </p:nvPr>
        </p:nvSpPr>
        <p:spPr>
          <a:xfrm>
            <a:off x="6287380" y="4921876"/>
            <a:ext cx="30536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13"/>
          </p:nvPr>
        </p:nvSpPr>
        <p:spPr>
          <a:xfrm>
            <a:off x="2810312" y="3110756"/>
            <a:ext cx="3151600" cy="6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14"/>
          </p:nvPr>
        </p:nvSpPr>
        <p:spPr>
          <a:xfrm>
            <a:off x="6238380" y="3110756"/>
            <a:ext cx="3151600" cy="6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subTitle" idx="15"/>
          </p:nvPr>
        </p:nvSpPr>
        <p:spPr>
          <a:xfrm>
            <a:off x="2859312" y="4921876"/>
            <a:ext cx="30536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69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610367-878F-4828-9871-8FCB20ADB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1C6BDD-509F-4D2C-B889-64A7082E0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718317-1A87-4BA7-896F-9E11E805F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AE7F90-7EA7-46D5-BE00-C436952A7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08F-6E4E-45CE-9C0C-43C6F02A9D46}" type="datetimeFigureOut">
              <a:rPr lang="es-EC" smtClean="0"/>
              <a:t>22/2/2022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2B5B57-A257-4DB0-B6B7-D4EB796DB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5AA514-C8DD-4F23-A4A5-E0B6C09A1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4D63-E7CC-4D89-BE0B-5EDDCBB414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1063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0D37C-2049-4A5C-B1D4-4FAC17C98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81A204-569E-46C4-8560-C3130DA0B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F01A37-CE0D-4435-AC45-1A13F4D1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93F0E5-5C70-4D94-B056-9168676C6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E86DAD-CA13-4760-B7FF-7985E879C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4E1F49B-442A-43A6-A131-56FB46864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08F-6E4E-45CE-9C0C-43C6F02A9D46}" type="datetimeFigureOut">
              <a:rPr lang="es-EC" smtClean="0"/>
              <a:t>22/2/2022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8E9DD30-043D-48F8-813A-71D497C44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CA7043-4F7D-4065-B3BC-B3C3D142C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4D63-E7CC-4D89-BE0B-5EDDCBB414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38205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172B99-587E-4FC3-A087-E7B7F3EAC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5EFD5D-0731-4773-B774-CCAD5830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08F-6E4E-45CE-9C0C-43C6F02A9D46}" type="datetimeFigureOut">
              <a:rPr lang="es-EC" smtClean="0"/>
              <a:t>22/2/2022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E9C4171-D33E-4D9C-BDA3-0D64C5AE8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BCD3107-1AB8-47D3-BB84-BE95B53D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4D63-E7CC-4D89-BE0B-5EDDCBB414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636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A5E9413-3434-4824-A96D-0D7F6D0C5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08F-6E4E-45CE-9C0C-43C6F02A9D46}" type="datetimeFigureOut">
              <a:rPr lang="es-EC" smtClean="0"/>
              <a:t>22/2/2022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656D1BD-04B7-445A-BC6C-FCA4EC4DE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60F371-8472-4147-8ECF-7932F0FCA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4D63-E7CC-4D89-BE0B-5EDDCBB414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6489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6D9593-DA69-4C2D-A2F9-D7291679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E9B7F4-0D12-48D8-91C5-A11A2DF67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D5855E-616B-42CB-88CE-FCACBBDDA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1138BE-F4CE-4434-A30E-A8647AEC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08F-6E4E-45CE-9C0C-43C6F02A9D46}" type="datetimeFigureOut">
              <a:rPr lang="es-EC" smtClean="0"/>
              <a:t>22/2/2022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F72EB0-180F-4C27-B39F-AACCB637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85999F-DE9C-405A-9577-51E19CFF2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4D63-E7CC-4D89-BE0B-5EDDCBB414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068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2E3D6D-FFB5-4E71-9AF9-9467529CF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991F490-4564-41FD-B35C-26F7DDAB1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CB9ED6-3F67-41F5-A942-A8FE3484F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D63B3B-2F30-4059-AC83-5A4FB7CC1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08F-6E4E-45CE-9C0C-43C6F02A9D46}" type="datetimeFigureOut">
              <a:rPr lang="es-EC" smtClean="0"/>
              <a:t>22/2/2022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9C3FD4-4D49-45E4-8AD8-1AF855D86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F1E0C0-3219-4F2E-8D67-12D328C7C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4D63-E7CC-4D89-BE0B-5EDDCBB414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647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C380ADA-FF73-413E-982C-EEC3436D0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7A96F8-B4D4-4DD9-ACD4-37639533C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806DB-5532-47DF-A661-8846B7670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B408F-6E4E-45CE-9C0C-43C6F02A9D46}" type="datetimeFigureOut">
              <a:rPr lang="es-EC" smtClean="0"/>
              <a:t>22/2/2022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CB6140-C150-4E46-AA76-7013B531D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E53CD9-32CC-42AF-BC02-54FBBEA76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24D63-E7CC-4D89-BE0B-5EDDCBB414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618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800"/>
              <a:buFont typeface="Oswald"/>
              <a:buNone/>
              <a:defRPr sz="3800" b="1">
                <a:solidFill>
                  <a:schemeClr val="accent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nton"/>
              <a:buNone/>
              <a:defRPr sz="28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420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7" r:id="rId11"/>
    <p:sldLayoutId id="2147483689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8" r:id="rId19"/>
    <p:sldLayoutId id="2147483699" r:id="rId20"/>
    <p:sldLayoutId id="2147483701" r:id="rId21"/>
    <p:sldLayoutId id="2147483702" r:id="rId22"/>
    <p:sldLayoutId id="2147483703" r:id="rId23"/>
    <p:sldLayoutId id="2147483704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9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8.png"/><Relationship Id="rId5" Type="http://schemas.openxmlformats.org/officeDocument/2006/relationships/image" Target="../media/image37.jpeg"/><Relationship Id="rId10" Type="http://schemas.openxmlformats.org/officeDocument/2006/relationships/image" Target="../media/image7.png"/><Relationship Id="rId4" Type="http://schemas.openxmlformats.org/officeDocument/2006/relationships/image" Target="../media/image36.jpeg"/><Relationship Id="rId9" Type="http://schemas.openxmlformats.org/officeDocument/2006/relationships/image" Target="../media/image34.pn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9.emf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8.e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0.e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2.emf"/><Relationship Id="rId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openxmlformats.org/officeDocument/2006/relationships/image" Target="../media/image6.png"/><Relationship Id="rId4" Type="http://schemas.openxmlformats.org/officeDocument/2006/relationships/diagramData" Target="../diagrams/data10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1.png"/><Relationship Id="rId17" Type="http://schemas.microsoft.com/office/2007/relationships/diagramDrawing" Target="../diagrams/drawing3.xml"/><Relationship Id="rId2" Type="http://schemas.openxmlformats.org/officeDocument/2006/relationships/diagramData" Target="../diagrams/data1.xml"/><Relationship Id="rId16" Type="http://schemas.openxmlformats.org/officeDocument/2006/relationships/diagramColors" Target="../diagrams/colors3.xml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QuickStyle" Target="../diagrams/quickStyle3.xml"/><Relationship Id="rId10" Type="http://schemas.openxmlformats.org/officeDocument/2006/relationships/diagramColors" Target="../diagrams/colors2.xml"/><Relationship Id="rId19" Type="http://schemas.openxmlformats.org/officeDocument/2006/relationships/image" Target="../media/image12.png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image" Target="../media/image5.png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image" Target="../media/image5.png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E9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riángulo isósceles 322">
            <a:extLst>
              <a:ext uri="{FF2B5EF4-FFF2-40B4-BE49-F238E27FC236}">
                <a16:creationId xmlns:a16="http://schemas.microsoft.com/office/drawing/2014/main" id="{B3A4247E-4E8E-4B77-806A-D0ADDA475E51}"/>
              </a:ext>
            </a:extLst>
          </p:cNvPr>
          <p:cNvSpPr/>
          <p:nvPr/>
        </p:nvSpPr>
        <p:spPr>
          <a:xfrm rot="16200000">
            <a:off x="11260817" y="5671832"/>
            <a:ext cx="176088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4" name="Triángulo isósceles 323">
            <a:extLst>
              <a:ext uri="{FF2B5EF4-FFF2-40B4-BE49-F238E27FC236}">
                <a16:creationId xmlns:a16="http://schemas.microsoft.com/office/drawing/2014/main" id="{74EEBBC4-8003-4C40-A048-8DF299F86C3C}"/>
              </a:ext>
            </a:extLst>
          </p:cNvPr>
          <p:cNvSpPr/>
          <p:nvPr/>
        </p:nvSpPr>
        <p:spPr>
          <a:xfrm rot="10800000">
            <a:off x="10976187" y="5684474"/>
            <a:ext cx="344229" cy="70091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5" name="Triángulo isósceles 324">
            <a:extLst>
              <a:ext uri="{FF2B5EF4-FFF2-40B4-BE49-F238E27FC236}">
                <a16:creationId xmlns:a16="http://schemas.microsoft.com/office/drawing/2014/main" id="{46E4550D-2B53-41D0-853B-99B684791CAD}"/>
              </a:ext>
            </a:extLst>
          </p:cNvPr>
          <p:cNvSpPr/>
          <p:nvPr/>
        </p:nvSpPr>
        <p:spPr>
          <a:xfrm>
            <a:off x="11286933" y="5673575"/>
            <a:ext cx="154460" cy="183841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6" name="Triángulo isósceles 325">
            <a:extLst>
              <a:ext uri="{FF2B5EF4-FFF2-40B4-BE49-F238E27FC236}">
                <a16:creationId xmlns:a16="http://schemas.microsoft.com/office/drawing/2014/main" id="{E24EF847-0DBB-4C46-88D4-8902DBCBFEFC}"/>
              </a:ext>
            </a:extLst>
          </p:cNvPr>
          <p:cNvSpPr/>
          <p:nvPr/>
        </p:nvSpPr>
        <p:spPr>
          <a:xfrm rot="9841511">
            <a:off x="11155713" y="5699901"/>
            <a:ext cx="186108" cy="165376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7" name="Triángulo isósceles 326">
            <a:extLst>
              <a:ext uri="{FF2B5EF4-FFF2-40B4-BE49-F238E27FC236}">
                <a16:creationId xmlns:a16="http://schemas.microsoft.com/office/drawing/2014/main" id="{AF827015-415C-49CB-AEE7-549038C9C623}"/>
              </a:ext>
            </a:extLst>
          </p:cNvPr>
          <p:cNvSpPr/>
          <p:nvPr/>
        </p:nvSpPr>
        <p:spPr>
          <a:xfrm>
            <a:off x="10970934" y="5727801"/>
            <a:ext cx="315944" cy="124703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8" name="Triángulo isósceles 327">
            <a:extLst>
              <a:ext uri="{FF2B5EF4-FFF2-40B4-BE49-F238E27FC236}">
                <a16:creationId xmlns:a16="http://schemas.microsoft.com/office/drawing/2014/main" id="{2B703E74-0C37-4E90-8E5E-636BA4E56873}"/>
              </a:ext>
            </a:extLst>
          </p:cNvPr>
          <p:cNvSpPr/>
          <p:nvPr/>
        </p:nvSpPr>
        <p:spPr>
          <a:xfrm rot="5400000">
            <a:off x="10977986" y="5684872"/>
            <a:ext cx="169974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4" name="Triángulo isósceles 193">
            <a:extLst>
              <a:ext uri="{FF2B5EF4-FFF2-40B4-BE49-F238E27FC236}">
                <a16:creationId xmlns:a16="http://schemas.microsoft.com/office/drawing/2014/main" id="{8CE462A6-786B-4620-B481-EE5C5789E886}"/>
              </a:ext>
            </a:extLst>
          </p:cNvPr>
          <p:cNvSpPr/>
          <p:nvPr/>
        </p:nvSpPr>
        <p:spPr>
          <a:xfrm rot="16200000">
            <a:off x="5629387" y="5674568"/>
            <a:ext cx="159215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Triángulo rectángulo 47">
            <a:extLst>
              <a:ext uri="{FF2B5EF4-FFF2-40B4-BE49-F238E27FC236}">
                <a16:creationId xmlns:a16="http://schemas.microsoft.com/office/drawing/2014/main" id="{FAEB522C-FD0B-45F5-A194-9C21B25730B8}"/>
              </a:ext>
            </a:extLst>
          </p:cNvPr>
          <p:cNvSpPr/>
          <p:nvPr/>
        </p:nvSpPr>
        <p:spPr>
          <a:xfrm rot="10956282">
            <a:off x="4148035" y="5653679"/>
            <a:ext cx="758624" cy="139264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Triángulo rectángulo 18">
            <a:extLst>
              <a:ext uri="{FF2B5EF4-FFF2-40B4-BE49-F238E27FC236}">
                <a16:creationId xmlns:a16="http://schemas.microsoft.com/office/drawing/2014/main" id="{DF1054F1-F492-4943-812F-BA10072CA145}"/>
              </a:ext>
            </a:extLst>
          </p:cNvPr>
          <p:cNvSpPr/>
          <p:nvPr/>
        </p:nvSpPr>
        <p:spPr>
          <a:xfrm>
            <a:off x="4123644" y="5553190"/>
            <a:ext cx="1150750" cy="301436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Triángulo rectángulo 23">
            <a:extLst>
              <a:ext uri="{FF2B5EF4-FFF2-40B4-BE49-F238E27FC236}">
                <a16:creationId xmlns:a16="http://schemas.microsoft.com/office/drawing/2014/main" id="{B3273743-37E7-47AF-BD45-EE44CEFD27DF}"/>
              </a:ext>
            </a:extLst>
          </p:cNvPr>
          <p:cNvSpPr/>
          <p:nvPr/>
        </p:nvSpPr>
        <p:spPr>
          <a:xfrm rot="7615537">
            <a:off x="1131454" y="4463361"/>
            <a:ext cx="580821" cy="638218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1" name="Google Shape;71;p1"/>
          <p:cNvSpPr txBox="1"/>
          <p:nvPr/>
        </p:nvSpPr>
        <p:spPr>
          <a:xfrm>
            <a:off x="1676400" y="1010175"/>
            <a:ext cx="9614100" cy="1708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chemeClr val="dk1"/>
                </a:solidFill>
                <a:latin typeface="Arial"/>
                <a:cs typeface="Arial"/>
              </a:rPr>
              <a:t>UNIVERSIDAD DE LAS FUERZAS ARMADAS “ESPE”</a:t>
            </a:r>
            <a:br>
              <a:rPr lang="es-MX" sz="2400" b="1">
                <a:latin typeface="Arial"/>
              </a:rPr>
            </a:br>
            <a:r>
              <a:rPr lang="es-MX" sz="2000" b="1">
                <a:solidFill>
                  <a:schemeClr val="dk1"/>
                </a:solidFill>
                <a:latin typeface="Arial"/>
                <a:cs typeface="Arial"/>
              </a:rPr>
              <a:t>DEPARTAMENTO DE CIENCIAS DE LA VIDA Y AGRICULTURA</a:t>
            </a:r>
            <a:endParaRPr lang="es-ES" sz="2000">
              <a:solidFill>
                <a:schemeClr val="dk1"/>
              </a:solidFill>
              <a:latin typeface="Arial"/>
              <a:cs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Arial"/>
              <a:ea typeface="Times New Roman"/>
              <a:cs typeface="Times New Roman"/>
            </a:endParaRPr>
          </a:p>
          <a:p>
            <a:pPr algn="ctr"/>
            <a:r>
              <a:rPr lang="es" sz="1900">
                <a:latin typeface="Arial"/>
                <a:cs typeface="Arial"/>
              </a:rPr>
              <a:t>Trabajo de integración curricular, previo a la obtención del título de Ingeniera en Biotecnología</a:t>
            </a:r>
            <a:endParaRPr sz="1900">
              <a:latin typeface="Arial"/>
              <a:cs typeface="Arial"/>
            </a:endParaRPr>
          </a:p>
          <a:p>
            <a:pPr algn="ctr"/>
            <a:endParaRPr lang="es-MX" sz="2000" b="1">
              <a:latin typeface="Arial"/>
              <a:cs typeface="Calibri"/>
            </a:endParaRPr>
          </a:p>
          <a:p>
            <a:pPr algn="ctr"/>
            <a:r>
              <a:rPr lang="es-MX" sz="2050" b="1">
                <a:latin typeface="Arial"/>
                <a:ea typeface="+mn-lt"/>
                <a:cs typeface="+mn-lt"/>
              </a:rPr>
              <a:t>Aislamiento y caracterización de bacterias ácido lácticas presentes en el mucílago de palmito para la bioconservación de borojó (</a:t>
            </a:r>
            <a:r>
              <a:rPr lang="es-MX" sz="2050" i="1" err="1">
                <a:latin typeface="Arial"/>
                <a:ea typeface="+mn-lt"/>
                <a:cs typeface="+mn-lt"/>
              </a:rPr>
              <a:t>Borojoa</a:t>
            </a:r>
            <a:r>
              <a:rPr lang="es-MX" sz="2050" i="1">
                <a:latin typeface="Arial"/>
                <a:ea typeface="+mn-lt"/>
                <a:cs typeface="+mn-lt"/>
              </a:rPr>
              <a:t> </a:t>
            </a:r>
            <a:r>
              <a:rPr lang="es-MX" sz="2050" i="1" err="1">
                <a:latin typeface="Arial"/>
                <a:ea typeface="+mn-lt"/>
                <a:cs typeface="+mn-lt"/>
              </a:rPr>
              <a:t>patinoi</a:t>
            </a:r>
            <a:r>
              <a:rPr lang="es-MX" sz="2050" b="1">
                <a:latin typeface="Arial"/>
                <a:ea typeface="+mn-lt"/>
                <a:cs typeface="+mn-lt"/>
              </a:rPr>
              <a:t>) mediante la aplicación de diferentes recubrimientos</a:t>
            </a:r>
            <a:r>
              <a:rPr lang="es-MX" sz="2050">
                <a:latin typeface="Arial"/>
                <a:ea typeface="+mn-lt"/>
                <a:cs typeface="+mn-lt"/>
              </a:rPr>
              <a:t> </a:t>
            </a:r>
            <a:endParaRPr lang="es-MX" sz="2050">
              <a:latin typeface="Arial"/>
              <a:cs typeface="Calibri"/>
            </a:endParaRPr>
          </a:p>
        </p:txBody>
      </p:sp>
      <p:sp>
        <p:nvSpPr>
          <p:cNvPr id="72" name="Google Shape;72;p1"/>
          <p:cNvSpPr txBox="1"/>
          <p:nvPr/>
        </p:nvSpPr>
        <p:spPr>
          <a:xfrm>
            <a:off x="3358864" y="4190417"/>
            <a:ext cx="6246613" cy="94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MX" sz="1900" b="1">
                <a:solidFill>
                  <a:schemeClr val="dk1"/>
                </a:solidFill>
                <a:latin typeface="Arial"/>
                <a:cs typeface="Arial"/>
              </a:rPr>
              <a:t>Autores:  </a:t>
            </a:r>
            <a:r>
              <a:rPr lang="es-MX" sz="1900">
                <a:solidFill>
                  <a:schemeClr val="dk1"/>
                </a:solidFill>
                <a:latin typeface="Arial"/>
                <a:cs typeface="Arial"/>
              </a:rPr>
              <a:t>Bermeo Concha, Madelaine Solange &amp; </a:t>
            </a:r>
            <a:endParaRPr lang="es-ES" sz="1900">
              <a:solidFill>
                <a:schemeClr val="dk1"/>
              </a:solidFill>
              <a:latin typeface="Arial"/>
              <a:cs typeface="Arial"/>
            </a:endParaRPr>
          </a:p>
          <a:p>
            <a:pPr algn="just"/>
            <a:r>
              <a:rPr lang="es-MX" sz="1900">
                <a:solidFill>
                  <a:schemeClr val="dk1"/>
                </a:solidFill>
                <a:latin typeface="Arial"/>
                <a:cs typeface="Arial"/>
              </a:rPr>
              <a:t>                 Torres Cedeño, Boris Ariel</a:t>
            </a:r>
            <a:endParaRPr lang="es-ES" sz="1900">
              <a:solidFill>
                <a:schemeClr val="dk1"/>
              </a:solidFill>
              <a:latin typeface="Arial"/>
              <a:cs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Arial"/>
              <a:cs typeface="Arial"/>
            </a:endParaRPr>
          </a:p>
          <a:p>
            <a:pPr algn="just"/>
            <a:r>
              <a:rPr lang="es-MX" sz="1900" b="1">
                <a:solidFill>
                  <a:schemeClr val="dk1"/>
                </a:solidFill>
                <a:latin typeface="Arial"/>
                <a:cs typeface="Arial"/>
              </a:rPr>
              <a:t>Tutor:</a:t>
            </a:r>
            <a:r>
              <a:rPr lang="es-MX" sz="1900">
                <a:solidFill>
                  <a:schemeClr val="dk1"/>
                </a:solidFill>
                <a:latin typeface="Arial"/>
                <a:cs typeface="Arial"/>
              </a:rPr>
              <a:t>   </a:t>
            </a:r>
            <a:r>
              <a:rPr lang="es-MX" sz="1900">
                <a:solidFill>
                  <a:schemeClr val="dk1"/>
                </a:solidFill>
                <a:latin typeface="Arial"/>
                <a:ea typeface="+mn-lt"/>
                <a:cs typeface="Arial"/>
              </a:rPr>
              <a:t>  </a:t>
            </a:r>
            <a:r>
              <a:rPr lang="es-MX" sz="1900" err="1">
                <a:latin typeface="Arial"/>
                <a:ea typeface="+mn-lt"/>
                <a:cs typeface="+mn-lt"/>
              </a:rPr>
              <a:t>Sanchez</a:t>
            </a:r>
            <a:r>
              <a:rPr lang="es-MX" sz="1900">
                <a:latin typeface="Arial"/>
                <a:ea typeface="+mn-lt"/>
                <a:cs typeface="+mn-lt"/>
              </a:rPr>
              <a:t> Llaguno, Sungey </a:t>
            </a:r>
            <a:r>
              <a:rPr lang="es-MX" sz="1900" err="1">
                <a:latin typeface="Arial"/>
                <a:ea typeface="+mn-lt"/>
                <a:cs typeface="+mn-lt"/>
              </a:rPr>
              <a:t>Naynee</a:t>
            </a:r>
            <a:r>
              <a:rPr lang="es-MX" sz="1900">
                <a:latin typeface="Arial"/>
                <a:ea typeface="+mn-lt"/>
                <a:cs typeface="+mn-lt"/>
              </a:rPr>
              <a:t> </a:t>
            </a:r>
            <a:r>
              <a:rPr lang="pt-BR" sz="1900">
                <a:solidFill>
                  <a:schemeClr val="dk1"/>
                </a:solidFill>
                <a:latin typeface="Arial"/>
                <a:cs typeface="Arial"/>
              </a:rPr>
              <a:t>, PhD</a:t>
            </a:r>
            <a:r>
              <a:rPr lang="pt-BR" sz="1900" b="1">
                <a:solidFill>
                  <a:schemeClr val="dk1"/>
                </a:solidFill>
                <a:latin typeface="Arial"/>
                <a:cs typeface="Arial"/>
              </a:rPr>
              <a:t>.</a:t>
            </a:r>
            <a:r>
              <a:rPr lang="es-MX" sz="1900" b="1">
                <a:solidFill>
                  <a:schemeClr val="dk1"/>
                </a:solidFill>
                <a:latin typeface="Arial"/>
                <a:cs typeface="Arial"/>
              </a:rPr>
              <a:t>	</a:t>
            </a:r>
          </a:p>
        </p:txBody>
      </p:sp>
      <p:sp>
        <p:nvSpPr>
          <p:cNvPr id="4" name="Triángulo rectángulo 3">
            <a:extLst>
              <a:ext uri="{FF2B5EF4-FFF2-40B4-BE49-F238E27FC236}">
                <a16:creationId xmlns:a16="http://schemas.microsoft.com/office/drawing/2014/main" id="{95A66B23-E9EC-4BF4-9487-8D63F6DE69BF}"/>
              </a:ext>
            </a:extLst>
          </p:cNvPr>
          <p:cNvSpPr/>
          <p:nvPr/>
        </p:nvSpPr>
        <p:spPr>
          <a:xfrm rot="11210166">
            <a:off x="-29108" y="4821924"/>
            <a:ext cx="688531" cy="96636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0F942E85-4A64-4F53-A882-E9FA5D999754}"/>
              </a:ext>
            </a:extLst>
          </p:cNvPr>
          <p:cNvSpPr/>
          <p:nvPr/>
        </p:nvSpPr>
        <p:spPr>
          <a:xfrm>
            <a:off x="24227" y="4798848"/>
            <a:ext cx="588352" cy="1011537"/>
          </a:xfrm>
          <a:prstGeom prst="rtTriangle">
            <a:avLst/>
          </a:prstGeom>
          <a:solidFill>
            <a:srgbClr val="5C8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Triángulo isósceles 5">
            <a:extLst>
              <a:ext uri="{FF2B5EF4-FFF2-40B4-BE49-F238E27FC236}">
                <a16:creationId xmlns:a16="http://schemas.microsoft.com/office/drawing/2014/main" id="{BA80EFD2-28F3-46CB-9468-DD5CE9662FB4}"/>
              </a:ext>
            </a:extLst>
          </p:cNvPr>
          <p:cNvSpPr/>
          <p:nvPr/>
        </p:nvSpPr>
        <p:spPr>
          <a:xfrm rot="370498">
            <a:off x="72294" y="4574617"/>
            <a:ext cx="722387" cy="23577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84542400-B44A-41A4-BB59-3A838F6A0E00}"/>
              </a:ext>
            </a:extLst>
          </p:cNvPr>
          <p:cNvSpPr/>
          <p:nvPr/>
        </p:nvSpPr>
        <p:spPr>
          <a:xfrm rot="14121584">
            <a:off x="119755" y="4242322"/>
            <a:ext cx="232201" cy="507911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Triángulo rectángulo 15">
            <a:extLst>
              <a:ext uri="{FF2B5EF4-FFF2-40B4-BE49-F238E27FC236}">
                <a16:creationId xmlns:a16="http://schemas.microsoft.com/office/drawing/2014/main" id="{E394E2BD-A4A4-4E9A-B5BA-06DEB97FE548}"/>
              </a:ext>
            </a:extLst>
          </p:cNvPr>
          <p:cNvSpPr/>
          <p:nvPr/>
        </p:nvSpPr>
        <p:spPr>
          <a:xfrm rot="10211786">
            <a:off x="477838" y="4554857"/>
            <a:ext cx="252811" cy="27682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Triángulo rectángulo 10">
            <a:extLst>
              <a:ext uri="{FF2B5EF4-FFF2-40B4-BE49-F238E27FC236}">
                <a16:creationId xmlns:a16="http://schemas.microsoft.com/office/drawing/2014/main" id="{EBCD4E6A-AAB6-423B-8BFC-7DD16F40F5FA}"/>
              </a:ext>
            </a:extLst>
          </p:cNvPr>
          <p:cNvSpPr/>
          <p:nvPr/>
        </p:nvSpPr>
        <p:spPr>
          <a:xfrm rot="848063">
            <a:off x="453604" y="3343121"/>
            <a:ext cx="391533" cy="878780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Triángulo rectángulo 11">
            <a:extLst>
              <a:ext uri="{FF2B5EF4-FFF2-40B4-BE49-F238E27FC236}">
                <a16:creationId xmlns:a16="http://schemas.microsoft.com/office/drawing/2014/main" id="{91228558-07F8-4E24-88B2-060C4F4E785D}"/>
              </a:ext>
            </a:extLst>
          </p:cNvPr>
          <p:cNvSpPr/>
          <p:nvPr/>
        </p:nvSpPr>
        <p:spPr>
          <a:xfrm rot="10800000">
            <a:off x="566829" y="3337980"/>
            <a:ext cx="161698" cy="1020571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2A35673E-8FC5-4FC2-B911-76ACCDB4D8CE}"/>
              </a:ext>
            </a:extLst>
          </p:cNvPr>
          <p:cNvSpPr/>
          <p:nvPr/>
        </p:nvSpPr>
        <p:spPr>
          <a:xfrm rot="20636934">
            <a:off x="298438" y="4163201"/>
            <a:ext cx="423100" cy="365439"/>
          </a:xfrm>
          <a:prstGeom prst="triangle">
            <a:avLst>
              <a:gd name="adj" fmla="val 17725"/>
            </a:avLst>
          </a:prstGeom>
          <a:solidFill>
            <a:srgbClr val="5A8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Triángulo rectángulo 13">
            <a:extLst>
              <a:ext uri="{FF2B5EF4-FFF2-40B4-BE49-F238E27FC236}">
                <a16:creationId xmlns:a16="http://schemas.microsoft.com/office/drawing/2014/main" id="{A632BC12-535F-4424-A886-C4DF813B43F8}"/>
              </a:ext>
            </a:extLst>
          </p:cNvPr>
          <p:cNvSpPr/>
          <p:nvPr/>
        </p:nvSpPr>
        <p:spPr>
          <a:xfrm rot="11366811">
            <a:off x="350618" y="4225050"/>
            <a:ext cx="371677" cy="151517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Triángulo rectángulo 20">
            <a:extLst>
              <a:ext uri="{FF2B5EF4-FFF2-40B4-BE49-F238E27FC236}">
                <a16:creationId xmlns:a16="http://schemas.microsoft.com/office/drawing/2014/main" id="{709C32E4-5AB3-4FEF-95A4-38C6521B165A}"/>
              </a:ext>
            </a:extLst>
          </p:cNvPr>
          <p:cNvSpPr/>
          <p:nvPr/>
        </p:nvSpPr>
        <p:spPr>
          <a:xfrm>
            <a:off x="964889" y="4822824"/>
            <a:ext cx="1081987" cy="1019047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Triángulo isósceles 22">
            <a:extLst>
              <a:ext uri="{FF2B5EF4-FFF2-40B4-BE49-F238E27FC236}">
                <a16:creationId xmlns:a16="http://schemas.microsoft.com/office/drawing/2014/main" id="{E43E07A5-D387-4F63-9CE7-5C218A3BB73B}"/>
              </a:ext>
            </a:extLst>
          </p:cNvPr>
          <p:cNvSpPr/>
          <p:nvPr/>
        </p:nvSpPr>
        <p:spPr>
          <a:xfrm rot="16200000" flipV="1">
            <a:off x="465966" y="3918325"/>
            <a:ext cx="1367424" cy="391507"/>
          </a:xfrm>
          <a:prstGeom prst="triangle">
            <a:avLst>
              <a:gd name="adj" fmla="val 377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Triángulo rectángulo 24">
            <a:extLst>
              <a:ext uri="{FF2B5EF4-FFF2-40B4-BE49-F238E27FC236}">
                <a16:creationId xmlns:a16="http://schemas.microsoft.com/office/drawing/2014/main" id="{0E196063-33C7-400D-A8B8-469978EF3E8F}"/>
              </a:ext>
            </a:extLst>
          </p:cNvPr>
          <p:cNvSpPr/>
          <p:nvPr/>
        </p:nvSpPr>
        <p:spPr>
          <a:xfrm rot="18539014">
            <a:off x="1130125" y="4489822"/>
            <a:ext cx="645201" cy="666005"/>
          </a:xfrm>
          <a:prstGeom prst="rtTriangle">
            <a:avLst/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Triángulo isósceles 14">
            <a:extLst>
              <a:ext uri="{FF2B5EF4-FFF2-40B4-BE49-F238E27FC236}">
                <a16:creationId xmlns:a16="http://schemas.microsoft.com/office/drawing/2014/main" id="{ECA8C4EE-22F2-433D-AD12-0E1F8A97E473}"/>
              </a:ext>
            </a:extLst>
          </p:cNvPr>
          <p:cNvSpPr/>
          <p:nvPr/>
        </p:nvSpPr>
        <p:spPr>
          <a:xfrm rot="21304637">
            <a:off x="1494987" y="4841507"/>
            <a:ext cx="1103781" cy="434389"/>
          </a:xfrm>
          <a:prstGeom prst="triangle">
            <a:avLst>
              <a:gd name="adj" fmla="val 4130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Triángulo rectángulo 27">
            <a:extLst>
              <a:ext uri="{FF2B5EF4-FFF2-40B4-BE49-F238E27FC236}">
                <a16:creationId xmlns:a16="http://schemas.microsoft.com/office/drawing/2014/main" id="{AE73124A-4041-4D8D-9758-F4E44218854D}"/>
              </a:ext>
            </a:extLst>
          </p:cNvPr>
          <p:cNvSpPr/>
          <p:nvPr/>
        </p:nvSpPr>
        <p:spPr>
          <a:xfrm rot="8208022">
            <a:off x="2274993" y="5443656"/>
            <a:ext cx="762435" cy="74275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Triángulo rectángulo 28">
            <a:extLst>
              <a:ext uri="{FF2B5EF4-FFF2-40B4-BE49-F238E27FC236}">
                <a16:creationId xmlns:a16="http://schemas.microsoft.com/office/drawing/2014/main" id="{78788165-E4EB-4CD9-8BAE-DC66F243BEEE}"/>
              </a:ext>
            </a:extLst>
          </p:cNvPr>
          <p:cNvSpPr/>
          <p:nvPr/>
        </p:nvSpPr>
        <p:spPr>
          <a:xfrm rot="18984298">
            <a:off x="1683263" y="4917089"/>
            <a:ext cx="877625" cy="726287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Triángulo rectángulo 30">
            <a:extLst>
              <a:ext uri="{FF2B5EF4-FFF2-40B4-BE49-F238E27FC236}">
                <a16:creationId xmlns:a16="http://schemas.microsoft.com/office/drawing/2014/main" id="{BAE8D69B-D272-4585-828F-2FAA41AD953B}"/>
              </a:ext>
            </a:extLst>
          </p:cNvPr>
          <p:cNvSpPr/>
          <p:nvPr/>
        </p:nvSpPr>
        <p:spPr>
          <a:xfrm rot="7615537">
            <a:off x="1131455" y="4463362"/>
            <a:ext cx="580821" cy="638218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Triángulo rectángulo 31">
            <a:extLst>
              <a:ext uri="{FF2B5EF4-FFF2-40B4-BE49-F238E27FC236}">
                <a16:creationId xmlns:a16="http://schemas.microsoft.com/office/drawing/2014/main" id="{FB70F6D1-ED65-4F75-9EF2-683199F888CA}"/>
              </a:ext>
            </a:extLst>
          </p:cNvPr>
          <p:cNvSpPr/>
          <p:nvPr/>
        </p:nvSpPr>
        <p:spPr>
          <a:xfrm rot="19047590">
            <a:off x="2878382" y="4991931"/>
            <a:ext cx="548358" cy="803788"/>
          </a:xfrm>
          <a:prstGeom prst="rtTriangle">
            <a:avLst/>
          </a:prstGeom>
          <a:solidFill>
            <a:srgbClr val="5C8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Triángulo rectángulo 32">
            <a:extLst>
              <a:ext uri="{FF2B5EF4-FFF2-40B4-BE49-F238E27FC236}">
                <a16:creationId xmlns:a16="http://schemas.microsoft.com/office/drawing/2014/main" id="{E8511B35-51CF-4DA0-87F7-4A4C3D47FB2A}"/>
              </a:ext>
            </a:extLst>
          </p:cNvPr>
          <p:cNvSpPr/>
          <p:nvPr/>
        </p:nvSpPr>
        <p:spPr>
          <a:xfrm rot="7615537">
            <a:off x="1143486" y="4463361"/>
            <a:ext cx="580821" cy="638218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Triángulo isósceles 17">
            <a:extLst>
              <a:ext uri="{FF2B5EF4-FFF2-40B4-BE49-F238E27FC236}">
                <a16:creationId xmlns:a16="http://schemas.microsoft.com/office/drawing/2014/main" id="{1431042D-2130-41A3-9A33-0E4B160ACC29}"/>
              </a:ext>
            </a:extLst>
          </p:cNvPr>
          <p:cNvSpPr/>
          <p:nvPr/>
        </p:nvSpPr>
        <p:spPr>
          <a:xfrm rot="19860158">
            <a:off x="687373" y="4835356"/>
            <a:ext cx="776172" cy="841784"/>
          </a:xfrm>
          <a:prstGeom prst="triangle">
            <a:avLst>
              <a:gd name="adj" fmla="val 6335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Triángulo isósceles 36">
            <a:extLst>
              <a:ext uri="{FF2B5EF4-FFF2-40B4-BE49-F238E27FC236}">
                <a16:creationId xmlns:a16="http://schemas.microsoft.com/office/drawing/2014/main" id="{49611C88-24B7-4779-A806-F695A93D2EBD}"/>
              </a:ext>
            </a:extLst>
          </p:cNvPr>
          <p:cNvSpPr/>
          <p:nvPr/>
        </p:nvSpPr>
        <p:spPr>
          <a:xfrm rot="16613190">
            <a:off x="-114019" y="4981242"/>
            <a:ext cx="928694" cy="694051"/>
          </a:xfrm>
          <a:prstGeom prst="triangle">
            <a:avLst>
              <a:gd name="adj" fmla="val 33562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Triángulo rectángulo 39">
            <a:extLst>
              <a:ext uri="{FF2B5EF4-FFF2-40B4-BE49-F238E27FC236}">
                <a16:creationId xmlns:a16="http://schemas.microsoft.com/office/drawing/2014/main" id="{4CEA7D1F-7419-462A-945E-99E54C592C91}"/>
              </a:ext>
            </a:extLst>
          </p:cNvPr>
          <p:cNvSpPr/>
          <p:nvPr/>
        </p:nvSpPr>
        <p:spPr>
          <a:xfrm rot="7615537">
            <a:off x="1143488" y="4463363"/>
            <a:ext cx="580821" cy="638218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Triángulo isósceles 40">
            <a:extLst>
              <a:ext uri="{FF2B5EF4-FFF2-40B4-BE49-F238E27FC236}">
                <a16:creationId xmlns:a16="http://schemas.microsoft.com/office/drawing/2014/main" id="{5D3FB504-6DA5-4ABE-A218-CB5FF8DE9053}"/>
              </a:ext>
            </a:extLst>
          </p:cNvPr>
          <p:cNvSpPr/>
          <p:nvPr/>
        </p:nvSpPr>
        <p:spPr>
          <a:xfrm>
            <a:off x="3295963" y="5508547"/>
            <a:ext cx="786380" cy="354624"/>
          </a:xfrm>
          <a:prstGeom prst="triangle">
            <a:avLst>
              <a:gd name="adj" fmla="val 44835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Triángulo rectángulo 42">
            <a:extLst>
              <a:ext uri="{FF2B5EF4-FFF2-40B4-BE49-F238E27FC236}">
                <a16:creationId xmlns:a16="http://schemas.microsoft.com/office/drawing/2014/main" id="{FB03332F-65C4-4800-AF90-60B0AA4A3B79}"/>
              </a:ext>
            </a:extLst>
          </p:cNvPr>
          <p:cNvSpPr/>
          <p:nvPr/>
        </p:nvSpPr>
        <p:spPr>
          <a:xfrm rot="11175265">
            <a:off x="3672423" y="5541550"/>
            <a:ext cx="446198" cy="290387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Triángulo isósceles 19">
            <a:extLst>
              <a:ext uri="{FF2B5EF4-FFF2-40B4-BE49-F238E27FC236}">
                <a16:creationId xmlns:a16="http://schemas.microsoft.com/office/drawing/2014/main" id="{ED97125E-24B2-480B-9ADA-687A0B6508AE}"/>
              </a:ext>
            </a:extLst>
          </p:cNvPr>
          <p:cNvSpPr/>
          <p:nvPr/>
        </p:nvSpPr>
        <p:spPr>
          <a:xfrm rot="18072959">
            <a:off x="9881252" y="4085468"/>
            <a:ext cx="1630472" cy="1006133"/>
          </a:xfrm>
          <a:prstGeom prst="triangle">
            <a:avLst>
              <a:gd name="adj" fmla="val 2239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Triángulo isósceles 46">
            <a:extLst>
              <a:ext uri="{FF2B5EF4-FFF2-40B4-BE49-F238E27FC236}">
                <a16:creationId xmlns:a16="http://schemas.microsoft.com/office/drawing/2014/main" id="{D93FEF2A-7E3F-4CC9-9476-C046D2E9A8CF}"/>
              </a:ext>
            </a:extLst>
          </p:cNvPr>
          <p:cNvSpPr/>
          <p:nvPr/>
        </p:nvSpPr>
        <p:spPr>
          <a:xfrm rot="7230079">
            <a:off x="10856757" y="4524481"/>
            <a:ext cx="1630472" cy="1282258"/>
          </a:xfrm>
          <a:prstGeom prst="triangle">
            <a:avLst>
              <a:gd name="adj" fmla="val 553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Triángulo isósceles 26">
            <a:extLst>
              <a:ext uri="{FF2B5EF4-FFF2-40B4-BE49-F238E27FC236}">
                <a16:creationId xmlns:a16="http://schemas.microsoft.com/office/drawing/2014/main" id="{033E90BB-278D-48B8-B50C-D73E833A6A28}"/>
              </a:ext>
            </a:extLst>
          </p:cNvPr>
          <p:cNvSpPr/>
          <p:nvPr/>
        </p:nvSpPr>
        <p:spPr>
          <a:xfrm>
            <a:off x="569340" y="3126135"/>
            <a:ext cx="161485" cy="200771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1" name="Triángulo isósceles 50">
            <a:extLst>
              <a:ext uri="{FF2B5EF4-FFF2-40B4-BE49-F238E27FC236}">
                <a16:creationId xmlns:a16="http://schemas.microsoft.com/office/drawing/2014/main" id="{6ED353EF-B489-4AC6-9EE3-5E6DE936E91A}"/>
              </a:ext>
            </a:extLst>
          </p:cNvPr>
          <p:cNvSpPr/>
          <p:nvPr/>
        </p:nvSpPr>
        <p:spPr>
          <a:xfrm rot="20602975">
            <a:off x="939630" y="3229149"/>
            <a:ext cx="105205" cy="200771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2" name="Triángulo isósceles 51">
            <a:extLst>
              <a:ext uri="{FF2B5EF4-FFF2-40B4-BE49-F238E27FC236}">
                <a16:creationId xmlns:a16="http://schemas.microsoft.com/office/drawing/2014/main" id="{54A9E72A-C5B7-44AE-A58F-121CCCC48F73}"/>
              </a:ext>
            </a:extLst>
          </p:cNvPr>
          <p:cNvSpPr/>
          <p:nvPr/>
        </p:nvSpPr>
        <p:spPr>
          <a:xfrm rot="9569318">
            <a:off x="1079648" y="3399040"/>
            <a:ext cx="102414" cy="659157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Triángulo isósceles 52">
            <a:extLst>
              <a:ext uri="{FF2B5EF4-FFF2-40B4-BE49-F238E27FC236}">
                <a16:creationId xmlns:a16="http://schemas.microsoft.com/office/drawing/2014/main" id="{020AE515-7896-4154-B92D-1455C4A67697}"/>
              </a:ext>
            </a:extLst>
          </p:cNvPr>
          <p:cNvSpPr/>
          <p:nvPr/>
        </p:nvSpPr>
        <p:spPr>
          <a:xfrm rot="3157406">
            <a:off x="951160" y="3171355"/>
            <a:ext cx="213475" cy="162055"/>
          </a:xfrm>
          <a:prstGeom prst="triangle">
            <a:avLst>
              <a:gd name="adj" fmla="val 0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4" name="Triángulo isósceles 53">
            <a:extLst>
              <a:ext uri="{FF2B5EF4-FFF2-40B4-BE49-F238E27FC236}">
                <a16:creationId xmlns:a16="http://schemas.microsoft.com/office/drawing/2014/main" id="{9F8522ED-4C5E-4C32-AB68-C9649384E198}"/>
              </a:ext>
            </a:extLst>
          </p:cNvPr>
          <p:cNvSpPr/>
          <p:nvPr/>
        </p:nvSpPr>
        <p:spPr>
          <a:xfrm rot="10800000">
            <a:off x="946150" y="2965137"/>
            <a:ext cx="99556" cy="152712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6" name="Triángulo isósceles 55">
            <a:extLst>
              <a:ext uri="{FF2B5EF4-FFF2-40B4-BE49-F238E27FC236}">
                <a16:creationId xmlns:a16="http://schemas.microsoft.com/office/drawing/2014/main" id="{FCF07E47-D861-4AE4-98A1-CDD24E595EAE}"/>
              </a:ext>
            </a:extLst>
          </p:cNvPr>
          <p:cNvSpPr/>
          <p:nvPr/>
        </p:nvSpPr>
        <p:spPr>
          <a:xfrm rot="5224244">
            <a:off x="891275" y="3021870"/>
            <a:ext cx="219694" cy="124106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7" name="Triángulo isósceles 56">
            <a:extLst>
              <a:ext uri="{FF2B5EF4-FFF2-40B4-BE49-F238E27FC236}">
                <a16:creationId xmlns:a16="http://schemas.microsoft.com/office/drawing/2014/main" id="{A9317148-E294-4554-BC27-CD3F0392213E}"/>
              </a:ext>
            </a:extLst>
          </p:cNvPr>
          <p:cNvSpPr/>
          <p:nvPr/>
        </p:nvSpPr>
        <p:spPr>
          <a:xfrm rot="3294499">
            <a:off x="625501" y="3116954"/>
            <a:ext cx="195718" cy="126051"/>
          </a:xfrm>
          <a:prstGeom prst="triangle">
            <a:avLst>
              <a:gd name="adj" fmla="val 15889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8" name="Triángulo isósceles 57">
            <a:extLst>
              <a:ext uri="{FF2B5EF4-FFF2-40B4-BE49-F238E27FC236}">
                <a16:creationId xmlns:a16="http://schemas.microsoft.com/office/drawing/2014/main" id="{48F0D57F-9860-4473-9560-D83513F63A42}"/>
              </a:ext>
            </a:extLst>
          </p:cNvPr>
          <p:cNvSpPr/>
          <p:nvPr/>
        </p:nvSpPr>
        <p:spPr>
          <a:xfrm rot="10585656">
            <a:off x="613768" y="2985624"/>
            <a:ext cx="124750" cy="112145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9" name="Triángulo isósceles 58">
            <a:extLst>
              <a:ext uri="{FF2B5EF4-FFF2-40B4-BE49-F238E27FC236}">
                <a16:creationId xmlns:a16="http://schemas.microsoft.com/office/drawing/2014/main" id="{998B8B6D-230E-4933-BBDE-F15BDA4212EF}"/>
              </a:ext>
            </a:extLst>
          </p:cNvPr>
          <p:cNvSpPr/>
          <p:nvPr/>
        </p:nvSpPr>
        <p:spPr>
          <a:xfrm rot="5647528">
            <a:off x="603169" y="3010403"/>
            <a:ext cx="143347" cy="124106"/>
          </a:xfrm>
          <a:prstGeom prst="triangle">
            <a:avLst>
              <a:gd name="adj" fmla="val 5605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1" name="Triángulo isósceles 60">
            <a:extLst>
              <a:ext uri="{FF2B5EF4-FFF2-40B4-BE49-F238E27FC236}">
                <a16:creationId xmlns:a16="http://schemas.microsoft.com/office/drawing/2014/main" id="{A586D7F4-A135-472C-8250-193D3ED90471}"/>
              </a:ext>
            </a:extLst>
          </p:cNvPr>
          <p:cNvSpPr/>
          <p:nvPr/>
        </p:nvSpPr>
        <p:spPr>
          <a:xfrm rot="3157406">
            <a:off x="951159" y="3172308"/>
            <a:ext cx="213475" cy="162055"/>
          </a:xfrm>
          <a:prstGeom prst="triangle">
            <a:avLst>
              <a:gd name="adj" fmla="val 0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Triángulo isósceles 61">
            <a:extLst>
              <a:ext uri="{FF2B5EF4-FFF2-40B4-BE49-F238E27FC236}">
                <a16:creationId xmlns:a16="http://schemas.microsoft.com/office/drawing/2014/main" id="{11E55DDD-2480-4FB2-A0FC-304CF10E6CAC}"/>
              </a:ext>
            </a:extLst>
          </p:cNvPr>
          <p:cNvSpPr/>
          <p:nvPr/>
        </p:nvSpPr>
        <p:spPr>
          <a:xfrm rot="10800000">
            <a:off x="946149" y="2966090"/>
            <a:ext cx="99556" cy="152712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3" name="Triángulo isósceles 62">
            <a:extLst>
              <a:ext uri="{FF2B5EF4-FFF2-40B4-BE49-F238E27FC236}">
                <a16:creationId xmlns:a16="http://schemas.microsoft.com/office/drawing/2014/main" id="{7127E124-B244-4201-A499-7A6AF263E40A}"/>
              </a:ext>
            </a:extLst>
          </p:cNvPr>
          <p:cNvSpPr/>
          <p:nvPr/>
        </p:nvSpPr>
        <p:spPr>
          <a:xfrm rot="5224244">
            <a:off x="891274" y="3022823"/>
            <a:ext cx="219694" cy="124106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4" name="Triángulo isósceles 63">
            <a:extLst>
              <a:ext uri="{FF2B5EF4-FFF2-40B4-BE49-F238E27FC236}">
                <a16:creationId xmlns:a16="http://schemas.microsoft.com/office/drawing/2014/main" id="{E74BB831-00FC-4A3B-9227-187FAF50E8C0}"/>
              </a:ext>
            </a:extLst>
          </p:cNvPr>
          <p:cNvSpPr/>
          <p:nvPr/>
        </p:nvSpPr>
        <p:spPr>
          <a:xfrm rot="21095133">
            <a:off x="927970" y="2760915"/>
            <a:ext cx="105205" cy="200771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5" name="Triángulo isósceles 64">
            <a:extLst>
              <a:ext uri="{FF2B5EF4-FFF2-40B4-BE49-F238E27FC236}">
                <a16:creationId xmlns:a16="http://schemas.microsoft.com/office/drawing/2014/main" id="{D575CC5F-014D-42BD-87CA-AFEA84FF41D8}"/>
              </a:ext>
            </a:extLst>
          </p:cNvPr>
          <p:cNvSpPr/>
          <p:nvPr/>
        </p:nvSpPr>
        <p:spPr>
          <a:xfrm rot="3030056">
            <a:off x="957846" y="2747335"/>
            <a:ext cx="186108" cy="149530"/>
          </a:xfrm>
          <a:prstGeom prst="triangle">
            <a:avLst>
              <a:gd name="adj" fmla="val 0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6" name="Triángulo isósceles 65">
            <a:extLst>
              <a:ext uri="{FF2B5EF4-FFF2-40B4-BE49-F238E27FC236}">
                <a16:creationId xmlns:a16="http://schemas.microsoft.com/office/drawing/2014/main" id="{BBE21386-7838-4FDA-8490-CCA64C8514F5}"/>
              </a:ext>
            </a:extLst>
          </p:cNvPr>
          <p:cNvSpPr/>
          <p:nvPr/>
        </p:nvSpPr>
        <p:spPr>
          <a:xfrm rot="10800000">
            <a:off x="929787" y="2562146"/>
            <a:ext cx="123306" cy="158330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7" name="Triángulo isósceles 66">
            <a:extLst>
              <a:ext uri="{FF2B5EF4-FFF2-40B4-BE49-F238E27FC236}">
                <a16:creationId xmlns:a16="http://schemas.microsoft.com/office/drawing/2014/main" id="{BD82ACA5-E6BD-40AA-84B7-CC73EAB9F3A2}"/>
              </a:ext>
            </a:extLst>
          </p:cNvPr>
          <p:cNvSpPr/>
          <p:nvPr/>
        </p:nvSpPr>
        <p:spPr>
          <a:xfrm rot="5400000">
            <a:off x="882493" y="2630284"/>
            <a:ext cx="219694" cy="106057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8" name="Triángulo isósceles 67">
            <a:extLst>
              <a:ext uri="{FF2B5EF4-FFF2-40B4-BE49-F238E27FC236}">
                <a16:creationId xmlns:a16="http://schemas.microsoft.com/office/drawing/2014/main" id="{B33D8915-1C3E-458C-9E3B-F43A1D7A3473}"/>
              </a:ext>
            </a:extLst>
          </p:cNvPr>
          <p:cNvSpPr/>
          <p:nvPr/>
        </p:nvSpPr>
        <p:spPr>
          <a:xfrm rot="10800000">
            <a:off x="929787" y="2562147"/>
            <a:ext cx="123306" cy="158330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4" name="Triángulo isósceles 73">
            <a:extLst>
              <a:ext uri="{FF2B5EF4-FFF2-40B4-BE49-F238E27FC236}">
                <a16:creationId xmlns:a16="http://schemas.microsoft.com/office/drawing/2014/main" id="{5CCBED48-ECBF-41E4-BADB-3941CCC8015C}"/>
              </a:ext>
            </a:extLst>
          </p:cNvPr>
          <p:cNvSpPr/>
          <p:nvPr/>
        </p:nvSpPr>
        <p:spPr>
          <a:xfrm rot="5400000">
            <a:off x="882493" y="2630285"/>
            <a:ext cx="219694" cy="106057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5" name="Triángulo isósceles 74">
            <a:extLst>
              <a:ext uri="{FF2B5EF4-FFF2-40B4-BE49-F238E27FC236}">
                <a16:creationId xmlns:a16="http://schemas.microsoft.com/office/drawing/2014/main" id="{8A84655A-E17C-49B1-939D-8409FA088562}"/>
              </a:ext>
            </a:extLst>
          </p:cNvPr>
          <p:cNvSpPr/>
          <p:nvPr/>
        </p:nvSpPr>
        <p:spPr>
          <a:xfrm rot="21095133">
            <a:off x="927970" y="2365666"/>
            <a:ext cx="105205" cy="200771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6" name="Triángulo isósceles 75">
            <a:extLst>
              <a:ext uri="{FF2B5EF4-FFF2-40B4-BE49-F238E27FC236}">
                <a16:creationId xmlns:a16="http://schemas.microsoft.com/office/drawing/2014/main" id="{65AF01B3-B817-4B3A-AB0A-5790DAD472C6}"/>
              </a:ext>
            </a:extLst>
          </p:cNvPr>
          <p:cNvSpPr/>
          <p:nvPr/>
        </p:nvSpPr>
        <p:spPr>
          <a:xfrm rot="3030056">
            <a:off x="957846" y="2352086"/>
            <a:ext cx="186108" cy="149530"/>
          </a:xfrm>
          <a:prstGeom prst="triangle">
            <a:avLst>
              <a:gd name="adj" fmla="val 0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7" name="Triángulo isósceles 76">
            <a:extLst>
              <a:ext uri="{FF2B5EF4-FFF2-40B4-BE49-F238E27FC236}">
                <a16:creationId xmlns:a16="http://schemas.microsoft.com/office/drawing/2014/main" id="{F6F47753-8D87-4FA3-8E4E-7E8532B09DF6}"/>
              </a:ext>
            </a:extLst>
          </p:cNvPr>
          <p:cNvSpPr/>
          <p:nvPr/>
        </p:nvSpPr>
        <p:spPr>
          <a:xfrm rot="10800000">
            <a:off x="929787" y="2166898"/>
            <a:ext cx="123306" cy="158330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8" name="Triángulo isósceles 77">
            <a:extLst>
              <a:ext uri="{FF2B5EF4-FFF2-40B4-BE49-F238E27FC236}">
                <a16:creationId xmlns:a16="http://schemas.microsoft.com/office/drawing/2014/main" id="{FEC03A2C-C29B-45DC-9CBE-D4AA075AE959}"/>
              </a:ext>
            </a:extLst>
          </p:cNvPr>
          <p:cNvSpPr/>
          <p:nvPr/>
        </p:nvSpPr>
        <p:spPr>
          <a:xfrm rot="5400000">
            <a:off x="882493" y="2235036"/>
            <a:ext cx="219694" cy="106057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9" name="Triángulo isósceles 78">
            <a:extLst>
              <a:ext uri="{FF2B5EF4-FFF2-40B4-BE49-F238E27FC236}">
                <a16:creationId xmlns:a16="http://schemas.microsoft.com/office/drawing/2014/main" id="{2E24C8B8-3DBE-4028-AA31-B2ECB80E94F9}"/>
              </a:ext>
            </a:extLst>
          </p:cNvPr>
          <p:cNvSpPr/>
          <p:nvPr/>
        </p:nvSpPr>
        <p:spPr>
          <a:xfrm rot="21095133">
            <a:off x="930591" y="1976881"/>
            <a:ext cx="105205" cy="200771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0" name="Triángulo isósceles 79">
            <a:extLst>
              <a:ext uri="{FF2B5EF4-FFF2-40B4-BE49-F238E27FC236}">
                <a16:creationId xmlns:a16="http://schemas.microsoft.com/office/drawing/2014/main" id="{2F6A8F7E-2356-4540-9001-65A3F9D0BEC3}"/>
              </a:ext>
            </a:extLst>
          </p:cNvPr>
          <p:cNvSpPr/>
          <p:nvPr/>
        </p:nvSpPr>
        <p:spPr>
          <a:xfrm rot="3030056">
            <a:off x="960467" y="1963301"/>
            <a:ext cx="186108" cy="149530"/>
          </a:xfrm>
          <a:prstGeom prst="triangle">
            <a:avLst>
              <a:gd name="adj" fmla="val 0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1" name="Triángulo isósceles 80">
            <a:extLst>
              <a:ext uri="{FF2B5EF4-FFF2-40B4-BE49-F238E27FC236}">
                <a16:creationId xmlns:a16="http://schemas.microsoft.com/office/drawing/2014/main" id="{CF1CD474-112D-4E1F-A6EA-83537B436EF9}"/>
              </a:ext>
            </a:extLst>
          </p:cNvPr>
          <p:cNvSpPr/>
          <p:nvPr/>
        </p:nvSpPr>
        <p:spPr>
          <a:xfrm rot="10800000">
            <a:off x="932408" y="1778113"/>
            <a:ext cx="123306" cy="158330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2" name="Triángulo isósceles 81">
            <a:extLst>
              <a:ext uri="{FF2B5EF4-FFF2-40B4-BE49-F238E27FC236}">
                <a16:creationId xmlns:a16="http://schemas.microsoft.com/office/drawing/2014/main" id="{1DCAA9B9-A9FD-4F0A-9EEC-B29B6D9B8ADC}"/>
              </a:ext>
            </a:extLst>
          </p:cNvPr>
          <p:cNvSpPr/>
          <p:nvPr/>
        </p:nvSpPr>
        <p:spPr>
          <a:xfrm rot="5400000">
            <a:off x="885114" y="1846251"/>
            <a:ext cx="219694" cy="106057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3" name="Triángulo isósceles 82">
            <a:extLst>
              <a:ext uri="{FF2B5EF4-FFF2-40B4-BE49-F238E27FC236}">
                <a16:creationId xmlns:a16="http://schemas.microsoft.com/office/drawing/2014/main" id="{73BE75E8-6104-448A-A4D7-276438D3968A}"/>
              </a:ext>
            </a:extLst>
          </p:cNvPr>
          <p:cNvSpPr/>
          <p:nvPr/>
        </p:nvSpPr>
        <p:spPr>
          <a:xfrm rot="21095133">
            <a:off x="929737" y="1591592"/>
            <a:ext cx="105205" cy="200771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4" name="Triángulo isósceles 83">
            <a:extLst>
              <a:ext uri="{FF2B5EF4-FFF2-40B4-BE49-F238E27FC236}">
                <a16:creationId xmlns:a16="http://schemas.microsoft.com/office/drawing/2014/main" id="{3C984AEF-8A47-46C3-9327-A2A002436A25}"/>
              </a:ext>
            </a:extLst>
          </p:cNvPr>
          <p:cNvSpPr/>
          <p:nvPr/>
        </p:nvSpPr>
        <p:spPr>
          <a:xfrm rot="3030056">
            <a:off x="959613" y="1578012"/>
            <a:ext cx="186108" cy="149530"/>
          </a:xfrm>
          <a:prstGeom prst="triangle">
            <a:avLst>
              <a:gd name="adj" fmla="val 0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5" name="Triángulo isósceles 84">
            <a:extLst>
              <a:ext uri="{FF2B5EF4-FFF2-40B4-BE49-F238E27FC236}">
                <a16:creationId xmlns:a16="http://schemas.microsoft.com/office/drawing/2014/main" id="{CE4C3FAB-F126-4853-95D7-7A6E41848A2B}"/>
              </a:ext>
            </a:extLst>
          </p:cNvPr>
          <p:cNvSpPr/>
          <p:nvPr/>
        </p:nvSpPr>
        <p:spPr>
          <a:xfrm rot="10800000">
            <a:off x="931554" y="1392824"/>
            <a:ext cx="123306" cy="158330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6" name="Triángulo isósceles 85">
            <a:extLst>
              <a:ext uri="{FF2B5EF4-FFF2-40B4-BE49-F238E27FC236}">
                <a16:creationId xmlns:a16="http://schemas.microsoft.com/office/drawing/2014/main" id="{8AE18340-18BA-4101-B246-9A983BC40DBC}"/>
              </a:ext>
            </a:extLst>
          </p:cNvPr>
          <p:cNvSpPr/>
          <p:nvPr/>
        </p:nvSpPr>
        <p:spPr>
          <a:xfrm rot="5400000">
            <a:off x="884260" y="1460962"/>
            <a:ext cx="219694" cy="106057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7" name="Triángulo isósceles 86">
            <a:extLst>
              <a:ext uri="{FF2B5EF4-FFF2-40B4-BE49-F238E27FC236}">
                <a16:creationId xmlns:a16="http://schemas.microsoft.com/office/drawing/2014/main" id="{7B8E56C5-ABCA-4855-A6C9-6D820610F270}"/>
              </a:ext>
            </a:extLst>
          </p:cNvPr>
          <p:cNvSpPr/>
          <p:nvPr/>
        </p:nvSpPr>
        <p:spPr>
          <a:xfrm rot="21095133">
            <a:off x="926894" y="1013164"/>
            <a:ext cx="105205" cy="200771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8" name="Triángulo isósceles 87">
            <a:extLst>
              <a:ext uri="{FF2B5EF4-FFF2-40B4-BE49-F238E27FC236}">
                <a16:creationId xmlns:a16="http://schemas.microsoft.com/office/drawing/2014/main" id="{72AE2189-0370-4571-B474-139151947599}"/>
              </a:ext>
            </a:extLst>
          </p:cNvPr>
          <p:cNvSpPr/>
          <p:nvPr/>
        </p:nvSpPr>
        <p:spPr>
          <a:xfrm rot="3030056">
            <a:off x="956770" y="999584"/>
            <a:ext cx="186108" cy="149530"/>
          </a:xfrm>
          <a:prstGeom prst="triangle">
            <a:avLst>
              <a:gd name="adj" fmla="val 0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9" name="Triángulo isósceles 88">
            <a:extLst>
              <a:ext uri="{FF2B5EF4-FFF2-40B4-BE49-F238E27FC236}">
                <a16:creationId xmlns:a16="http://schemas.microsoft.com/office/drawing/2014/main" id="{0D4E1B87-7078-48C1-B4D5-48BAE73BA2FF}"/>
              </a:ext>
            </a:extLst>
          </p:cNvPr>
          <p:cNvSpPr/>
          <p:nvPr/>
        </p:nvSpPr>
        <p:spPr>
          <a:xfrm rot="10800000">
            <a:off x="928711" y="814396"/>
            <a:ext cx="123306" cy="158330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0" name="Triángulo isósceles 89">
            <a:extLst>
              <a:ext uri="{FF2B5EF4-FFF2-40B4-BE49-F238E27FC236}">
                <a16:creationId xmlns:a16="http://schemas.microsoft.com/office/drawing/2014/main" id="{79853BB2-7D5E-4E9B-B655-D151195B382E}"/>
              </a:ext>
            </a:extLst>
          </p:cNvPr>
          <p:cNvSpPr/>
          <p:nvPr/>
        </p:nvSpPr>
        <p:spPr>
          <a:xfrm rot="5400000">
            <a:off x="881417" y="882534"/>
            <a:ext cx="219694" cy="106057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1" name="Triángulo isósceles 90">
            <a:extLst>
              <a:ext uri="{FF2B5EF4-FFF2-40B4-BE49-F238E27FC236}">
                <a16:creationId xmlns:a16="http://schemas.microsoft.com/office/drawing/2014/main" id="{5AD35280-D2AF-43F3-9C78-21DBD70B6C1F}"/>
              </a:ext>
            </a:extLst>
          </p:cNvPr>
          <p:cNvSpPr/>
          <p:nvPr/>
        </p:nvSpPr>
        <p:spPr>
          <a:xfrm rot="21095133">
            <a:off x="929099" y="1388331"/>
            <a:ext cx="105205" cy="200771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2" name="Triángulo isósceles 91">
            <a:extLst>
              <a:ext uri="{FF2B5EF4-FFF2-40B4-BE49-F238E27FC236}">
                <a16:creationId xmlns:a16="http://schemas.microsoft.com/office/drawing/2014/main" id="{FDA8C98D-9C77-4BF7-8CF1-EB1F88B120FC}"/>
              </a:ext>
            </a:extLst>
          </p:cNvPr>
          <p:cNvSpPr/>
          <p:nvPr/>
        </p:nvSpPr>
        <p:spPr>
          <a:xfrm rot="3030056">
            <a:off x="958975" y="1374751"/>
            <a:ext cx="186108" cy="149530"/>
          </a:xfrm>
          <a:prstGeom prst="triangle">
            <a:avLst>
              <a:gd name="adj" fmla="val 0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3" name="Triángulo isósceles 92">
            <a:extLst>
              <a:ext uri="{FF2B5EF4-FFF2-40B4-BE49-F238E27FC236}">
                <a16:creationId xmlns:a16="http://schemas.microsoft.com/office/drawing/2014/main" id="{23103D6A-AD75-4846-85E8-CDBD9E91B2B9}"/>
              </a:ext>
            </a:extLst>
          </p:cNvPr>
          <p:cNvSpPr/>
          <p:nvPr/>
        </p:nvSpPr>
        <p:spPr>
          <a:xfrm rot="10800000">
            <a:off x="930916" y="1189563"/>
            <a:ext cx="123306" cy="158330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4" name="Triángulo isósceles 93">
            <a:extLst>
              <a:ext uri="{FF2B5EF4-FFF2-40B4-BE49-F238E27FC236}">
                <a16:creationId xmlns:a16="http://schemas.microsoft.com/office/drawing/2014/main" id="{EE560483-712F-49E9-BD74-E2F9CCAD65C9}"/>
              </a:ext>
            </a:extLst>
          </p:cNvPr>
          <p:cNvSpPr/>
          <p:nvPr/>
        </p:nvSpPr>
        <p:spPr>
          <a:xfrm rot="5400000">
            <a:off x="883622" y="1257701"/>
            <a:ext cx="219694" cy="106057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5" name="Triángulo isósceles 94">
            <a:extLst>
              <a:ext uri="{FF2B5EF4-FFF2-40B4-BE49-F238E27FC236}">
                <a16:creationId xmlns:a16="http://schemas.microsoft.com/office/drawing/2014/main" id="{926F0BF3-B772-4403-820F-C35D1FFD7997}"/>
              </a:ext>
            </a:extLst>
          </p:cNvPr>
          <p:cNvSpPr/>
          <p:nvPr/>
        </p:nvSpPr>
        <p:spPr>
          <a:xfrm rot="3294499">
            <a:off x="625502" y="3116955"/>
            <a:ext cx="195718" cy="126051"/>
          </a:xfrm>
          <a:prstGeom prst="triangle">
            <a:avLst>
              <a:gd name="adj" fmla="val 15889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6" name="Triángulo isósceles 95">
            <a:extLst>
              <a:ext uri="{FF2B5EF4-FFF2-40B4-BE49-F238E27FC236}">
                <a16:creationId xmlns:a16="http://schemas.microsoft.com/office/drawing/2014/main" id="{CF69C7FC-3665-48F6-9780-98AE2B2AED84}"/>
              </a:ext>
            </a:extLst>
          </p:cNvPr>
          <p:cNvSpPr/>
          <p:nvPr/>
        </p:nvSpPr>
        <p:spPr>
          <a:xfrm rot="10585656">
            <a:off x="613769" y="2985625"/>
            <a:ext cx="124750" cy="112145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7" name="Triángulo isósceles 96">
            <a:extLst>
              <a:ext uri="{FF2B5EF4-FFF2-40B4-BE49-F238E27FC236}">
                <a16:creationId xmlns:a16="http://schemas.microsoft.com/office/drawing/2014/main" id="{CD6246CD-0F1E-4485-AD3E-CA4AF32A4948}"/>
              </a:ext>
            </a:extLst>
          </p:cNvPr>
          <p:cNvSpPr/>
          <p:nvPr/>
        </p:nvSpPr>
        <p:spPr>
          <a:xfrm>
            <a:off x="607795" y="2782009"/>
            <a:ext cx="136490" cy="200771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8" name="Triángulo isósceles 97">
            <a:extLst>
              <a:ext uri="{FF2B5EF4-FFF2-40B4-BE49-F238E27FC236}">
                <a16:creationId xmlns:a16="http://schemas.microsoft.com/office/drawing/2014/main" id="{D1279C59-2589-4D3A-A826-8E00F7100E17}"/>
              </a:ext>
            </a:extLst>
          </p:cNvPr>
          <p:cNvSpPr/>
          <p:nvPr/>
        </p:nvSpPr>
        <p:spPr>
          <a:xfrm rot="3294499">
            <a:off x="591836" y="2779601"/>
            <a:ext cx="261890" cy="127568"/>
          </a:xfrm>
          <a:prstGeom prst="triangle">
            <a:avLst>
              <a:gd name="adj" fmla="val 29902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1" name="Triángulo isósceles 100">
            <a:extLst>
              <a:ext uri="{FF2B5EF4-FFF2-40B4-BE49-F238E27FC236}">
                <a16:creationId xmlns:a16="http://schemas.microsoft.com/office/drawing/2014/main" id="{E538EA6C-DB54-4BE0-B39A-BCB4DBE8F4F3}"/>
              </a:ext>
            </a:extLst>
          </p:cNvPr>
          <p:cNvSpPr/>
          <p:nvPr/>
        </p:nvSpPr>
        <p:spPr>
          <a:xfrm rot="21095133">
            <a:off x="927970" y="2760916"/>
            <a:ext cx="105205" cy="200771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2" name="Triángulo isósceles 101">
            <a:extLst>
              <a:ext uri="{FF2B5EF4-FFF2-40B4-BE49-F238E27FC236}">
                <a16:creationId xmlns:a16="http://schemas.microsoft.com/office/drawing/2014/main" id="{66E42705-E6EF-4653-9B3C-432B552FE768}"/>
              </a:ext>
            </a:extLst>
          </p:cNvPr>
          <p:cNvSpPr/>
          <p:nvPr/>
        </p:nvSpPr>
        <p:spPr>
          <a:xfrm rot="3030056">
            <a:off x="957846" y="2747336"/>
            <a:ext cx="186108" cy="149530"/>
          </a:xfrm>
          <a:prstGeom prst="triangle">
            <a:avLst>
              <a:gd name="adj" fmla="val 0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3" name="Triángulo isósceles 102">
            <a:extLst>
              <a:ext uri="{FF2B5EF4-FFF2-40B4-BE49-F238E27FC236}">
                <a16:creationId xmlns:a16="http://schemas.microsoft.com/office/drawing/2014/main" id="{2BBA4547-C98A-4A75-996D-5C6739C2389A}"/>
              </a:ext>
            </a:extLst>
          </p:cNvPr>
          <p:cNvSpPr/>
          <p:nvPr/>
        </p:nvSpPr>
        <p:spPr>
          <a:xfrm rot="5400000">
            <a:off x="882493" y="2630286"/>
            <a:ext cx="219694" cy="106057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7" name="Triángulo isósceles 106">
            <a:extLst>
              <a:ext uri="{FF2B5EF4-FFF2-40B4-BE49-F238E27FC236}">
                <a16:creationId xmlns:a16="http://schemas.microsoft.com/office/drawing/2014/main" id="{B9A81C46-5DDB-41CA-8DD1-E23FA52A4465}"/>
              </a:ext>
            </a:extLst>
          </p:cNvPr>
          <p:cNvSpPr/>
          <p:nvPr/>
        </p:nvSpPr>
        <p:spPr>
          <a:xfrm rot="3030056">
            <a:off x="634684" y="2553425"/>
            <a:ext cx="209452" cy="149530"/>
          </a:xfrm>
          <a:prstGeom prst="triangle">
            <a:avLst>
              <a:gd name="adj" fmla="val 8832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2" name="Triángulo isósceles 111">
            <a:extLst>
              <a:ext uri="{FF2B5EF4-FFF2-40B4-BE49-F238E27FC236}">
                <a16:creationId xmlns:a16="http://schemas.microsoft.com/office/drawing/2014/main" id="{898FF0E3-90A7-43A7-9CF9-2A592884E52C}"/>
              </a:ext>
            </a:extLst>
          </p:cNvPr>
          <p:cNvSpPr/>
          <p:nvPr/>
        </p:nvSpPr>
        <p:spPr>
          <a:xfrm rot="10800000">
            <a:off x="607382" y="2402665"/>
            <a:ext cx="142954" cy="108291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3" name="Triángulo isósceles 112">
            <a:extLst>
              <a:ext uri="{FF2B5EF4-FFF2-40B4-BE49-F238E27FC236}">
                <a16:creationId xmlns:a16="http://schemas.microsoft.com/office/drawing/2014/main" id="{C27539DF-BD73-4998-BBE3-71A9C9C2572F}"/>
              </a:ext>
            </a:extLst>
          </p:cNvPr>
          <p:cNvSpPr/>
          <p:nvPr/>
        </p:nvSpPr>
        <p:spPr>
          <a:xfrm rot="21400641">
            <a:off x="606486" y="2570421"/>
            <a:ext cx="130754" cy="195574"/>
          </a:xfrm>
          <a:prstGeom prst="triangle">
            <a:avLst>
              <a:gd name="adj" fmla="val 718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5" name="Triángulo isósceles 114">
            <a:extLst>
              <a:ext uri="{FF2B5EF4-FFF2-40B4-BE49-F238E27FC236}">
                <a16:creationId xmlns:a16="http://schemas.microsoft.com/office/drawing/2014/main" id="{04402EAE-2BCB-4A13-ADC5-F52CA13CF43A}"/>
              </a:ext>
            </a:extLst>
          </p:cNvPr>
          <p:cNvSpPr/>
          <p:nvPr/>
        </p:nvSpPr>
        <p:spPr>
          <a:xfrm rot="5400000">
            <a:off x="571967" y="2442169"/>
            <a:ext cx="214006" cy="139247"/>
          </a:xfrm>
          <a:prstGeom prst="triangle">
            <a:avLst>
              <a:gd name="adj" fmla="val 49404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6" name="Triángulo isósceles 115">
            <a:extLst>
              <a:ext uri="{FF2B5EF4-FFF2-40B4-BE49-F238E27FC236}">
                <a16:creationId xmlns:a16="http://schemas.microsoft.com/office/drawing/2014/main" id="{3B28073B-62ED-436A-86A1-43FF27013D9C}"/>
              </a:ext>
            </a:extLst>
          </p:cNvPr>
          <p:cNvSpPr/>
          <p:nvPr/>
        </p:nvSpPr>
        <p:spPr>
          <a:xfrm>
            <a:off x="607795" y="2782010"/>
            <a:ext cx="136490" cy="200771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7" name="Triángulo isósceles 116">
            <a:extLst>
              <a:ext uri="{FF2B5EF4-FFF2-40B4-BE49-F238E27FC236}">
                <a16:creationId xmlns:a16="http://schemas.microsoft.com/office/drawing/2014/main" id="{44A58E20-A0B9-44DF-B8BA-D894434BEC79}"/>
              </a:ext>
            </a:extLst>
          </p:cNvPr>
          <p:cNvSpPr/>
          <p:nvPr/>
        </p:nvSpPr>
        <p:spPr>
          <a:xfrm rot="3294499">
            <a:off x="591836" y="2779602"/>
            <a:ext cx="261890" cy="127568"/>
          </a:xfrm>
          <a:prstGeom prst="triangle">
            <a:avLst>
              <a:gd name="adj" fmla="val 29902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8" name="Triángulo isósceles 117">
            <a:extLst>
              <a:ext uri="{FF2B5EF4-FFF2-40B4-BE49-F238E27FC236}">
                <a16:creationId xmlns:a16="http://schemas.microsoft.com/office/drawing/2014/main" id="{F0749BC5-EB2D-4348-8268-2F72513564C0}"/>
              </a:ext>
            </a:extLst>
          </p:cNvPr>
          <p:cNvSpPr/>
          <p:nvPr/>
        </p:nvSpPr>
        <p:spPr>
          <a:xfrm rot="3030056">
            <a:off x="634684" y="2553426"/>
            <a:ext cx="209452" cy="149530"/>
          </a:xfrm>
          <a:prstGeom prst="triangle">
            <a:avLst>
              <a:gd name="adj" fmla="val 8832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9" name="Triángulo isósceles 118">
            <a:extLst>
              <a:ext uri="{FF2B5EF4-FFF2-40B4-BE49-F238E27FC236}">
                <a16:creationId xmlns:a16="http://schemas.microsoft.com/office/drawing/2014/main" id="{5037A9C4-5792-48C5-9539-D43A3BEB49BA}"/>
              </a:ext>
            </a:extLst>
          </p:cNvPr>
          <p:cNvSpPr/>
          <p:nvPr/>
        </p:nvSpPr>
        <p:spPr>
          <a:xfrm rot="21400641">
            <a:off x="606486" y="2570422"/>
            <a:ext cx="130754" cy="195574"/>
          </a:xfrm>
          <a:prstGeom prst="triangle">
            <a:avLst>
              <a:gd name="adj" fmla="val 718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0" name="Triángulo isósceles 119">
            <a:extLst>
              <a:ext uri="{FF2B5EF4-FFF2-40B4-BE49-F238E27FC236}">
                <a16:creationId xmlns:a16="http://schemas.microsoft.com/office/drawing/2014/main" id="{F2833876-9DC4-439D-9DFC-9C54426620F4}"/>
              </a:ext>
            </a:extLst>
          </p:cNvPr>
          <p:cNvSpPr/>
          <p:nvPr/>
        </p:nvSpPr>
        <p:spPr>
          <a:xfrm rot="5400000">
            <a:off x="571967" y="2442170"/>
            <a:ext cx="214006" cy="139247"/>
          </a:xfrm>
          <a:prstGeom prst="triangle">
            <a:avLst>
              <a:gd name="adj" fmla="val 49404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1" name="Triángulo isósceles 120">
            <a:extLst>
              <a:ext uri="{FF2B5EF4-FFF2-40B4-BE49-F238E27FC236}">
                <a16:creationId xmlns:a16="http://schemas.microsoft.com/office/drawing/2014/main" id="{098FE164-A7C0-4865-BA6D-3EFC9776BB09}"/>
              </a:ext>
            </a:extLst>
          </p:cNvPr>
          <p:cNvSpPr/>
          <p:nvPr/>
        </p:nvSpPr>
        <p:spPr>
          <a:xfrm>
            <a:off x="607795" y="2782011"/>
            <a:ext cx="136490" cy="200771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2" name="Triángulo isósceles 121">
            <a:extLst>
              <a:ext uri="{FF2B5EF4-FFF2-40B4-BE49-F238E27FC236}">
                <a16:creationId xmlns:a16="http://schemas.microsoft.com/office/drawing/2014/main" id="{9EF28EE6-8BB0-49C7-83EC-921864ECC1B2}"/>
              </a:ext>
            </a:extLst>
          </p:cNvPr>
          <p:cNvSpPr/>
          <p:nvPr/>
        </p:nvSpPr>
        <p:spPr>
          <a:xfrm rot="3294499">
            <a:off x="591836" y="2779603"/>
            <a:ext cx="261890" cy="127568"/>
          </a:xfrm>
          <a:prstGeom prst="triangle">
            <a:avLst>
              <a:gd name="adj" fmla="val 29902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3" name="Triángulo isósceles 122">
            <a:extLst>
              <a:ext uri="{FF2B5EF4-FFF2-40B4-BE49-F238E27FC236}">
                <a16:creationId xmlns:a16="http://schemas.microsoft.com/office/drawing/2014/main" id="{AB40C9B1-ED72-41E9-9C02-184C5481B41E}"/>
              </a:ext>
            </a:extLst>
          </p:cNvPr>
          <p:cNvSpPr/>
          <p:nvPr/>
        </p:nvSpPr>
        <p:spPr>
          <a:xfrm rot="3030056">
            <a:off x="634684" y="2553427"/>
            <a:ext cx="209452" cy="149530"/>
          </a:xfrm>
          <a:prstGeom prst="triangle">
            <a:avLst>
              <a:gd name="adj" fmla="val 8832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4" name="Triángulo isósceles 123">
            <a:extLst>
              <a:ext uri="{FF2B5EF4-FFF2-40B4-BE49-F238E27FC236}">
                <a16:creationId xmlns:a16="http://schemas.microsoft.com/office/drawing/2014/main" id="{333BB876-1598-4DDB-8F16-66B72A3D4218}"/>
              </a:ext>
            </a:extLst>
          </p:cNvPr>
          <p:cNvSpPr/>
          <p:nvPr/>
        </p:nvSpPr>
        <p:spPr>
          <a:xfrm rot="21400641">
            <a:off x="606486" y="2570423"/>
            <a:ext cx="130754" cy="195574"/>
          </a:xfrm>
          <a:prstGeom prst="triangle">
            <a:avLst>
              <a:gd name="adj" fmla="val 718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5" name="Triángulo isósceles 124">
            <a:extLst>
              <a:ext uri="{FF2B5EF4-FFF2-40B4-BE49-F238E27FC236}">
                <a16:creationId xmlns:a16="http://schemas.microsoft.com/office/drawing/2014/main" id="{CA3BC815-C508-4E9F-850A-718F697375B4}"/>
              </a:ext>
            </a:extLst>
          </p:cNvPr>
          <p:cNvSpPr/>
          <p:nvPr/>
        </p:nvSpPr>
        <p:spPr>
          <a:xfrm rot="5400000">
            <a:off x="571967" y="2442171"/>
            <a:ext cx="214006" cy="139247"/>
          </a:xfrm>
          <a:prstGeom prst="triangle">
            <a:avLst>
              <a:gd name="adj" fmla="val 49404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6" name="Triángulo isósceles 125">
            <a:extLst>
              <a:ext uri="{FF2B5EF4-FFF2-40B4-BE49-F238E27FC236}">
                <a16:creationId xmlns:a16="http://schemas.microsoft.com/office/drawing/2014/main" id="{DD1D3732-AEB3-4711-8B97-751A44638D1C}"/>
              </a:ext>
            </a:extLst>
          </p:cNvPr>
          <p:cNvSpPr/>
          <p:nvPr/>
        </p:nvSpPr>
        <p:spPr>
          <a:xfrm rot="10800000">
            <a:off x="608798" y="1828100"/>
            <a:ext cx="142954" cy="108291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7" name="Triángulo isósceles 126">
            <a:extLst>
              <a:ext uri="{FF2B5EF4-FFF2-40B4-BE49-F238E27FC236}">
                <a16:creationId xmlns:a16="http://schemas.microsoft.com/office/drawing/2014/main" id="{D2690A3F-5E57-4AD8-A443-150CFCB18188}"/>
              </a:ext>
            </a:extLst>
          </p:cNvPr>
          <p:cNvSpPr/>
          <p:nvPr/>
        </p:nvSpPr>
        <p:spPr>
          <a:xfrm>
            <a:off x="609211" y="2207446"/>
            <a:ext cx="136490" cy="200771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8" name="Triángulo isósceles 127">
            <a:extLst>
              <a:ext uri="{FF2B5EF4-FFF2-40B4-BE49-F238E27FC236}">
                <a16:creationId xmlns:a16="http://schemas.microsoft.com/office/drawing/2014/main" id="{45D7C7CF-A070-43DF-8996-AADAF7AFC9EB}"/>
              </a:ext>
            </a:extLst>
          </p:cNvPr>
          <p:cNvSpPr/>
          <p:nvPr/>
        </p:nvSpPr>
        <p:spPr>
          <a:xfrm rot="3294499">
            <a:off x="593252" y="2205038"/>
            <a:ext cx="261890" cy="127568"/>
          </a:xfrm>
          <a:prstGeom prst="triangle">
            <a:avLst>
              <a:gd name="adj" fmla="val 29902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9" name="Triángulo isósceles 128">
            <a:extLst>
              <a:ext uri="{FF2B5EF4-FFF2-40B4-BE49-F238E27FC236}">
                <a16:creationId xmlns:a16="http://schemas.microsoft.com/office/drawing/2014/main" id="{08F87BA6-3693-47F4-8BD5-56B78D6ABE71}"/>
              </a:ext>
            </a:extLst>
          </p:cNvPr>
          <p:cNvSpPr/>
          <p:nvPr/>
        </p:nvSpPr>
        <p:spPr>
          <a:xfrm rot="3030056">
            <a:off x="636100" y="1978862"/>
            <a:ext cx="209452" cy="149530"/>
          </a:xfrm>
          <a:prstGeom prst="triangle">
            <a:avLst>
              <a:gd name="adj" fmla="val 8832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0" name="Triángulo isósceles 129">
            <a:extLst>
              <a:ext uri="{FF2B5EF4-FFF2-40B4-BE49-F238E27FC236}">
                <a16:creationId xmlns:a16="http://schemas.microsoft.com/office/drawing/2014/main" id="{D8652CEC-9AF1-4B34-88DD-BFC369945650}"/>
              </a:ext>
            </a:extLst>
          </p:cNvPr>
          <p:cNvSpPr/>
          <p:nvPr/>
        </p:nvSpPr>
        <p:spPr>
          <a:xfrm rot="21400641">
            <a:off x="607902" y="1995858"/>
            <a:ext cx="130754" cy="195574"/>
          </a:xfrm>
          <a:prstGeom prst="triangle">
            <a:avLst>
              <a:gd name="adj" fmla="val 718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1" name="Triángulo isósceles 130">
            <a:extLst>
              <a:ext uri="{FF2B5EF4-FFF2-40B4-BE49-F238E27FC236}">
                <a16:creationId xmlns:a16="http://schemas.microsoft.com/office/drawing/2014/main" id="{9B5CC2B7-96F2-426A-ADD1-098F7FFBBC41}"/>
              </a:ext>
            </a:extLst>
          </p:cNvPr>
          <p:cNvSpPr/>
          <p:nvPr/>
        </p:nvSpPr>
        <p:spPr>
          <a:xfrm rot="5400000">
            <a:off x="573383" y="1867606"/>
            <a:ext cx="214006" cy="139247"/>
          </a:xfrm>
          <a:prstGeom prst="triangle">
            <a:avLst>
              <a:gd name="adj" fmla="val 49404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2" name="Triángulo isósceles 131">
            <a:extLst>
              <a:ext uri="{FF2B5EF4-FFF2-40B4-BE49-F238E27FC236}">
                <a16:creationId xmlns:a16="http://schemas.microsoft.com/office/drawing/2014/main" id="{997C3EBB-8FAC-4CCF-BFE4-2F578C63D431}"/>
              </a:ext>
            </a:extLst>
          </p:cNvPr>
          <p:cNvSpPr/>
          <p:nvPr/>
        </p:nvSpPr>
        <p:spPr>
          <a:xfrm rot="10800000">
            <a:off x="605640" y="817000"/>
            <a:ext cx="142954" cy="108291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3" name="Triángulo isósceles 132">
            <a:extLst>
              <a:ext uri="{FF2B5EF4-FFF2-40B4-BE49-F238E27FC236}">
                <a16:creationId xmlns:a16="http://schemas.microsoft.com/office/drawing/2014/main" id="{6BF7C7FD-DAFB-4A60-91EB-FC8CC2ECE06E}"/>
              </a:ext>
            </a:extLst>
          </p:cNvPr>
          <p:cNvSpPr/>
          <p:nvPr/>
        </p:nvSpPr>
        <p:spPr>
          <a:xfrm>
            <a:off x="606053" y="1196346"/>
            <a:ext cx="136490" cy="200771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4" name="Triángulo isósceles 133">
            <a:extLst>
              <a:ext uri="{FF2B5EF4-FFF2-40B4-BE49-F238E27FC236}">
                <a16:creationId xmlns:a16="http://schemas.microsoft.com/office/drawing/2014/main" id="{9A8E5B6B-733F-4A29-9AA9-C0623B5B9F78}"/>
              </a:ext>
            </a:extLst>
          </p:cNvPr>
          <p:cNvSpPr/>
          <p:nvPr/>
        </p:nvSpPr>
        <p:spPr>
          <a:xfrm rot="3294499">
            <a:off x="590094" y="1193938"/>
            <a:ext cx="261890" cy="127568"/>
          </a:xfrm>
          <a:prstGeom prst="triangle">
            <a:avLst>
              <a:gd name="adj" fmla="val 29902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5" name="Triángulo isósceles 134">
            <a:extLst>
              <a:ext uri="{FF2B5EF4-FFF2-40B4-BE49-F238E27FC236}">
                <a16:creationId xmlns:a16="http://schemas.microsoft.com/office/drawing/2014/main" id="{4457752A-C1AF-48AE-B757-8E8BC59B3A9E}"/>
              </a:ext>
            </a:extLst>
          </p:cNvPr>
          <p:cNvSpPr/>
          <p:nvPr/>
        </p:nvSpPr>
        <p:spPr>
          <a:xfrm rot="3030056">
            <a:off x="632942" y="967762"/>
            <a:ext cx="209452" cy="149530"/>
          </a:xfrm>
          <a:prstGeom prst="triangle">
            <a:avLst>
              <a:gd name="adj" fmla="val 8832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6" name="Triángulo isósceles 135">
            <a:extLst>
              <a:ext uri="{FF2B5EF4-FFF2-40B4-BE49-F238E27FC236}">
                <a16:creationId xmlns:a16="http://schemas.microsoft.com/office/drawing/2014/main" id="{450300BC-6530-452A-877B-9BBB826D4A92}"/>
              </a:ext>
            </a:extLst>
          </p:cNvPr>
          <p:cNvSpPr/>
          <p:nvPr/>
        </p:nvSpPr>
        <p:spPr>
          <a:xfrm rot="21400641">
            <a:off x="604744" y="984758"/>
            <a:ext cx="130754" cy="195574"/>
          </a:xfrm>
          <a:prstGeom prst="triangle">
            <a:avLst>
              <a:gd name="adj" fmla="val 718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7" name="Triángulo isósceles 136">
            <a:extLst>
              <a:ext uri="{FF2B5EF4-FFF2-40B4-BE49-F238E27FC236}">
                <a16:creationId xmlns:a16="http://schemas.microsoft.com/office/drawing/2014/main" id="{12F8D5E1-57BA-41FC-AF08-359AD0EC1EC9}"/>
              </a:ext>
            </a:extLst>
          </p:cNvPr>
          <p:cNvSpPr/>
          <p:nvPr/>
        </p:nvSpPr>
        <p:spPr>
          <a:xfrm rot="5400000">
            <a:off x="570225" y="856506"/>
            <a:ext cx="214006" cy="139247"/>
          </a:xfrm>
          <a:prstGeom prst="triangle">
            <a:avLst>
              <a:gd name="adj" fmla="val 49404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8" name="Triángulo isósceles 137">
            <a:extLst>
              <a:ext uri="{FF2B5EF4-FFF2-40B4-BE49-F238E27FC236}">
                <a16:creationId xmlns:a16="http://schemas.microsoft.com/office/drawing/2014/main" id="{D991CBF2-B673-41C9-AECE-40DCE3DFEA0E}"/>
              </a:ext>
            </a:extLst>
          </p:cNvPr>
          <p:cNvSpPr/>
          <p:nvPr/>
        </p:nvSpPr>
        <p:spPr>
          <a:xfrm rot="10800000">
            <a:off x="607856" y="1363599"/>
            <a:ext cx="142954" cy="108291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9" name="Triángulo isósceles 138">
            <a:extLst>
              <a:ext uri="{FF2B5EF4-FFF2-40B4-BE49-F238E27FC236}">
                <a16:creationId xmlns:a16="http://schemas.microsoft.com/office/drawing/2014/main" id="{D90D50E4-E57D-4CAE-9F6E-9B2387677CAB}"/>
              </a:ext>
            </a:extLst>
          </p:cNvPr>
          <p:cNvSpPr/>
          <p:nvPr/>
        </p:nvSpPr>
        <p:spPr>
          <a:xfrm>
            <a:off x="608269" y="1742945"/>
            <a:ext cx="136490" cy="200771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0" name="Triángulo isósceles 139">
            <a:extLst>
              <a:ext uri="{FF2B5EF4-FFF2-40B4-BE49-F238E27FC236}">
                <a16:creationId xmlns:a16="http://schemas.microsoft.com/office/drawing/2014/main" id="{D2D4C765-AA97-4D21-83DB-BB7C7576AE67}"/>
              </a:ext>
            </a:extLst>
          </p:cNvPr>
          <p:cNvSpPr/>
          <p:nvPr/>
        </p:nvSpPr>
        <p:spPr>
          <a:xfrm rot="3294499">
            <a:off x="592310" y="1740537"/>
            <a:ext cx="261890" cy="127568"/>
          </a:xfrm>
          <a:prstGeom prst="triangle">
            <a:avLst>
              <a:gd name="adj" fmla="val 29902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1" name="Triángulo isósceles 140">
            <a:extLst>
              <a:ext uri="{FF2B5EF4-FFF2-40B4-BE49-F238E27FC236}">
                <a16:creationId xmlns:a16="http://schemas.microsoft.com/office/drawing/2014/main" id="{DE435524-EFDF-404F-9F63-6E9D9F01FD13}"/>
              </a:ext>
            </a:extLst>
          </p:cNvPr>
          <p:cNvSpPr/>
          <p:nvPr/>
        </p:nvSpPr>
        <p:spPr>
          <a:xfrm rot="3030056">
            <a:off x="635158" y="1514361"/>
            <a:ext cx="209452" cy="149530"/>
          </a:xfrm>
          <a:prstGeom prst="triangle">
            <a:avLst>
              <a:gd name="adj" fmla="val 8832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2" name="Triángulo isósceles 141">
            <a:extLst>
              <a:ext uri="{FF2B5EF4-FFF2-40B4-BE49-F238E27FC236}">
                <a16:creationId xmlns:a16="http://schemas.microsoft.com/office/drawing/2014/main" id="{C5BCDF3B-0000-4661-A1B2-C65A9529764C}"/>
              </a:ext>
            </a:extLst>
          </p:cNvPr>
          <p:cNvSpPr/>
          <p:nvPr/>
        </p:nvSpPr>
        <p:spPr>
          <a:xfrm rot="21400641">
            <a:off x="606960" y="1531357"/>
            <a:ext cx="130754" cy="195574"/>
          </a:xfrm>
          <a:prstGeom prst="triangle">
            <a:avLst>
              <a:gd name="adj" fmla="val 718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3" name="Triángulo isósceles 142">
            <a:extLst>
              <a:ext uri="{FF2B5EF4-FFF2-40B4-BE49-F238E27FC236}">
                <a16:creationId xmlns:a16="http://schemas.microsoft.com/office/drawing/2014/main" id="{5833A49A-A1B0-47FE-BF71-BD083E4B048D}"/>
              </a:ext>
            </a:extLst>
          </p:cNvPr>
          <p:cNvSpPr/>
          <p:nvPr/>
        </p:nvSpPr>
        <p:spPr>
          <a:xfrm rot="5400000">
            <a:off x="572441" y="1403105"/>
            <a:ext cx="214006" cy="139247"/>
          </a:xfrm>
          <a:prstGeom prst="triangle">
            <a:avLst>
              <a:gd name="adj" fmla="val 49404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4" name="Triángulo isósceles 143">
            <a:extLst>
              <a:ext uri="{FF2B5EF4-FFF2-40B4-BE49-F238E27FC236}">
                <a16:creationId xmlns:a16="http://schemas.microsoft.com/office/drawing/2014/main" id="{8A126E86-3BFB-4950-ABCA-170C5984A75D}"/>
              </a:ext>
            </a:extLst>
          </p:cNvPr>
          <p:cNvSpPr/>
          <p:nvPr/>
        </p:nvSpPr>
        <p:spPr>
          <a:xfrm rot="21095133">
            <a:off x="916706" y="2772871"/>
            <a:ext cx="125580" cy="176436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5" name="Triángulo isósceles 144">
            <a:extLst>
              <a:ext uri="{FF2B5EF4-FFF2-40B4-BE49-F238E27FC236}">
                <a16:creationId xmlns:a16="http://schemas.microsoft.com/office/drawing/2014/main" id="{C23EAD8C-DE58-4219-9E6E-8A13EFB52876}"/>
              </a:ext>
            </a:extLst>
          </p:cNvPr>
          <p:cNvSpPr/>
          <p:nvPr/>
        </p:nvSpPr>
        <p:spPr>
          <a:xfrm rot="3030056">
            <a:off x="957846" y="2747337"/>
            <a:ext cx="186108" cy="149530"/>
          </a:xfrm>
          <a:prstGeom prst="triangle">
            <a:avLst>
              <a:gd name="adj" fmla="val 0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6" name="Triángulo isósceles 145">
            <a:extLst>
              <a:ext uri="{FF2B5EF4-FFF2-40B4-BE49-F238E27FC236}">
                <a16:creationId xmlns:a16="http://schemas.microsoft.com/office/drawing/2014/main" id="{3FFDA7AA-175D-4AC9-8E91-0A353EC1E38C}"/>
              </a:ext>
            </a:extLst>
          </p:cNvPr>
          <p:cNvSpPr/>
          <p:nvPr/>
        </p:nvSpPr>
        <p:spPr>
          <a:xfrm rot="5400000">
            <a:off x="882493" y="2630287"/>
            <a:ext cx="219694" cy="106057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7" name="Triángulo isósceles 146">
            <a:extLst>
              <a:ext uri="{FF2B5EF4-FFF2-40B4-BE49-F238E27FC236}">
                <a16:creationId xmlns:a16="http://schemas.microsoft.com/office/drawing/2014/main" id="{00CB6DB9-3847-456B-8381-64AEC354DDE7}"/>
              </a:ext>
            </a:extLst>
          </p:cNvPr>
          <p:cNvSpPr/>
          <p:nvPr/>
        </p:nvSpPr>
        <p:spPr>
          <a:xfrm rot="21095133">
            <a:off x="916706" y="2772872"/>
            <a:ext cx="125580" cy="176436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5" name="Triángulo isósceles 154">
            <a:extLst>
              <a:ext uri="{FF2B5EF4-FFF2-40B4-BE49-F238E27FC236}">
                <a16:creationId xmlns:a16="http://schemas.microsoft.com/office/drawing/2014/main" id="{C2403A97-3CE6-469E-8C02-00DA5BEF967D}"/>
              </a:ext>
            </a:extLst>
          </p:cNvPr>
          <p:cNvSpPr/>
          <p:nvPr/>
        </p:nvSpPr>
        <p:spPr>
          <a:xfrm rot="3030056">
            <a:off x="957846" y="2747338"/>
            <a:ext cx="186108" cy="149530"/>
          </a:xfrm>
          <a:prstGeom prst="triangle">
            <a:avLst>
              <a:gd name="adj" fmla="val 0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6" name="Triángulo isósceles 155">
            <a:extLst>
              <a:ext uri="{FF2B5EF4-FFF2-40B4-BE49-F238E27FC236}">
                <a16:creationId xmlns:a16="http://schemas.microsoft.com/office/drawing/2014/main" id="{5504C684-D5EC-449A-86F6-7CC8DD20A4D5}"/>
              </a:ext>
            </a:extLst>
          </p:cNvPr>
          <p:cNvSpPr/>
          <p:nvPr/>
        </p:nvSpPr>
        <p:spPr>
          <a:xfrm rot="5400000">
            <a:off x="882493" y="2630288"/>
            <a:ext cx="219694" cy="106057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7" name="Triángulo isósceles 156">
            <a:extLst>
              <a:ext uri="{FF2B5EF4-FFF2-40B4-BE49-F238E27FC236}">
                <a16:creationId xmlns:a16="http://schemas.microsoft.com/office/drawing/2014/main" id="{4DB9FC46-FC33-4133-94E3-C17692B2061D}"/>
              </a:ext>
            </a:extLst>
          </p:cNvPr>
          <p:cNvSpPr/>
          <p:nvPr/>
        </p:nvSpPr>
        <p:spPr>
          <a:xfrm rot="21095133">
            <a:off x="916706" y="2772873"/>
            <a:ext cx="125580" cy="176436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8" name="Triángulo isósceles 157">
            <a:extLst>
              <a:ext uri="{FF2B5EF4-FFF2-40B4-BE49-F238E27FC236}">
                <a16:creationId xmlns:a16="http://schemas.microsoft.com/office/drawing/2014/main" id="{120B7687-4B06-47C4-B598-0036589278D0}"/>
              </a:ext>
            </a:extLst>
          </p:cNvPr>
          <p:cNvSpPr/>
          <p:nvPr/>
        </p:nvSpPr>
        <p:spPr>
          <a:xfrm rot="10800000">
            <a:off x="928710" y="2561156"/>
            <a:ext cx="123306" cy="158330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9" name="Triángulo isósceles 158">
            <a:extLst>
              <a:ext uri="{FF2B5EF4-FFF2-40B4-BE49-F238E27FC236}">
                <a16:creationId xmlns:a16="http://schemas.microsoft.com/office/drawing/2014/main" id="{B267D2FD-674C-4748-96D0-72C376BCB44D}"/>
              </a:ext>
            </a:extLst>
          </p:cNvPr>
          <p:cNvSpPr/>
          <p:nvPr/>
        </p:nvSpPr>
        <p:spPr>
          <a:xfrm rot="21095133">
            <a:off x="926893" y="2364675"/>
            <a:ext cx="105205" cy="200771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0" name="Triángulo isósceles 159">
            <a:extLst>
              <a:ext uri="{FF2B5EF4-FFF2-40B4-BE49-F238E27FC236}">
                <a16:creationId xmlns:a16="http://schemas.microsoft.com/office/drawing/2014/main" id="{265DC2A9-174F-45C8-9482-94AF2630A27F}"/>
              </a:ext>
            </a:extLst>
          </p:cNvPr>
          <p:cNvSpPr/>
          <p:nvPr/>
        </p:nvSpPr>
        <p:spPr>
          <a:xfrm rot="3030056">
            <a:off x="956769" y="2746347"/>
            <a:ext cx="186108" cy="149530"/>
          </a:xfrm>
          <a:prstGeom prst="triangle">
            <a:avLst>
              <a:gd name="adj" fmla="val 0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1" name="Triángulo isósceles 160">
            <a:extLst>
              <a:ext uri="{FF2B5EF4-FFF2-40B4-BE49-F238E27FC236}">
                <a16:creationId xmlns:a16="http://schemas.microsoft.com/office/drawing/2014/main" id="{E9F1C992-2901-4271-BC59-6871369C258D}"/>
              </a:ext>
            </a:extLst>
          </p:cNvPr>
          <p:cNvSpPr/>
          <p:nvPr/>
        </p:nvSpPr>
        <p:spPr>
          <a:xfrm rot="5400000">
            <a:off x="881416" y="2629297"/>
            <a:ext cx="219694" cy="106057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2" name="Triángulo isósceles 161">
            <a:extLst>
              <a:ext uri="{FF2B5EF4-FFF2-40B4-BE49-F238E27FC236}">
                <a16:creationId xmlns:a16="http://schemas.microsoft.com/office/drawing/2014/main" id="{4991D02A-46B8-4DA9-85A8-B1EE4DB77888}"/>
              </a:ext>
            </a:extLst>
          </p:cNvPr>
          <p:cNvSpPr/>
          <p:nvPr/>
        </p:nvSpPr>
        <p:spPr>
          <a:xfrm rot="21095133">
            <a:off x="915629" y="2771882"/>
            <a:ext cx="125580" cy="176436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3" name="Triángulo isósceles 162">
            <a:extLst>
              <a:ext uri="{FF2B5EF4-FFF2-40B4-BE49-F238E27FC236}">
                <a16:creationId xmlns:a16="http://schemas.microsoft.com/office/drawing/2014/main" id="{7F892AD2-5058-43E3-BF72-0151D7B4996C}"/>
              </a:ext>
            </a:extLst>
          </p:cNvPr>
          <p:cNvSpPr/>
          <p:nvPr/>
        </p:nvSpPr>
        <p:spPr>
          <a:xfrm rot="3030056">
            <a:off x="957846" y="2352087"/>
            <a:ext cx="186108" cy="149530"/>
          </a:xfrm>
          <a:prstGeom prst="triangle">
            <a:avLst>
              <a:gd name="adj" fmla="val 0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4" name="Triángulo isósceles 163">
            <a:extLst>
              <a:ext uri="{FF2B5EF4-FFF2-40B4-BE49-F238E27FC236}">
                <a16:creationId xmlns:a16="http://schemas.microsoft.com/office/drawing/2014/main" id="{AD0F2047-E596-4C7B-859A-8377D50F72C3}"/>
              </a:ext>
            </a:extLst>
          </p:cNvPr>
          <p:cNvSpPr/>
          <p:nvPr/>
        </p:nvSpPr>
        <p:spPr>
          <a:xfrm rot="5400000">
            <a:off x="882493" y="2235037"/>
            <a:ext cx="219694" cy="106057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5" name="Triángulo isósceles 164">
            <a:extLst>
              <a:ext uri="{FF2B5EF4-FFF2-40B4-BE49-F238E27FC236}">
                <a16:creationId xmlns:a16="http://schemas.microsoft.com/office/drawing/2014/main" id="{1C07F15E-027E-4E9F-83B0-90DBD0F5849E}"/>
              </a:ext>
            </a:extLst>
          </p:cNvPr>
          <p:cNvSpPr/>
          <p:nvPr/>
        </p:nvSpPr>
        <p:spPr>
          <a:xfrm rot="10800000">
            <a:off x="928710" y="2561157"/>
            <a:ext cx="123306" cy="158330"/>
          </a:xfrm>
          <a:prstGeom prst="triangle">
            <a:avLst>
              <a:gd name="adj" fmla="val 260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6" name="Triángulo isósceles 165">
            <a:extLst>
              <a:ext uri="{FF2B5EF4-FFF2-40B4-BE49-F238E27FC236}">
                <a16:creationId xmlns:a16="http://schemas.microsoft.com/office/drawing/2014/main" id="{AFA017C6-AD93-4C0B-9ACD-7AE280970235}"/>
              </a:ext>
            </a:extLst>
          </p:cNvPr>
          <p:cNvSpPr/>
          <p:nvPr/>
        </p:nvSpPr>
        <p:spPr>
          <a:xfrm rot="21095133">
            <a:off x="926893" y="2364676"/>
            <a:ext cx="105205" cy="200771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7" name="Triángulo isósceles 166">
            <a:extLst>
              <a:ext uri="{FF2B5EF4-FFF2-40B4-BE49-F238E27FC236}">
                <a16:creationId xmlns:a16="http://schemas.microsoft.com/office/drawing/2014/main" id="{5B82F49E-2470-4A09-BCB2-7503D6B190CE}"/>
              </a:ext>
            </a:extLst>
          </p:cNvPr>
          <p:cNvSpPr/>
          <p:nvPr/>
        </p:nvSpPr>
        <p:spPr>
          <a:xfrm rot="3030056">
            <a:off x="956769" y="2746348"/>
            <a:ext cx="186108" cy="149530"/>
          </a:xfrm>
          <a:prstGeom prst="triangle">
            <a:avLst>
              <a:gd name="adj" fmla="val 0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8" name="Triángulo isósceles 167">
            <a:extLst>
              <a:ext uri="{FF2B5EF4-FFF2-40B4-BE49-F238E27FC236}">
                <a16:creationId xmlns:a16="http://schemas.microsoft.com/office/drawing/2014/main" id="{9C9FE095-E8F8-4DDF-97A6-023016678215}"/>
              </a:ext>
            </a:extLst>
          </p:cNvPr>
          <p:cNvSpPr/>
          <p:nvPr/>
        </p:nvSpPr>
        <p:spPr>
          <a:xfrm rot="5400000">
            <a:off x="881416" y="2629298"/>
            <a:ext cx="219694" cy="106057"/>
          </a:xfrm>
          <a:prstGeom prst="triangle">
            <a:avLst>
              <a:gd name="adj" fmla="val 64980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9" name="Triángulo isósceles 168">
            <a:extLst>
              <a:ext uri="{FF2B5EF4-FFF2-40B4-BE49-F238E27FC236}">
                <a16:creationId xmlns:a16="http://schemas.microsoft.com/office/drawing/2014/main" id="{18293541-3D30-4D25-B917-2A651138252C}"/>
              </a:ext>
            </a:extLst>
          </p:cNvPr>
          <p:cNvSpPr/>
          <p:nvPr/>
        </p:nvSpPr>
        <p:spPr>
          <a:xfrm rot="21095133">
            <a:off x="915629" y="2771883"/>
            <a:ext cx="125580" cy="176436"/>
          </a:xfrm>
          <a:prstGeom prst="triangle">
            <a:avLst>
              <a:gd name="adj" fmla="val 2489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8" name="Triángulo isósceles 187">
            <a:extLst>
              <a:ext uri="{FF2B5EF4-FFF2-40B4-BE49-F238E27FC236}">
                <a16:creationId xmlns:a16="http://schemas.microsoft.com/office/drawing/2014/main" id="{BFD26C94-3644-4AE2-87C0-046C9FC28282}"/>
              </a:ext>
            </a:extLst>
          </p:cNvPr>
          <p:cNvSpPr/>
          <p:nvPr/>
        </p:nvSpPr>
        <p:spPr>
          <a:xfrm rot="10800000">
            <a:off x="5338705" y="5683109"/>
            <a:ext cx="344229" cy="63375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9" name="Triángulo isósceles 188">
            <a:extLst>
              <a:ext uri="{FF2B5EF4-FFF2-40B4-BE49-F238E27FC236}">
                <a16:creationId xmlns:a16="http://schemas.microsoft.com/office/drawing/2014/main" id="{14E80B28-E0D3-4846-90BE-425283EB358D}"/>
              </a:ext>
            </a:extLst>
          </p:cNvPr>
          <p:cNvSpPr/>
          <p:nvPr/>
        </p:nvSpPr>
        <p:spPr>
          <a:xfrm>
            <a:off x="5649449" y="5683109"/>
            <a:ext cx="154460" cy="166225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1" name="Triángulo isósceles 190">
            <a:extLst>
              <a:ext uri="{FF2B5EF4-FFF2-40B4-BE49-F238E27FC236}">
                <a16:creationId xmlns:a16="http://schemas.microsoft.com/office/drawing/2014/main" id="{4205DF33-7BB0-4F81-BC55-1442AEDA9AC8}"/>
              </a:ext>
            </a:extLst>
          </p:cNvPr>
          <p:cNvSpPr/>
          <p:nvPr/>
        </p:nvSpPr>
        <p:spPr>
          <a:xfrm rot="9841511">
            <a:off x="5520409" y="5707360"/>
            <a:ext cx="186108" cy="149530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2" name="Triángulo isósceles 191">
            <a:extLst>
              <a:ext uri="{FF2B5EF4-FFF2-40B4-BE49-F238E27FC236}">
                <a16:creationId xmlns:a16="http://schemas.microsoft.com/office/drawing/2014/main" id="{BC241E8D-CDE6-4065-8475-23F3AD59BB3D}"/>
              </a:ext>
            </a:extLst>
          </p:cNvPr>
          <p:cNvSpPr/>
          <p:nvPr/>
        </p:nvSpPr>
        <p:spPr>
          <a:xfrm>
            <a:off x="5333450" y="5731669"/>
            <a:ext cx="315944" cy="112754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3" name="Triángulo isósceles 192">
            <a:extLst>
              <a:ext uri="{FF2B5EF4-FFF2-40B4-BE49-F238E27FC236}">
                <a16:creationId xmlns:a16="http://schemas.microsoft.com/office/drawing/2014/main" id="{328A37E8-CA2C-4EF0-8EB1-5383726E3AD6}"/>
              </a:ext>
            </a:extLst>
          </p:cNvPr>
          <p:cNvSpPr/>
          <p:nvPr/>
        </p:nvSpPr>
        <p:spPr>
          <a:xfrm rot="5400000">
            <a:off x="5346002" y="5684934"/>
            <a:ext cx="153687" cy="151913"/>
          </a:xfrm>
          <a:prstGeom prst="triangle">
            <a:avLst>
              <a:gd name="adj" fmla="val 3098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5" name="Triángulo isósceles 194">
            <a:extLst>
              <a:ext uri="{FF2B5EF4-FFF2-40B4-BE49-F238E27FC236}">
                <a16:creationId xmlns:a16="http://schemas.microsoft.com/office/drawing/2014/main" id="{28162E81-2383-4E2D-B44A-00C49076E1DD}"/>
              </a:ext>
            </a:extLst>
          </p:cNvPr>
          <p:cNvSpPr/>
          <p:nvPr/>
        </p:nvSpPr>
        <p:spPr>
          <a:xfrm rot="16200000">
            <a:off x="6079693" y="5678876"/>
            <a:ext cx="159215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6" name="Triángulo isósceles 195">
            <a:extLst>
              <a:ext uri="{FF2B5EF4-FFF2-40B4-BE49-F238E27FC236}">
                <a16:creationId xmlns:a16="http://schemas.microsoft.com/office/drawing/2014/main" id="{90213A6B-44DF-4B9C-BD04-76678A05AEF3}"/>
              </a:ext>
            </a:extLst>
          </p:cNvPr>
          <p:cNvSpPr/>
          <p:nvPr/>
        </p:nvSpPr>
        <p:spPr>
          <a:xfrm rot="10800000">
            <a:off x="5786629" y="5689798"/>
            <a:ext cx="344229" cy="63375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7" name="Triángulo isósceles 196">
            <a:extLst>
              <a:ext uri="{FF2B5EF4-FFF2-40B4-BE49-F238E27FC236}">
                <a16:creationId xmlns:a16="http://schemas.microsoft.com/office/drawing/2014/main" id="{22BD43D2-DA5D-474C-8E08-04EB00F3D377}"/>
              </a:ext>
            </a:extLst>
          </p:cNvPr>
          <p:cNvSpPr/>
          <p:nvPr/>
        </p:nvSpPr>
        <p:spPr>
          <a:xfrm>
            <a:off x="6097373" y="5689798"/>
            <a:ext cx="154460" cy="166225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8" name="Triángulo isósceles 197">
            <a:extLst>
              <a:ext uri="{FF2B5EF4-FFF2-40B4-BE49-F238E27FC236}">
                <a16:creationId xmlns:a16="http://schemas.microsoft.com/office/drawing/2014/main" id="{F6998200-E86B-4FF2-844D-D1AD3401DB19}"/>
              </a:ext>
            </a:extLst>
          </p:cNvPr>
          <p:cNvSpPr/>
          <p:nvPr/>
        </p:nvSpPr>
        <p:spPr>
          <a:xfrm rot="9841511">
            <a:off x="5968333" y="5714049"/>
            <a:ext cx="186108" cy="149530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9" name="Triángulo isósceles 198">
            <a:extLst>
              <a:ext uri="{FF2B5EF4-FFF2-40B4-BE49-F238E27FC236}">
                <a16:creationId xmlns:a16="http://schemas.microsoft.com/office/drawing/2014/main" id="{B0638896-1461-460C-AF97-386AC4435DDF}"/>
              </a:ext>
            </a:extLst>
          </p:cNvPr>
          <p:cNvSpPr/>
          <p:nvPr/>
        </p:nvSpPr>
        <p:spPr>
          <a:xfrm>
            <a:off x="5781374" y="5738358"/>
            <a:ext cx="315944" cy="112754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0" name="Triángulo isósceles 199">
            <a:extLst>
              <a:ext uri="{FF2B5EF4-FFF2-40B4-BE49-F238E27FC236}">
                <a16:creationId xmlns:a16="http://schemas.microsoft.com/office/drawing/2014/main" id="{B9680939-CFE4-46F5-8214-EB1E9BB38AED}"/>
              </a:ext>
            </a:extLst>
          </p:cNvPr>
          <p:cNvSpPr/>
          <p:nvPr/>
        </p:nvSpPr>
        <p:spPr>
          <a:xfrm rot="5400000">
            <a:off x="5796307" y="5691623"/>
            <a:ext cx="153687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4" name="Triángulo isósceles 223">
            <a:extLst>
              <a:ext uri="{FF2B5EF4-FFF2-40B4-BE49-F238E27FC236}">
                <a16:creationId xmlns:a16="http://schemas.microsoft.com/office/drawing/2014/main" id="{C2400DBE-FA60-4CE0-B669-F1FD63ECF24F}"/>
              </a:ext>
            </a:extLst>
          </p:cNvPr>
          <p:cNvSpPr/>
          <p:nvPr/>
        </p:nvSpPr>
        <p:spPr>
          <a:xfrm rot="5400000">
            <a:off x="5796571" y="5691623"/>
            <a:ext cx="153687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0" name="Triángulo isósceles 239">
            <a:extLst>
              <a:ext uri="{FF2B5EF4-FFF2-40B4-BE49-F238E27FC236}">
                <a16:creationId xmlns:a16="http://schemas.microsoft.com/office/drawing/2014/main" id="{F3743732-CB27-4DCD-9811-76B4982F4C32}"/>
              </a:ext>
            </a:extLst>
          </p:cNvPr>
          <p:cNvSpPr/>
          <p:nvPr/>
        </p:nvSpPr>
        <p:spPr>
          <a:xfrm rot="16200000">
            <a:off x="6352913" y="5676365"/>
            <a:ext cx="159215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1" name="Triángulo isósceles 240">
            <a:extLst>
              <a:ext uri="{FF2B5EF4-FFF2-40B4-BE49-F238E27FC236}">
                <a16:creationId xmlns:a16="http://schemas.microsoft.com/office/drawing/2014/main" id="{33771E38-AF36-47FB-A584-5CF99B502BDE}"/>
              </a:ext>
            </a:extLst>
          </p:cNvPr>
          <p:cNvSpPr/>
          <p:nvPr/>
        </p:nvSpPr>
        <p:spPr>
          <a:xfrm rot="10800000">
            <a:off x="6059849" y="5687287"/>
            <a:ext cx="344229" cy="63375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2" name="Triángulo isósceles 241">
            <a:extLst>
              <a:ext uri="{FF2B5EF4-FFF2-40B4-BE49-F238E27FC236}">
                <a16:creationId xmlns:a16="http://schemas.microsoft.com/office/drawing/2014/main" id="{8422037F-8023-4B03-A7F0-E5890B575B1C}"/>
              </a:ext>
            </a:extLst>
          </p:cNvPr>
          <p:cNvSpPr/>
          <p:nvPr/>
        </p:nvSpPr>
        <p:spPr>
          <a:xfrm>
            <a:off x="6370593" y="5687287"/>
            <a:ext cx="154460" cy="166225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3" name="Triángulo isósceles 242">
            <a:extLst>
              <a:ext uri="{FF2B5EF4-FFF2-40B4-BE49-F238E27FC236}">
                <a16:creationId xmlns:a16="http://schemas.microsoft.com/office/drawing/2014/main" id="{BBA6F81A-975E-47FC-9404-7878D1631D0C}"/>
              </a:ext>
            </a:extLst>
          </p:cNvPr>
          <p:cNvSpPr/>
          <p:nvPr/>
        </p:nvSpPr>
        <p:spPr>
          <a:xfrm rot="9841511">
            <a:off x="6241553" y="5711538"/>
            <a:ext cx="186108" cy="149530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4" name="Triángulo isósceles 243">
            <a:extLst>
              <a:ext uri="{FF2B5EF4-FFF2-40B4-BE49-F238E27FC236}">
                <a16:creationId xmlns:a16="http://schemas.microsoft.com/office/drawing/2014/main" id="{40B0BF20-1F5F-45DF-9370-CF6825DE4AD0}"/>
              </a:ext>
            </a:extLst>
          </p:cNvPr>
          <p:cNvSpPr/>
          <p:nvPr/>
        </p:nvSpPr>
        <p:spPr>
          <a:xfrm>
            <a:off x="6054594" y="5735847"/>
            <a:ext cx="315944" cy="112754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5" name="Triángulo isósceles 244">
            <a:extLst>
              <a:ext uri="{FF2B5EF4-FFF2-40B4-BE49-F238E27FC236}">
                <a16:creationId xmlns:a16="http://schemas.microsoft.com/office/drawing/2014/main" id="{0BD9F179-BCF6-456A-8AB9-E230B85415A9}"/>
              </a:ext>
            </a:extLst>
          </p:cNvPr>
          <p:cNvSpPr/>
          <p:nvPr/>
        </p:nvSpPr>
        <p:spPr>
          <a:xfrm rot="5400000">
            <a:off x="6069791" y="5689112"/>
            <a:ext cx="153687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6" name="Triángulo isósceles 245">
            <a:extLst>
              <a:ext uri="{FF2B5EF4-FFF2-40B4-BE49-F238E27FC236}">
                <a16:creationId xmlns:a16="http://schemas.microsoft.com/office/drawing/2014/main" id="{C268CE82-5101-45E6-8633-1522E735775A}"/>
              </a:ext>
            </a:extLst>
          </p:cNvPr>
          <p:cNvSpPr/>
          <p:nvPr/>
        </p:nvSpPr>
        <p:spPr>
          <a:xfrm rot="16200000">
            <a:off x="7454949" y="5669416"/>
            <a:ext cx="159215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7" name="Triángulo isósceles 246">
            <a:extLst>
              <a:ext uri="{FF2B5EF4-FFF2-40B4-BE49-F238E27FC236}">
                <a16:creationId xmlns:a16="http://schemas.microsoft.com/office/drawing/2014/main" id="{BF8BABE9-00FF-4558-BCA1-C7772622F18A}"/>
              </a:ext>
            </a:extLst>
          </p:cNvPr>
          <p:cNvSpPr/>
          <p:nvPr/>
        </p:nvSpPr>
        <p:spPr>
          <a:xfrm rot="10800000">
            <a:off x="7161885" y="5680338"/>
            <a:ext cx="344229" cy="63375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8" name="Triángulo isósceles 247">
            <a:extLst>
              <a:ext uri="{FF2B5EF4-FFF2-40B4-BE49-F238E27FC236}">
                <a16:creationId xmlns:a16="http://schemas.microsoft.com/office/drawing/2014/main" id="{01C13F9E-8DAC-4F87-8117-2236BA93EDD2}"/>
              </a:ext>
            </a:extLst>
          </p:cNvPr>
          <p:cNvSpPr/>
          <p:nvPr/>
        </p:nvSpPr>
        <p:spPr>
          <a:xfrm>
            <a:off x="7472629" y="5680338"/>
            <a:ext cx="154460" cy="166225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9" name="Triángulo isósceles 248">
            <a:extLst>
              <a:ext uri="{FF2B5EF4-FFF2-40B4-BE49-F238E27FC236}">
                <a16:creationId xmlns:a16="http://schemas.microsoft.com/office/drawing/2014/main" id="{A8160A68-0CA8-488A-A8DC-301C15DD4F08}"/>
              </a:ext>
            </a:extLst>
          </p:cNvPr>
          <p:cNvSpPr/>
          <p:nvPr/>
        </p:nvSpPr>
        <p:spPr>
          <a:xfrm rot="9841511">
            <a:off x="7343589" y="5704589"/>
            <a:ext cx="186108" cy="149530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0" name="Triángulo isósceles 249">
            <a:extLst>
              <a:ext uri="{FF2B5EF4-FFF2-40B4-BE49-F238E27FC236}">
                <a16:creationId xmlns:a16="http://schemas.microsoft.com/office/drawing/2014/main" id="{7FD9A0B8-8D74-41DA-BD0C-134DB3B8E160}"/>
              </a:ext>
            </a:extLst>
          </p:cNvPr>
          <p:cNvSpPr/>
          <p:nvPr/>
        </p:nvSpPr>
        <p:spPr>
          <a:xfrm>
            <a:off x="7156630" y="5728898"/>
            <a:ext cx="315944" cy="112754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1" name="Triángulo isósceles 250">
            <a:extLst>
              <a:ext uri="{FF2B5EF4-FFF2-40B4-BE49-F238E27FC236}">
                <a16:creationId xmlns:a16="http://schemas.microsoft.com/office/drawing/2014/main" id="{EDD2B3CC-9BE3-4CA3-B74A-A77603FA25ED}"/>
              </a:ext>
            </a:extLst>
          </p:cNvPr>
          <p:cNvSpPr/>
          <p:nvPr/>
        </p:nvSpPr>
        <p:spPr>
          <a:xfrm rot="5400000">
            <a:off x="7171827" y="5682163"/>
            <a:ext cx="153687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7" name="Triángulo isósceles 256">
            <a:extLst>
              <a:ext uri="{FF2B5EF4-FFF2-40B4-BE49-F238E27FC236}">
                <a16:creationId xmlns:a16="http://schemas.microsoft.com/office/drawing/2014/main" id="{03553E12-E808-4C89-8722-E56AC6957346}"/>
              </a:ext>
            </a:extLst>
          </p:cNvPr>
          <p:cNvSpPr/>
          <p:nvPr/>
        </p:nvSpPr>
        <p:spPr>
          <a:xfrm rot="16200000">
            <a:off x="6804280" y="5676365"/>
            <a:ext cx="159215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8" name="Triángulo isósceles 257">
            <a:extLst>
              <a:ext uri="{FF2B5EF4-FFF2-40B4-BE49-F238E27FC236}">
                <a16:creationId xmlns:a16="http://schemas.microsoft.com/office/drawing/2014/main" id="{961F7D4C-2309-4AF8-907D-BF9C887D4ED7}"/>
              </a:ext>
            </a:extLst>
          </p:cNvPr>
          <p:cNvSpPr/>
          <p:nvPr/>
        </p:nvSpPr>
        <p:spPr>
          <a:xfrm rot="10800000">
            <a:off x="6511216" y="5687287"/>
            <a:ext cx="344229" cy="63375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9" name="Triángulo isósceles 258">
            <a:extLst>
              <a:ext uri="{FF2B5EF4-FFF2-40B4-BE49-F238E27FC236}">
                <a16:creationId xmlns:a16="http://schemas.microsoft.com/office/drawing/2014/main" id="{6DF7F172-936B-4B17-8984-C3B3E9E84D8D}"/>
              </a:ext>
            </a:extLst>
          </p:cNvPr>
          <p:cNvSpPr/>
          <p:nvPr/>
        </p:nvSpPr>
        <p:spPr>
          <a:xfrm>
            <a:off x="6821960" y="5687287"/>
            <a:ext cx="154460" cy="166225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0" name="Triángulo isósceles 259">
            <a:extLst>
              <a:ext uri="{FF2B5EF4-FFF2-40B4-BE49-F238E27FC236}">
                <a16:creationId xmlns:a16="http://schemas.microsoft.com/office/drawing/2014/main" id="{F1780156-F676-47BF-8058-E5379FE3B91D}"/>
              </a:ext>
            </a:extLst>
          </p:cNvPr>
          <p:cNvSpPr/>
          <p:nvPr/>
        </p:nvSpPr>
        <p:spPr>
          <a:xfrm rot="9841511">
            <a:off x="6692920" y="5711538"/>
            <a:ext cx="186108" cy="149530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1" name="Triángulo isósceles 260">
            <a:extLst>
              <a:ext uri="{FF2B5EF4-FFF2-40B4-BE49-F238E27FC236}">
                <a16:creationId xmlns:a16="http://schemas.microsoft.com/office/drawing/2014/main" id="{E0E99B46-8A4E-4D97-9425-20BFA46CBB3C}"/>
              </a:ext>
            </a:extLst>
          </p:cNvPr>
          <p:cNvSpPr/>
          <p:nvPr/>
        </p:nvSpPr>
        <p:spPr>
          <a:xfrm>
            <a:off x="6505961" y="5735847"/>
            <a:ext cx="315944" cy="112754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2" name="Triángulo isósceles 261">
            <a:extLst>
              <a:ext uri="{FF2B5EF4-FFF2-40B4-BE49-F238E27FC236}">
                <a16:creationId xmlns:a16="http://schemas.microsoft.com/office/drawing/2014/main" id="{FDB07AE1-F9D2-4089-BAC8-F21658C533A3}"/>
              </a:ext>
            </a:extLst>
          </p:cNvPr>
          <p:cNvSpPr/>
          <p:nvPr/>
        </p:nvSpPr>
        <p:spPr>
          <a:xfrm rot="5400000">
            <a:off x="6521158" y="5689112"/>
            <a:ext cx="153687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3" name="Triángulo isósceles 262">
            <a:extLst>
              <a:ext uri="{FF2B5EF4-FFF2-40B4-BE49-F238E27FC236}">
                <a16:creationId xmlns:a16="http://schemas.microsoft.com/office/drawing/2014/main" id="{4052834A-7680-4B01-86F5-AAC73370DE43}"/>
              </a:ext>
            </a:extLst>
          </p:cNvPr>
          <p:cNvSpPr/>
          <p:nvPr/>
        </p:nvSpPr>
        <p:spPr>
          <a:xfrm rot="16200000">
            <a:off x="7261187" y="5678615"/>
            <a:ext cx="162806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4" name="Triángulo isósceles 263">
            <a:extLst>
              <a:ext uri="{FF2B5EF4-FFF2-40B4-BE49-F238E27FC236}">
                <a16:creationId xmlns:a16="http://schemas.microsoft.com/office/drawing/2014/main" id="{EB4DBD8C-CEE6-4278-89C3-715010A5B913}"/>
              </a:ext>
            </a:extLst>
          </p:cNvPr>
          <p:cNvSpPr/>
          <p:nvPr/>
        </p:nvSpPr>
        <p:spPr>
          <a:xfrm rot="10800000">
            <a:off x="6953250" y="5685141"/>
            <a:ext cx="344229" cy="64804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5" name="Triángulo isósceles 264">
            <a:extLst>
              <a:ext uri="{FF2B5EF4-FFF2-40B4-BE49-F238E27FC236}">
                <a16:creationId xmlns:a16="http://schemas.microsoft.com/office/drawing/2014/main" id="{6C90CF53-636A-4FAB-862C-A71C36596E24}"/>
              </a:ext>
            </a:extLst>
          </p:cNvPr>
          <p:cNvSpPr/>
          <p:nvPr/>
        </p:nvSpPr>
        <p:spPr>
          <a:xfrm>
            <a:off x="7280662" y="5687584"/>
            <a:ext cx="154460" cy="169974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6" name="Triángulo isósceles 265">
            <a:extLst>
              <a:ext uri="{FF2B5EF4-FFF2-40B4-BE49-F238E27FC236}">
                <a16:creationId xmlns:a16="http://schemas.microsoft.com/office/drawing/2014/main" id="{E9B2C521-7EBD-48FE-B23A-289CA9834732}"/>
              </a:ext>
            </a:extLst>
          </p:cNvPr>
          <p:cNvSpPr/>
          <p:nvPr/>
        </p:nvSpPr>
        <p:spPr>
          <a:xfrm rot="9841511">
            <a:off x="7151158" y="5712276"/>
            <a:ext cx="186108" cy="152902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7" name="Triángulo isósceles 266">
            <a:extLst>
              <a:ext uri="{FF2B5EF4-FFF2-40B4-BE49-F238E27FC236}">
                <a16:creationId xmlns:a16="http://schemas.microsoft.com/office/drawing/2014/main" id="{ECFC3299-50CF-4997-BC7D-E0966F89C379}"/>
              </a:ext>
            </a:extLst>
          </p:cNvPr>
          <p:cNvSpPr/>
          <p:nvPr/>
        </p:nvSpPr>
        <p:spPr>
          <a:xfrm>
            <a:off x="6964663" y="5737349"/>
            <a:ext cx="315944" cy="115297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8" name="Triángulo isósceles 267">
            <a:extLst>
              <a:ext uri="{FF2B5EF4-FFF2-40B4-BE49-F238E27FC236}">
                <a16:creationId xmlns:a16="http://schemas.microsoft.com/office/drawing/2014/main" id="{C8AB8E15-9701-469D-B482-234B7A64EB0C}"/>
              </a:ext>
            </a:extLst>
          </p:cNvPr>
          <p:cNvSpPr/>
          <p:nvPr/>
        </p:nvSpPr>
        <p:spPr>
          <a:xfrm rot="5400000">
            <a:off x="6968602" y="5691424"/>
            <a:ext cx="157153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9" name="Triángulo isósceles 268">
            <a:extLst>
              <a:ext uri="{FF2B5EF4-FFF2-40B4-BE49-F238E27FC236}">
                <a16:creationId xmlns:a16="http://schemas.microsoft.com/office/drawing/2014/main" id="{8198AA93-A92D-4FAD-B50B-814A4FBE6802}"/>
              </a:ext>
            </a:extLst>
          </p:cNvPr>
          <p:cNvSpPr/>
          <p:nvPr/>
        </p:nvSpPr>
        <p:spPr>
          <a:xfrm rot="16200000">
            <a:off x="7706105" y="5672580"/>
            <a:ext cx="176088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0" name="Triángulo isósceles 269">
            <a:extLst>
              <a:ext uri="{FF2B5EF4-FFF2-40B4-BE49-F238E27FC236}">
                <a16:creationId xmlns:a16="http://schemas.microsoft.com/office/drawing/2014/main" id="{D72801E1-3074-468E-9B40-E7CF132EBD80}"/>
              </a:ext>
            </a:extLst>
          </p:cNvPr>
          <p:cNvSpPr/>
          <p:nvPr/>
        </p:nvSpPr>
        <p:spPr>
          <a:xfrm rot="10800000">
            <a:off x="7421475" y="5685222"/>
            <a:ext cx="344229" cy="70091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1" name="Triángulo isósceles 270">
            <a:extLst>
              <a:ext uri="{FF2B5EF4-FFF2-40B4-BE49-F238E27FC236}">
                <a16:creationId xmlns:a16="http://schemas.microsoft.com/office/drawing/2014/main" id="{88AA861F-2F74-4B47-AE1C-134F4F304943}"/>
              </a:ext>
            </a:extLst>
          </p:cNvPr>
          <p:cNvSpPr/>
          <p:nvPr/>
        </p:nvSpPr>
        <p:spPr>
          <a:xfrm>
            <a:off x="7732221" y="5674323"/>
            <a:ext cx="154460" cy="183841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2" name="Triángulo isósceles 271">
            <a:extLst>
              <a:ext uri="{FF2B5EF4-FFF2-40B4-BE49-F238E27FC236}">
                <a16:creationId xmlns:a16="http://schemas.microsoft.com/office/drawing/2014/main" id="{2B6C86EB-0C90-429F-8884-C7FC2B3C9144}"/>
              </a:ext>
            </a:extLst>
          </p:cNvPr>
          <p:cNvSpPr/>
          <p:nvPr/>
        </p:nvSpPr>
        <p:spPr>
          <a:xfrm rot="9841511">
            <a:off x="7601001" y="5700649"/>
            <a:ext cx="186108" cy="165376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3" name="Triángulo isósceles 272">
            <a:extLst>
              <a:ext uri="{FF2B5EF4-FFF2-40B4-BE49-F238E27FC236}">
                <a16:creationId xmlns:a16="http://schemas.microsoft.com/office/drawing/2014/main" id="{E4287026-8A90-4019-AFE0-92457E8E97A9}"/>
              </a:ext>
            </a:extLst>
          </p:cNvPr>
          <p:cNvSpPr/>
          <p:nvPr/>
        </p:nvSpPr>
        <p:spPr>
          <a:xfrm>
            <a:off x="7416222" y="5728549"/>
            <a:ext cx="315944" cy="124703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4" name="Triángulo isósceles 273">
            <a:extLst>
              <a:ext uri="{FF2B5EF4-FFF2-40B4-BE49-F238E27FC236}">
                <a16:creationId xmlns:a16="http://schemas.microsoft.com/office/drawing/2014/main" id="{C3C268EB-C10F-4F3F-9E01-33A537A24C4F}"/>
              </a:ext>
            </a:extLst>
          </p:cNvPr>
          <p:cNvSpPr/>
          <p:nvPr/>
        </p:nvSpPr>
        <p:spPr>
          <a:xfrm rot="5400000">
            <a:off x="7423274" y="5685620"/>
            <a:ext cx="169974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5" name="Triángulo isósceles 274">
            <a:extLst>
              <a:ext uri="{FF2B5EF4-FFF2-40B4-BE49-F238E27FC236}">
                <a16:creationId xmlns:a16="http://schemas.microsoft.com/office/drawing/2014/main" id="{740555C3-1A86-4F5A-B231-DB32CDBEF821}"/>
              </a:ext>
            </a:extLst>
          </p:cNvPr>
          <p:cNvSpPr/>
          <p:nvPr/>
        </p:nvSpPr>
        <p:spPr>
          <a:xfrm rot="16200000">
            <a:off x="8160300" y="5672580"/>
            <a:ext cx="176088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6" name="Triángulo isósceles 275">
            <a:extLst>
              <a:ext uri="{FF2B5EF4-FFF2-40B4-BE49-F238E27FC236}">
                <a16:creationId xmlns:a16="http://schemas.microsoft.com/office/drawing/2014/main" id="{EB0B6821-ACF6-44BB-91DC-3571D0007159}"/>
              </a:ext>
            </a:extLst>
          </p:cNvPr>
          <p:cNvSpPr/>
          <p:nvPr/>
        </p:nvSpPr>
        <p:spPr>
          <a:xfrm rot="10800000">
            <a:off x="7875670" y="5685222"/>
            <a:ext cx="344229" cy="70091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7" name="Triángulo isósceles 276">
            <a:extLst>
              <a:ext uri="{FF2B5EF4-FFF2-40B4-BE49-F238E27FC236}">
                <a16:creationId xmlns:a16="http://schemas.microsoft.com/office/drawing/2014/main" id="{5D2E81F0-5C77-41AD-BA9F-F87930CDF100}"/>
              </a:ext>
            </a:extLst>
          </p:cNvPr>
          <p:cNvSpPr/>
          <p:nvPr/>
        </p:nvSpPr>
        <p:spPr>
          <a:xfrm>
            <a:off x="8186416" y="5674323"/>
            <a:ext cx="154460" cy="183841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8" name="Triángulo isósceles 277">
            <a:extLst>
              <a:ext uri="{FF2B5EF4-FFF2-40B4-BE49-F238E27FC236}">
                <a16:creationId xmlns:a16="http://schemas.microsoft.com/office/drawing/2014/main" id="{562A41B1-F462-4D60-AE8C-6469DCBFE5FA}"/>
              </a:ext>
            </a:extLst>
          </p:cNvPr>
          <p:cNvSpPr/>
          <p:nvPr/>
        </p:nvSpPr>
        <p:spPr>
          <a:xfrm rot="9841511">
            <a:off x="8055196" y="5700649"/>
            <a:ext cx="186108" cy="165376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9" name="Triángulo isósceles 278">
            <a:extLst>
              <a:ext uri="{FF2B5EF4-FFF2-40B4-BE49-F238E27FC236}">
                <a16:creationId xmlns:a16="http://schemas.microsoft.com/office/drawing/2014/main" id="{77657275-738F-4583-952F-5A39FA2245CC}"/>
              </a:ext>
            </a:extLst>
          </p:cNvPr>
          <p:cNvSpPr/>
          <p:nvPr/>
        </p:nvSpPr>
        <p:spPr>
          <a:xfrm>
            <a:off x="7870417" y="5728549"/>
            <a:ext cx="315944" cy="124703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0" name="Triángulo isósceles 279">
            <a:extLst>
              <a:ext uri="{FF2B5EF4-FFF2-40B4-BE49-F238E27FC236}">
                <a16:creationId xmlns:a16="http://schemas.microsoft.com/office/drawing/2014/main" id="{2FF84E62-4D5E-4150-963B-70294A7C58B9}"/>
              </a:ext>
            </a:extLst>
          </p:cNvPr>
          <p:cNvSpPr/>
          <p:nvPr/>
        </p:nvSpPr>
        <p:spPr>
          <a:xfrm rot="5400000">
            <a:off x="7877469" y="5685620"/>
            <a:ext cx="169974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1" name="Triángulo isósceles 280">
            <a:extLst>
              <a:ext uri="{FF2B5EF4-FFF2-40B4-BE49-F238E27FC236}">
                <a16:creationId xmlns:a16="http://schemas.microsoft.com/office/drawing/2014/main" id="{91EE3FDF-E2A6-419A-AEB5-54DF6A0708FC}"/>
              </a:ext>
            </a:extLst>
          </p:cNvPr>
          <p:cNvSpPr/>
          <p:nvPr/>
        </p:nvSpPr>
        <p:spPr>
          <a:xfrm rot="16200000">
            <a:off x="8615642" y="5671831"/>
            <a:ext cx="176088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2" name="Triángulo isósceles 281">
            <a:extLst>
              <a:ext uri="{FF2B5EF4-FFF2-40B4-BE49-F238E27FC236}">
                <a16:creationId xmlns:a16="http://schemas.microsoft.com/office/drawing/2014/main" id="{C44D35D3-669A-4E90-89B2-D813FE949DC2}"/>
              </a:ext>
            </a:extLst>
          </p:cNvPr>
          <p:cNvSpPr/>
          <p:nvPr/>
        </p:nvSpPr>
        <p:spPr>
          <a:xfrm rot="10800000">
            <a:off x="8331012" y="5684473"/>
            <a:ext cx="344229" cy="70091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3" name="Triángulo isósceles 282">
            <a:extLst>
              <a:ext uri="{FF2B5EF4-FFF2-40B4-BE49-F238E27FC236}">
                <a16:creationId xmlns:a16="http://schemas.microsoft.com/office/drawing/2014/main" id="{FC397E28-0EC4-4B77-83C8-54D66A0B062C}"/>
              </a:ext>
            </a:extLst>
          </p:cNvPr>
          <p:cNvSpPr/>
          <p:nvPr/>
        </p:nvSpPr>
        <p:spPr>
          <a:xfrm>
            <a:off x="8641758" y="5673574"/>
            <a:ext cx="154460" cy="183841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4" name="Triángulo isósceles 283">
            <a:extLst>
              <a:ext uri="{FF2B5EF4-FFF2-40B4-BE49-F238E27FC236}">
                <a16:creationId xmlns:a16="http://schemas.microsoft.com/office/drawing/2014/main" id="{1F988A5A-223B-41FA-B8C3-38B004C26A76}"/>
              </a:ext>
            </a:extLst>
          </p:cNvPr>
          <p:cNvSpPr/>
          <p:nvPr/>
        </p:nvSpPr>
        <p:spPr>
          <a:xfrm rot="9841511">
            <a:off x="8510538" y="5699900"/>
            <a:ext cx="186108" cy="165376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5" name="Triángulo isósceles 284">
            <a:extLst>
              <a:ext uri="{FF2B5EF4-FFF2-40B4-BE49-F238E27FC236}">
                <a16:creationId xmlns:a16="http://schemas.microsoft.com/office/drawing/2014/main" id="{35C06BD3-E8CD-45CD-A12E-CC406017C187}"/>
              </a:ext>
            </a:extLst>
          </p:cNvPr>
          <p:cNvSpPr/>
          <p:nvPr/>
        </p:nvSpPr>
        <p:spPr>
          <a:xfrm>
            <a:off x="8325759" y="5727800"/>
            <a:ext cx="315944" cy="124703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6" name="Triángulo isósceles 285">
            <a:extLst>
              <a:ext uri="{FF2B5EF4-FFF2-40B4-BE49-F238E27FC236}">
                <a16:creationId xmlns:a16="http://schemas.microsoft.com/office/drawing/2014/main" id="{F71AB3BF-6C3B-4556-89A5-FDB7095CB17B}"/>
              </a:ext>
            </a:extLst>
          </p:cNvPr>
          <p:cNvSpPr/>
          <p:nvPr/>
        </p:nvSpPr>
        <p:spPr>
          <a:xfrm rot="5400000">
            <a:off x="8332811" y="5684871"/>
            <a:ext cx="169974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7" name="Triángulo isósceles 286">
            <a:extLst>
              <a:ext uri="{FF2B5EF4-FFF2-40B4-BE49-F238E27FC236}">
                <a16:creationId xmlns:a16="http://schemas.microsoft.com/office/drawing/2014/main" id="{7B689F76-ED21-4430-A58E-AF1F1DA7A40D}"/>
              </a:ext>
            </a:extLst>
          </p:cNvPr>
          <p:cNvSpPr/>
          <p:nvPr/>
        </p:nvSpPr>
        <p:spPr>
          <a:xfrm rot="16200000">
            <a:off x="9072782" y="5675386"/>
            <a:ext cx="176088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8" name="Triángulo isósceles 287">
            <a:extLst>
              <a:ext uri="{FF2B5EF4-FFF2-40B4-BE49-F238E27FC236}">
                <a16:creationId xmlns:a16="http://schemas.microsoft.com/office/drawing/2014/main" id="{35189F31-FB2B-4D70-B439-42F8DECA4179}"/>
              </a:ext>
            </a:extLst>
          </p:cNvPr>
          <p:cNvSpPr/>
          <p:nvPr/>
        </p:nvSpPr>
        <p:spPr>
          <a:xfrm rot="10800000">
            <a:off x="8788152" y="5688028"/>
            <a:ext cx="344229" cy="70091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9" name="Triángulo isósceles 288">
            <a:extLst>
              <a:ext uri="{FF2B5EF4-FFF2-40B4-BE49-F238E27FC236}">
                <a16:creationId xmlns:a16="http://schemas.microsoft.com/office/drawing/2014/main" id="{E2578430-4C95-4182-BBA0-8FDFDDFF2BD4}"/>
              </a:ext>
            </a:extLst>
          </p:cNvPr>
          <p:cNvSpPr/>
          <p:nvPr/>
        </p:nvSpPr>
        <p:spPr>
          <a:xfrm>
            <a:off x="9098898" y="5677129"/>
            <a:ext cx="154460" cy="183841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0" name="Triángulo isósceles 289">
            <a:extLst>
              <a:ext uri="{FF2B5EF4-FFF2-40B4-BE49-F238E27FC236}">
                <a16:creationId xmlns:a16="http://schemas.microsoft.com/office/drawing/2014/main" id="{656989AD-747F-44BF-8997-A1FD4DC37ECC}"/>
              </a:ext>
            </a:extLst>
          </p:cNvPr>
          <p:cNvSpPr/>
          <p:nvPr/>
        </p:nvSpPr>
        <p:spPr>
          <a:xfrm rot="9841511">
            <a:off x="8967678" y="5703455"/>
            <a:ext cx="186108" cy="165376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1" name="Triángulo isósceles 290">
            <a:extLst>
              <a:ext uri="{FF2B5EF4-FFF2-40B4-BE49-F238E27FC236}">
                <a16:creationId xmlns:a16="http://schemas.microsoft.com/office/drawing/2014/main" id="{C60E58D7-9685-487D-9D1D-B91B3A1B66C4}"/>
              </a:ext>
            </a:extLst>
          </p:cNvPr>
          <p:cNvSpPr/>
          <p:nvPr/>
        </p:nvSpPr>
        <p:spPr>
          <a:xfrm>
            <a:off x="8782899" y="5731355"/>
            <a:ext cx="315944" cy="124703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2" name="Triángulo isósceles 291">
            <a:extLst>
              <a:ext uri="{FF2B5EF4-FFF2-40B4-BE49-F238E27FC236}">
                <a16:creationId xmlns:a16="http://schemas.microsoft.com/office/drawing/2014/main" id="{114D0C44-1628-447D-93F4-A04AC2715397}"/>
              </a:ext>
            </a:extLst>
          </p:cNvPr>
          <p:cNvSpPr/>
          <p:nvPr/>
        </p:nvSpPr>
        <p:spPr>
          <a:xfrm rot="5400000">
            <a:off x="8789951" y="5688426"/>
            <a:ext cx="169974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3" name="Triángulo isósceles 292">
            <a:extLst>
              <a:ext uri="{FF2B5EF4-FFF2-40B4-BE49-F238E27FC236}">
                <a16:creationId xmlns:a16="http://schemas.microsoft.com/office/drawing/2014/main" id="{C19F5E1E-B06D-438F-BF16-DE0F6BEE4E1C}"/>
              </a:ext>
            </a:extLst>
          </p:cNvPr>
          <p:cNvSpPr/>
          <p:nvPr/>
        </p:nvSpPr>
        <p:spPr>
          <a:xfrm rot="16200000">
            <a:off x="9523172" y="5673740"/>
            <a:ext cx="176088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4" name="Triángulo isósceles 293">
            <a:extLst>
              <a:ext uri="{FF2B5EF4-FFF2-40B4-BE49-F238E27FC236}">
                <a16:creationId xmlns:a16="http://schemas.microsoft.com/office/drawing/2014/main" id="{2D50A585-AC41-40B9-A0E8-0A0859AB603D}"/>
              </a:ext>
            </a:extLst>
          </p:cNvPr>
          <p:cNvSpPr/>
          <p:nvPr/>
        </p:nvSpPr>
        <p:spPr>
          <a:xfrm rot="10800000">
            <a:off x="9238542" y="5686382"/>
            <a:ext cx="344229" cy="70091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5" name="Triángulo isósceles 294">
            <a:extLst>
              <a:ext uri="{FF2B5EF4-FFF2-40B4-BE49-F238E27FC236}">
                <a16:creationId xmlns:a16="http://schemas.microsoft.com/office/drawing/2014/main" id="{9889A7CD-8A37-4670-AD7D-F487C5538E5D}"/>
              </a:ext>
            </a:extLst>
          </p:cNvPr>
          <p:cNvSpPr/>
          <p:nvPr/>
        </p:nvSpPr>
        <p:spPr>
          <a:xfrm>
            <a:off x="9549288" y="5675483"/>
            <a:ext cx="154460" cy="183841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6" name="Triángulo isósceles 295">
            <a:extLst>
              <a:ext uri="{FF2B5EF4-FFF2-40B4-BE49-F238E27FC236}">
                <a16:creationId xmlns:a16="http://schemas.microsoft.com/office/drawing/2014/main" id="{8256CF7C-71B7-43A8-B75E-18A2760C6415}"/>
              </a:ext>
            </a:extLst>
          </p:cNvPr>
          <p:cNvSpPr/>
          <p:nvPr/>
        </p:nvSpPr>
        <p:spPr>
          <a:xfrm rot="9841511">
            <a:off x="9418068" y="5701809"/>
            <a:ext cx="186108" cy="165376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7" name="Triángulo isósceles 296">
            <a:extLst>
              <a:ext uri="{FF2B5EF4-FFF2-40B4-BE49-F238E27FC236}">
                <a16:creationId xmlns:a16="http://schemas.microsoft.com/office/drawing/2014/main" id="{489F228B-DEDF-4E0E-AB08-1053F990F49A}"/>
              </a:ext>
            </a:extLst>
          </p:cNvPr>
          <p:cNvSpPr/>
          <p:nvPr/>
        </p:nvSpPr>
        <p:spPr>
          <a:xfrm>
            <a:off x="9233289" y="5729709"/>
            <a:ext cx="315944" cy="124703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8" name="Triángulo isósceles 297">
            <a:extLst>
              <a:ext uri="{FF2B5EF4-FFF2-40B4-BE49-F238E27FC236}">
                <a16:creationId xmlns:a16="http://schemas.microsoft.com/office/drawing/2014/main" id="{7589C4BF-63A2-410C-A34A-296CE55D0325}"/>
              </a:ext>
            </a:extLst>
          </p:cNvPr>
          <p:cNvSpPr/>
          <p:nvPr/>
        </p:nvSpPr>
        <p:spPr>
          <a:xfrm rot="5400000">
            <a:off x="9240341" y="5686780"/>
            <a:ext cx="169974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9" name="Triángulo isósceles 298">
            <a:extLst>
              <a:ext uri="{FF2B5EF4-FFF2-40B4-BE49-F238E27FC236}">
                <a16:creationId xmlns:a16="http://schemas.microsoft.com/office/drawing/2014/main" id="{378B0871-C526-47C9-A093-CF5088BBCBB9}"/>
              </a:ext>
            </a:extLst>
          </p:cNvPr>
          <p:cNvSpPr/>
          <p:nvPr/>
        </p:nvSpPr>
        <p:spPr>
          <a:xfrm rot="16200000">
            <a:off x="9947358" y="5674933"/>
            <a:ext cx="176088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0" name="Triángulo isósceles 299">
            <a:extLst>
              <a:ext uri="{FF2B5EF4-FFF2-40B4-BE49-F238E27FC236}">
                <a16:creationId xmlns:a16="http://schemas.microsoft.com/office/drawing/2014/main" id="{34241683-6EF7-47BC-AB64-0444D7FBA9F3}"/>
              </a:ext>
            </a:extLst>
          </p:cNvPr>
          <p:cNvSpPr/>
          <p:nvPr/>
        </p:nvSpPr>
        <p:spPr>
          <a:xfrm rot="10800000">
            <a:off x="9662728" y="5687575"/>
            <a:ext cx="344229" cy="70091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1" name="Triángulo isósceles 300">
            <a:extLst>
              <a:ext uri="{FF2B5EF4-FFF2-40B4-BE49-F238E27FC236}">
                <a16:creationId xmlns:a16="http://schemas.microsoft.com/office/drawing/2014/main" id="{9D4762E3-F88B-414E-94A2-F509D2E0C924}"/>
              </a:ext>
            </a:extLst>
          </p:cNvPr>
          <p:cNvSpPr/>
          <p:nvPr/>
        </p:nvSpPr>
        <p:spPr>
          <a:xfrm>
            <a:off x="9973474" y="5676676"/>
            <a:ext cx="154460" cy="183841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2" name="Triángulo isósceles 301">
            <a:extLst>
              <a:ext uri="{FF2B5EF4-FFF2-40B4-BE49-F238E27FC236}">
                <a16:creationId xmlns:a16="http://schemas.microsoft.com/office/drawing/2014/main" id="{4CBE9746-E077-4495-94BB-089867EA6326}"/>
              </a:ext>
            </a:extLst>
          </p:cNvPr>
          <p:cNvSpPr/>
          <p:nvPr/>
        </p:nvSpPr>
        <p:spPr>
          <a:xfrm rot="9841511">
            <a:off x="9842254" y="5703002"/>
            <a:ext cx="186108" cy="165376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3" name="Triángulo isósceles 302">
            <a:extLst>
              <a:ext uri="{FF2B5EF4-FFF2-40B4-BE49-F238E27FC236}">
                <a16:creationId xmlns:a16="http://schemas.microsoft.com/office/drawing/2014/main" id="{B305B2CD-C0CF-43D7-84AD-C1B4DBEE0F07}"/>
              </a:ext>
            </a:extLst>
          </p:cNvPr>
          <p:cNvSpPr/>
          <p:nvPr/>
        </p:nvSpPr>
        <p:spPr>
          <a:xfrm>
            <a:off x="9657475" y="5730902"/>
            <a:ext cx="315944" cy="124703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4" name="Triángulo isósceles 303">
            <a:extLst>
              <a:ext uri="{FF2B5EF4-FFF2-40B4-BE49-F238E27FC236}">
                <a16:creationId xmlns:a16="http://schemas.microsoft.com/office/drawing/2014/main" id="{8DBA2805-74F2-4ED9-94C1-F30D672BD64F}"/>
              </a:ext>
            </a:extLst>
          </p:cNvPr>
          <p:cNvSpPr/>
          <p:nvPr/>
        </p:nvSpPr>
        <p:spPr>
          <a:xfrm rot="5400000">
            <a:off x="9664527" y="5687973"/>
            <a:ext cx="169974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5" name="Triángulo isósceles 304">
            <a:extLst>
              <a:ext uri="{FF2B5EF4-FFF2-40B4-BE49-F238E27FC236}">
                <a16:creationId xmlns:a16="http://schemas.microsoft.com/office/drawing/2014/main" id="{97E4E303-9F0C-4BE3-A619-A37C28D10953}"/>
              </a:ext>
            </a:extLst>
          </p:cNvPr>
          <p:cNvSpPr/>
          <p:nvPr/>
        </p:nvSpPr>
        <p:spPr>
          <a:xfrm rot="16200000">
            <a:off x="10394692" y="5679878"/>
            <a:ext cx="176088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6" name="Triángulo isósceles 305">
            <a:extLst>
              <a:ext uri="{FF2B5EF4-FFF2-40B4-BE49-F238E27FC236}">
                <a16:creationId xmlns:a16="http://schemas.microsoft.com/office/drawing/2014/main" id="{00C45741-0892-49E9-8E85-CDAFEBA605E7}"/>
              </a:ext>
            </a:extLst>
          </p:cNvPr>
          <p:cNvSpPr/>
          <p:nvPr/>
        </p:nvSpPr>
        <p:spPr>
          <a:xfrm rot="10800000">
            <a:off x="10110062" y="5692520"/>
            <a:ext cx="344229" cy="70091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7" name="Triángulo isósceles 306">
            <a:extLst>
              <a:ext uri="{FF2B5EF4-FFF2-40B4-BE49-F238E27FC236}">
                <a16:creationId xmlns:a16="http://schemas.microsoft.com/office/drawing/2014/main" id="{1A75374F-0D47-412A-AB2C-1C2477541C29}"/>
              </a:ext>
            </a:extLst>
          </p:cNvPr>
          <p:cNvSpPr/>
          <p:nvPr/>
        </p:nvSpPr>
        <p:spPr>
          <a:xfrm>
            <a:off x="10420808" y="5681621"/>
            <a:ext cx="154460" cy="183841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8" name="Triángulo isósceles 307">
            <a:extLst>
              <a:ext uri="{FF2B5EF4-FFF2-40B4-BE49-F238E27FC236}">
                <a16:creationId xmlns:a16="http://schemas.microsoft.com/office/drawing/2014/main" id="{F5A9D177-F0FF-4E25-A8BD-AE7889F77C2A}"/>
              </a:ext>
            </a:extLst>
          </p:cNvPr>
          <p:cNvSpPr/>
          <p:nvPr/>
        </p:nvSpPr>
        <p:spPr>
          <a:xfrm rot="9841511">
            <a:off x="10289588" y="5707947"/>
            <a:ext cx="186108" cy="165376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9" name="Triángulo isósceles 308">
            <a:extLst>
              <a:ext uri="{FF2B5EF4-FFF2-40B4-BE49-F238E27FC236}">
                <a16:creationId xmlns:a16="http://schemas.microsoft.com/office/drawing/2014/main" id="{AF983548-E149-4FEF-B3A9-390CA92C89AC}"/>
              </a:ext>
            </a:extLst>
          </p:cNvPr>
          <p:cNvSpPr/>
          <p:nvPr/>
        </p:nvSpPr>
        <p:spPr>
          <a:xfrm>
            <a:off x="10104809" y="5735847"/>
            <a:ext cx="315944" cy="124703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0" name="Triángulo isósceles 309">
            <a:extLst>
              <a:ext uri="{FF2B5EF4-FFF2-40B4-BE49-F238E27FC236}">
                <a16:creationId xmlns:a16="http://schemas.microsoft.com/office/drawing/2014/main" id="{08F082A1-752A-4C9A-A430-5EBBED3502E1}"/>
              </a:ext>
            </a:extLst>
          </p:cNvPr>
          <p:cNvSpPr/>
          <p:nvPr/>
        </p:nvSpPr>
        <p:spPr>
          <a:xfrm rot="5400000">
            <a:off x="10111861" y="5692918"/>
            <a:ext cx="169974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1" name="Triángulo isósceles 310">
            <a:extLst>
              <a:ext uri="{FF2B5EF4-FFF2-40B4-BE49-F238E27FC236}">
                <a16:creationId xmlns:a16="http://schemas.microsoft.com/office/drawing/2014/main" id="{A6D8958D-1236-4F06-950A-C049917789B0}"/>
              </a:ext>
            </a:extLst>
          </p:cNvPr>
          <p:cNvSpPr/>
          <p:nvPr/>
        </p:nvSpPr>
        <p:spPr>
          <a:xfrm rot="16200000">
            <a:off x="10815663" y="5674005"/>
            <a:ext cx="176088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2" name="Triángulo isósceles 311">
            <a:extLst>
              <a:ext uri="{FF2B5EF4-FFF2-40B4-BE49-F238E27FC236}">
                <a16:creationId xmlns:a16="http://schemas.microsoft.com/office/drawing/2014/main" id="{F5208EAF-B5E4-4B93-978A-0D0F3B261C6B}"/>
              </a:ext>
            </a:extLst>
          </p:cNvPr>
          <p:cNvSpPr/>
          <p:nvPr/>
        </p:nvSpPr>
        <p:spPr>
          <a:xfrm rot="10800000">
            <a:off x="10531033" y="5686647"/>
            <a:ext cx="344229" cy="70091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3" name="Triángulo isósceles 312">
            <a:extLst>
              <a:ext uri="{FF2B5EF4-FFF2-40B4-BE49-F238E27FC236}">
                <a16:creationId xmlns:a16="http://schemas.microsoft.com/office/drawing/2014/main" id="{0FB573E4-4E66-4830-9648-2F6AA2B049DD}"/>
              </a:ext>
            </a:extLst>
          </p:cNvPr>
          <p:cNvSpPr/>
          <p:nvPr/>
        </p:nvSpPr>
        <p:spPr>
          <a:xfrm>
            <a:off x="10841779" y="5675748"/>
            <a:ext cx="154460" cy="183841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4" name="Triángulo isósceles 313">
            <a:extLst>
              <a:ext uri="{FF2B5EF4-FFF2-40B4-BE49-F238E27FC236}">
                <a16:creationId xmlns:a16="http://schemas.microsoft.com/office/drawing/2014/main" id="{8563071E-8E11-4C9A-A73B-D27312C474E9}"/>
              </a:ext>
            </a:extLst>
          </p:cNvPr>
          <p:cNvSpPr/>
          <p:nvPr/>
        </p:nvSpPr>
        <p:spPr>
          <a:xfrm rot="9841511">
            <a:off x="10710559" y="5702074"/>
            <a:ext cx="186108" cy="165376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5" name="Triángulo isósceles 314">
            <a:extLst>
              <a:ext uri="{FF2B5EF4-FFF2-40B4-BE49-F238E27FC236}">
                <a16:creationId xmlns:a16="http://schemas.microsoft.com/office/drawing/2014/main" id="{470F4918-C47B-4227-9989-C18174F74E72}"/>
              </a:ext>
            </a:extLst>
          </p:cNvPr>
          <p:cNvSpPr/>
          <p:nvPr/>
        </p:nvSpPr>
        <p:spPr>
          <a:xfrm>
            <a:off x="10525780" y="5729974"/>
            <a:ext cx="315944" cy="124703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6" name="Triángulo isósceles 315">
            <a:extLst>
              <a:ext uri="{FF2B5EF4-FFF2-40B4-BE49-F238E27FC236}">
                <a16:creationId xmlns:a16="http://schemas.microsoft.com/office/drawing/2014/main" id="{1E849E1F-7D79-4922-A39C-18711C63C92F}"/>
              </a:ext>
            </a:extLst>
          </p:cNvPr>
          <p:cNvSpPr/>
          <p:nvPr/>
        </p:nvSpPr>
        <p:spPr>
          <a:xfrm rot="5400000">
            <a:off x="10532832" y="5687045"/>
            <a:ext cx="169974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0" name="Google Shape;70;p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/>
              <a:t>VERSIÓN: </a:t>
            </a:r>
            <a:r>
              <a:rPr lang="es-MX"/>
              <a:t>1.0</a:t>
            </a:r>
            <a:endParaRPr/>
          </a:p>
        </p:txBody>
      </p:sp>
      <p:sp>
        <p:nvSpPr>
          <p:cNvPr id="329" name="Triángulo isósceles 328">
            <a:extLst>
              <a:ext uri="{FF2B5EF4-FFF2-40B4-BE49-F238E27FC236}">
                <a16:creationId xmlns:a16="http://schemas.microsoft.com/office/drawing/2014/main" id="{40123D57-1668-4A80-A07A-19044BD4045F}"/>
              </a:ext>
            </a:extLst>
          </p:cNvPr>
          <p:cNvSpPr/>
          <p:nvPr/>
        </p:nvSpPr>
        <p:spPr>
          <a:xfrm rot="16200000">
            <a:off x="12016310" y="5674005"/>
            <a:ext cx="176088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0" name="Triángulo isósceles 329">
            <a:extLst>
              <a:ext uri="{FF2B5EF4-FFF2-40B4-BE49-F238E27FC236}">
                <a16:creationId xmlns:a16="http://schemas.microsoft.com/office/drawing/2014/main" id="{B07BA2B0-99E1-4BA5-A36B-71E617B5C560}"/>
              </a:ext>
            </a:extLst>
          </p:cNvPr>
          <p:cNvSpPr/>
          <p:nvPr/>
        </p:nvSpPr>
        <p:spPr>
          <a:xfrm rot="10800000">
            <a:off x="11731680" y="5686647"/>
            <a:ext cx="344229" cy="70091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1" name="Triángulo isósceles 330">
            <a:extLst>
              <a:ext uri="{FF2B5EF4-FFF2-40B4-BE49-F238E27FC236}">
                <a16:creationId xmlns:a16="http://schemas.microsoft.com/office/drawing/2014/main" id="{C9387A1C-E450-4C01-89D8-3E8B416E515E}"/>
              </a:ext>
            </a:extLst>
          </p:cNvPr>
          <p:cNvSpPr/>
          <p:nvPr/>
        </p:nvSpPr>
        <p:spPr>
          <a:xfrm>
            <a:off x="12042426" y="5675748"/>
            <a:ext cx="154460" cy="183841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2" name="Triángulo isósceles 331">
            <a:extLst>
              <a:ext uri="{FF2B5EF4-FFF2-40B4-BE49-F238E27FC236}">
                <a16:creationId xmlns:a16="http://schemas.microsoft.com/office/drawing/2014/main" id="{42EDB7AF-05EF-4F62-9B32-DFAB0809673D}"/>
              </a:ext>
            </a:extLst>
          </p:cNvPr>
          <p:cNvSpPr/>
          <p:nvPr/>
        </p:nvSpPr>
        <p:spPr>
          <a:xfrm rot="9841511">
            <a:off x="11911206" y="5702074"/>
            <a:ext cx="186108" cy="165376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3" name="Triángulo isósceles 332">
            <a:extLst>
              <a:ext uri="{FF2B5EF4-FFF2-40B4-BE49-F238E27FC236}">
                <a16:creationId xmlns:a16="http://schemas.microsoft.com/office/drawing/2014/main" id="{9349A096-5106-482B-B932-1F3163E96390}"/>
              </a:ext>
            </a:extLst>
          </p:cNvPr>
          <p:cNvSpPr/>
          <p:nvPr/>
        </p:nvSpPr>
        <p:spPr>
          <a:xfrm>
            <a:off x="11726427" y="5729974"/>
            <a:ext cx="315944" cy="124703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4" name="Triángulo isósceles 333">
            <a:extLst>
              <a:ext uri="{FF2B5EF4-FFF2-40B4-BE49-F238E27FC236}">
                <a16:creationId xmlns:a16="http://schemas.microsoft.com/office/drawing/2014/main" id="{1F0D36FF-ABCE-4AEA-82B3-7B610A54B4FD}"/>
              </a:ext>
            </a:extLst>
          </p:cNvPr>
          <p:cNvSpPr/>
          <p:nvPr/>
        </p:nvSpPr>
        <p:spPr>
          <a:xfrm rot="5400000">
            <a:off x="11733479" y="5687045"/>
            <a:ext cx="169974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5" name="Triángulo isósceles 334">
            <a:extLst>
              <a:ext uri="{FF2B5EF4-FFF2-40B4-BE49-F238E27FC236}">
                <a16:creationId xmlns:a16="http://schemas.microsoft.com/office/drawing/2014/main" id="{14136515-A4A1-4A26-A9F9-69EA4174C93D}"/>
              </a:ext>
            </a:extLst>
          </p:cNvPr>
          <p:cNvSpPr/>
          <p:nvPr/>
        </p:nvSpPr>
        <p:spPr>
          <a:xfrm rot="16200000">
            <a:off x="11590945" y="5669128"/>
            <a:ext cx="176088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6" name="Triángulo isósceles 335">
            <a:extLst>
              <a:ext uri="{FF2B5EF4-FFF2-40B4-BE49-F238E27FC236}">
                <a16:creationId xmlns:a16="http://schemas.microsoft.com/office/drawing/2014/main" id="{1E5CEEF1-8A62-460C-8E90-771E6B9E9798}"/>
              </a:ext>
            </a:extLst>
          </p:cNvPr>
          <p:cNvSpPr/>
          <p:nvPr/>
        </p:nvSpPr>
        <p:spPr>
          <a:xfrm rot="10800000">
            <a:off x="11306315" y="5681770"/>
            <a:ext cx="344229" cy="70091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7" name="Triángulo isósceles 336">
            <a:extLst>
              <a:ext uri="{FF2B5EF4-FFF2-40B4-BE49-F238E27FC236}">
                <a16:creationId xmlns:a16="http://schemas.microsoft.com/office/drawing/2014/main" id="{C773EDAE-2238-40EF-A9F2-D819AB5305B1}"/>
              </a:ext>
            </a:extLst>
          </p:cNvPr>
          <p:cNvSpPr/>
          <p:nvPr/>
        </p:nvSpPr>
        <p:spPr>
          <a:xfrm>
            <a:off x="11617061" y="5670871"/>
            <a:ext cx="154460" cy="183841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8" name="Triángulo isósceles 337">
            <a:extLst>
              <a:ext uri="{FF2B5EF4-FFF2-40B4-BE49-F238E27FC236}">
                <a16:creationId xmlns:a16="http://schemas.microsoft.com/office/drawing/2014/main" id="{0C4F0D83-B926-47E2-A1C7-C05B22521CF9}"/>
              </a:ext>
            </a:extLst>
          </p:cNvPr>
          <p:cNvSpPr/>
          <p:nvPr/>
        </p:nvSpPr>
        <p:spPr>
          <a:xfrm rot="9841511">
            <a:off x="11485841" y="5697197"/>
            <a:ext cx="186108" cy="165376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9" name="Triángulo isósceles 338">
            <a:extLst>
              <a:ext uri="{FF2B5EF4-FFF2-40B4-BE49-F238E27FC236}">
                <a16:creationId xmlns:a16="http://schemas.microsoft.com/office/drawing/2014/main" id="{6D0DFEA0-633C-4711-8CCC-9D496A9034CC}"/>
              </a:ext>
            </a:extLst>
          </p:cNvPr>
          <p:cNvSpPr/>
          <p:nvPr/>
        </p:nvSpPr>
        <p:spPr>
          <a:xfrm>
            <a:off x="11301062" y="5725097"/>
            <a:ext cx="315944" cy="124703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0" name="Triángulo isósceles 339">
            <a:extLst>
              <a:ext uri="{FF2B5EF4-FFF2-40B4-BE49-F238E27FC236}">
                <a16:creationId xmlns:a16="http://schemas.microsoft.com/office/drawing/2014/main" id="{E2357DFF-788D-4716-9CA2-2DA17B53E51D}"/>
              </a:ext>
            </a:extLst>
          </p:cNvPr>
          <p:cNvSpPr/>
          <p:nvPr/>
        </p:nvSpPr>
        <p:spPr>
          <a:xfrm rot="5400000">
            <a:off x="11308114" y="5682168"/>
            <a:ext cx="169974" cy="151913"/>
          </a:xfrm>
          <a:prstGeom prst="triangle">
            <a:avLst>
              <a:gd name="adj" fmla="val 34087"/>
            </a:avLst>
          </a:prstGeom>
          <a:solidFill>
            <a:srgbClr val="4EB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9" name="Google Shape;69;p1"/>
          <p:cNvSpPr txBox="1">
            <a:spLocks noGrp="1"/>
          </p:cNvSpPr>
          <p:nvPr>
            <p:ph type="ftr" idx="11"/>
          </p:nvPr>
        </p:nvSpPr>
        <p:spPr>
          <a:xfrm>
            <a:off x="5855500" y="5662579"/>
            <a:ext cx="1930400" cy="21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/>
              <a:t>CÓDIGO: </a:t>
            </a:r>
            <a:r>
              <a:rPr lang="es-MX"/>
              <a:t>GDI.3.1.004</a:t>
            </a:r>
            <a:endParaRPr/>
          </a:p>
        </p:txBody>
      </p:sp>
      <p:sp>
        <p:nvSpPr>
          <p:cNvPr id="355" name="Triángulo isósceles 354">
            <a:extLst>
              <a:ext uri="{FF2B5EF4-FFF2-40B4-BE49-F238E27FC236}">
                <a16:creationId xmlns:a16="http://schemas.microsoft.com/office/drawing/2014/main" id="{7D6DBD06-7777-4BB9-9B40-ECDC2BECAD7B}"/>
              </a:ext>
            </a:extLst>
          </p:cNvPr>
          <p:cNvSpPr/>
          <p:nvPr/>
        </p:nvSpPr>
        <p:spPr>
          <a:xfrm rot="16200000">
            <a:off x="5179504" y="5670452"/>
            <a:ext cx="169613" cy="185878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6" name="Triángulo isósceles 355">
            <a:extLst>
              <a:ext uri="{FF2B5EF4-FFF2-40B4-BE49-F238E27FC236}">
                <a16:creationId xmlns:a16="http://schemas.microsoft.com/office/drawing/2014/main" id="{7D1B8606-447B-43C8-B36F-B956B8C58847}"/>
              </a:ext>
            </a:extLst>
          </p:cNvPr>
          <p:cNvSpPr/>
          <p:nvPr/>
        </p:nvSpPr>
        <p:spPr>
          <a:xfrm rot="10800000">
            <a:off x="4891638" y="5682434"/>
            <a:ext cx="344229" cy="67514"/>
          </a:xfrm>
          <a:prstGeom prst="triangle">
            <a:avLst>
              <a:gd name="adj" fmla="val 4284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7" name="Triángulo isósceles 356">
            <a:extLst>
              <a:ext uri="{FF2B5EF4-FFF2-40B4-BE49-F238E27FC236}">
                <a16:creationId xmlns:a16="http://schemas.microsoft.com/office/drawing/2014/main" id="{7005886F-B1A0-42D8-82FE-F71C43EE9967}"/>
              </a:ext>
            </a:extLst>
          </p:cNvPr>
          <p:cNvSpPr/>
          <p:nvPr/>
        </p:nvSpPr>
        <p:spPr>
          <a:xfrm>
            <a:off x="5202383" y="5675717"/>
            <a:ext cx="154460" cy="177081"/>
          </a:xfrm>
          <a:prstGeom prst="triangle">
            <a:avLst>
              <a:gd name="adj" fmla="val 195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8" name="Triángulo isósceles 357">
            <a:extLst>
              <a:ext uri="{FF2B5EF4-FFF2-40B4-BE49-F238E27FC236}">
                <a16:creationId xmlns:a16="http://schemas.microsoft.com/office/drawing/2014/main" id="{8CADCE2C-98E5-4159-A03C-EBCBF755F7D7}"/>
              </a:ext>
            </a:extLst>
          </p:cNvPr>
          <p:cNvSpPr/>
          <p:nvPr/>
        </p:nvSpPr>
        <p:spPr>
          <a:xfrm rot="9841511">
            <a:off x="5071999" y="5701247"/>
            <a:ext cx="186108" cy="159296"/>
          </a:xfrm>
          <a:prstGeom prst="triangle">
            <a:avLst>
              <a:gd name="adj" fmla="val 39893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9" name="Triángulo isósceles 358">
            <a:extLst>
              <a:ext uri="{FF2B5EF4-FFF2-40B4-BE49-F238E27FC236}">
                <a16:creationId xmlns:a16="http://schemas.microsoft.com/office/drawing/2014/main" id="{6459913B-B3E1-4E40-B365-F6C639B0BAE3}"/>
              </a:ext>
            </a:extLst>
          </p:cNvPr>
          <p:cNvSpPr/>
          <p:nvPr/>
        </p:nvSpPr>
        <p:spPr>
          <a:xfrm>
            <a:off x="4886384" y="5727769"/>
            <a:ext cx="315944" cy="120118"/>
          </a:xfrm>
          <a:prstGeom prst="triangle">
            <a:avLst>
              <a:gd name="adj" fmla="val 55042"/>
            </a:avLst>
          </a:prstGeom>
          <a:solidFill>
            <a:srgbClr val="70B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0" name="Triángulo isósceles 359">
            <a:extLst>
              <a:ext uri="{FF2B5EF4-FFF2-40B4-BE49-F238E27FC236}">
                <a16:creationId xmlns:a16="http://schemas.microsoft.com/office/drawing/2014/main" id="{7EE4C682-B2AA-4F28-848E-9CCE16EF29CA}"/>
              </a:ext>
            </a:extLst>
          </p:cNvPr>
          <p:cNvSpPr/>
          <p:nvPr/>
        </p:nvSpPr>
        <p:spPr>
          <a:xfrm rot="5400000">
            <a:off x="4896298" y="5683380"/>
            <a:ext cx="163724" cy="151913"/>
          </a:xfrm>
          <a:prstGeom prst="triangle">
            <a:avLst>
              <a:gd name="adj" fmla="val 30988"/>
            </a:avLst>
          </a:prstGeom>
          <a:solidFill>
            <a:srgbClr val="59C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1" name="Triángulo isósceles 360">
            <a:extLst>
              <a:ext uri="{FF2B5EF4-FFF2-40B4-BE49-F238E27FC236}">
                <a16:creationId xmlns:a16="http://schemas.microsoft.com/office/drawing/2014/main" id="{A323606C-117A-4CD7-A8E8-08FDA829E9F1}"/>
              </a:ext>
            </a:extLst>
          </p:cNvPr>
          <p:cNvSpPr/>
          <p:nvPr/>
        </p:nvSpPr>
        <p:spPr>
          <a:xfrm>
            <a:off x="4180323" y="5650140"/>
            <a:ext cx="579797" cy="205843"/>
          </a:xfrm>
          <a:prstGeom prst="triangle">
            <a:avLst>
              <a:gd name="adj" fmla="val 57156"/>
            </a:avLst>
          </a:pr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Triángulo isósceles 16">
            <a:extLst>
              <a:ext uri="{FF2B5EF4-FFF2-40B4-BE49-F238E27FC236}">
                <a16:creationId xmlns:a16="http://schemas.microsoft.com/office/drawing/2014/main" id="{D902CE69-0C10-48CC-8EDD-A4EC9D9272A5}"/>
              </a:ext>
            </a:extLst>
          </p:cNvPr>
          <p:cNvSpPr/>
          <p:nvPr/>
        </p:nvSpPr>
        <p:spPr>
          <a:xfrm rot="177280">
            <a:off x="656519" y="4943052"/>
            <a:ext cx="368087" cy="905228"/>
          </a:xfrm>
          <a:prstGeom prst="triangle">
            <a:avLst>
              <a:gd name="adj" fmla="val 18875"/>
            </a:avLst>
          </a:prstGeom>
          <a:solidFill>
            <a:srgbClr val="69A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 descr="Un dibujo de una cara feliz&#10;&#10;Descripción generada automáticamente con confianza media">
            <a:extLst>
              <a:ext uri="{FF2B5EF4-FFF2-40B4-BE49-F238E27FC236}">
                <a16:creationId xmlns:a16="http://schemas.microsoft.com/office/drawing/2014/main" id="{44E5FC49-9318-4485-AD01-5EEFF4306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09" y="-42449"/>
            <a:ext cx="1629481" cy="1644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 thruBlk="1"/>
      </p:transition>
    </mc:Choice>
    <mc:Fallback>
      <p:transition spd="slow"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C00A9521-9C0A-4E99-A948-8834A2ADF988}"/>
              </a:ext>
            </a:extLst>
          </p:cNvPr>
          <p:cNvSpPr txBox="1">
            <a:spLocks/>
          </p:cNvSpPr>
          <p:nvPr/>
        </p:nvSpPr>
        <p:spPr>
          <a:xfrm>
            <a:off x="3523482" y="0"/>
            <a:ext cx="5145033" cy="76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3800" b="1">
                <a:solidFill>
                  <a:schemeClr val="accent6"/>
                </a:solidFill>
                <a:latin typeface="Oswald" panose="00000500000000000000" pitchFamily="2" charset="0"/>
              </a:rPr>
              <a:t>Fase 1</a:t>
            </a:r>
            <a:endParaRPr lang="es-EC" sz="3800" b="1" kern="0">
              <a:solidFill>
                <a:schemeClr val="accent6"/>
              </a:solidFill>
              <a:latin typeface="Oswald" panose="00000500000000000000" pitchFamily="2" charset="0"/>
            </a:endParaRPr>
          </a:p>
        </p:txBody>
      </p:sp>
      <p:pic>
        <p:nvPicPr>
          <p:cNvPr id="3" name="Picture 2" descr="ESPE - Universidad de las Fuerzas Armadas | Sangolquí">
            <a:extLst>
              <a:ext uri="{FF2B5EF4-FFF2-40B4-BE49-F238E27FC236}">
                <a16:creationId xmlns:a16="http://schemas.microsoft.com/office/drawing/2014/main" id="{DCA0DA0B-99E6-46E7-9B9A-5047382CC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441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ítulo 2">
            <a:extLst>
              <a:ext uri="{FF2B5EF4-FFF2-40B4-BE49-F238E27FC236}">
                <a16:creationId xmlns:a16="http://schemas.microsoft.com/office/drawing/2014/main" id="{5E6F582D-6FAA-4DF9-82D2-12DF6F9906D8}"/>
              </a:ext>
            </a:extLst>
          </p:cNvPr>
          <p:cNvSpPr txBox="1">
            <a:spLocks/>
          </p:cNvSpPr>
          <p:nvPr/>
        </p:nvSpPr>
        <p:spPr>
          <a:xfrm flipH="1">
            <a:off x="6667860" y="1006566"/>
            <a:ext cx="4346007" cy="64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13970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Fermentación de mucílago de palmito</a:t>
            </a:r>
            <a:endParaRPr lang="es-EC" sz="2000" b="1" kern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7019B7FE-BC5F-4C7A-8FCC-58E047B1FBB0}"/>
              </a:ext>
            </a:extLst>
          </p:cNvPr>
          <p:cNvSpPr txBox="1">
            <a:spLocks/>
          </p:cNvSpPr>
          <p:nvPr/>
        </p:nvSpPr>
        <p:spPr>
          <a:xfrm flipH="1">
            <a:off x="1165976" y="3714540"/>
            <a:ext cx="413351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139700" indent="0" algn="ctr">
              <a:lnSpc>
                <a:spcPct val="100000"/>
              </a:lnSpc>
              <a:buNone/>
            </a:pPr>
            <a:r>
              <a:rPr lang="es-EC" sz="2000" b="1">
                <a:solidFill>
                  <a:schemeClr val="accent5"/>
                </a:solidFill>
                <a:latin typeface="+mj-lt"/>
              </a:rPr>
              <a:t>Aislamiento de las bacterias ácido lácticas </a:t>
            </a:r>
          </a:p>
          <a:p>
            <a:pPr marL="139700" indent="0" algn="ctr">
              <a:buFont typeface="Fira Sans"/>
              <a:buNone/>
            </a:pPr>
            <a:endParaRPr lang="es-EC" sz="1800" b="1" ker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EC" kern="0"/>
          </a:p>
        </p:txBody>
      </p:sp>
      <p:sp>
        <p:nvSpPr>
          <p:cNvPr id="9" name="Google Shape;951;p35">
            <a:extLst>
              <a:ext uri="{FF2B5EF4-FFF2-40B4-BE49-F238E27FC236}">
                <a16:creationId xmlns:a16="http://schemas.microsoft.com/office/drawing/2014/main" id="{38D1AD38-EADB-43B0-87DB-97FD657E7C7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061799" y="3795165"/>
            <a:ext cx="3305252" cy="4501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accent5"/>
                </a:solidFill>
                <a:latin typeface="+mj-lt"/>
                <a:ea typeface="Cabin"/>
                <a:cs typeface="Cabin"/>
                <a:sym typeface="Cabin"/>
              </a:rPr>
              <a:t>Análisis microbiano</a:t>
            </a:r>
          </a:p>
        </p:txBody>
      </p:sp>
      <p:pic>
        <p:nvPicPr>
          <p:cNvPr id="33" name="Imagen 32" descr="Imagen que contiene interior, botella, cocina, lavabo&#10;&#10;Descripción generada automáticamente">
            <a:extLst>
              <a:ext uri="{FF2B5EF4-FFF2-40B4-BE49-F238E27FC236}">
                <a16:creationId xmlns:a16="http://schemas.microsoft.com/office/drawing/2014/main" id="{FBC736A7-3C2A-4C1A-9262-55B97A4B2C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3" t="5284" r="12902" b="16508"/>
          <a:stretch/>
        </p:blipFill>
        <p:spPr>
          <a:xfrm>
            <a:off x="8556779" y="1751524"/>
            <a:ext cx="2074745" cy="1931217"/>
          </a:xfrm>
          <a:prstGeom prst="rect">
            <a:avLst/>
          </a:prstGeom>
        </p:spPr>
      </p:pic>
      <p:pic>
        <p:nvPicPr>
          <p:cNvPr id="35" name="Imagen 34" descr="Imagen que contiene interior, foto, tabla, pequeño&#10;&#10;Descripción generada automáticamente">
            <a:extLst>
              <a:ext uri="{FF2B5EF4-FFF2-40B4-BE49-F238E27FC236}">
                <a16:creationId xmlns:a16="http://schemas.microsoft.com/office/drawing/2014/main" id="{9DC6C5CA-2A1D-45B2-B83C-254AED16F1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t="30024" r="24073" b="50886"/>
          <a:stretch/>
        </p:blipFill>
        <p:spPr>
          <a:xfrm>
            <a:off x="7494963" y="4729795"/>
            <a:ext cx="1309914" cy="667344"/>
          </a:xfrm>
          <a:prstGeom prst="rect">
            <a:avLst/>
          </a:prstGeom>
        </p:spPr>
      </p:pic>
      <p:pic>
        <p:nvPicPr>
          <p:cNvPr id="37" name="Imagen 36" descr="Imagen en blanco y negro de la luna&#10;&#10;Descripción generada automáticamente con confianza baja">
            <a:extLst>
              <a:ext uri="{FF2B5EF4-FFF2-40B4-BE49-F238E27FC236}">
                <a16:creationId xmlns:a16="http://schemas.microsoft.com/office/drawing/2014/main" id="{38812E49-C2FE-488F-9D5A-FDBF7CAD82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9" b="16959"/>
          <a:stretch/>
        </p:blipFill>
        <p:spPr>
          <a:xfrm rot="5400000">
            <a:off x="6360539" y="4517840"/>
            <a:ext cx="859809" cy="1153503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FA0E7FD5-7F8C-4F2E-BBFE-E82CD1C116A9}"/>
              </a:ext>
            </a:extLst>
          </p:cNvPr>
          <p:cNvSpPr txBox="1"/>
          <p:nvPr/>
        </p:nvSpPr>
        <p:spPr>
          <a:xfrm>
            <a:off x="465874" y="5715170"/>
            <a:ext cx="1179622" cy="6924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3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Dilución de 10</a:t>
            </a:r>
            <a:r>
              <a:rPr lang="es-EC" sz="1300" baseline="300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-6</a:t>
            </a:r>
            <a:r>
              <a:rPr lang="es-ES" sz="13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s-ES" sz="13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agua peptona) </a:t>
            </a:r>
            <a:endParaRPr lang="es-EC" sz="1300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E0727247-CE77-43CD-8EE2-A638F8154850}"/>
              </a:ext>
            </a:extLst>
          </p:cNvPr>
          <p:cNvSpPr/>
          <p:nvPr/>
        </p:nvSpPr>
        <p:spPr>
          <a:xfrm>
            <a:off x="2062538" y="5065323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7" name="Imagen 46" descr="Una bandeja de metal&#10;&#10;Descripción generada automáticamente con confianza baja">
            <a:extLst>
              <a:ext uri="{FF2B5EF4-FFF2-40B4-BE49-F238E27FC236}">
                <a16:creationId xmlns:a16="http://schemas.microsoft.com/office/drawing/2014/main" id="{75FE59F0-D648-4A24-A85D-6406BD40E7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4" t="16176" r="31367" b="64828"/>
          <a:stretch/>
        </p:blipFill>
        <p:spPr>
          <a:xfrm rot="16200000">
            <a:off x="2507202" y="4621056"/>
            <a:ext cx="1088067" cy="1100166"/>
          </a:xfrm>
          <a:prstGeom prst="rect">
            <a:avLst/>
          </a:prstGeom>
        </p:spPr>
      </p:pic>
      <p:sp>
        <p:nvSpPr>
          <p:cNvPr id="49" name="Flecha: a la derecha 48">
            <a:extLst>
              <a:ext uri="{FF2B5EF4-FFF2-40B4-BE49-F238E27FC236}">
                <a16:creationId xmlns:a16="http://schemas.microsoft.com/office/drawing/2014/main" id="{E2D94EE5-EF6E-4FCE-8E08-7E25669CEBA4}"/>
              </a:ext>
            </a:extLst>
          </p:cNvPr>
          <p:cNvSpPr/>
          <p:nvPr/>
        </p:nvSpPr>
        <p:spPr>
          <a:xfrm>
            <a:off x="3666588" y="5065323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A2B5B7E3-37F8-46CF-A75A-EBAE95FE66A3}"/>
              </a:ext>
            </a:extLst>
          </p:cNvPr>
          <p:cNvSpPr txBox="1"/>
          <p:nvPr/>
        </p:nvSpPr>
        <p:spPr>
          <a:xfrm>
            <a:off x="2280269" y="5815198"/>
            <a:ext cx="1386320" cy="49244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3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Siembra por extensión</a:t>
            </a:r>
            <a:endParaRPr lang="es-EC" sz="1400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C2013A14-B28F-4AF1-B6FD-C4696E77603A}"/>
              </a:ext>
            </a:extLst>
          </p:cNvPr>
          <p:cNvSpPr txBox="1"/>
          <p:nvPr/>
        </p:nvSpPr>
        <p:spPr>
          <a:xfrm>
            <a:off x="4015105" y="5815198"/>
            <a:ext cx="1386321" cy="49244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3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Siembra por estrías</a:t>
            </a:r>
            <a:endParaRPr lang="es-EC" sz="140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EF1ABAC-A8DF-4E3D-8040-35796F9D0A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14" t="17910" r="10414" b="23709"/>
          <a:stretch/>
        </p:blipFill>
        <p:spPr>
          <a:xfrm>
            <a:off x="4135361" y="4627350"/>
            <a:ext cx="1100168" cy="1081671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86896E3B-4ADD-46BF-AC13-AE427FACD0C9}"/>
              </a:ext>
            </a:extLst>
          </p:cNvPr>
          <p:cNvSpPr txBox="1"/>
          <p:nvPr/>
        </p:nvSpPr>
        <p:spPr>
          <a:xfrm>
            <a:off x="7061799" y="2278505"/>
            <a:ext cx="1179622" cy="6924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3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72 horas a temperatura ambiente</a:t>
            </a:r>
            <a:endParaRPr lang="es-EC" sz="1300"/>
          </a:p>
        </p:txBody>
      </p:sp>
      <p:pic>
        <p:nvPicPr>
          <p:cNvPr id="55" name="Picture 2" descr="Molecular Evolutionary Genetics Analysis - Wikipedia">
            <a:extLst>
              <a:ext uri="{FF2B5EF4-FFF2-40B4-BE49-F238E27FC236}">
                <a16:creationId xmlns:a16="http://schemas.microsoft.com/office/drawing/2014/main" id="{E8D601F7-00A1-4225-B860-34178AFD9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157" r="52134" b="33507"/>
          <a:stretch/>
        </p:blipFill>
        <p:spPr bwMode="auto">
          <a:xfrm>
            <a:off x="10734942" y="4655323"/>
            <a:ext cx="1128189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716E58FD-6F0B-4B1B-869D-5FF1ACE22812}"/>
              </a:ext>
            </a:extLst>
          </p:cNvPr>
          <p:cNvSpPr txBox="1"/>
          <p:nvPr/>
        </p:nvSpPr>
        <p:spPr>
          <a:xfrm>
            <a:off x="6135938" y="5721752"/>
            <a:ext cx="1231257" cy="5078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300" b="1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Morfología</a:t>
            </a:r>
          </a:p>
          <a:p>
            <a:pPr algn="ctr"/>
            <a:r>
              <a:rPr lang="es-EC" sz="1300">
                <a:solidFill>
                  <a:srgbClr val="000000"/>
                </a:solidFill>
                <a:latin typeface="Arial" panose="020B0604020202020204" pitchFamily="34" charset="0"/>
              </a:rPr>
              <a:t>Tinción Gram</a:t>
            </a:r>
            <a:endParaRPr lang="es-EC" sz="140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1E8C56E1-9CB2-4434-BC5C-4484F8573F8D}"/>
              </a:ext>
            </a:extLst>
          </p:cNvPr>
          <p:cNvSpPr txBox="1"/>
          <p:nvPr/>
        </p:nvSpPr>
        <p:spPr>
          <a:xfrm>
            <a:off x="7580713" y="5721751"/>
            <a:ext cx="1133712" cy="5078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300" b="1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Bioquímica</a:t>
            </a:r>
          </a:p>
          <a:p>
            <a:pPr algn="ctr"/>
            <a:r>
              <a:rPr lang="es-EC" sz="1300">
                <a:solidFill>
                  <a:srgbClr val="000000"/>
                </a:solidFill>
                <a:latin typeface="Arial" panose="020B0604020202020204" pitchFamily="34" charset="0"/>
              </a:rPr>
              <a:t>Catalasa</a:t>
            </a:r>
            <a:endParaRPr lang="es-EC" sz="1400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8A96EE67-C9AE-487B-A0D9-7CA442341F9E}"/>
              </a:ext>
            </a:extLst>
          </p:cNvPr>
          <p:cNvSpPr txBox="1"/>
          <p:nvPr/>
        </p:nvSpPr>
        <p:spPr>
          <a:xfrm>
            <a:off x="10768571" y="5714012"/>
            <a:ext cx="1133713" cy="49244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300" b="1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Análisis filogenético</a:t>
            </a:r>
            <a:endParaRPr lang="es-EC" sz="1400"/>
          </a:p>
        </p:txBody>
      </p:sp>
      <p:pic>
        <p:nvPicPr>
          <p:cNvPr id="60" name="Picture 2" descr="Molecular Evolutionary Genetics Analysis - Wikipedia">
            <a:extLst>
              <a:ext uri="{FF2B5EF4-FFF2-40B4-BE49-F238E27FC236}">
                <a16:creationId xmlns:a16="http://schemas.microsoft.com/office/drawing/2014/main" id="{89C8BA47-06D6-4AE7-AD51-15250AF94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7" t="25510" b="46653"/>
          <a:stretch/>
        </p:blipFill>
        <p:spPr bwMode="auto">
          <a:xfrm>
            <a:off x="10768571" y="5140385"/>
            <a:ext cx="1257254" cy="32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 descr="Imagen que contiene Texto&#10;&#10;Descripción generada automáticamente">
            <a:extLst>
              <a:ext uri="{FF2B5EF4-FFF2-40B4-BE49-F238E27FC236}">
                <a16:creationId xmlns:a16="http://schemas.microsoft.com/office/drawing/2014/main" id="{68525017-5C05-4AB4-B592-C98B975C23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3" y="4450140"/>
            <a:ext cx="1859300" cy="1220840"/>
          </a:xfrm>
          <a:prstGeom prst="rect">
            <a:avLst/>
          </a:prstGeom>
        </p:spPr>
      </p:pic>
      <p:sp>
        <p:nvSpPr>
          <p:cNvPr id="61" name="Subtítulo 2">
            <a:extLst>
              <a:ext uri="{FF2B5EF4-FFF2-40B4-BE49-F238E27FC236}">
                <a16:creationId xmlns:a16="http://schemas.microsoft.com/office/drawing/2014/main" id="{E3D9B2E0-E076-4BB7-8A66-1A9E1965FB97}"/>
              </a:ext>
            </a:extLst>
          </p:cNvPr>
          <p:cNvSpPr txBox="1">
            <a:spLocks/>
          </p:cNvSpPr>
          <p:nvPr/>
        </p:nvSpPr>
        <p:spPr>
          <a:xfrm flipH="1">
            <a:off x="1059733" y="1000995"/>
            <a:ext cx="4346007" cy="64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13970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Obtención del mucílago de palmito</a:t>
            </a:r>
            <a:endParaRPr lang="es-EC" sz="2000" b="1" kern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9" name="Diagrama de flujo: conector 28">
            <a:extLst>
              <a:ext uri="{FF2B5EF4-FFF2-40B4-BE49-F238E27FC236}">
                <a16:creationId xmlns:a16="http://schemas.microsoft.com/office/drawing/2014/main" id="{8D1E6E6A-F44C-4A77-8526-8DA413293410}"/>
              </a:ext>
            </a:extLst>
          </p:cNvPr>
          <p:cNvSpPr/>
          <p:nvPr/>
        </p:nvSpPr>
        <p:spPr>
          <a:xfrm>
            <a:off x="544492" y="4825877"/>
            <a:ext cx="219309" cy="23944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2" name="Imagen 61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70C78A6C-547F-4545-9F57-ED21F0345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45" y="1452593"/>
            <a:ext cx="1970269" cy="1970269"/>
          </a:xfrm>
          <a:prstGeom prst="rect">
            <a:avLst/>
          </a:prstGeom>
        </p:spPr>
      </p:pic>
      <p:pic>
        <p:nvPicPr>
          <p:cNvPr id="63" name="Imagen 62" descr="Imagen que contiene reloj, alimentos&#10;&#10;Descripción generada automáticamente">
            <a:extLst>
              <a:ext uri="{FF2B5EF4-FFF2-40B4-BE49-F238E27FC236}">
                <a16:creationId xmlns:a16="http://schemas.microsoft.com/office/drawing/2014/main" id="{B9C81EA3-F2B6-49C0-835C-6002CC8A11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11866" r="230" b="27132"/>
          <a:stretch/>
        </p:blipFill>
        <p:spPr>
          <a:xfrm>
            <a:off x="8905349" y="4614638"/>
            <a:ext cx="822389" cy="891844"/>
          </a:xfrm>
          <a:prstGeom prst="rect">
            <a:avLst/>
          </a:prstGeom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7660628F-1A72-4C3C-ABB7-BBA4B3E5B605}"/>
              </a:ext>
            </a:extLst>
          </p:cNvPr>
          <p:cNvSpPr txBox="1"/>
          <p:nvPr/>
        </p:nvSpPr>
        <p:spPr>
          <a:xfrm>
            <a:off x="9816979" y="5722668"/>
            <a:ext cx="822389" cy="49244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300" b="1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Conteo de </a:t>
            </a:r>
            <a:r>
              <a:rPr lang="es-EC" sz="1300" b="1" i="0" u="none" strike="noStrike" baseline="0" err="1">
                <a:solidFill>
                  <a:srgbClr val="000000"/>
                </a:solidFill>
                <a:latin typeface="Arial" panose="020B0604020202020204" pitchFamily="34" charset="0"/>
              </a:rPr>
              <a:t>Bact</a:t>
            </a:r>
            <a:endParaRPr lang="es-EC" sz="1400"/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id="{411D163F-6FC1-4A07-93F5-E4C4AA4DB61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385" t="34489" r="36407" b="36781"/>
          <a:stretch/>
        </p:blipFill>
        <p:spPr>
          <a:xfrm>
            <a:off x="9834676" y="4632433"/>
            <a:ext cx="786996" cy="856253"/>
          </a:xfrm>
          <a:prstGeom prst="rect">
            <a:avLst/>
          </a:prstGeom>
        </p:spPr>
      </p:pic>
      <p:sp>
        <p:nvSpPr>
          <p:cNvPr id="68" name="CuadroTexto 67">
            <a:extLst>
              <a:ext uri="{FF2B5EF4-FFF2-40B4-BE49-F238E27FC236}">
                <a16:creationId xmlns:a16="http://schemas.microsoft.com/office/drawing/2014/main" id="{5C370E39-025F-4289-9E3F-84146D897022}"/>
              </a:ext>
            </a:extLst>
          </p:cNvPr>
          <p:cNvSpPr txBox="1"/>
          <p:nvPr/>
        </p:nvSpPr>
        <p:spPr>
          <a:xfrm>
            <a:off x="8929270" y="5722668"/>
            <a:ext cx="774546" cy="49244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300" b="1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Conteo de H/L</a:t>
            </a:r>
            <a:endParaRPr lang="es-EC" sz="1400"/>
          </a:p>
        </p:txBody>
      </p:sp>
    </p:spTree>
    <p:extLst>
      <p:ext uri="{BB962C8B-B14F-4D97-AF65-F5344CB8AC3E}">
        <p14:creationId xmlns:p14="http://schemas.microsoft.com/office/powerpoint/2010/main" val="519754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build="p"/>
      <p:bldP spid="46" grpId="0" animBg="1"/>
      <p:bldP spid="19" grpId="0" animBg="1"/>
      <p:bldP spid="49" grpId="0" animBg="1"/>
      <p:bldP spid="51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1" grpId="0"/>
      <p:bldP spid="29" grpId="0" animBg="1"/>
      <p:bldP spid="65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echa: en U 38">
            <a:extLst>
              <a:ext uri="{FF2B5EF4-FFF2-40B4-BE49-F238E27FC236}">
                <a16:creationId xmlns:a16="http://schemas.microsoft.com/office/drawing/2014/main" id="{7B840400-F37C-4400-A184-AC15712AF125}"/>
              </a:ext>
            </a:extLst>
          </p:cNvPr>
          <p:cNvSpPr/>
          <p:nvPr/>
        </p:nvSpPr>
        <p:spPr>
          <a:xfrm rot="5400000">
            <a:off x="10067150" y="3949171"/>
            <a:ext cx="3197967" cy="824986"/>
          </a:xfrm>
          <a:prstGeom prst="uturnArrow">
            <a:avLst>
              <a:gd name="adj1" fmla="val 16875"/>
              <a:gd name="adj2" fmla="val 25000"/>
              <a:gd name="adj3" fmla="val 22894"/>
              <a:gd name="adj4" fmla="val 43750"/>
              <a:gd name="adj5" fmla="val 100000"/>
            </a:avLst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5" name="Picture 2" descr="ESPE - Universidad de las Fuerzas Armadas | Sangolquí">
            <a:extLst>
              <a:ext uri="{FF2B5EF4-FFF2-40B4-BE49-F238E27FC236}">
                <a16:creationId xmlns:a16="http://schemas.microsoft.com/office/drawing/2014/main" id="{94882E05-1F7C-4D75-8587-F621D744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46625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ítulo 5">
            <a:extLst>
              <a:ext uri="{FF2B5EF4-FFF2-40B4-BE49-F238E27FC236}">
                <a16:creationId xmlns:a16="http://schemas.microsoft.com/office/drawing/2014/main" id="{4E9174B6-D73F-4682-B9C5-08CCE183F1A2}"/>
              </a:ext>
            </a:extLst>
          </p:cNvPr>
          <p:cNvSpPr txBox="1">
            <a:spLocks/>
          </p:cNvSpPr>
          <p:nvPr/>
        </p:nvSpPr>
        <p:spPr>
          <a:xfrm>
            <a:off x="3523483" y="0"/>
            <a:ext cx="5145033" cy="76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3800" b="1">
                <a:solidFill>
                  <a:schemeClr val="accent6"/>
                </a:solidFill>
                <a:latin typeface="Oswald" panose="00000500000000000000" pitchFamily="2" charset="0"/>
              </a:rPr>
              <a:t>Fase 1</a:t>
            </a:r>
            <a:endParaRPr lang="es-EC" sz="3800" b="1" kern="0">
              <a:solidFill>
                <a:schemeClr val="accent6"/>
              </a:solidFill>
              <a:latin typeface="Oswald" panose="00000500000000000000" pitchFamily="2" charset="0"/>
            </a:endParaRP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69C9A5E9-96F2-413D-AA23-0F2E948642F1}"/>
              </a:ext>
            </a:extLst>
          </p:cNvPr>
          <p:cNvSpPr txBox="1">
            <a:spLocks/>
          </p:cNvSpPr>
          <p:nvPr/>
        </p:nvSpPr>
        <p:spPr>
          <a:xfrm flipH="1">
            <a:off x="3425553" y="763600"/>
            <a:ext cx="5550981" cy="64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13970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Preparación de solución a base de BAL</a:t>
            </a:r>
            <a:endParaRPr lang="es-EC" sz="2000" b="1" kern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62EE40-311D-496C-A0B7-327986C884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99" r="23709"/>
          <a:stretch/>
        </p:blipFill>
        <p:spPr>
          <a:xfrm>
            <a:off x="2530140" y="1881502"/>
            <a:ext cx="1409847" cy="179545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57EBAD7-E255-44F2-AFDC-37D98C408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09" b="8151"/>
          <a:stretch/>
        </p:blipFill>
        <p:spPr>
          <a:xfrm>
            <a:off x="803146" y="1881502"/>
            <a:ext cx="1297375" cy="179545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B77F01A-7F05-4DE1-A84D-061753251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117" y="4772170"/>
            <a:ext cx="1330841" cy="177445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7691677-7052-42F9-AD66-75121E4BD4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67" b="22197"/>
          <a:stretch/>
        </p:blipFill>
        <p:spPr>
          <a:xfrm>
            <a:off x="6427007" y="1899196"/>
            <a:ext cx="1943760" cy="1773639"/>
          </a:xfrm>
          <a:prstGeom prst="rect">
            <a:avLst/>
          </a:prstGeom>
        </p:spPr>
      </p:pic>
      <p:pic>
        <p:nvPicPr>
          <p:cNvPr id="20" name="Imagen 19" descr="Imagen que contiene interior, tabla, pequeño, mano&#10;&#10;Descripción generada automáticamente">
            <a:extLst>
              <a:ext uri="{FF2B5EF4-FFF2-40B4-BE49-F238E27FC236}">
                <a16:creationId xmlns:a16="http://schemas.microsoft.com/office/drawing/2014/main" id="{FEB41291-CAF2-4ABF-B557-7D469C3F1E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27742" b="17465"/>
          <a:stretch/>
        </p:blipFill>
        <p:spPr>
          <a:xfrm>
            <a:off x="8800386" y="1881501"/>
            <a:ext cx="818094" cy="1773639"/>
          </a:xfrm>
          <a:prstGeom prst="rect">
            <a:avLst/>
          </a:prstGeom>
        </p:spPr>
      </p:pic>
      <p:pic>
        <p:nvPicPr>
          <p:cNvPr id="21" name="Imagen 20" descr="Persona preparando comida en la mano&#10;&#10;Descripción generada automáticamente con confianza media">
            <a:extLst>
              <a:ext uri="{FF2B5EF4-FFF2-40B4-BE49-F238E27FC236}">
                <a16:creationId xmlns:a16="http://schemas.microsoft.com/office/drawing/2014/main" id="{75719619-58FD-4CFC-A506-67D5FC69B3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2" b="12492"/>
          <a:stretch/>
        </p:blipFill>
        <p:spPr>
          <a:xfrm>
            <a:off x="4369606" y="1881501"/>
            <a:ext cx="1627782" cy="17913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EC94DE9-0EA5-41ED-A649-9F432FEFE7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4628" y="4751722"/>
            <a:ext cx="2420471" cy="181535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5F940F5-F68F-481B-BB3B-DED0DF97FD5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622" t="-431" r="19463" b="431"/>
          <a:stretch/>
        </p:blipFill>
        <p:spPr>
          <a:xfrm>
            <a:off x="2113251" y="4804089"/>
            <a:ext cx="903437" cy="177363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E42E709-BBAD-4BFC-AC0D-15A1A0CE914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254" r="33406" b="38100"/>
          <a:stretch/>
        </p:blipFill>
        <p:spPr>
          <a:xfrm>
            <a:off x="3443706" y="4803272"/>
            <a:ext cx="823904" cy="1773638"/>
          </a:xfrm>
          <a:prstGeom prst="rect">
            <a:avLst/>
          </a:prstGeom>
        </p:spPr>
      </p:pic>
      <p:pic>
        <p:nvPicPr>
          <p:cNvPr id="24" name="Imagen 23" descr="Una persona haciendo gestos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7BC01D26-D515-436E-B13D-F24734280E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88" y="1899196"/>
            <a:ext cx="1336066" cy="178142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742949D-91D0-4D73-BFBF-957F760316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67" b="22197"/>
          <a:stretch/>
        </p:blipFill>
        <p:spPr>
          <a:xfrm>
            <a:off x="9299976" y="4772579"/>
            <a:ext cx="1944654" cy="1774455"/>
          </a:xfrm>
          <a:prstGeom prst="rect">
            <a:avLst/>
          </a:prstGeom>
        </p:spPr>
      </p:pic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440039F9-D8DD-457C-8CA4-DB5A5FCE1A3C}"/>
              </a:ext>
            </a:extLst>
          </p:cNvPr>
          <p:cNvSpPr/>
          <p:nvPr/>
        </p:nvSpPr>
        <p:spPr>
          <a:xfrm>
            <a:off x="2131127" y="2768320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7F0AC40A-0DEE-46B5-A687-07C32FF38D34}"/>
              </a:ext>
            </a:extLst>
          </p:cNvPr>
          <p:cNvSpPr/>
          <p:nvPr/>
        </p:nvSpPr>
        <p:spPr>
          <a:xfrm>
            <a:off x="3953434" y="2768319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Flecha: a la derecha 30">
            <a:extLst>
              <a:ext uri="{FF2B5EF4-FFF2-40B4-BE49-F238E27FC236}">
                <a16:creationId xmlns:a16="http://schemas.microsoft.com/office/drawing/2014/main" id="{7AC12EE5-5C4C-4796-A149-7110FDB2BB61}"/>
              </a:ext>
            </a:extLst>
          </p:cNvPr>
          <p:cNvSpPr/>
          <p:nvPr/>
        </p:nvSpPr>
        <p:spPr>
          <a:xfrm>
            <a:off x="6022965" y="2768318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Flecha: a la derecha 31">
            <a:extLst>
              <a:ext uri="{FF2B5EF4-FFF2-40B4-BE49-F238E27FC236}">
                <a16:creationId xmlns:a16="http://schemas.microsoft.com/office/drawing/2014/main" id="{A1CDE4D6-07E0-4AFB-91F2-CDEF5BF8703A}"/>
              </a:ext>
            </a:extLst>
          </p:cNvPr>
          <p:cNvSpPr/>
          <p:nvPr/>
        </p:nvSpPr>
        <p:spPr>
          <a:xfrm>
            <a:off x="8387032" y="2768317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Flecha: a la derecha 32">
            <a:extLst>
              <a:ext uri="{FF2B5EF4-FFF2-40B4-BE49-F238E27FC236}">
                <a16:creationId xmlns:a16="http://schemas.microsoft.com/office/drawing/2014/main" id="{E724D35B-0F2B-4F77-B563-B27F2184F1A6}"/>
              </a:ext>
            </a:extLst>
          </p:cNvPr>
          <p:cNvSpPr/>
          <p:nvPr/>
        </p:nvSpPr>
        <p:spPr>
          <a:xfrm>
            <a:off x="9636745" y="2786015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id="{EBBC5285-606C-4FC3-AE9F-4DD307815783}"/>
              </a:ext>
            </a:extLst>
          </p:cNvPr>
          <p:cNvSpPr/>
          <p:nvPr/>
        </p:nvSpPr>
        <p:spPr>
          <a:xfrm rot="10800000">
            <a:off x="8872958" y="5661834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Flecha: a la derecha 35">
            <a:extLst>
              <a:ext uri="{FF2B5EF4-FFF2-40B4-BE49-F238E27FC236}">
                <a16:creationId xmlns:a16="http://schemas.microsoft.com/office/drawing/2014/main" id="{0699F36E-9418-48CB-9103-C1D586BD147D}"/>
              </a:ext>
            </a:extLst>
          </p:cNvPr>
          <p:cNvSpPr/>
          <p:nvPr/>
        </p:nvSpPr>
        <p:spPr>
          <a:xfrm rot="10800000">
            <a:off x="7123713" y="5638960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D8314520-735B-4A28-A4DE-62CA45EB86E2}"/>
              </a:ext>
            </a:extLst>
          </p:cNvPr>
          <p:cNvSpPr/>
          <p:nvPr/>
        </p:nvSpPr>
        <p:spPr>
          <a:xfrm rot="10800000">
            <a:off x="4267610" y="5659397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Flecha: a la derecha 37">
            <a:extLst>
              <a:ext uri="{FF2B5EF4-FFF2-40B4-BE49-F238E27FC236}">
                <a16:creationId xmlns:a16="http://schemas.microsoft.com/office/drawing/2014/main" id="{D0F259D3-9AC2-48C1-BC6A-0CD7CFBA3C57}"/>
              </a:ext>
            </a:extLst>
          </p:cNvPr>
          <p:cNvSpPr/>
          <p:nvPr/>
        </p:nvSpPr>
        <p:spPr>
          <a:xfrm rot="10800000">
            <a:off x="3016688" y="5659550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Flecha: a la derecha 39">
            <a:extLst>
              <a:ext uri="{FF2B5EF4-FFF2-40B4-BE49-F238E27FC236}">
                <a16:creationId xmlns:a16="http://schemas.microsoft.com/office/drawing/2014/main" id="{8B72BB5E-59D1-4988-9366-068ABD0551B2}"/>
              </a:ext>
            </a:extLst>
          </p:cNvPr>
          <p:cNvSpPr/>
          <p:nvPr/>
        </p:nvSpPr>
        <p:spPr>
          <a:xfrm rot="10800000">
            <a:off x="1694465" y="5659397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506" name="Picture 2" descr="FRASCO PULVERIZADOR 750 ml, BOTELLA + SPRAY - Higiene textil y frescura.">
            <a:extLst>
              <a:ext uri="{FF2B5EF4-FFF2-40B4-BE49-F238E27FC236}">
                <a16:creationId xmlns:a16="http://schemas.microsoft.com/office/drawing/2014/main" id="{C056EF32-E546-44A8-A7AC-E313C77F9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r="29924"/>
          <a:stretch/>
        </p:blipFill>
        <p:spPr bwMode="auto">
          <a:xfrm>
            <a:off x="777025" y="4672716"/>
            <a:ext cx="903437" cy="20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Google Shape;1064;p37">
            <a:extLst>
              <a:ext uri="{FF2B5EF4-FFF2-40B4-BE49-F238E27FC236}">
                <a16:creationId xmlns:a16="http://schemas.microsoft.com/office/drawing/2014/main" id="{49470089-6ADE-4A7A-A7FB-91B02353281A}"/>
              </a:ext>
            </a:extLst>
          </p:cNvPr>
          <p:cNvSpPr txBox="1">
            <a:spLocks/>
          </p:cNvSpPr>
          <p:nvPr/>
        </p:nvSpPr>
        <p:spPr>
          <a:xfrm>
            <a:off x="727147" y="5809522"/>
            <a:ext cx="1099200" cy="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tx1"/>
                </a:solidFill>
                <a:latin typeface="+mj-lt"/>
                <a:ea typeface="Cabin"/>
                <a:cs typeface="Cabin"/>
                <a:sym typeface="Cabin"/>
              </a:rPr>
              <a:t>BAL</a:t>
            </a:r>
          </a:p>
        </p:txBody>
      </p:sp>
    </p:spTree>
    <p:extLst>
      <p:ext uri="{BB962C8B-B14F-4D97-AF65-F5344CB8AC3E}">
        <p14:creationId xmlns:p14="http://schemas.microsoft.com/office/powerpoint/2010/main" val="428430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 44">
            <a:extLst>
              <a:ext uri="{FF2B5EF4-FFF2-40B4-BE49-F238E27FC236}">
                <a16:creationId xmlns:a16="http://schemas.microsoft.com/office/drawing/2014/main" id="{D2DD9E3E-4A58-4D15-995C-4E1D422135D8}"/>
              </a:ext>
            </a:extLst>
          </p:cNvPr>
          <p:cNvSpPr/>
          <p:nvPr/>
        </p:nvSpPr>
        <p:spPr>
          <a:xfrm>
            <a:off x="7982699" y="5162331"/>
            <a:ext cx="1311326" cy="1691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2BAD7CCA-1677-48B2-8595-82982791884B}"/>
              </a:ext>
            </a:extLst>
          </p:cNvPr>
          <p:cNvSpPr/>
          <p:nvPr/>
        </p:nvSpPr>
        <p:spPr>
          <a:xfrm>
            <a:off x="4095746" y="5160096"/>
            <a:ext cx="1311326" cy="1691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D90A8AB5-6DA2-49AB-B0B5-9F23E1248BDA}"/>
              </a:ext>
            </a:extLst>
          </p:cNvPr>
          <p:cNvSpPr/>
          <p:nvPr/>
        </p:nvSpPr>
        <p:spPr>
          <a:xfrm>
            <a:off x="218275" y="5160097"/>
            <a:ext cx="1424544" cy="1691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194" name="Picture 2" descr="ESPE - Universidad de las Fuerzas Armadas | Sangolquí">
            <a:extLst>
              <a:ext uri="{FF2B5EF4-FFF2-40B4-BE49-F238E27FC236}">
                <a16:creationId xmlns:a16="http://schemas.microsoft.com/office/drawing/2014/main" id="{53F4C6C0-F65A-4CCB-8A83-B7905515A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476" y="93438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5">
            <a:extLst>
              <a:ext uri="{FF2B5EF4-FFF2-40B4-BE49-F238E27FC236}">
                <a16:creationId xmlns:a16="http://schemas.microsoft.com/office/drawing/2014/main" id="{EF8B8286-B7BE-4D26-B7A7-A31364747D27}"/>
              </a:ext>
            </a:extLst>
          </p:cNvPr>
          <p:cNvSpPr txBox="1">
            <a:spLocks/>
          </p:cNvSpPr>
          <p:nvPr/>
        </p:nvSpPr>
        <p:spPr>
          <a:xfrm>
            <a:off x="3523483" y="0"/>
            <a:ext cx="5145033" cy="76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3800" b="1">
                <a:solidFill>
                  <a:schemeClr val="accent6"/>
                </a:solidFill>
                <a:latin typeface="Oswald" panose="00000500000000000000" pitchFamily="2" charset="0"/>
              </a:rPr>
              <a:t>Fase 2</a:t>
            </a:r>
            <a:endParaRPr lang="es-EC" sz="3800" b="1" kern="0">
              <a:solidFill>
                <a:schemeClr val="accent6"/>
              </a:solidFill>
              <a:latin typeface="Oswald" panose="00000500000000000000" pitchFamily="2" charset="0"/>
            </a:endParaRPr>
          </a:p>
        </p:txBody>
      </p:sp>
      <p:pic>
        <p:nvPicPr>
          <p:cNvPr id="11" name="Imagen 10" descr="Imagen que contiene interior, rosquilla, dona, tabla&#10;&#10;Descripción generada automáticamente">
            <a:extLst>
              <a:ext uri="{FF2B5EF4-FFF2-40B4-BE49-F238E27FC236}">
                <a16:creationId xmlns:a16="http://schemas.microsoft.com/office/drawing/2014/main" id="{10829FC0-C8AE-4C59-A6C7-52596A58D2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r="9409"/>
          <a:stretch/>
        </p:blipFill>
        <p:spPr>
          <a:xfrm>
            <a:off x="1642819" y="4688451"/>
            <a:ext cx="2349305" cy="2163170"/>
          </a:xfrm>
          <a:prstGeom prst="rect">
            <a:avLst/>
          </a:prstGeom>
        </p:spPr>
      </p:pic>
      <p:pic>
        <p:nvPicPr>
          <p:cNvPr id="12" name="Imagen 11" descr="Imagen que contiene interior, tabla, mostrador, cocina&#10;&#10;Descripción generada automáticamente">
            <a:extLst>
              <a:ext uri="{FF2B5EF4-FFF2-40B4-BE49-F238E27FC236}">
                <a16:creationId xmlns:a16="http://schemas.microsoft.com/office/drawing/2014/main" id="{090CC684-2A68-4327-B149-63DF420730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-472" b="472"/>
          <a:stretch/>
        </p:blipFill>
        <p:spPr>
          <a:xfrm>
            <a:off x="5314038" y="4701835"/>
            <a:ext cx="2565038" cy="2163170"/>
          </a:xfrm>
          <a:prstGeom prst="rect">
            <a:avLst/>
          </a:prstGeom>
        </p:spPr>
      </p:pic>
      <p:pic>
        <p:nvPicPr>
          <p:cNvPr id="13" name="Imagen 12" descr="Una bandeja con comida&#10;&#10;Descripción generada automáticamente con confianza media">
            <a:extLst>
              <a:ext uri="{FF2B5EF4-FFF2-40B4-BE49-F238E27FC236}">
                <a16:creationId xmlns:a16="http://schemas.microsoft.com/office/drawing/2014/main" id="{FFC484F8-CD60-4278-B617-4D36FDDD7B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695" r="2104" b="-695"/>
          <a:stretch/>
        </p:blipFill>
        <p:spPr>
          <a:xfrm>
            <a:off x="9294024" y="4712036"/>
            <a:ext cx="2672890" cy="2163170"/>
          </a:xfrm>
          <a:prstGeom prst="rect">
            <a:avLst/>
          </a:prstGeom>
        </p:spPr>
      </p:pic>
      <p:sp>
        <p:nvSpPr>
          <p:cNvPr id="14" name="Google Shape;1064;p37">
            <a:extLst>
              <a:ext uri="{FF2B5EF4-FFF2-40B4-BE49-F238E27FC236}">
                <a16:creationId xmlns:a16="http://schemas.microsoft.com/office/drawing/2014/main" id="{72373AD1-6C91-44BC-B3BC-2058D3EF2F48}"/>
              </a:ext>
            </a:extLst>
          </p:cNvPr>
          <p:cNvSpPr txBox="1">
            <a:spLocks/>
          </p:cNvSpPr>
          <p:nvPr/>
        </p:nvSpPr>
        <p:spPr>
          <a:xfrm>
            <a:off x="7826729" y="1490466"/>
            <a:ext cx="3168141" cy="490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Lavado con ácido cítrico</a:t>
            </a:r>
          </a:p>
        </p:txBody>
      </p:sp>
      <p:sp>
        <p:nvSpPr>
          <p:cNvPr id="15" name="Google Shape;1064;p37">
            <a:extLst>
              <a:ext uri="{FF2B5EF4-FFF2-40B4-BE49-F238E27FC236}">
                <a16:creationId xmlns:a16="http://schemas.microsoft.com/office/drawing/2014/main" id="{88C30BA1-3446-4F22-A7C1-A6BC7715DF43}"/>
              </a:ext>
            </a:extLst>
          </p:cNvPr>
          <p:cNvSpPr txBox="1">
            <a:spLocks/>
          </p:cNvSpPr>
          <p:nvPr/>
        </p:nvSpPr>
        <p:spPr>
          <a:xfrm>
            <a:off x="865236" y="1450052"/>
            <a:ext cx="3532281" cy="57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Lavado con agua potable</a:t>
            </a:r>
          </a:p>
        </p:txBody>
      </p:sp>
      <p:pic>
        <p:nvPicPr>
          <p:cNvPr id="16" name="Imagen 15" descr="Forma&#10;&#10;Descripción generada automáticamente con confianza media">
            <a:extLst>
              <a:ext uri="{FF2B5EF4-FFF2-40B4-BE49-F238E27FC236}">
                <a16:creationId xmlns:a16="http://schemas.microsoft.com/office/drawing/2014/main" id="{B8397E1B-D095-4F72-BECF-A60915AD2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7" y="1930073"/>
            <a:ext cx="3944415" cy="1508376"/>
          </a:xfrm>
          <a:prstGeom prst="rect">
            <a:avLst/>
          </a:prstGeom>
        </p:spPr>
      </p:pic>
      <p:sp>
        <p:nvSpPr>
          <p:cNvPr id="18" name="Subtítulo 2">
            <a:extLst>
              <a:ext uri="{FF2B5EF4-FFF2-40B4-BE49-F238E27FC236}">
                <a16:creationId xmlns:a16="http://schemas.microsoft.com/office/drawing/2014/main" id="{2FF278A6-F916-4E01-852E-9612F0C2DDE3}"/>
              </a:ext>
            </a:extLst>
          </p:cNvPr>
          <p:cNvSpPr txBox="1">
            <a:spLocks/>
          </p:cNvSpPr>
          <p:nvPr/>
        </p:nvSpPr>
        <p:spPr>
          <a:xfrm flipH="1">
            <a:off x="4581250" y="777012"/>
            <a:ext cx="3029495" cy="45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13970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Preparación de Fruto</a:t>
            </a:r>
            <a:endParaRPr lang="es-EC" sz="2000" b="1" kern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0DBEDC7C-7060-43C1-B050-BC36702BB138}"/>
              </a:ext>
            </a:extLst>
          </p:cNvPr>
          <p:cNvSpPr txBox="1">
            <a:spLocks/>
          </p:cNvSpPr>
          <p:nvPr/>
        </p:nvSpPr>
        <p:spPr>
          <a:xfrm flipH="1">
            <a:off x="3320508" y="3601397"/>
            <a:ext cx="5550981" cy="45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13970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Recubrimiento de Fruto</a:t>
            </a:r>
            <a:endParaRPr lang="es-EC" sz="2000" b="1" kern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0" name="Imagen 19" descr="Una manzana mordida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4ADED7B8-DAB2-44DC-98D3-4804DD0E951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0" y="2168648"/>
            <a:ext cx="1260663" cy="1357637"/>
          </a:xfrm>
          <a:prstGeom prst="rect">
            <a:avLst/>
          </a:prstGeom>
        </p:spPr>
      </p:pic>
      <p:pic>
        <p:nvPicPr>
          <p:cNvPr id="22" name="Imagen 21" descr="Una manzana mordida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8D03197D-BCAB-4297-B5FF-48BFC2E7C37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2768">
            <a:off x="1010502" y="1982668"/>
            <a:ext cx="1276740" cy="1374951"/>
          </a:xfrm>
          <a:prstGeom prst="rect">
            <a:avLst/>
          </a:prstGeom>
        </p:spPr>
      </p:pic>
      <p:pic>
        <p:nvPicPr>
          <p:cNvPr id="23" name="Imagen 22" descr="Una manzana mordida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1E0C2C1D-7A77-4F80-8A8C-F53F279170A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895">
            <a:off x="1614462" y="2480438"/>
            <a:ext cx="1276740" cy="1374951"/>
          </a:xfrm>
          <a:prstGeom prst="rect">
            <a:avLst/>
          </a:prstGeom>
        </p:spPr>
      </p:pic>
      <p:pic>
        <p:nvPicPr>
          <p:cNvPr id="24" name="Imagen 23" descr="Una manzana mordida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0EC2F4AD-C99E-43D3-BD8C-868A3A1CAC7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7728">
            <a:off x="2220553" y="2073905"/>
            <a:ext cx="1276740" cy="1374951"/>
          </a:xfrm>
          <a:prstGeom prst="rect">
            <a:avLst/>
          </a:prstGeom>
        </p:spPr>
      </p:pic>
      <p:pic>
        <p:nvPicPr>
          <p:cNvPr id="25" name="Imagen 24" descr="Una manzana mordida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51EDA2F1-8268-4C07-88ED-063DCA77308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5660">
            <a:off x="2707364" y="2463679"/>
            <a:ext cx="1276740" cy="1374951"/>
          </a:xfrm>
          <a:prstGeom prst="rect">
            <a:avLst/>
          </a:prstGeom>
        </p:spPr>
      </p:pic>
      <p:pic>
        <p:nvPicPr>
          <p:cNvPr id="26" name="Imagen 25" descr="Una manzana mordida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E6AFB0DB-BB14-4B2C-943D-ECE260F639D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3001">
            <a:off x="3133500" y="1930836"/>
            <a:ext cx="1276740" cy="1374951"/>
          </a:xfrm>
          <a:prstGeom prst="rect">
            <a:avLst/>
          </a:prstGeom>
        </p:spPr>
      </p:pic>
      <p:pic>
        <p:nvPicPr>
          <p:cNvPr id="27" name="Imagen 26" descr="Una manzana mordida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73106E3B-E5FC-4FB8-98DC-9B4E1E3F852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93559">
            <a:off x="3624587" y="2330278"/>
            <a:ext cx="1276740" cy="1374951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08D258C4-E473-4215-8253-30DB09F758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77" y="1904825"/>
            <a:ext cx="3922538" cy="1530635"/>
          </a:xfrm>
          <a:prstGeom prst="rect">
            <a:avLst/>
          </a:prstGeom>
        </p:spPr>
      </p:pic>
      <p:pic>
        <p:nvPicPr>
          <p:cNvPr id="30" name="Imagen 29" descr="Una manzana mordida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C255781A-0D28-4A72-AFD2-5CDBC417E7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28" y="2180368"/>
            <a:ext cx="1260663" cy="1357637"/>
          </a:xfrm>
          <a:prstGeom prst="rect">
            <a:avLst/>
          </a:prstGeom>
        </p:spPr>
      </p:pic>
      <p:pic>
        <p:nvPicPr>
          <p:cNvPr id="31" name="Imagen 30" descr="Una manzana mordida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028AF53F-498F-4BF3-B655-289BB283FC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2768">
            <a:off x="7619970" y="1994388"/>
            <a:ext cx="1276740" cy="1374951"/>
          </a:xfrm>
          <a:prstGeom prst="rect">
            <a:avLst/>
          </a:prstGeom>
        </p:spPr>
      </p:pic>
      <p:pic>
        <p:nvPicPr>
          <p:cNvPr id="32" name="Imagen 31" descr="Una manzana mordida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E26DE262-4211-4A65-91D0-888363C66E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895">
            <a:off x="8223930" y="2492158"/>
            <a:ext cx="1276740" cy="1374951"/>
          </a:xfrm>
          <a:prstGeom prst="rect">
            <a:avLst/>
          </a:prstGeom>
        </p:spPr>
      </p:pic>
      <p:pic>
        <p:nvPicPr>
          <p:cNvPr id="33" name="Imagen 32" descr="Una manzana mordida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6B6D00B6-4704-4BA0-BDD9-C5120ECAB3D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7728">
            <a:off x="8830021" y="2085625"/>
            <a:ext cx="1276740" cy="1374951"/>
          </a:xfrm>
          <a:prstGeom prst="rect">
            <a:avLst/>
          </a:prstGeom>
        </p:spPr>
      </p:pic>
      <p:pic>
        <p:nvPicPr>
          <p:cNvPr id="34" name="Imagen 33" descr="Una manzana mordida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FAE8BDFD-E0D8-4656-B790-CEA30E8667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5660">
            <a:off x="9316832" y="2475399"/>
            <a:ext cx="1276740" cy="1374951"/>
          </a:xfrm>
          <a:prstGeom prst="rect">
            <a:avLst/>
          </a:prstGeom>
        </p:spPr>
      </p:pic>
      <p:pic>
        <p:nvPicPr>
          <p:cNvPr id="35" name="Imagen 34" descr="Una manzana mordida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87334ABC-5283-4086-A169-7D3A64E0CF4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3001">
            <a:off x="9742968" y="1942556"/>
            <a:ext cx="1276740" cy="1374951"/>
          </a:xfrm>
          <a:prstGeom prst="rect">
            <a:avLst/>
          </a:prstGeom>
        </p:spPr>
      </p:pic>
      <p:pic>
        <p:nvPicPr>
          <p:cNvPr id="36" name="Imagen 35" descr="Una manzana mordida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46A67C33-275F-4D2D-AA10-37CC887D02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93559">
            <a:off x="10234055" y="2341998"/>
            <a:ext cx="1276740" cy="1374951"/>
          </a:xfrm>
          <a:prstGeom prst="rect">
            <a:avLst/>
          </a:prstGeom>
        </p:spPr>
      </p:pic>
      <p:sp>
        <p:nvSpPr>
          <p:cNvPr id="38" name="Google Shape;1064;p37">
            <a:extLst>
              <a:ext uri="{FF2B5EF4-FFF2-40B4-BE49-F238E27FC236}">
                <a16:creationId xmlns:a16="http://schemas.microsoft.com/office/drawing/2014/main" id="{00BD9DFA-E43D-4757-A181-53700CDE9DC2}"/>
              </a:ext>
            </a:extLst>
          </p:cNvPr>
          <p:cNvSpPr txBox="1">
            <a:spLocks/>
          </p:cNvSpPr>
          <p:nvPr/>
        </p:nvSpPr>
        <p:spPr>
          <a:xfrm>
            <a:off x="350831" y="4214628"/>
            <a:ext cx="3541888" cy="45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Polímero de almidón + BAL</a:t>
            </a:r>
          </a:p>
        </p:txBody>
      </p:sp>
      <p:pic>
        <p:nvPicPr>
          <p:cNvPr id="39" name="Picture 2" descr="FRASCO PULVERIZADOR 750 ml, BOTELLA + SPRAY - Higiene textil y frescura.">
            <a:extLst>
              <a:ext uri="{FF2B5EF4-FFF2-40B4-BE49-F238E27FC236}">
                <a16:creationId xmlns:a16="http://schemas.microsoft.com/office/drawing/2014/main" id="{FA2DF5AC-0584-4042-B5B5-9625E68A4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r="29924"/>
          <a:stretch/>
        </p:blipFill>
        <p:spPr bwMode="auto">
          <a:xfrm flipH="1">
            <a:off x="218275" y="5160097"/>
            <a:ext cx="689231" cy="158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oducción de almidón | Molienda | Biorefinería | Bühler Group">
            <a:extLst>
              <a:ext uri="{FF2B5EF4-FFF2-40B4-BE49-F238E27FC236}">
                <a16:creationId xmlns:a16="http://schemas.microsoft.com/office/drawing/2014/main" id="{BDF17C01-F179-47AF-935B-C6CAF9B8E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95" y="5913797"/>
            <a:ext cx="835124" cy="83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ASCO PULVERIZADOR 750 ml, BOTELLA + SPRAY - Higiene textil y frescura.">
            <a:extLst>
              <a:ext uri="{FF2B5EF4-FFF2-40B4-BE49-F238E27FC236}">
                <a16:creationId xmlns:a16="http://schemas.microsoft.com/office/drawing/2014/main" id="{0E80C79D-0F6C-4967-9C0B-854EC57B0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r="29924"/>
          <a:stretch/>
        </p:blipFill>
        <p:spPr bwMode="auto">
          <a:xfrm flipH="1">
            <a:off x="4082567" y="5130385"/>
            <a:ext cx="689231" cy="158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RASCO PULVERIZADOR 750 ml, BOTELLA + SPRAY - Higiene textil y frescura.">
            <a:extLst>
              <a:ext uri="{FF2B5EF4-FFF2-40B4-BE49-F238E27FC236}">
                <a16:creationId xmlns:a16="http://schemas.microsoft.com/office/drawing/2014/main" id="{55F136FC-5E9A-417D-BEED-A3153DA0F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r="29924"/>
          <a:stretch/>
        </p:blipFill>
        <p:spPr bwMode="auto">
          <a:xfrm flipH="1">
            <a:off x="7982698" y="5163641"/>
            <a:ext cx="689231" cy="158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Google Shape;1064;p37">
            <a:extLst>
              <a:ext uri="{FF2B5EF4-FFF2-40B4-BE49-F238E27FC236}">
                <a16:creationId xmlns:a16="http://schemas.microsoft.com/office/drawing/2014/main" id="{A7519B04-9D5E-46D0-9774-DFC126EA3E44}"/>
              </a:ext>
            </a:extLst>
          </p:cNvPr>
          <p:cNvSpPr txBox="1">
            <a:spLocks/>
          </p:cNvSpPr>
          <p:nvPr/>
        </p:nvSpPr>
        <p:spPr>
          <a:xfrm>
            <a:off x="4427182" y="4208445"/>
            <a:ext cx="2941805" cy="404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Cera de abeja + BAL</a:t>
            </a:r>
          </a:p>
        </p:txBody>
      </p:sp>
      <p:sp>
        <p:nvSpPr>
          <p:cNvPr id="47" name="Google Shape;1064;p37">
            <a:extLst>
              <a:ext uri="{FF2B5EF4-FFF2-40B4-BE49-F238E27FC236}">
                <a16:creationId xmlns:a16="http://schemas.microsoft.com/office/drawing/2014/main" id="{CACDD544-9BDA-4A9F-98F5-2BB16561D7DB}"/>
              </a:ext>
            </a:extLst>
          </p:cNvPr>
          <p:cNvSpPr txBox="1">
            <a:spLocks/>
          </p:cNvSpPr>
          <p:nvPr/>
        </p:nvSpPr>
        <p:spPr>
          <a:xfrm>
            <a:off x="8400270" y="4213595"/>
            <a:ext cx="3243947" cy="440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Cera de carnauba + BAL</a:t>
            </a:r>
          </a:p>
        </p:txBody>
      </p:sp>
      <p:pic>
        <p:nvPicPr>
          <p:cNvPr id="22532" name="Picture 4" descr="Jabones Lu&amp;amp;Jo - Cera Carnaúba.">
            <a:extLst>
              <a:ext uri="{FF2B5EF4-FFF2-40B4-BE49-F238E27FC236}">
                <a16:creationId xmlns:a16="http://schemas.microsoft.com/office/drawing/2014/main" id="{727BD6A6-F4A0-4609-B1D3-2BABD816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00" b="91200" l="4200" r="95200">
                        <a14:foregroundMark x1="11800" y1="30600" x2="14400" y2="25000"/>
                        <a14:foregroundMark x1="12000" y1="22800" x2="15000" y2="22400"/>
                        <a14:foregroundMark x1="15000" y1="22400" x2="28400" y2="16600"/>
                        <a14:foregroundMark x1="28400" y1="16600" x2="48400" y2="17600"/>
                        <a14:foregroundMark x1="48400" y1="17600" x2="58800" y2="11400"/>
                        <a14:foregroundMark x1="75800" y1="7800" x2="82000" y2="20400"/>
                        <a14:foregroundMark x1="82000" y1="20400" x2="82000" y2="21400"/>
                        <a14:foregroundMark x1="85000" y1="33200" x2="95200" y2="43400"/>
                        <a14:foregroundMark x1="95200" y1="43400" x2="89800" y2="53600"/>
                        <a14:foregroundMark x1="89800" y1="53600" x2="89400" y2="53600"/>
                        <a14:foregroundMark x1="34000" y1="90200" x2="37400" y2="91200"/>
                        <a14:foregroundMark x1="9800" y1="60800" x2="4200" y2="5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38" y="5836722"/>
            <a:ext cx="763601" cy="7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Amazon.es: laminas de cera">
            <a:extLst>
              <a:ext uri="{FF2B5EF4-FFF2-40B4-BE49-F238E27FC236}">
                <a16:creationId xmlns:a16="http://schemas.microsoft.com/office/drawing/2014/main" id="{DFAE9BB2-D1C2-4D09-86EF-94EC67258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0" b="99063" l="5000" r="96250">
                        <a14:foregroundMark x1="18438" y1="16875" x2="33125" y2="3438"/>
                        <a14:foregroundMark x1="33125" y1="3438" x2="44688" y2="2500"/>
                        <a14:foregroundMark x1="32813" y1="10000" x2="9375" y2="14375"/>
                        <a14:foregroundMark x1="9375" y1="14375" x2="9688" y2="84375"/>
                        <a14:foregroundMark x1="7500" y1="88438" x2="5000" y2="11875"/>
                        <a14:foregroundMark x1="3125" y1="60313" x2="1250" y2="92500"/>
                        <a14:foregroundMark x1="1250" y1="92500" x2="30312" y2="89063"/>
                        <a14:foregroundMark x1="30312" y1="89063" x2="90938" y2="65000"/>
                        <a14:foregroundMark x1="95000" y1="65000" x2="96250" y2="41875"/>
                        <a14:foregroundMark x1="96250" y1="41875" x2="94063" y2="37188"/>
                        <a14:foregroundMark x1="50000" y1="87500" x2="14688" y2="9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6" r="5547"/>
          <a:stretch/>
        </p:blipFill>
        <p:spPr bwMode="auto">
          <a:xfrm>
            <a:off x="4694658" y="5948576"/>
            <a:ext cx="620813" cy="69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1064;p37">
            <a:extLst>
              <a:ext uri="{FF2B5EF4-FFF2-40B4-BE49-F238E27FC236}">
                <a16:creationId xmlns:a16="http://schemas.microsoft.com/office/drawing/2014/main" id="{EB373480-80F6-4CC6-89AB-87E495A1F8BC}"/>
              </a:ext>
            </a:extLst>
          </p:cNvPr>
          <p:cNvSpPr txBox="1">
            <a:spLocks/>
          </p:cNvSpPr>
          <p:nvPr/>
        </p:nvSpPr>
        <p:spPr>
          <a:xfrm>
            <a:off x="153076" y="6005857"/>
            <a:ext cx="766998" cy="45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1500" b="1" kern="0">
                <a:solidFill>
                  <a:schemeClr val="tx1"/>
                </a:solidFill>
                <a:latin typeface="+mj-lt"/>
                <a:ea typeface="Cabin"/>
                <a:cs typeface="Cabin"/>
                <a:sym typeface="Cabin"/>
              </a:rPr>
              <a:t>BAL</a:t>
            </a:r>
          </a:p>
        </p:txBody>
      </p:sp>
      <p:sp>
        <p:nvSpPr>
          <p:cNvPr id="51" name="Google Shape;1064;p37">
            <a:extLst>
              <a:ext uri="{FF2B5EF4-FFF2-40B4-BE49-F238E27FC236}">
                <a16:creationId xmlns:a16="http://schemas.microsoft.com/office/drawing/2014/main" id="{1E3BF35A-D229-4A15-85BF-F1982F3EC0D2}"/>
              </a:ext>
            </a:extLst>
          </p:cNvPr>
          <p:cNvSpPr txBox="1">
            <a:spLocks/>
          </p:cNvSpPr>
          <p:nvPr/>
        </p:nvSpPr>
        <p:spPr>
          <a:xfrm>
            <a:off x="4014018" y="5948576"/>
            <a:ext cx="766998" cy="45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1500" b="1" kern="0">
                <a:solidFill>
                  <a:schemeClr val="tx1"/>
                </a:solidFill>
                <a:latin typeface="+mj-lt"/>
                <a:ea typeface="Cabin"/>
                <a:cs typeface="Cabin"/>
                <a:sym typeface="Cabin"/>
              </a:rPr>
              <a:t>BAL</a:t>
            </a:r>
          </a:p>
        </p:txBody>
      </p:sp>
      <p:sp>
        <p:nvSpPr>
          <p:cNvPr id="52" name="Google Shape;1064;p37">
            <a:extLst>
              <a:ext uri="{FF2B5EF4-FFF2-40B4-BE49-F238E27FC236}">
                <a16:creationId xmlns:a16="http://schemas.microsoft.com/office/drawing/2014/main" id="{7FC8017A-0FC7-4491-8DCB-327E61D91D21}"/>
              </a:ext>
            </a:extLst>
          </p:cNvPr>
          <p:cNvSpPr txBox="1">
            <a:spLocks/>
          </p:cNvSpPr>
          <p:nvPr/>
        </p:nvSpPr>
        <p:spPr>
          <a:xfrm>
            <a:off x="7910992" y="5916094"/>
            <a:ext cx="766998" cy="45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1500" b="1" kern="0">
                <a:solidFill>
                  <a:schemeClr val="tx1"/>
                </a:solidFill>
                <a:latin typeface="+mj-lt"/>
                <a:ea typeface="Cabin"/>
                <a:cs typeface="Cabin"/>
                <a:sym typeface="Cabin"/>
              </a:rPr>
              <a:t>BAL</a:t>
            </a:r>
          </a:p>
        </p:txBody>
      </p:sp>
    </p:spTree>
    <p:extLst>
      <p:ext uri="{BB962C8B-B14F-4D97-AF65-F5344CB8AC3E}">
        <p14:creationId xmlns:p14="http://schemas.microsoft.com/office/powerpoint/2010/main" val="1810119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4" grpId="0" animBg="1"/>
      <p:bldP spid="29" grpId="0" animBg="1"/>
      <p:bldP spid="14" grpId="0"/>
      <p:bldP spid="15" grpId="0"/>
      <p:bldP spid="18" grpId="0"/>
      <p:bldP spid="19" grpId="0"/>
      <p:bldP spid="38" grpId="0"/>
      <p:bldP spid="46" grpId="0"/>
      <p:bldP spid="47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 descr="Un mostrador de cocina&#10;&#10;Descripción generada automáticamente con confianza media">
            <a:extLst>
              <a:ext uri="{FF2B5EF4-FFF2-40B4-BE49-F238E27FC236}">
                <a16:creationId xmlns:a16="http://schemas.microsoft.com/office/drawing/2014/main" id="{C9FAF1AC-0BB3-4B5D-ABAE-ECDDC20B5A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t="17692" r="16283" b="10956"/>
          <a:stretch/>
        </p:blipFill>
        <p:spPr>
          <a:xfrm>
            <a:off x="4488270" y="2132373"/>
            <a:ext cx="846000" cy="80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ESPE - Universidad de las Fuerzas Armadas | Sangolquí">
            <a:extLst>
              <a:ext uri="{FF2B5EF4-FFF2-40B4-BE49-F238E27FC236}">
                <a16:creationId xmlns:a16="http://schemas.microsoft.com/office/drawing/2014/main" id="{80107440-C2F2-45B2-97F6-7723CDE5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40614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5">
            <a:extLst>
              <a:ext uri="{FF2B5EF4-FFF2-40B4-BE49-F238E27FC236}">
                <a16:creationId xmlns:a16="http://schemas.microsoft.com/office/drawing/2014/main" id="{2EF48394-539C-438B-8A4F-40023EF1F54D}"/>
              </a:ext>
            </a:extLst>
          </p:cNvPr>
          <p:cNvSpPr txBox="1">
            <a:spLocks/>
          </p:cNvSpPr>
          <p:nvPr/>
        </p:nvSpPr>
        <p:spPr>
          <a:xfrm>
            <a:off x="3523483" y="0"/>
            <a:ext cx="5145033" cy="76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3800" b="1">
                <a:solidFill>
                  <a:schemeClr val="accent6"/>
                </a:solidFill>
                <a:latin typeface="Oswald" panose="00000500000000000000" pitchFamily="2" charset="0"/>
              </a:rPr>
              <a:t>Variables a medir</a:t>
            </a:r>
            <a:endParaRPr lang="es-EC" sz="3800" b="1" kern="0">
              <a:solidFill>
                <a:schemeClr val="accent6"/>
              </a:solidFill>
              <a:latin typeface="Oswald" panose="00000500000000000000" pitchFamily="2" charset="0"/>
            </a:endParaRPr>
          </a:p>
        </p:txBody>
      </p:sp>
      <p:pic>
        <p:nvPicPr>
          <p:cNvPr id="5" name="Imagen 4" descr="Un cable conectado&#10;&#10;Descripción generada automáticamente con confianza media">
            <a:extLst>
              <a:ext uri="{FF2B5EF4-FFF2-40B4-BE49-F238E27FC236}">
                <a16:creationId xmlns:a16="http://schemas.microsoft.com/office/drawing/2014/main" id="{4DC016FA-0B08-4C85-AB91-F9B7345B7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2" y="1183329"/>
            <a:ext cx="1496032" cy="1999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Google Shape;1063;p37">
            <a:extLst>
              <a:ext uri="{FF2B5EF4-FFF2-40B4-BE49-F238E27FC236}">
                <a16:creationId xmlns:a16="http://schemas.microsoft.com/office/drawing/2014/main" id="{4B4D6234-5397-460B-B0E1-7A67A59E2724}"/>
              </a:ext>
            </a:extLst>
          </p:cNvPr>
          <p:cNvSpPr txBox="1">
            <a:spLocks/>
          </p:cNvSpPr>
          <p:nvPr/>
        </p:nvSpPr>
        <p:spPr>
          <a:xfrm>
            <a:off x="6522885" y="3640284"/>
            <a:ext cx="1723597" cy="74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Pérdida de peso (%)</a:t>
            </a:r>
          </a:p>
        </p:txBody>
      </p:sp>
      <p:sp>
        <p:nvSpPr>
          <p:cNvPr id="11" name="Google Shape;1064;p37">
            <a:extLst>
              <a:ext uri="{FF2B5EF4-FFF2-40B4-BE49-F238E27FC236}">
                <a16:creationId xmlns:a16="http://schemas.microsoft.com/office/drawing/2014/main" id="{62DCCDD4-73B8-4316-8C50-E7C74296FEA5}"/>
              </a:ext>
            </a:extLst>
          </p:cNvPr>
          <p:cNvSpPr txBox="1">
            <a:spLocks/>
          </p:cNvSpPr>
          <p:nvPr/>
        </p:nvSpPr>
        <p:spPr>
          <a:xfrm>
            <a:off x="1318997" y="693915"/>
            <a:ext cx="1099200" cy="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pH</a:t>
            </a:r>
          </a:p>
        </p:txBody>
      </p:sp>
      <p:sp>
        <p:nvSpPr>
          <p:cNvPr id="12" name="Google Shape;1065;p37">
            <a:extLst>
              <a:ext uri="{FF2B5EF4-FFF2-40B4-BE49-F238E27FC236}">
                <a16:creationId xmlns:a16="http://schemas.microsoft.com/office/drawing/2014/main" id="{C67F4F9C-438E-4638-9F01-5619D0E0FF43}"/>
              </a:ext>
            </a:extLst>
          </p:cNvPr>
          <p:cNvSpPr txBox="1">
            <a:spLocks/>
          </p:cNvSpPr>
          <p:nvPr/>
        </p:nvSpPr>
        <p:spPr>
          <a:xfrm>
            <a:off x="7904177" y="680113"/>
            <a:ext cx="3143323" cy="49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Sólidos solubles (</a:t>
            </a:r>
            <a:r>
              <a:rPr lang="es-EC" sz="2000" b="1" kern="0" err="1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°Brix</a:t>
            </a: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) </a:t>
            </a:r>
          </a:p>
        </p:txBody>
      </p:sp>
      <p:sp>
        <p:nvSpPr>
          <p:cNvPr id="13" name="Google Shape;1066;p37">
            <a:extLst>
              <a:ext uri="{FF2B5EF4-FFF2-40B4-BE49-F238E27FC236}">
                <a16:creationId xmlns:a16="http://schemas.microsoft.com/office/drawing/2014/main" id="{234E7B30-DD2F-4F00-B4D8-50173911310C}"/>
              </a:ext>
            </a:extLst>
          </p:cNvPr>
          <p:cNvSpPr txBox="1">
            <a:spLocks/>
          </p:cNvSpPr>
          <p:nvPr/>
        </p:nvSpPr>
        <p:spPr>
          <a:xfrm>
            <a:off x="4590196" y="685702"/>
            <a:ext cx="2599935" cy="482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Acidez titulable (%) </a:t>
            </a:r>
          </a:p>
        </p:txBody>
      </p:sp>
      <p:sp>
        <p:nvSpPr>
          <p:cNvPr id="14" name="Google Shape;1067;p37">
            <a:extLst>
              <a:ext uri="{FF2B5EF4-FFF2-40B4-BE49-F238E27FC236}">
                <a16:creationId xmlns:a16="http://schemas.microsoft.com/office/drawing/2014/main" id="{C18C5249-3DB9-4108-876F-5068980D29D7}"/>
              </a:ext>
            </a:extLst>
          </p:cNvPr>
          <p:cNvSpPr txBox="1">
            <a:spLocks/>
          </p:cNvSpPr>
          <p:nvPr/>
        </p:nvSpPr>
        <p:spPr>
          <a:xfrm>
            <a:off x="2981097" y="3610296"/>
            <a:ext cx="32004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Calidad Microbiológica (UFC/</a:t>
            </a:r>
            <a:r>
              <a:rPr lang="es-EC" sz="2000" b="1" kern="0" err="1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mL</a:t>
            </a: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)</a:t>
            </a:r>
          </a:p>
        </p:txBody>
      </p:sp>
      <p:pic>
        <p:nvPicPr>
          <p:cNvPr id="21" name="Google Shape;1074;p37">
            <a:extLst>
              <a:ext uri="{FF2B5EF4-FFF2-40B4-BE49-F238E27FC236}">
                <a16:creationId xmlns:a16="http://schemas.microsoft.com/office/drawing/2014/main" id="{D4E50746-DDA3-4070-8062-7E55F6999AC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9716" y="4884057"/>
            <a:ext cx="3041958" cy="112079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Google Shape;1075;p37">
            <a:extLst>
              <a:ext uri="{FF2B5EF4-FFF2-40B4-BE49-F238E27FC236}">
                <a16:creationId xmlns:a16="http://schemas.microsoft.com/office/drawing/2014/main" id="{E67CDD9B-AA34-4F1D-9BFF-4D4524E8DBF3}"/>
              </a:ext>
            </a:extLst>
          </p:cNvPr>
          <p:cNvSpPr txBox="1">
            <a:spLocks/>
          </p:cNvSpPr>
          <p:nvPr/>
        </p:nvSpPr>
        <p:spPr>
          <a:xfrm>
            <a:off x="1222963" y="3229136"/>
            <a:ext cx="1452600" cy="321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buFont typeface="Fira Sans"/>
              <a:buNone/>
            </a:pPr>
            <a:r>
              <a:rPr lang="es-EC" sz="1300" kern="0"/>
              <a:t>INEN, 389, 1985</a:t>
            </a:r>
          </a:p>
        </p:txBody>
      </p:sp>
      <p:sp>
        <p:nvSpPr>
          <p:cNvPr id="23" name="Google Shape;1076;p37">
            <a:extLst>
              <a:ext uri="{FF2B5EF4-FFF2-40B4-BE49-F238E27FC236}">
                <a16:creationId xmlns:a16="http://schemas.microsoft.com/office/drawing/2014/main" id="{8FDDA6DC-6AAD-415E-AC53-17D05815E3C8}"/>
              </a:ext>
            </a:extLst>
          </p:cNvPr>
          <p:cNvSpPr txBox="1">
            <a:spLocks/>
          </p:cNvSpPr>
          <p:nvPr/>
        </p:nvSpPr>
        <p:spPr>
          <a:xfrm>
            <a:off x="4921964" y="3209600"/>
            <a:ext cx="1452600" cy="321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buFont typeface="Fira Sans"/>
              <a:buNone/>
            </a:pPr>
            <a:r>
              <a:rPr lang="es-EC" sz="1300" kern="0"/>
              <a:t>INEN, 381, 1985</a:t>
            </a:r>
          </a:p>
        </p:txBody>
      </p:sp>
      <p:sp>
        <p:nvSpPr>
          <p:cNvPr id="24" name="Google Shape;1077;p37">
            <a:extLst>
              <a:ext uri="{FF2B5EF4-FFF2-40B4-BE49-F238E27FC236}">
                <a16:creationId xmlns:a16="http://schemas.microsoft.com/office/drawing/2014/main" id="{5B3A9916-11D6-4A78-B914-EE28F9A2C8A4}"/>
              </a:ext>
            </a:extLst>
          </p:cNvPr>
          <p:cNvSpPr txBox="1">
            <a:spLocks/>
          </p:cNvSpPr>
          <p:nvPr/>
        </p:nvSpPr>
        <p:spPr>
          <a:xfrm>
            <a:off x="8827916" y="3139467"/>
            <a:ext cx="1452600" cy="321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buFont typeface="Fira Sans"/>
              <a:buNone/>
            </a:pPr>
            <a:r>
              <a:rPr lang="es-EC" sz="1300" kern="0"/>
              <a:t>INEN, 380,1985</a:t>
            </a:r>
          </a:p>
        </p:txBody>
      </p:sp>
      <p:pic>
        <p:nvPicPr>
          <p:cNvPr id="27" name="Google Shape;1080;p37">
            <a:extLst>
              <a:ext uri="{FF2B5EF4-FFF2-40B4-BE49-F238E27FC236}">
                <a16:creationId xmlns:a16="http://schemas.microsoft.com/office/drawing/2014/main" id="{63B6AD85-D8D5-4B9A-B8A9-178F36FA5F4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9316" y="6383464"/>
            <a:ext cx="3200400" cy="314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" name="Google Shape;1081;p37">
            <a:extLst>
              <a:ext uri="{FF2B5EF4-FFF2-40B4-BE49-F238E27FC236}">
                <a16:creationId xmlns:a16="http://schemas.microsoft.com/office/drawing/2014/main" id="{4E027714-B586-4913-810E-EB4D4DC8BD84}"/>
              </a:ext>
            </a:extLst>
          </p:cNvPr>
          <p:cNvSpPr txBox="1">
            <a:spLocks/>
          </p:cNvSpPr>
          <p:nvPr/>
        </p:nvSpPr>
        <p:spPr>
          <a:xfrm>
            <a:off x="427178" y="3610296"/>
            <a:ext cx="2383225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Densidad relativa (</a:t>
            </a:r>
            <a:r>
              <a:rPr lang="es-EC" sz="2000" b="1">
                <a:solidFill>
                  <a:schemeClr val="accent3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g/ml</a:t>
            </a: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)</a:t>
            </a:r>
          </a:p>
        </p:txBody>
      </p:sp>
      <p:sp>
        <p:nvSpPr>
          <p:cNvPr id="30" name="Google Shape;1075;p37">
            <a:extLst>
              <a:ext uri="{FF2B5EF4-FFF2-40B4-BE49-F238E27FC236}">
                <a16:creationId xmlns:a16="http://schemas.microsoft.com/office/drawing/2014/main" id="{54C75B9E-DCF9-4EA5-AFB0-A70F729CCAC6}"/>
              </a:ext>
            </a:extLst>
          </p:cNvPr>
          <p:cNvSpPr txBox="1">
            <a:spLocks/>
          </p:cNvSpPr>
          <p:nvPr/>
        </p:nvSpPr>
        <p:spPr>
          <a:xfrm>
            <a:off x="849871" y="6367896"/>
            <a:ext cx="1452600" cy="321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buFont typeface="Fira Sans"/>
              <a:buNone/>
            </a:pPr>
            <a:r>
              <a:rPr lang="es-EC" sz="1300" kern="0"/>
              <a:t>INEN, 391, 1985</a:t>
            </a:r>
          </a:p>
        </p:txBody>
      </p:sp>
      <p:sp>
        <p:nvSpPr>
          <p:cNvPr id="37" name="Google Shape;1063;p37">
            <a:extLst>
              <a:ext uri="{FF2B5EF4-FFF2-40B4-BE49-F238E27FC236}">
                <a16:creationId xmlns:a16="http://schemas.microsoft.com/office/drawing/2014/main" id="{68C142DE-5860-4227-B0A4-A9C40054F5CD}"/>
              </a:ext>
            </a:extLst>
          </p:cNvPr>
          <p:cNvSpPr txBox="1">
            <a:spLocks/>
          </p:cNvSpPr>
          <p:nvPr/>
        </p:nvSpPr>
        <p:spPr>
          <a:xfrm>
            <a:off x="9979478" y="3631074"/>
            <a:ext cx="1309915" cy="74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lnSpc>
                <a:spcPct val="100000"/>
              </a:lnSpc>
              <a:buFont typeface="Fira Sans"/>
              <a:buNone/>
            </a:pPr>
            <a:r>
              <a:rPr lang="es-EC" sz="2000" b="1" kern="0">
                <a:solidFill>
                  <a:schemeClr val="accent3">
                    <a:lumMod val="75000"/>
                  </a:schemeClr>
                </a:solidFill>
                <a:latin typeface="+mj-lt"/>
                <a:ea typeface="Cabin"/>
                <a:cs typeface="Cabin"/>
                <a:sym typeface="Cabin"/>
              </a:rPr>
              <a:t>Análisis sensorial</a:t>
            </a:r>
          </a:p>
        </p:txBody>
      </p:sp>
      <p:pic>
        <p:nvPicPr>
          <p:cNvPr id="38" name="Imagen 37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07EED726-ED21-454B-9EF4-A435F76EE3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9"/>
          <a:stretch/>
        </p:blipFill>
        <p:spPr>
          <a:xfrm>
            <a:off x="9397389" y="4728754"/>
            <a:ext cx="2474095" cy="140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D080CAF4-B272-4FE8-A35C-D2BA63C9DE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852" b="14918"/>
          <a:stretch/>
        </p:blipFill>
        <p:spPr>
          <a:xfrm>
            <a:off x="4488270" y="1168128"/>
            <a:ext cx="846354" cy="871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F0D54D4A-0B29-4F21-8480-2220E7ADF8A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499" r="17651"/>
          <a:stretch/>
        </p:blipFill>
        <p:spPr>
          <a:xfrm>
            <a:off x="881213" y="4398156"/>
            <a:ext cx="1389917" cy="1924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AFB4440D-46CA-4754-9EAB-B20E8E22DC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221" t="1266" r="34872" b="-1266"/>
          <a:stretch/>
        </p:blipFill>
        <p:spPr>
          <a:xfrm rot="16200000">
            <a:off x="9248376" y="871824"/>
            <a:ext cx="495801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2037EEF5-7214-4603-9176-1B297D8F2F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2866" y="1168988"/>
            <a:ext cx="1510696" cy="2014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A6C9C20-ED92-4ADE-A3B3-639B0DCCF81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785" t="31455" r="14004" b="25158"/>
          <a:stretch/>
        </p:blipFill>
        <p:spPr>
          <a:xfrm>
            <a:off x="8025280" y="1941293"/>
            <a:ext cx="2941993" cy="1178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Google Shape;1078;p37">
            <a:extLst>
              <a:ext uri="{FF2B5EF4-FFF2-40B4-BE49-F238E27FC236}">
                <a16:creationId xmlns:a16="http://schemas.microsoft.com/office/drawing/2014/main" id="{0C7AD8C0-A0FF-48A2-84A5-DC60D07EEF85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980068" y="2668102"/>
            <a:ext cx="801959" cy="4958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F5504F6A-E9E5-4B58-AD21-ED12B1DF7F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637" y="5887436"/>
            <a:ext cx="1082174" cy="48266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0" name="Imagen 4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E5F1C668-2280-408D-B193-DFD3EAF852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958" y="4394367"/>
            <a:ext cx="1443115" cy="1924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Google Shape;1079;p37">
            <a:extLst>
              <a:ext uri="{FF2B5EF4-FFF2-40B4-BE49-F238E27FC236}">
                <a16:creationId xmlns:a16="http://schemas.microsoft.com/office/drawing/2014/main" id="{CF169039-F905-4197-B007-3EBF196EF274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436354" y="2738572"/>
            <a:ext cx="885205" cy="4829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09144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22" grpId="0" animBg="1"/>
      <p:bldP spid="23" grpId="0" animBg="1"/>
      <p:bldP spid="24" grpId="0" animBg="1"/>
      <p:bldP spid="28" grpId="0"/>
      <p:bldP spid="30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8"/>
          <p:cNvSpPr txBox="1">
            <a:spLocks noGrp="1"/>
          </p:cNvSpPr>
          <p:nvPr>
            <p:ph type="title"/>
          </p:nvPr>
        </p:nvSpPr>
        <p:spPr>
          <a:xfrm>
            <a:off x="3980999" y="2155400"/>
            <a:ext cx="6224800" cy="254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-ES" sz="8900"/>
              <a:t>Resultados y Discusiones</a:t>
            </a:r>
          </a:p>
        </p:txBody>
      </p:sp>
    </p:spTree>
    <p:extLst>
      <p:ext uri="{BB962C8B-B14F-4D97-AF65-F5344CB8AC3E}">
        <p14:creationId xmlns:p14="http://schemas.microsoft.com/office/powerpoint/2010/main" val="90671827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5">
            <a:extLst>
              <a:ext uri="{FF2B5EF4-FFF2-40B4-BE49-F238E27FC236}">
                <a16:creationId xmlns:a16="http://schemas.microsoft.com/office/drawing/2014/main" id="{B0B1431A-78D5-4D50-BA99-2152DA577AB0}"/>
              </a:ext>
            </a:extLst>
          </p:cNvPr>
          <p:cNvSpPr txBox="1">
            <a:spLocks/>
          </p:cNvSpPr>
          <p:nvPr/>
        </p:nvSpPr>
        <p:spPr>
          <a:xfrm>
            <a:off x="1312554" y="0"/>
            <a:ext cx="9555883" cy="10691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3000" b="1" kern="0">
                <a:solidFill>
                  <a:schemeClr val="accent6"/>
                </a:solidFill>
                <a:latin typeface="Oswald" panose="00000500000000000000" pitchFamily="2" charset="0"/>
              </a:rPr>
              <a:t>Caracterización fisicoquímica del mucilago de palmito sin fermentar y fermentado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7607FB8A-184B-4B8E-82F3-358CA403D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4791"/>
              </p:ext>
            </p:extLst>
          </p:nvPr>
        </p:nvGraphicFramePr>
        <p:xfrm>
          <a:off x="158263" y="1567544"/>
          <a:ext cx="7876145" cy="279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711">
                  <a:extLst>
                    <a:ext uri="{9D8B030D-6E8A-4147-A177-3AD203B41FA5}">
                      <a16:colId xmlns:a16="http://schemas.microsoft.com/office/drawing/2014/main" val="82337534"/>
                    </a:ext>
                  </a:extLst>
                </a:gridCol>
                <a:gridCol w="1639779">
                  <a:extLst>
                    <a:ext uri="{9D8B030D-6E8A-4147-A177-3AD203B41FA5}">
                      <a16:colId xmlns:a16="http://schemas.microsoft.com/office/drawing/2014/main" val="1836264796"/>
                    </a:ext>
                  </a:extLst>
                </a:gridCol>
                <a:gridCol w="2156346">
                  <a:extLst>
                    <a:ext uri="{9D8B030D-6E8A-4147-A177-3AD203B41FA5}">
                      <a16:colId xmlns:a16="http://schemas.microsoft.com/office/drawing/2014/main" val="1565456914"/>
                    </a:ext>
                  </a:extLst>
                </a:gridCol>
                <a:gridCol w="2190309">
                  <a:extLst>
                    <a:ext uri="{9D8B030D-6E8A-4147-A177-3AD203B41FA5}">
                      <a16:colId xmlns:a16="http://schemas.microsoft.com/office/drawing/2014/main" val="1810292432"/>
                    </a:ext>
                  </a:extLst>
                </a:gridCol>
              </a:tblGrid>
              <a:tr h="5834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>
                          <a:solidFill>
                            <a:schemeClr val="tx1"/>
                          </a:solidFill>
                          <a:effectLst/>
                        </a:rPr>
                        <a:t>Parámetro analizado</a:t>
                      </a:r>
                      <a:endParaRPr lang="es-ES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>
                          <a:solidFill>
                            <a:schemeClr val="tx1"/>
                          </a:solidFill>
                          <a:effectLst/>
                        </a:rPr>
                        <a:t>Unidad</a:t>
                      </a:r>
                      <a:endParaRPr lang="es-ES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>
                          <a:solidFill>
                            <a:schemeClr val="tx1"/>
                          </a:solidFill>
                          <a:effectLst/>
                        </a:rPr>
                        <a:t>Sin fermentar</a:t>
                      </a:r>
                      <a:endParaRPr lang="es-ES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>
                          <a:solidFill>
                            <a:schemeClr val="tx1"/>
                          </a:solidFill>
                          <a:effectLst/>
                        </a:rPr>
                        <a:t>Fermentado</a:t>
                      </a:r>
                      <a:endParaRPr lang="es-ES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93884136"/>
                  </a:ext>
                </a:extLst>
              </a:tr>
              <a:tr h="3713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pH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</a:rPr>
                        <a:t>5,935</a:t>
                      </a: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</a:rPr>
                        <a:t>3,75</a:t>
                      </a: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1039436542"/>
                  </a:ext>
                </a:extLst>
              </a:tr>
              <a:tr h="331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Acidez titulable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 ácido oxálico/L</a:t>
                      </a:r>
                      <a:endParaRPr lang="es-ES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</a:rPr>
                        <a:t>0,000720506</a:t>
                      </a: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0,005578305</a:t>
                      </a:r>
                      <a:endParaRPr lang="es-E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66316842"/>
                  </a:ext>
                </a:extLst>
              </a:tr>
              <a:tr h="396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Sólidos solubles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err="1">
                          <a:effectLst/>
                        </a:rPr>
                        <a:t>°Bx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3,5</a:t>
                      </a:r>
                      <a:endParaRPr lang="es-E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599056484"/>
                  </a:ext>
                </a:extLst>
              </a:tr>
              <a:tr h="3872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Densidad relativa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g/ml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1,0246</a:t>
                      </a:r>
                      <a:endParaRPr lang="es-E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1,0132</a:t>
                      </a: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180776773"/>
                  </a:ext>
                </a:extLst>
              </a:tr>
              <a:tr h="363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Bacterias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UFC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65x10^6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1842528990"/>
                  </a:ext>
                </a:extLst>
              </a:tr>
              <a:tr h="3616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Hongos/Levaduras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UFC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173x10^3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1465837305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DD07909-897A-4C11-803B-DB3F30E928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318172"/>
              </p:ext>
            </p:extLst>
          </p:nvPr>
        </p:nvGraphicFramePr>
        <p:xfrm>
          <a:off x="8135348" y="2163729"/>
          <a:ext cx="3490595" cy="2530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8640">
                  <a:extLst>
                    <a:ext uri="{9D8B030D-6E8A-4147-A177-3AD203B41FA5}">
                      <a16:colId xmlns:a16="http://schemas.microsoft.com/office/drawing/2014/main" val="36049292"/>
                    </a:ext>
                  </a:extLst>
                </a:gridCol>
                <a:gridCol w="1251955">
                  <a:extLst>
                    <a:ext uri="{9D8B030D-6E8A-4147-A177-3AD203B41FA5}">
                      <a16:colId xmlns:a16="http://schemas.microsoft.com/office/drawing/2014/main" val="294327175"/>
                    </a:ext>
                  </a:extLst>
                </a:gridCol>
              </a:tblGrid>
              <a:tr h="3348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Parámetro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Resultado 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014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b="0">
                          <a:solidFill>
                            <a:schemeClr val="tx1"/>
                          </a:solidFill>
                          <a:effectLst/>
                        </a:rPr>
                        <a:t>Carbohidratos totales (%):</a:t>
                      </a:r>
                      <a:endParaRPr lang="es-ES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3.25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0869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b="0">
                          <a:solidFill>
                            <a:schemeClr val="tx1"/>
                          </a:solidFill>
                          <a:effectLst/>
                        </a:rPr>
                        <a:t>Azúcares (%):</a:t>
                      </a:r>
                      <a:endParaRPr lang="es-ES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3.23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3264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b="0">
                          <a:solidFill>
                            <a:schemeClr val="tx1"/>
                          </a:solidFill>
                          <a:effectLst/>
                        </a:rPr>
                        <a:t>Glucosa (%):</a:t>
                      </a:r>
                      <a:endParaRPr lang="es-ES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2.25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7307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b="0">
                          <a:solidFill>
                            <a:schemeClr val="tx1"/>
                          </a:solidFill>
                          <a:effectLst/>
                        </a:rPr>
                        <a:t>Sacarosa (%):</a:t>
                      </a:r>
                      <a:endParaRPr lang="es-ES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0.00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8148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b="0">
                          <a:solidFill>
                            <a:schemeClr val="tx1"/>
                          </a:solidFill>
                          <a:effectLst/>
                        </a:rPr>
                        <a:t>Fructosa (%):</a:t>
                      </a:r>
                      <a:endParaRPr lang="es-ES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1.02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9055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 b="0">
                          <a:solidFill>
                            <a:schemeClr val="tx1"/>
                          </a:solidFill>
                          <a:effectLst/>
                        </a:rPr>
                        <a:t>Lactosa (%):</a:t>
                      </a:r>
                      <a:endParaRPr lang="es-ES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0.00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8111359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165EE445-D467-45C5-AFFC-3B475B08CB92}"/>
              </a:ext>
            </a:extLst>
          </p:cNvPr>
          <p:cNvSpPr txBox="1"/>
          <p:nvPr/>
        </p:nvSpPr>
        <p:spPr>
          <a:xfrm>
            <a:off x="9883245" y="4690611"/>
            <a:ext cx="19994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INAEXPO S.A., 2019</a:t>
            </a:r>
            <a:endParaRPr lang="es-EC" sz="1400"/>
          </a:p>
        </p:txBody>
      </p:sp>
      <p:pic>
        <p:nvPicPr>
          <p:cNvPr id="16" name="Picture 2" descr="ESPE - Universidad de las Fuerzas Armadas | Sangolquí">
            <a:extLst>
              <a:ext uri="{FF2B5EF4-FFF2-40B4-BE49-F238E27FC236}">
                <a16:creationId xmlns:a16="http://schemas.microsoft.com/office/drawing/2014/main" id="{D914DC48-D032-4CA8-A9F8-938C2263C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9060349-F9AE-4B97-9D4C-9D840CC29E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318215"/>
              </p:ext>
            </p:extLst>
          </p:nvPr>
        </p:nvGraphicFramePr>
        <p:xfrm>
          <a:off x="613877" y="5184037"/>
          <a:ext cx="10638323" cy="106914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911416">
                  <a:extLst>
                    <a:ext uri="{9D8B030D-6E8A-4147-A177-3AD203B41FA5}">
                      <a16:colId xmlns:a16="http://schemas.microsoft.com/office/drawing/2014/main" val="249551571"/>
                    </a:ext>
                  </a:extLst>
                </a:gridCol>
                <a:gridCol w="1991561">
                  <a:extLst>
                    <a:ext uri="{9D8B030D-6E8A-4147-A177-3AD203B41FA5}">
                      <a16:colId xmlns:a16="http://schemas.microsoft.com/office/drawing/2014/main" val="417149797"/>
                    </a:ext>
                  </a:extLst>
                </a:gridCol>
                <a:gridCol w="6735346">
                  <a:extLst>
                    <a:ext uri="{9D8B030D-6E8A-4147-A177-3AD203B41FA5}">
                      <a16:colId xmlns:a16="http://schemas.microsoft.com/office/drawing/2014/main" val="1817212836"/>
                    </a:ext>
                  </a:extLst>
                </a:gridCol>
              </a:tblGrid>
              <a:tr h="570453">
                <a:tc>
                  <a:txBody>
                    <a:bodyPr/>
                    <a:lstStyle/>
                    <a:p>
                      <a:pPr algn="ctr"/>
                      <a:r>
                        <a:rPr lang="es-419" sz="1200" b="0"/>
                        <a:t>Disminución de pH y aumento de acidez 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b="0" kern="1200">
                          <a:solidFill>
                            <a:schemeClr val="tx1"/>
                          </a:solidFill>
                          <a:effectLst/>
                        </a:rPr>
                        <a:t>Alarcón &amp; Carpio (2018)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</a:rPr>
                        <a:t> Durante el proceso de fermentación los microorganismos se desarrollan provocando la formación de ácido láctico.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7040127"/>
                  </a:ext>
                </a:extLst>
              </a:tr>
              <a:tr h="498692">
                <a:tc>
                  <a:txBody>
                    <a:bodyPr/>
                    <a:lstStyle/>
                    <a:p>
                      <a:pPr algn="ctr"/>
                      <a:r>
                        <a:rPr lang="es-419" sz="1200" b="0" kern="1200">
                          <a:solidFill>
                            <a:schemeClr val="tx1"/>
                          </a:solidFill>
                          <a:effectLst/>
                        </a:rPr>
                        <a:t>Reducción de SS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b="0" kern="1200">
                          <a:solidFill>
                            <a:schemeClr val="tx1"/>
                          </a:solidFill>
                          <a:effectLst/>
                        </a:rPr>
                        <a:t>Zalduegui (1975) 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</a:rPr>
                        <a:t>los carbohidratos son muy buenos sustratos para los procesos fermentativos </a:t>
                      </a:r>
                      <a:endParaRPr lang="es-ES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5483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49057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ESPE - Universidad de las Fuerzas Armadas | Sangolquí">
            <a:extLst>
              <a:ext uri="{FF2B5EF4-FFF2-40B4-BE49-F238E27FC236}">
                <a16:creationId xmlns:a16="http://schemas.microsoft.com/office/drawing/2014/main" id="{214B944D-965D-4F85-87C9-820BD6CF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5">
            <a:extLst>
              <a:ext uri="{FF2B5EF4-FFF2-40B4-BE49-F238E27FC236}">
                <a16:creationId xmlns:a16="http://schemas.microsoft.com/office/drawing/2014/main" id="{BC273A52-3DD5-4D75-990D-5AB4318C1823}"/>
              </a:ext>
            </a:extLst>
          </p:cNvPr>
          <p:cNvSpPr txBox="1">
            <a:spLocks/>
          </p:cNvSpPr>
          <p:nvPr/>
        </p:nvSpPr>
        <p:spPr>
          <a:xfrm>
            <a:off x="1222138" y="-11826"/>
            <a:ext cx="8385815" cy="76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3500" b="1">
                <a:solidFill>
                  <a:schemeClr val="accent6"/>
                </a:solidFill>
                <a:latin typeface="Oswald" panose="00000500000000000000" pitchFamily="2" charset="0"/>
              </a:rPr>
              <a:t>Identificación de las bacterias acido lácticas 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4014FCE6-CCE9-41C6-AB0A-A11A2AED8B73}"/>
              </a:ext>
            </a:extLst>
          </p:cNvPr>
          <p:cNvSpPr txBox="1">
            <a:spLocks/>
          </p:cNvSpPr>
          <p:nvPr/>
        </p:nvSpPr>
        <p:spPr>
          <a:xfrm flipH="1">
            <a:off x="513146" y="1003802"/>
            <a:ext cx="3579277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</a:rPr>
              <a:t>Pruebas microbiológicas</a:t>
            </a:r>
            <a:endParaRPr lang="es-EC" sz="1800" b="1" ker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EC" kern="0"/>
          </a:p>
        </p:txBody>
      </p:sp>
      <p:pic>
        <p:nvPicPr>
          <p:cNvPr id="13" name="Imagen 12" descr="Diagrama&#10;&#10;Descripción generada automáticamente">
            <a:extLst>
              <a:ext uri="{FF2B5EF4-FFF2-40B4-BE49-F238E27FC236}">
                <a16:creationId xmlns:a16="http://schemas.microsoft.com/office/drawing/2014/main" id="{19EFC345-9727-4D9E-BC47-1864D390B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r="3925"/>
          <a:stretch/>
        </p:blipFill>
        <p:spPr bwMode="auto">
          <a:xfrm>
            <a:off x="6085749" y="1832451"/>
            <a:ext cx="4885770" cy="3193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Google Shape;725;p38">
            <a:extLst>
              <a:ext uri="{FF2B5EF4-FFF2-40B4-BE49-F238E27FC236}">
                <a16:creationId xmlns:a16="http://schemas.microsoft.com/office/drawing/2014/main" id="{89A2B324-152C-422D-A9C7-FBABB20FD463}"/>
              </a:ext>
            </a:extLst>
          </p:cNvPr>
          <p:cNvSpPr txBox="1">
            <a:spLocks/>
          </p:cNvSpPr>
          <p:nvPr/>
        </p:nvSpPr>
        <p:spPr>
          <a:xfrm>
            <a:off x="3206522" y="2489308"/>
            <a:ext cx="2208524" cy="114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r>
              <a:rPr lang="es-EC" kern="0"/>
              <a:t>Gram positivo </a:t>
            </a:r>
            <a:br>
              <a:rPr lang="es-EC" kern="0"/>
            </a:br>
            <a:r>
              <a:rPr lang="es-EC" kern="0"/>
              <a:t>Bacilo </a:t>
            </a:r>
            <a:br>
              <a:rPr lang="es-EC" kern="0"/>
            </a:br>
            <a:r>
              <a:rPr lang="es-EC" kern="0"/>
              <a:t>Catalasa negativa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7B6A624D-B201-49C4-B6EC-ECFDED858B9A}"/>
              </a:ext>
            </a:extLst>
          </p:cNvPr>
          <p:cNvSpPr/>
          <p:nvPr/>
        </p:nvSpPr>
        <p:spPr>
          <a:xfrm>
            <a:off x="9092627" y="4247528"/>
            <a:ext cx="1806504" cy="443249"/>
          </a:xfrm>
          <a:prstGeom prst="roundRect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32A1D15A-7556-470C-A9AD-BB27CBF00BC7}"/>
              </a:ext>
            </a:extLst>
          </p:cNvPr>
          <p:cNvSpPr txBox="1">
            <a:spLocks/>
          </p:cNvSpPr>
          <p:nvPr/>
        </p:nvSpPr>
        <p:spPr>
          <a:xfrm flipH="1">
            <a:off x="5404795" y="934421"/>
            <a:ext cx="5724559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</a:rPr>
              <a:t>Árbol filogenético de secuencias 16S ARNr de las bacterias ácido lácticas</a:t>
            </a:r>
          </a:p>
          <a:p>
            <a:pPr marL="139700" indent="0">
              <a:buNone/>
            </a:pPr>
            <a:endParaRPr lang="es-EC" kern="0"/>
          </a:p>
        </p:txBody>
      </p:sp>
      <p:pic>
        <p:nvPicPr>
          <p:cNvPr id="14" name="Imagen 13" descr="Imagen en blanco y negro de la luna&#10;&#10;Descripción generada automáticamente con confianza baja">
            <a:extLst>
              <a:ext uri="{FF2B5EF4-FFF2-40B4-BE49-F238E27FC236}">
                <a16:creationId xmlns:a16="http://schemas.microsoft.com/office/drawing/2014/main" id="{3A0ABB1A-D37D-4101-A3E3-1D42272209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t="13506" r="23108" b="31445"/>
          <a:stretch/>
        </p:blipFill>
        <p:spPr>
          <a:xfrm>
            <a:off x="466794" y="1623112"/>
            <a:ext cx="2879227" cy="2797792"/>
          </a:xfrm>
          <a:prstGeom prst="ellipse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2AB81443-0F73-415E-9BDB-92B0157F6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126414"/>
              </p:ext>
            </p:extLst>
          </p:nvPr>
        </p:nvGraphicFramePr>
        <p:xfrm>
          <a:off x="1664659" y="5300876"/>
          <a:ext cx="8842180" cy="13716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05641">
                  <a:extLst>
                    <a:ext uri="{9D8B030D-6E8A-4147-A177-3AD203B41FA5}">
                      <a16:colId xmlns:a16="http://schemas.microsoft.com/office/drawing/2014/main" val="417149797"/>
                    </a:ext>
                  </a:extLst>
                </a:gridCol>
                <a:gridCol w="6836539">
                  <a:extLst>
                    <a:ext uri="{9D8B030D-6E8A-4147-A177-3AD203B41FA5}">
                      <a16:colId xmlns:a16="http://schemas.microsoft.com/office/drawing/2014/main" val="1817212836"/>
                    </a:ext>
                  </a:extLst>
                </a:gridCol>
              </a:tblGrid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419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(Morocho &amp; Leiva, 2019)</a:t>
                      </a:r>
                      <a:endParaRPr lang="es-419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 BAL, son un grupo de microorganismos identificadas como Gram positiva y microbiológicamente en forma bacilar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61847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AR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(Yu et al., 2021); (Lynch, 2012) 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 </a:t>
                      </a:r>
                      <a:r>
                        <a:rPr lang="es-EC" sz="1200" b="0" i="1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Lactiplantibacillus plantarum </a:t>
                      </a:r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 una BAL que se localiza en las plantas, caracterizada porque aumentan la producción de ácido láctico en las primeras fases del aislado.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7040127"/>
                  </a:ext>
                </a:extLst>
              </a:tr>
              <a:tr h="255379">
                <a:tc>
                  <a:txBody>
                    <a:bodyPr/>
                    <a:lstStyle/>
                    <a:p>
                      <a:pPr algn="ctr"/>
                      <a:r>
                        <a:rPr lang="es-AR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(Seddik et al., 2017)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0" i="1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L. Plantarum </a:t>
                      </a:r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produce diferentes bacteriocinas que no solo son potentes, sino que tienen la posibilidad de conservar alimentos o formar parte de un agente complementario de antibiótico</a:t>
                      </a:r>
                      <a:endParaRPr lang="es-ES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5483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86287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SPE - Universidad de las Fuerzas Armadas | Sangolquí">
            <a:extLst>
              <a:ext uri="{FF2B5EF4-FFF2-40B4-BE49-F238E27FC236}">
                <a16:creationId xmlns:a16="http://schemas.microsoft.com/office/drawing/2014/main" id="{9898C46B-1D5F-438C-8E36-FD15554B4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45E44EBB-0505-4006-B868-3491B8D692D3}"/>
              </a:ext>
            </a:extLst>
          </p:cNvPr>
          <p:cNvSpPr txBox="1">
            <a:spLocks/>
          </p:cNvSpPr>
          <p:nvPr/>
        </p:nvSpPr>
        <p:spPr>
          <a:xfrm flipH="1">
            <a:off x="1942336" y="664523"/>
            <a:ext cx="7167283" cy="53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Oswald"/>
              <a:buNone/>
              <a:defRPr sz="32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algn="ctr"/>
            <a:r>
              <a:rPr lang="es-EC" sz="2400" kern="0">
                <a:latin typeface="+mj-lt"/>
              </a:rPr>
              <a:t>FACTOR A (Atmosferas)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2E52DB0B-8847-4D4A-B355-CD5655AB3E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481588"/>
              </p:ext>
            </p:extLst>
          </p:nvPr>
        </p:nvGraphicFramePr>
        <p:xfrm>
          <a:off x="1198726" y="1549188"/>
          <a:ext cx="5501113" cy="41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4" imgW="2567160" imgH="1894320" progId="STATISTICA.Graph">
                  <p:embed/>
                </p:oleObj>
              </mc:Choice>
              <mc:Fallback>
                <p:oleObj r:id="rId4" imgW="2567160" imgH="1894320" progId="STATISTICA.Graph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2E52DB0B-8847-4D4A-B355-CD5655AB3E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8726" y="1549188"/>
                        <a:ext cx="5501113" cy="4157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ubtítulo 2">
            <a:extLst>
              <a:ext uri="{FF2B5EF4-FFF2-40B4-BE49-F238E27FC236}">
                <a16:creationId xmlns:a16="http://schemas.microsoft.com/office/drawing/2014/main" id="{CC7DA34E-FA45-4EEB-946A-5652F1D7D60A}"/>
              </a:ext>
            </a:extLst>
          </p:cNvPr>
          <p:cNvSpPr txBox="1">
            <a:spLocks/>
          </p:cNvSpPr>
          <p:nvPr/>
        </p:nvSpPr>
        <p:spPr>
          <a:xfrm flipH="1">
            <a:off x="2821517" y="1085095"/>
            <a:ext cx="1173708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pH</a:t>
            </a:r>
            <a:endParaRPr lang="es-EC" sz="1800" b="1" ker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EC" kern="0"/>
          </a:p>
        </p:txBody>
      </p:sp>
      <p:sp>
        <p:nvSpPr>
          <p:cNvPr id="16" name="Título 5">
            <a:extLst>
              <a:ext uri="{FF2B5EF4-FFF2-40B4-BE49-F238E27FC236}">
                <a16:creationId xmlns:a16="http://schemas.microsoft.com/office/drawing/2014/main" id="{759D75E3-57E7-4A08-9962-B2B8B3AC8A57}"/>
              </a:ext>
            </a:extLst>
          </p:cNvPr>
          <p:cNvSpPr txBox="1">
            <a:spLocks/>
          </p:cNvSpPr>
          <p:nvPr/>
        </p:nvSpPr>
        <p:spPr>
          <a:xfrm>
            <a:off x="3995225" y="-8963"/>
            <a:ext cx="2858240" cy="6654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3800" b="1">
                <a:solidFill>
                  <a:schemeClr val="accent6"/>
                </a:solidFill>
                <a:latin typeface="Oswald" panose="00000500000000000000" pitchFamily="2" charset="0"/>
              </a:rPr>
              <a:t>FACTORES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20AF9B96-8FA1-416E-AED6-2E9DB9640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286829"/>
              </p:ext>
            </p:extLst>
          </p:nvPr>
        </p:nvGraphicFramePr>
        <p:xfrm>
          <a:off x="6945176" y="2603500"/>
          <a:ext cx="4929324" cy="1828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436824">
                  <a:extLst>
                    <a:ext uri="{9D8B030D-6E8A-4147-A177-3AD203B41FA5}">
                      <a16:colId xmlns:a16="http://schemas.microsoft.com/office/drawing/2014/main" val="417149797"/>
                    </a:ext>
                  </a:extLst>
                </a:gridCol>
                <a:gridCol w="3492500">
                  <a:extLst>
                    <a:ext uri="{9D8B030D-6E8A-4147-A177-3AD203B41FA5}">
                      <a16:colId xmlns:a16="http://schemas.microsoft.com/office/drawing/2014/main" val="1817212836"/>
                    </a:ext>
                  </a:extLst>
                </a:gridCol>
              </a:tblGrid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419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(Pinto et al., 2020) </a:t>
                      </a:r>
                      <a:endParaRPr lang="es-419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 aumento del pH se pueda deber posiblemente a la reducción de la actividad metabólica que es ocasionada por una menor difusión de oxígeno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61847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AR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(López, 1995); (Gallo, 1997) 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 bajas temperaturas en los productos perecederos disminuyen la actividad de las enzimas, de esta manera, se reduce el ritmo respiratorio, retardando la maduración y se reduce la pérdida de las presiones de  los vapor entre el fruto y el entorno.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7040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6063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SPE - Universidad de las Fuerzas Armadas | Sangolquí">
            <a:extLst>
              <a:ext uri="{FF2B5EF4-FFF2-40B4-BE49-F238E27FC236}">
                <a16:creationId xmlns:a16="http://schemas.microsoft.com/office/drawing/2014/main" id="{9898C46B-1D5F-438C-8E36-FD15554B4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45E44EBB-0505-4006-B868-3491B8D692D3}"/>
              </a:ext>
            </a:extLst>
          </p:cNvPr>
          <p:cNvSpPr txBox="1">
            <a:spLocks/>
          </p:cNvSpPr>
          <p:nvPr/>
        </p:nvSpPr>
        <p:spPr>
          <a:xfrm flipH="1">
            <a:off x="-779912" y="1226170"/>
            <a:ext cx="7167283" cy="53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Oswald"/>
              <a:buNone/>
              <a:defRPr sz="3200" b="1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nton"/>
              <a:buNone/>
              <a:defRPr sz="2400" b="0" i="0" u="none" strike="noStrike" cap="none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algn="ctr"/>
            <a:r>
              <a:rPr lang="es-EC" sz="2400" kern="0">
                <a:latin typeface="+mj-lt"/>
              </a:rPr>
              <a:t>FACTOR A (Atmosferas)</a:t>
            </a:r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84777C2D-D6DF-49C2-931F-F1E60CB800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49433"/>
              </p:ext>
            </p:extLst>
          </p:nvPr>
        </p:nvGraphicFramePr>
        <p:xfrm>
          <a:off x="6054221" y="1446505"/>
          <a:ext cx="5975350" cy="4399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4" imgW="2587680" imgH="2044800" progId="STATISTICA.Graph">
                  <p:embed/>
                </p:oleObj>
              </mc:Choice>
              <mc:Fallback>
                <p:oleObj r:id="rId4" imgW="2587680" imgH="2044800" progId="STATISTICA.Graph">
                  <p:embed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84777C2D-D6DF-49C2-931F-F1E60CB800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4221" y="1446505"/>
                        <a:ext cx="5975350" cy="43995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ubtítulo 2">
            <a:extLst>
              <a:ext uri="{FF2B5EF4-FFF2-40B4-BE49-F238E27FC236}">
                <a16:creationId xmlns:a16="http://schemas.microsoft.com/office/drawing/2014/main" id="{0506A77B-7609-48F9-AD38-97767FF600C7}"/>
              </a:ext>
            </a:extLst>
          </p:cNvPr>
          <p:cNvSpPr txBox="1">
            <a:spLocks/>
          </p:cNvSpPr>
          <p:nvPr/>
        </p:nvSpPr>
        <p:spPr>
          <a:xfrm flipH="1">
            <a:off x="6231595" y="925428"/>
            <a:ext cx="5199797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</a:rPr>
              <a:t>Acidez titulable (g acido málico/100g)</a:t>
            </a:r>
            <a:endParaRPr lang="es-EC" kern="0"/>
          </a:p>
        </p:txBody>
      </p:sp>
      <p:sp>
        <p:nvSpPr>
          <p:cNvPr id="16" name="Título 5">
            <a:extLst>
              <a:ext uri="{FF2B5EF4-FFF2-40B4-BE49-F238E27FC236}">
                <a16:creationId xmlns:a16="http://schemas.microsoft.com/office/drawing/2014/main" id="{759D75E3-57E7-4A08-9962-B2B8B3AC8A57}"/>
              </a:ext>
            </a:extLst>
          </p:cNvPr>
          <p:cNvSpPr txBox="1">
            <a:spLocks/>
          </p:cNvSpPr>
          <p:nvPr/>
        </p:nvSpPr>
        <p:spPr>
          <a:xfrm>
            <a:off x="3995225" y="-8963"/>
            <a:ext cx="2858240" cy="6654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3800" b="1">
                <a:solidFill>
                  <a:schemeClr val="accent6"/>
                </a:solidFill>
                <a:latin typeface="Oswald" panose="00000500000000000000" pitchFamily="2" charset="0"/>
              </a:rPr>
              <a:t>FACTORES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20AF9B96-8FA1-416E-AED6-2E9DB9640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216872"/>
              </p:ext>
            </p:extLst>
          </p:nvPr>
        </p:nvGraphicFramePr>
        <p:xfrm>
          <a:off x="162429" y="2166516"/>
          <a:ext cx="5689002" cy="29260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56643">
                  <a:extLst>
                    <a:ext uri="{9D8B030D-6E8A-4147-A177-3AD203B41FA5}">
                      <a16:colId xmlns:a16="http://schemas.microsoft.com/office/drawing/2014/main" val="417149797"/>
                    </a:ext>
                  </a:extLst>
                </a:gridCol>
                <a:gridCol w="4132359">
                  <a:extLst>
                    <a:ext uri="{9D8B030D-6E8A-4147-A177-3AD203B41FA5}">
                      <a16:colId xmlns:a16="http://schemas.microsoft.com/office/drawing/2014/main" val="1817212836"/>
                    </a:ext>
                  </a:extLst>
                </a:gridCol>
              </a:tblGrid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(Salgado, 2015) </a:t>
                      </a:r>
                      <a:endParaRPr lang="es-419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Demuestra como el contenido de acidez titulables decrece conforme el borojó madura. 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61847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AR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(Pilar et al., 2007) 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 su estudio realizado en gulupa indica como los parámetros de acidez, pH y grados brix están correlacionados con la maduración de la fruta, siendo así, el pH, los sólidos solubles tienden a aumenta y la acidez a disminuir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7040127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419" sz="1200" b="0">
                          <a:latin typeface="+mn-lt"/>
                          <a:cs typeface="Times New Roman" panose="02020603050405020304" pitchFamily="18" charset="0"/>
                        </a:rPr>
                        <a:t>(Rodríguez et al., 2005)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0">
                          <a:latin typeface="+mn-lt"/>
                          <a:cs typeface="Times New Roman" panose="02020603050405020304" pitchFamily="18" charset="0"/>
                        </a:rPr>
                        <a:t>En la pitahaya almacenada a 8 °C y 19 °C, presentaron aumento en el pH lo que aumenta el índice de madurez, así mismo la acidez titulable decreció y los grados brix tuvieron un comportamiento variado. 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963814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EC" sz="1200" b="0">
                          <a:latin typeface="+mn-lt"/>
                          <a:cs typeface="Times New Roman" panose="02020603050405020304" pitchFamily="18" charset="0"/>
                        </a:rPr>
                        <a:t>(Tratado de cooperación amazónica, 2000) 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0">
                          <a:latin typeface="+mn-lt"/>
                          <a:cs typeface="Times New Roman" panose="02020603050405020304" pitchFamily="18" charset="0"/>
                        </a:rPr>
                        <a:t>El borojó puede continuar madurando aun después de haber sido cosechado en estado sazón 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2922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60227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SPE - Universidad de las Fuerzas Armadas | Sangolquí">
            <a:extLst>
              <a:ext uri="{FF2B5EF4-FFF2-40B4-BE49-F238E27FC236}">
                <a16:creationId xmlns:a16="http://schemas.microsoft.com/office/drawing/2014/main" id="{DE68338C-15A4-4683-8BA4-0E05B02E0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AF80FEC0-FF04-473B-BFF1-B799D97F8548}"/>
              </a:ext>
            </a:extLst>
          </p:cNvPr>
          <p:cNvSpPr txBox="1">
            <a:spLocks/>
          </p:cNvSpPr>
          <p:nvPr/>
        </p:nvSpPr>
        <p:spPr>
          <a:xfrm flipH="1">
            <a:off x="1078162" y="804017"/>
            <a:ext cx="3357355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Sólidos solubles (</a:t>
            </a:r>
            <a:r>
              <a:rPr lang="es-EC" sz="1800" b="1" err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°Bx</a:t>
            </a:r>
            <a:r>
              <a:rPr lang="es-EC" sz="1800" b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)</a:t>
            </a:r>
            <a:endParaRPr lang="es-EC" kern="0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C476C271-7E2E-4D9C-98D0-4F3D7D64EC60}"/>
              </a:ext>
            </a:extLst>
          </p:cNvPr>
          <p:cNvSpPr txBox="1">
            <a:spLocks/>
          </p:cNvSpPr>
          <p:nvPr/>
        </p:nvSpPr>
        <p:spPr>
          <a:xfrm flipH="1">
            <a:off x="7136787" y="841827"/>
            <a:ext cx="3099030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</a:rPr>
              <a:t>Pérdida de peso (%)</a:t>
            </a:r>
            <a:endParaRPr lang="es-EC" kern="0"/>
          </a:p>
        </p:txBody>
      </p:sp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0596330D-C422-43D0-94AC-DBB68B8222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377832"/>
              </p:ext>
            </p:extLst>
          </p:nvPr>
        </p:nvGraphicFramePr>
        <p:xfrm>
          <a:off x="368482" y="1401235"/>
          <a:ext cx="5199797" cy="3801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r:id="rId4" imgW="2596680" imgH="2211120" progId="STATISTICA.Graph">
                  <p:embed/>
                </p:oleObj>
              </mc:Choice>
              <mc:Fallback>
                <p:oleObj r:id="rId4" imgW="2596680" imgH="2211120" progId="STATISTICA.Graph">
                  <p:embed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0596330D-C422-43D0-94AC-DBB68B8222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82" y="1401235"/>
                        <a:ext cx="5199797" cy="38013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FD4D6253-422A-4168-9333-3C24C9276F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747637"/>
              </p:ext>
            </p:extLst>
          </p:nvPr>
        </p:nvGraphicFramePr>
        <p:xfrm>
          <a:off x="6217239" y="1387587"/>
          <a:ext cx="5199797" cy="3801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r:id="rId6" imgW="2498040" imgH="2150280" progId="STATISTICA.Graph">
                  <p:embed/>
                </p:oleObj>
              </mc:Choice>
              <mc:Fallback>
                <p:oleObj r:id="rId6" imgW="2498040" imgH="2150280" progId="STATISTICA.Graph">
                  <p:embed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FD4D6253-422A-4168-9333-3C24C9276F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7239" y="1387587"/>
                        <a:ext cx="5199797" cy="38013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ítulo 5">
            <a:extLst>
              <a:ext uri="{FF2B5EF4-FFF2-40B4-BE49-F238E27FC236}">
                <a16:creationId xmlns:a16="http://schemas.microsoft.com/office/drawing/2014/main" id="{4BB0719F-5A51-4C6C-BBAF-4C31E2145CAE}"/>
              </a:ext>
            </a:extLst>
          </p:cNvPr>
          <p:cNvSpPr txBox="1">
            <a:spLocks/>
          </p:cNvSpPr>
          <p:nvPr/>
        </p:nvSpPr>
        <p:spPr>
          <a:xfrm>
            <a:off x="4195543" y="0"/>
            <a:ext cx="4076260" cy="6654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3000" b="1">
                <a:solidFill>
                  <a:schemeClr val="accent6"/>
                </a:solidFill>
                <a:latin typeface="Oswald" panose="00000500000000000000" pitchFamily="2" charset="0"/>
              </a:rPr>
              <a:t>FACTOR A (Atmosferas)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53FB03BE-8002-4F0F-83E7-68598EB47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543777"/>
              </p:ext>
            </p:extLst>
          </p:nvPr>
        </p:nvGraphicFramePr>
        <p:xfrm>
          <a:off x="1010623" y="5360140"/>
          <a:ext cx="9744463" cy="914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00777">
                  <a:extLst>
                    <a:ext uri="{9D8B030D-6E8A-4147-A177-3AD203B41FA5}">
                      <a16:colId xmlns:a16="http://schemas.microsoft.com/office/drawing/2014/main" val="417149797"/>
                    </a:ext>
                  </a:extLst>
                </a:gridCol>
                <a:gridCol w="8443686">
                  <a:extLst>
                    <a:ext uri="{9D8B030D-6E8A-4147-A177-3AD203B41FA5}">
                      <a16:colId xmlns:a16="http://schemas.microsoft.com/office/drawing/2014/main" val="1817212836"/>
                    </a:ext>
                  </a:extLst>
                </a:gridCol>
              </a:tblGrid>
              <a:tr h="410300">
                <a:tc>
                  <a:txBody>
                    <a:bodyPr/>
                    <a:lstStyle/>
                    <a:p>
                      <a:pPr algn="just"/>
                      <a:r>
                        <a:rPr lang="es-419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(Nogales, 2018) </a:t>
                      </a:r>
                      <a:endParaRPr lang="es-419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 aumento del pH se pueda deber posiblemente a la reducción de la actividad metabólica que es ocasionada por una menor difusión de oxígeno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61847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algn="just"/>
                      <a:r>
                        <a:rPr lang="es-AR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(Mena, 2009)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Los borojós que almacenó a temperatura ambiente durante 10 días también presentaron una pérdida de peso significativa esto se debe a la deshidratación.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7040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934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8"/>
          <p:cNvSpPr txBox="1">
            <a:spLocks noGrp="1"/>
          </p:cNvSpPr>
          <p:nvPr>
            <p:ph type="title"/>
          </p:nvPr>
        </p:nvSpPr>
        <p:spPr>
          <a:xfrm>
            <a:off x="4409868" y="1640162"/>
            <a:ext cx="6224800" cy="254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/>
            <a:r>
              <a:rPr lang="es-ES" sz="8900"/>
              <a:t>Introducción 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PE - Universidad de las Fuerzas Armadas | Sangolquí">
            <a:extLst>
              <a:ext uri="{FF2B5EF4-FFF2-40B4-BE49-F238E27FC236}">
                <a16:creationId xmlns:a16="http://schemas.microsoft.com/office/drawing/2014/main" id="{DCA0DA0B-99E6-46E7-9B9A-5047382CC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54A8D651-0E58-4D9E-9DC8-0B2E75473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E5A5BE00-E4F9-450A-922A-BC8169486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351" y="1646987"/>
            <a:ext cx="232718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07CC9A30-5B04-4546-9ECB-C822EF065AD4}"/>
              </a:ext>
            </a:extLst>
          </p:cNvPr>
          <p:cNvSpPr txBox="1">
            <a:spLocks/>
          </p:cNvSpPr>
          <p:nvPr/>
        </p:nvSpPr>
        <p:spPr>
          <a:xfrm flipH="1">
            <a:off x="4080104" y="518260"/>
            <a:ext cx="1173708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pH</a:t>
            </a:r>
            <a:endParaRPr lang="es-EC" sz="1800" b="1" ker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EC" kern="0"/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AD5161C3-F850-4EB3-B09A-B71ACC0E0924}"/>
              </a:ext>
            </a:extLst>
          </p:cNvPr>
          <p:cNvSpPr txBox="1">
            <a:spLocks/>
          </p:cNvSpPr>
          <p:nvPr/>
        </p:nvSpPr>
        <p:spPr>
          <a:xfrm flipH="1">
            <a:off x="6551260" y="547437"/>
            <a:ext cx="5199797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</a:rPr>
              <a:t>Acidez titulable (g acido málico/100g)</a:t>
            </a:r>
            <a:endParaRPr lang="es-EC" kern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9980EB6-6AEC-451A-BF34-CC7B2B55E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0185" y="1784557"/>
            <a:ext cx="172799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C1842AA4-39AE-43E5-996B-CC71CE2A72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969551"/>
              </p:ext>
            </p:extLst>
          </p:nvPr>
        </p:nvGraphicFramePr>
        <p:xfrm>
          <a:off x="2974641" y="948029"/>
          <a:ext cx="4135272" cy="4643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r:id="rId4" imgW="2508840" imgH="3108960" progId="STATISTICA.Graph">
                  <p:embed/>
                </p:oleObj>
              </mc:Choice>
              <mc:Fallback>
                <p:oleObj r:id="rId4" imgW="2508840" imgH="3108960" progId="STATISTICA.Graph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C1842AA4-39AE-43E5-996B-CC71CE2A72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4641" y="948029"/>
                        <a:ext cx="4135272" cy="46439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9FF3E1F-0C28-4A50-81A6-5334AD2564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833633"/>
              </p:ext>
            </p:extLst>
          </p:nvPr>
        </p:nvGraphicFramePr>
        <p:xfrm>
          <a:off x="7293777" y="987489"/>
          <a:ext cx="4135272" cy="4629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r:id="rId6" imgW="2545560" imgH="2903760" progId="STATISTICA.Graph">
                  <p:embed/>
                </p:oleObj>
              </mc:Choice>
              <mc:Fallback>
                <p:oleObj r:id="rId6" imgW="2545560" imgH="2903760" progId="STATISTICA.Graph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E9FF3E1F-0C28-4A50-81A6-5334AD2564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3777" y="987489"/>
                        <a:ext cx="4135272" cy="46299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ítulo 5">
            <a:extLst>
              <a:ext uri="{FF2B5EF4-FFF2-40B4-BE49-F238E27FC236}">
                <a16:creationId xmlns:a16="http://schemas.microsoft.com/office/drawing/2014/main" id="{25B5367D-D949-4B4E-8A6E-C34F68D56775}"/>
              </a:ext>
            </a:extLst>
          </p:cNvPr>
          <p:cNvSpPr txBox="1">
            <a:spLocks/>
          </p:cNvSpPr>
          <p:nvPr/>
        </p:nvSpPr>
        <p:spPr>
          <a:xfrm>
            <a:off x="3305115" y="0"/>
            <a:ext cx="5444990" cy="4641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800" b="1">
                <a:solidFill>
                  <a:schemeClr val="accent6"/>
                </a:solidFill>
                <a:latin typeface="Oswald" panose="00000500000000000000" pitchFamily="2" charset="0"/>
              </a:rPr>
              <a:t>FACTOR B (Recubrimiento + BAL)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5345940D-5BF8-4A9A-831F-85E37F09A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006567"/>
              </p:ext>
            </p:extLst>
          </p:nvPr>
        </p:nvGraphicFramePr>
        <p:xfrm>
          <a:off x="132701" y="1125857"/>
          <a:ext cx="2658076" cy="39319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83298">
                  <a:extLst>
                    <a:ext uri="{9D8B030D-6E8A-4147-A177-3AD203B41FA5}">
                      <a16:colId xmlns:a16="http://schemas.microsoft.com/office/drawing/2014/main" val="417149797"/>
                    </a:ext>
                  </a:extLst>
                </a:gridCol>
                <a:gridCol w="1774778">
                  <a:extLst>
                    <a:ext uri="{9D8B030D-6E8A-4147-A177-3AD203B41FA5}">
                      <a16:colId xmlns:a16="http://schemas.microsoft.com/office/drawing/2014/main" val="1817212836"/>
                    </a:ext>
                  </a:extLst>
                </a:gridCol>
              </a:tblGrid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(Russo et al., 2014); (Miranda, 2014) 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variación tanto en el pH como en los sólidos solubles, acidez titulable y en la pérdida de peso. 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61847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(Romero &amp; Baque, 2021) 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Los cambios se suelen asociar independientemente a cada tipo de fruta y no a la aplicación de bacterias, que su función principal es la inhibición de microorganismos.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7040127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419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(Aldaz, 2009)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el polímero de almidón, la cera de abeja y de carnauba, limitan la eliminación de humedad, respiración y transpiración del fruto 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584858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F29A43D7-1BD0-415D-9E7B-B6C8B2F86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322036"/>
              </p:ext>
            </p:extLst>
          </p:nvPr>
        </p:nvGraphicFramePr>
        <p:xfrm>
          <a:off x="120002" y="5692341"/>
          <a:ext cx="10762084" cy="10503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47141">
                  <a:extLst>
                    <a:ext uri="{9D8B030D-6E8A-4147-A177-3AD203B41FA5}">
                      <a16:colId xmlns:a16="http://schemas.microsoft.com/office/drawing/2014/main" val="417149797"/>
                    </a:ext>
                  </a:extLst>
                </a:gridCol>
                <a:gridCol w="9214943">
                  <a:extLst>
                    <a:ext uri="{9D8B030D-6E8A-4147-A177-3AD203B41FA5}">
                      <a16:colId xmlns:a16="http://schemas.microsoft.com/office/drawing/2014/main" val="1817212836"/>
                    </a:ext>
                  </a:extLst>
                </a:gridCol>
              </a:tblGrid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419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Salazar (2020) </a:t>
                      </a:r>
                      <a:endParaRPr lang="es-419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 pH de la fruta en vez de aumentar sufre una mínima disminución del día 5 al 15 después de haber aplicado BAL en sus frutas.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61847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EC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(Figueroa, 2013) </a:t>
                      </a:r>
                      <a:endParaRPr lang="es-419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Tuvo el mismo tipo de variaciones después de haber aplicar un  recubrimiento a las frutas, la acidez titulable al disminuir su media extendió su vida útil y bajó su proceso de maduración, comportamiento que fue adquirido debido al recubrimiento que provoco la reducción del proceso metabólico de la fruta retrasando la degradación enzimática del ácido presente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4581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4416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SPE - Universidad de las Fuerzas Armadas | Sangolquí">
            <a:extLst>
              <a:ext uri="{FF2B5EF4-FFF2-40B4-BE49-F238E27FC236}">
                <a16:creationId xmlns:a16="http://schemas.microsoft.com/office/drawing/2014/main" id="{94882E05-1F7C-4D75-8587-F621D744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5">
            <a:extLst>
              <a:ext uri="{FF2B5EF4-FFF2-40B4-BE49-F238E27FC236}">
                <a16:creationId xmlns:a16="http://schemas.microsoft.com/office/drawing/2014/main" id="{AF603D33-782A-4600-B576-32438D6D5AD4}"/>
              </a:ext>
            </a:extLst>
          </p:cNvPr>
          <p:cNvSpPr txBox="1">
            <a:spLocks/>
          </p:cNvSpPr>
          <p:nvPr/>
        </p:nvSpPr>
        <p:spPr>
          <a:xfrm>
            <a:off x="3371826" y="-10106"/>
            <a:ext cx="5448347" cy="5868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3000" b="1">
                <a:solidFill>
                  <a:schemeClr val="accent6"/>
                </a:solidFill>
                <a:latin typeface="Oswald" panose="00000500000000000000" pitchFamily="2" charset="0"/>
              </a:rPr>
              <a:t>FACTOR B (Recubrimiento + BAL)</a:t>
            </a:r>
          </a:p>
        </p:txBody>
      </p:sp>
      <p:pic>
        <p:nvPicPr>
          <p:cNvPr id="6" name="Picture 2" descr="ESPE - Universidad de las Fuerzas Armadas | Sangolquí">
            <a:extLst>
              <a:ext uri="{FF2B5EF4-FFF2-40B4-BE49-F238E27FC236}">
                <a16:creationId xmlns:a16="http://schemas.microsoft.com/office/drawing/2014/main" id="{56C92257-065B-45A9-8B15-647CCD5C2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96A9A8A6-2581-4E9C-954E-661ECA11E6B0}"/>
              </a:ext>
            </a:extLst>
          </p:cNvPr>
          <p:cNvSpPr txBox="1">
            <a:spLocks/>
          </p:cNvSpPr>
          <p:nvPr/>
        </p:nvSpPr>
        <p:spPr>
          <a:xfrm flipH="1">
            <a:off x="1105548" y="620967"/>
            <a:ext cx="3357355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Sólidos solubles (</a:t>
            </a:r>
            <a:r>
              <a:rPr lang="es-EC" sz="1800" b="1" err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°Bx</a:t>
            </a:r>
            <a:r>
              <a:rPr lang="es-EC" sz="1800" b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)</a:t>
            </a:r>
            <a:endParaRPr lang="es-EC" kern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57EC52C2-8CB3-4899-9C0A-FA482BCBA817}"/>
              </a:ext>
            </a:extLst>
          </p:cNvPr>
          <p:cNvSpPr txBox="1">
            <a:spLocks/>
          </p:cNvSpPr>
          <p:nvPr/>
        </p:nvSpPr>
        <p:spPr>
          <a:xfrm flipH="1">
            <a:off x="7164173" y="658777"/>
            <a:ext cx="3099030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</a:rPr>
              <a:t>Pérdida de peso (%)</a:t>
            </a:r>
            <a:endParaRPr lang="es-EC" kern="0"/>
          </a:p>
        </p:txBody>
      </p:sp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39835142-1CA3-47FD-A6AE-3CAC5FB7F7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755196"/>
              </p:ext>
            </p:extLst>
          </p:nvPr>
        </p:nvGraphicFramePr>
        <p:xfrm>
          <a:off x="1199379" y="1049620"/>
          <a:ext cx="4422223" cy="4631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r:id="rId4" imgW="2516400" imgH="3233520" progId="STATISTICA.Graph">
                  <p:embed/>
                </p:oleObj>
              </mc:Choice>
              <mc:Fallback>
                <p:oleObj r:id="rId4" imgW="2516400" imgH="3233520" progId="STATISTICA.Graph">
                  <p:embed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39835142-1CA3-47FD-A6AE-3CAC5FB7F7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379" y="1049620"/>
                        <a:ext cx="4422223" cy="46317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70137233-0ECA-4E95-A6BD-53C5941664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479014"/>
              </p:ext>
            </p:extLst>
          </p:nvPr>
        </p:nvGraphicFramePr>
        <p:xfrm>
          <a:off x="6604000" y="1084770"/>
          <a:ext cx="4422223" cy="463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r:id="rId6" imgW="2582640" imgH="3262680" progId="STATISTICA.Graph">
                  <p:embed/>
                </p:oleObj>
              </mc:Choice>
              <mc:Fallback>
                <p:oleObj r:id="rId6" imgW="2582640" imgH="3262680" progId="STATISTICA.Graph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70137233-0ECA-4E95-A6BD-53C5941664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0" y="1084770"/>
                        <a:ext cx="4422223" cy="4632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0345D753-253C-443D-922A-B4769461A1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077531"/>
              </p:ext>
            </p:extLst>
          </p:nvPr>
        </p:nvGraphicFramePr>
        <p:xfrm>
          <a:off x="1536700" y="5792924"/>
          <a:ext cx="8947204" cy="914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417149797"/>
                    </a:ext>
                  </a:extLst>
                </a:gridCol>
                <a:gridCol w="7131104">
                  <a:extLst>
                    <a:ext uri="{9D8B030D-6E8A-4147-A177-3AD203B41FA5}">
                      <a16:colId xmlns:a16="http://schemas.microsoft.com/office/drawing/2014/main" val="1817212836"/>
                    </a:ext>
                  </a:extLst>
                </a:gridCol>
              </a:tblGrid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419" sz="1200" b="0">
                          <a:latin typeface="+mn-lt"/>
                          <a:cs typeface="Times New Roman" panose="02020603050405020304" pitchFamily="18" charset="0"/>
                        </a:rPr>
                        <a:t>(Ramos et al., 2018)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 pérdida de peso, puede estar relaciona a la afectación de las propiedades mecánica y del factor hidrofílico de los frutos.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61847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(Navarro, 2007); (Zamudio et al, 2007) 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los recubrimientos suelen tener un aspecto quebradizo, que se producen debido a la elevación de las fuerzas intermoleculares.</a:t>
                      </a:r>
                      <a:endParaRPr lang="es-419" sz="1200" b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7040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25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SPE - Universidad de las Fuerzas Armadas | Sangolquí">
            <a:extLst>
              <a:ext uri="{FF2B5EF4-FFF2-40B4-BE49-F238E27FC236}">
                <a16:creationId xmlns:a16="http://schemas.microsoft.com/office/drawing/2014/main" id="{9898C46B-1D5F-438C-8E36-FD15554B4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5">
            <a:extLst>
              <a:ext uri="{FF2B5EF4-FFF2-40B4-BE49-F238E27FC236}">
                <a16:creationId xmlns:a16="http://schemas.microsoft.com/office/drawing/2014/main" id="{88431D46-6F38-4B11-A66F-CEEF39E8C99C}"/>
              </a:ext>
            </a:extLst>
          </p:cNvPr>
          <p:cNvSpPr txBox="1">
            <a:spLocks/>
          </p:cNvSpPr>
          <p:nvPr/>
        </p:nvSpPr>
        <p:spPr>
          <a:xfrm>
            <a:off x="1097281" y="-2571"/>
            <a:ext cx="5754623" cy="9722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600" b="1" kern="0">
                <a:solidFill>
                  <a:schemeClr val="accent6"/>
                </a:solidFill>
                <a:latin typeface="Oswald" panose="00000500000000000000" pitchFamily="2" charset="0"/>
              </a:rPr>
              <a:t>Interacción A*B (Atmósfera + (Recubrimiento + BAL))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F0ABE794-6C19-46C0-BA04-9A5737D7B1EB}"/>
              </a:ext>
            </a:extLst>
          </p:cNvPr>
          <p:cNvSpPr txBox="1">
            <a:spLocks/>
          </p:cNvSpPr>
          <p:nvPr/>
        </p:nvSpPr>
        <p:spPr>
          <a:xfrm flipH="1">
            <a:off x="1097281" y="1239062"/>
            <a:ext cx="3357355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Matriz de correlación</a:t>
            </a:r>
            <a:endParaRPr lang="es-EC" kern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59C9591-4C73-4FD5-BA1B-5B6EF350C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274532"/>
              </p:ext>
            </p:extLst>
          </p:nvPr>
        </p:nvGraphicFramePr>
        <p:xfrm>
          <a:off x="142701" y="1801318"/>
          <a:ext cx="6650594" cy="394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3938">
                  <a:extLst>
                    <a:ext uri="{9D8B030D-6E8A-4147-A177-3AD203B41FA5}">
                      <a16:colId xmlns:a16="http://schemas.microsoft.com/office/drawing/2014/main" val="3092695868"/>
                    </a:ext>
                  </a:extLst>
                </a:gridCol>
                <a:gridCol w="638536">
                  <a:extLst>
                    <a:ext uri="{9D8B030D-6E8A-4147-A177-3AD203B41FA5}">
                      <a16:colId xmlns:a16="http://schemas.microsoft.com/office/drawing/2014/main" val="905194231"/>
                    </a:ext>
                  </a:extLst>
                </a:gridCol>
                <a:gridCol w="430220">
                  <a:extLst>
                    <a:ext uri="{9D8B030D-6E8A-4147-A177-3AD203B41FA5}">
                      <a16:colId xmlns:a16="http://schemas.microsoft.com/office/drawing/2014/main" val="1231066189"/>
                    </a:ext>
                  </a:extLst>
                </a:gridCol>
                <a:gridCol w="430220">
                  <a:extLst>
                    <a:ext uri="{9D8B030D-6E8A-4147-A177-3AD203B41FA5}">
                      <a16:colId xmlns:a16="http://schemas.microsoft.com/office/drawing/2014/main" val="2685832922"/>
                    </a:ext>
                  </a:extLst>
                </a:gridCol>
                <a:gridCol w="486072">
                  <a:extLst>
                    <a:ext uri="{9D8B030D-6E8A-4147-A177-3AD203B41FA5}">
                      <a16:colId xmlns:a16="http://schemas.microsoft.com/office/drawing/2014/main" val="3243413320"/>
                    </a:ext>
                  </a:extLst>
                </a:gridCol>
                <a:gridCol w="486072">
                  <a:extLst>
                    <a:ext uri="{9D8B030D-6E8A-4147-A177-3AD203B41FA5}">
                      <a16:colId xmlns:a16="http://schemas.microsoft.com/office/drawing/2014/main" val="1055092364"/>
                    </a:ext>
                  </a:extLst>
                </a:gridCol>
                <a:gridCol w="486072">
                  <a:extLst>
                    <a:ext uri="{9D8B030D-6E8A-4147-A177-3AD203B41FA5}">
                      <a16:colId xmlns:a16="http://schemas.microsoft.com/office/drawing/2014/main" val="113447644"/>
                    </a:ext>
                  </a:extLst>
                </a:gridCol>
                <a:gridCol w="486072">
                  <a:extLst>
                    <a:ext uri="{9D8B030D-6E8A-4147-A177-3AD203B41FA5}">
                      <a16:colId xmlns:a16="http://schemas.microsoft.com/office/drawing/2014/main" val="2147247899"/>
                    </a:ext>
                  </a:extLst>
                </a:gridCol>
                <a:gridCol w="430220">
                  <a:extLst>
                    <a:ext uri="{9D8B030D-6E8A-4147-A177-3AD203B41FA5}">
                      <a16:colId xmlns:a16="http://schemas.microsoft.com/office/drawing/2014/main" val="579517435"/>
                    </a:ext>
                  </a:extLst>
                </a:gridCol>
                <a:gridCol w="430220">
                  <a:extLst>
                    <a:ext uri="{9D8B030D-6E8A-4147-A177-3AD203B41FA5}">
                      <a16:colId xmlns:a16="http://schemas.microsoft.com/office/drawing/2014/main" val="2573044735"/>
                    </a:ext>
                  </a:extLst>
                </a:gridCol>
                <a:gridCol w="550984">
                  <a:extLst>
                    <a:ext uri="{9D8B030D-6E8A-4147-A177-3AD203B41FA5}">
                      <a16:colId xmlns:a16="http://schemas.microsoft.com/office/drawing/2014/main" val="800115534"/>
                    </a:ext>
                  </a:extLst>
                </a:gridCol>
                <a:gridCol w="550984">
                  <a:extLst>
                    <a:ext uri="{9D8B030D-6E8A-4147-A177-3AD203B41FA5}">
                      <a16:colId xmlns:a16="http://schemas.microsoft.com/office/drawing/2014/main" val="3893159726"/>
                    </a:ext>
                  </a:extLst>
                </a:gridCol>
                <a:gridCol w="550984">
                  <a:extLst>
                    <a:ext uri="{9D8B030D-6E8A-4147-A177-3AD203B41FA5}">
                      <a16:colId xmlns:a16="http://schemas.microsoft.com/office/drawing/2014/main" val="3395510178"/>
                    </a:ext>
                  </a:extLst>
                </a:gridCol>
              </a:tblGrid>
              <a:tr h="47067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solidFill>
                            <a:schemeClr val="tx1"/>
                          </a:solidFill>
                          <a:effectLst/>
                        </a:rPr>
                        <a:t>pH (Día 1)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solidFill>
                            <a:schemeClr val="tx1"/>
                          </a:solidFill>
                          <a:effectLst/>
                        </a:rPr>
                        <a:t>pH (Día 5)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solidFill>
                            <a:schemeClr val="tx1"/>
                          </a:solidFill>
                          <a:effectLst/>
                        </a:rPr>
                        <a:t>pH (Día 10)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solidFill>
                            <a:schemeClr val="tx1"/>
                          </a:solidFill>
                          <a:effectLst/>
                        </a:rPr>
                        <a:t>acidez (Día 1)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solidFill>
                            <a:schemeClr val="tx1"/>
                          </a:solidFill>
                          <a:effectLst/>
                        </a:rPr>
                        <a:t>acidez (Día 5)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solidFill>
                            <a:schemeClr val="tx1"/>
                          </a:solidFill>
                          <a:effectLst/>
                        </a:rPr>
                        <a:t>acidez (Día 10)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solidFill>
                            <a:schemeClr val="tx1"/>
                          </a:solidFill>
                          <a:effectLst/>
                        </a:rPr>
                        <a:t>SS (Día 1)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solidFill>
                            <a:schemeClr val="tx1"/>
                          </a:solidFill>
                          <a:effectLst/>
                        </a:rPr>
                        <a:t>SS (Día 5)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solidFill>
                            <a:schemeClr val="tx1"/>
                          </a:solidFill>
                          <a:effectLst/>
                        </a:rPr>
                        <a:t>SS (Día 10)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solidFill>
                            <a:schemeClr val="tx1"/>
                          </a:solidFill>
                          <a:effectLst/>
                        </a:rPr>
                        <a:t>Pérdida de peso (Día 5)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solidFill>
                            <a:schemeClr val="tx1"/>
                          </a:solidFill>
                          <a:effectLst/>
                        </a:rPr>
                        <a:t>Pérdida de peso (Día 10)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320684"/>
                  </a:ext>
                </a:extLst>
              </a:tr>
              <a:tr h="2812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solidFill>
                            <a:schemeClr val="tx1"/>
                          </a:solidFill>
                          <a:effectLst/>
                        </a:rPr>
                        <a:t>Correlación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6194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pH (Día 1)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0,269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0,414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-0,189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-0,476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-0,631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0,032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-0,474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0,087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-0,076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0,053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7378833"/>
                  </a:ext>
                </a:extLst>
              </a:tr>
              <a:tr h="281282">
                <a:tc>
                  <a:txBody>
                    <a:bodyPr/>
                    <a:lstStyle/>
                    <a:p>
                      <a:endParaRPr lang="es-E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4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pH (Día 5)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0,269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0,910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-0,370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-0,642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-0,755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-0,304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-0,246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0,103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-0,545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-0,462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1962684"/>
                  </a:ext>
                </a:extLst>
              </a:tr>
              <a:tr h="267887">
                <a:tc rowSpan="9">
                  <a:txBody>
                    <a:bodyPr/>
                    <a:lstStyle/>
                    <a:p>
                      <a:endParaRPr lang="es-E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4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pH (Día 10)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0,414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0,910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-0,222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-0,519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-0,681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-0,014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-0,183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0,350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-0,344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-0,287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779044"/>
                  </a:ext>
                </a:extLst>
              </a:tr>
              <a:tr h="3214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acidez (Día 1)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-0,189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-0,370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-0,222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0,111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0,448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-0,016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-0,248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-0,360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0,194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-0,276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6725759"/>
                  </a:ext>
                </a:extLst>
              </a:tr>
              <a:tr h="3214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acidez (Día 5)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-0,476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-0,642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-0,519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0,111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0,867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0,450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0,873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0,465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0,797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0,784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9903919"/>
                  </a:ext>
                </a:extLst>
              </a:tr>
              <a:tr h="3214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acidez (Día 10)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-0,631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-0,755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-0,681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0,448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0,867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0,407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0,643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0,096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0,568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0,426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1551262"/>
                  </a:ext>
                </a:extLst>
              </a:tr>
              <a:tr h="2678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SS (Día 1)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0,032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-0,304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-0,014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-0,016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0,450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0,407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0,482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0,628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0,223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0,451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3452390"/>
                  </a:ext>
                </a:extLst>
              </a:tr>
              <a:tr h="2678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SS (Día 5)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-0,474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-0,246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-0,183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-0,248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0,873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0,643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0,482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0,650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0,586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0,722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8565086"/>
                  </a:ext>
                </a:extLst>
              </a:tr>
              <a:tr h="2678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SS (Día 10)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0,087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0,103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0,350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-0,360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0,465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0,096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0,628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0,650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0,353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0,711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9365690"/>
                  </a:ext>
                </a:extLst>
              </a:tr>
              <a:tr h="3924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Pérdida de peso (Día 5)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-0,076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-0,545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-0,344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0,194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0,797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0,568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0,223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0,586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0,353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0,756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8682165"/>
                  </a:ext>
                </a:extLst>
              </a:tr>
              <a:tr h="48219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Pérdida de peso (Día 10)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0,053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-0,462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-0,287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-0,276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0,784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0,426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0,451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0,722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0,711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0,756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7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681360"/>
                  </a:ext>
                </a:extLst>
              </a:tr>
            </a:tbl>
          </a:graphicData>
        </a:graphic>
      </p:graphicFrame>
      <p:sp>
        <p:nvSpPr>
          <p:cNvPr id="10" name="Subtítulo 2">
            <a:extLst>
              <a:ext uri="{FF2B5EF4-FFF2-40B4-BE49-F238E27FC236}">
                <a16:creationId xmlns:a16="http://schemas.microsoft.com/office/drawing/2014/main" id="{15D12331-5D9D-426B-B553-768EC4475FC0}"/>
              </a:ext>
            </a:extLst>
          </p:cNvPr>
          <p:cNvSpPr txBox="1">
            <a:spLocks/>
          </p:cNvSpPr>
          <p:nvPr/>
        </p:nvSpPr>
        <p:spPr>
          <a:xfrm flipH="1">
            <a:off x="6874088" y="-12460"/>
            <a:ext cx="4923028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 kern="0">
                <a:solidFill>
                  <a:schemeClr val="accent5"/>
                </a:solidFill>
                <a:latin typeface="+mj-lt"/>
              </a:rPr>
              <a:t>Grafico de componentes principales  </a:t>
            </a:r>
            <a:endParaRPr lang="es-EC" kern="0"/>
          </a:p>
        </p:txBody>
      </p:sp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231BA8FB-AE13-471D-845A-02C88B30D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5" t="24528" r="21380" b="12393"/>
          <a:stretch/>
        </p:blipFill>
        <p:spPr bwMode="auto">
          <a:xfrm>
            <a:off x="7441007" y="437917"/>
            <a:ext cx="4151987" cy="36191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E46E508A-A657-4D3D-AB4E-3EF29E65807E}"/>
              </a:ext>
            </a:extLst>
          </p:cNvPr>
          <p:cNvSpPr/>
          <p:nvPr/>
        </p:nvSpPr>
        <p:spPr>
          <a:xfrm rot="19146996">
            <a:off x="9500242" y="879398"/>
            <a:ext cx="116510" cy="308735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9C6B1BF-EC31-4132-9EBB-4F7A4B67936E}"/>
              </a:ext>
            </a:extLst>
          </p:cNvPr>
          <p:cNvSpPr/>
          <p:nvPr/>
        </p:nvSpPr>
        <p:spPr>
          <a:xfrm>
            <a:off x="10124046" y="1508419"/>
            <a:ext cx="832920" cy="1209035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A41D956-7FF8-40E6-A759-86AD0957B5EF}"/>
              </a:ext>
            </a:extLst>
          </p:cNvPr>
          <p:cNvSpPr/>
          <p:nvPr/>
        </p:nvSpPr>
        <p:spPr>
          <a:xfrm>
            <a:off x="10207632" y="1522417"/>
            <a:ext cx="671286" cy="634558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F96FD1F-C0FB-4EC4-B16B-BD6F09DC9AB8}"/>
              </a:ext>
            </a:extLst>
          </p:cNvPr>
          <p:cNvSpPr/>
          <p:nvPr/>
        </p:nvSpPr>
        <p:spPr>
          <a:xfrm rot="15545040">
            <a:off x="10485364" y="2143314"/>
            <a:ext cx="152520" cy="66678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6763CEA-E07D-4F42-A8C8-061A6AC2EF17}"/>
              </a:ext>
            </a:extLst>
          </p:cNvPr>
          <p:cNvSpPr/>
          <p:nvPr/>
        </p:nvSpPr>
        <p:spPr>
          <a:xfrm>
            <a:off x="6303265" y="4963668"/>
            <a:ext cx="387944" cy="231648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5334F6AD-FD8E-4161-A1F7-A37185BA5AE4}"/>
              </a:ext>
            </a:extLst>
          </p:cNvPr>
          <p:cNvSpPr/>
          <p:nvPr/>
        </p:nvSpPr>
        <p:spPr>
          <a:xfrm>
            <a:off x="6303265" y="4638405"/>
            <a:ext cx="387944" cy="231648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4E39D23D-F6DD-44C6-AFB5-231EF1D1E37F}"/>
              </a:ext>
            </a:extLst>
          </p:cNvPr>
          <p:cNvSpPr/>
          <p:nvPr/>
        </p:nvSpPr>
        <p:spPr>
          <a:xfrm>
            <a:off x="6310257" y="4353346"/>
            <a:ext cx="387944" cy="231648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B148B56-2A7D-41AD-93D9-DBF4C050D2BD}"/>
              </a:ext>
            </a:extLst>
          </p:cNvPr>
          <p:cNvSpPr/>
          <p:nvPr/>
        </p:nvSpPr>
        <p:spPr>
          <a:xfrm>
            <a:off x="6301758" y="4085122"/>
            <a:ext cx="387944" cy="231648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A19A45F9-2FCE-4E1D-BC15-1E6C15F1D37A}"/>
              </a:ext>
            </a:extLst>
          </p:cNvPr>
          <p:cNvSpPr/>
          <p:nvPr/>
        </p:nvSpPr>
        <p:spPr>
          <a:xfrm>
            <a:off x="6320046" y="3797594"/>
            <a:ext cx="387944" cy="231648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652CA3F2-7249-40A1-9CBD-A0DF245F3FE8}"/>
              </a:ext>
            </a:extLst>
          </p:cNvPr>
          <p:cNvSpPr/>
          <p:nvPr/>
        </p:nvSpPr>
        <p:spPr>
          <a:xfrm>
            <a:off x="5220759" y="4085122"/>
            <a:ext cx="387944" cy="231648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72E4F645-EF0B-4399-AAE5-9565E3633E9B}"/>
              </a:ext>
            </a:extLst>
          </p:cNvPr>
          <p:cNvSpPr/>
          <p:nvPr/>
        </p:nvSpPr>
        <p:spPr>
          <a:xfrm>
            <a:off x="5220759" y="4358815"/>
            <a:ext cx="387944" cy="231648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FB36A10-B3D0-462B-9D9F-DA40BF0470DE}"/>
              </a:ext>
            </a:extLst>
          </p:cNvPr>
          <p:cNvSpPr/>
          <p:nvPr/>
        </p:nvSpPr>
        <p:spPr>
          <a:xfrm>
            <a:off x="5744632" y="3474892"/>
            <a:ext cx="387944" cy="2316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CB48FECA-D91A-43B2-BAEE-93C48002746D}"/>
              </a:ext>
            </a:extLst>
          </p:cNvPr>
          <p:cNvSpPr/>
          <p:nvPr/>
        </p:nvSpPr>
        <p:spPr>
          <a:xfrm>
            <a:off x="2361950" y="2577649"/>
            <a:ext cx="387944" cy="23164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318C16A4-6816-49DD-A6DC-FCCDF9E68966}"/>
              </a:ext>
            </a:extLst>
          </p:cNvPr>
          <p:cNvSpPr/>
          <p:nvPr/>
        </p:nvSpPr>
        <p:spPr>
          <a:xfrm>
            <a:off x="3357379" y="2590110"/>
            <a:ext cx="387944" cy="231648"/>
          </a:xfrm>
          <a:prstGeom prst="ellipse">
            <a:avLst/>
          </a:prstGeom>
          <a:noFill/>
          <a:ln>
            <a:solidFill>
              <a:srgbClr val="D42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2A6BCAB4-84AF-41FB-917A-53EC00E0E6E0}"/>
              </a:ext>
            </a:extLst>
          </p:cNvPr>
          <p:cNvSpPr/>
          <p:nvPr/>
        </p:nvSpPr>
        <p:spPr>
          <a:xfrm>
            <a:off x="3844120" y="2860097"/>
            <a:ext cx="387944" cy="231648"/>
          </a:xfrm>
          <a:prstGeom prst="ellipse">
            <a:avLst/>
          </a:prstGeom>
          <a:noFill/>
          <a:ln>
            <a:solidFill>
              <a:srgbClr val="D42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F14B2AB-D3EE-46FC-86C5-B1ADD85C6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951769"/>
              </p:ext>
            </p:extLst>
          </p:nvPr>
        </p:nvGraphicFramePr>
        <p:xfrm>
          <a:off x="8152584" y="4081411"/>
          <a:ext cx="2648201" cy="24561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9706">
                  <a:extLst>
                    <a:ext uri="{9D8B030D-6E8A-4147-A177-3AD203B41FA5}">
                      <a16:colId xmlns:a16="http://schemas.microsoft.com/office/drawing/2014/main" val="557652839"/>
                    </a:ext>
                  </a:extLst>
                </a:gridCol>
                <a:gridCol w="1908495">
                  <a:extLst>
                    <a:ext uri="{9D8B030D-6E8A-4147-A177-3AD203B41FA5}">
                      <a16:colId xmlns:a16="http://schemas.microsoft.com/office/drawing/2014/main" val="1800406156"/>
                    </a:ext>
                  </a:extLst>
                </a:gridCol>
              </a:tblGrid>
              <a:tr h="175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Significado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9153815"/>
                  </a:ext>
                </a:extLst>
              </a:tr>
              <a:tr h="175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effectLst/>
                        </a:rPr>
                        <a:t>Correlación negativa grande y perfecta 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9017266"/>
                  </a:ext>
                </a:extLst>
              </a:tr>
              <a:tr h="175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-0,9 a -0,99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effectLst/>
                        </a:rPr>
                        <a:t>Correlación negativa muy alta 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4709689"/>
                  </a:ext>
                </a:extLst>
              </a:tr>
              <a:tr h="175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-0,7 a -0,89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effectLst/>
                        </a:rPr>
                        <a:t>Correlación negativa alta 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1817015"/>
                  </a:ext>
                </a:extLst>
              </a:tr>
              <a:tr h="175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-0,4 a -0,69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effectLst/>
                        </a:rPr>
                        <a:t>Correlación negativa moderada 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5338389"/>
                  </a:ext>
                </a:extLst>
              </a:tr>
              <a:tr h="175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-0,2 a -0,39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effectLst/>
                        </a:rPr>
                        <a:t>Correlación negativa baja 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3122858"/>
                  </a:ext>
                </a:extLst>
              </a:tr>
              <a:tr h="175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-0,01 a -0,19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effectLst/>
                        </a:rPr>
                        <a:t>Correlación negativa muy baja 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9727180"/>
                  </a:ext>
                </a:extLst>
              </a:tr>
              <a:tr h="175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effectLst/>
                        </a:rPr>
                        <a:t>Correlación nula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2430899"/>
                  </a:ext>
                </a:extLst>
              </a:tr>
              <a:tr h="175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0,01 a 0,19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effectLst/>
                        </a:rPr>
                        <a:t>Correlación positiva muy baja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7439363"/>
                  </a:ext>
                </a:extLst>
              </a:tr>
              <a:tr h="175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0,2 a 0,39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effectLst/>
                        </a:rPr>
                        <a:t>Correlación positiva baja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1982239"/>
                  </a:ext>
                </a:extLst>
              </a:tr>
              <a:tr h="175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0,4 a 0,69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effectLst/>
                        </a:rPr>
                        <a:t>Correlación positiva moderada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5025463"/>
                  </a:ext>
                </a:extLst>
              </a:tr>
              <a:tr h="175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0,7 a 0,89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effectLst/>
                        </a:rPr>
                        <a:t>Correlación positiva alta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8643627"/>
                  </a:ext>
                </a:extLst>
              </a:tr>
              <a:tr h="175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0,9 a 0,99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effectLst/>
                        </a:rPr>
                        <a:t>Correlación positiva muy alta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5854896"/>
                  </a:ext>
                </a:extLst>
              </a:tr>
              <a:tr h="175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800">
                          <a:effectLst/>
                        </a:rPr>
                        <a:t>Correlación positiva grande y perfecta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4235490"/>
                  </a:ext>
                </a:extLst>
              </a:tr>
            </a:tbl>
          </a:graphicData>
        </a:graphic>
      </p:graphicFrame>
      <p:sp>
        <p:nvSpPr>
          <p:cNvPr id="29" name="CuadroTexto 28">
            <a:extLst>
              <a:ext uri="{FF2B5EF4-FFF2-40B4-BE49-F238E27FC236}">
                <a16:creationId xmlns:a16="http://schemas.microsoft.com/office/drawing/2014/main" id="{581A381E-84ED-432B-B2C1-DA20FB7F0F00}"/>
              </a:ext>
            </a:extLst>
          </p:cNvPr>
          <p:cNvSpPr txBox="1"/>
          <p:nvPr/>
        </p:nvSpPr>
        <p:spPr>
          <a:xfrm>
            <a:off x="9741677" y="6587349"/>
            <a:ext cx="18340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/>
              <a:t>(Suarez, 2011)</a:t>
            </a:r>
          </a:p>
        </p:txBody>
      </p: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A355A430-21E0-4BD9-988D-96F34208E9CA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>
            <a:off x="6874090" y="5108448"/>
            <a:ext cx="1278494" cy="20103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Conector: curvado 40">
            <a:extLst>
              <a:ext uri="{FF2B5EF4-FFF2-40B4-BE49-F238E27FC236}">
                <a16:creationId xmlns:a16="http://schemas.microsoft.com/office/drawing/2014/main" id="{439FD2AC-BC1B-40A2-9874-4BA955FC357D}"/>
              </a:ext>
            </a:extLst>
          </p:cNvPr>
          <p:cNvCxnSpPr/>
          <p:nvPr/>
        </p:nvCxnSpPr>
        <p:spPr>
          <a:xfrm flipV="1">
            <a:off x="5315712" y="1293817"/>
            <a:ext cx="1914144" cy="39949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648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SPE - Universidad de las Fuerzas Armadas | Sangolquí">
            <a:extLst>
              <a:ext uri="{FF2B5EF4-FFF2-40B4-BE49-F238E27FC236}">
                <a16:creationId xmlns:a16="http://schemas.microsoft.com/office/drawing/2014/main" id="{80107440-C2F2-45B2-97F6-7723CDE5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ítulo 2">
            <a:extLst>
              <a:ext uri="{FF2B5EF4-FFF2-40B4-BE49-F238E27FC236}">
                <a16:creationId xmlns:a16="http://schemas.microsoft.com/office/drawing/2014/main" id="{E082C6B9-7657-44C9-8512-6A5FAE1BC9FC}"/>
              </a:ext>
            </a:extLst>
          </p:cNvPr>
          <p:cNvSpPr txBox="1">
            <a:spLocks/>
          </p:cNvSpPr>
          <p:nvPr/>
        </p:nvSpPr>
        <p:spPr>
          <a:xfrm flipH="1">
            <a:off x="1751767" y="852788"/>
            <a:ext cx="1173708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pH</a:t>
            </a:r>
            <a:endParaRPr lang="es-EC" sz="1800" b="1" ker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EC" kern="0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D3B78BB4-BB4A-4D64-930F-7DC9AEA73B9B}"/>
              </a:ext>
            </a:extLst>
          </p:cNvPr>
          <p:cNvSpPr txBox="1">
            <a:spLocks/>
          </p:cNvSpPr>
          <p:nvPr/>
        </p:nvSpPr>
        <p:spPr>
          <a:xfrm flipH="1">
            <a:off x="5694989" y="845739"/>
            <a:ext cx="5199797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</a:rPr>
              <a:t>Acidez titulable (g acido málico/100g)</a:t>
            </a:r>
            <a:endParaRPr lang="es-EC" kern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F71220FC-AA50-4A29-AE46-4695BE28B2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6338689"/>
              </p:ext>
            </p:extLst>
          </p:nvPr>
        </p:nvGraphicFramePr>
        <p:xfrm>
          <a:off x="19347" y="1206303"/>
          <a:ext cx="5806187" cy="4071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9655D8D7-3793-4E17-81B7-91BBF6AF96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0448580"/>
              </p:ext>
            </p:extLst>
          </p:nvPr>
        </p:nvGraphicFramePr>
        <p:xfrm>
          <a:off x="5901798" y="1278781"/>
          <a:ext cx="5888373" cy="401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Elipse 2">
            <a:extLst>
              <a:ext uri="{FF2B5EF4-FFF2-40B4-BE49-F238E27FC236}">
                <a16:creationId xmlns:a16="http://schemas.microsoft.com/office/drawing/2014/main" id="{D6B43E31-D771-4E44-B5C1-A80558837A0C}"/>
              </a:ext>
            </a:extLst>
          </p:cNvPr>
          <p:cNvSpPr/>
          <p:nvPr/>
        </p:nvSpPr>
        <p:spPr>
          <a:xfrm>
            <a:off x="1197337" y="2679699"/>
            <a:ext cx="327546" cy="214952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91F2A0D-8889-431F-A2B5-CFCB7EDE3BFA}"/>
              </a:ext>
            </a:extLst>
          </p:cNvPr>
          <p:cNvSpPr/>
          <p:nvPr/>
        </p:nvSpPr>
        <p:spPr>
          <a:xfrm>
            <a:off x="5366784" y="1591190"/>
            <a:ext cx="327546" cy="214952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65B84D70-10BF-4125-8D7F-110496B9FD49}"/>
              </a:ext>
            </a:extLst>
          </p:cNvPr>
          <p:cNvSpPr/>
          <p:nvPr/>
        </p:nvSpPr>
        <p:spPr>
          <a:xfrm>
            <a:off x="6999237" y="2939575"/>
            <a:ext cx="577936" cy="228031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3FEDF14-914E-44A8-899E-D8C7FD488C58}"/>
              </a:ext>
            </a:extLst>
          </p:cNvPr>
          <p:cNvSpPr/>
          <p:nvPr/>
        </p:nvSpPr>
        <p:spPr>
          <a:xfrm>
            <a:off x="11048435" y="1466659"/>
            <a:ext cx="577936" cy="228031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Título 5">
            <a:extLst>
              <a:ext uri="{FF2B5EF4-FFF2-40B4-BE49-F238E27FC236}">
                <a16:creationId xmlns:a16="http://schemas.microsoft.com/office/drawing/2014/main" id="{845447DB-C8C6-43AF-BD90-5E00D161CD51}"/>
              </a:ext>
            </a:extLst>
          </p:cNvPr>
          <p:cNvSpPr txBox="1">
            <a:spLocks/>
          </p:cNvSpPr>
          <p:nvPr/>
        </p:nvSpPr>
        <p:spPr>
          <a:xfrm>
            <a:off x="2005625" y="4007"/>
            <a:ext cx="8463800" cy="6655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800" b="1" kern="0">
                <a:solidFill>
                  <a:schemeClr val="accent6"/>
                </a:solidFill>
                <a:latin typeface="Oswald" panose="00000500000000000000" pitchFamily="2" charset="0"/>
              </a:rPr>
              <a:t>Interacción A*B (Atmósfera + (Recubrimiento + BAL))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631579CB-1A2B-486E-9760-A89DC8031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368139"/>
              </p:ext>
            </p:extLst>
          </p:nvPr>
        </p:nvGraphicFramePr>
        <p:xfrm>
          <a:off x="107810" y="5399733"/>
          <a:ext cx="9657982" cy="914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74686">
                  <a:extLst>
                    <a:ext uri="{9D8B030D-6E8A-4147-A177-3AD203B41FA5}">
                      <a16:colId xmlns:a16="http://schemas.microsoft.com/office/drawing/2014/main" val="417149797"/>
                    </a:ext>
                  </a:extLst>
                </a:gridCol>
                <a:gridCol w="8083296">
                  <a:extLst>
                    <a:ext uri="{9D8B030D-6E8A-4147-A177-3AD203B41FA5}">
                      <a16:colId xmlns:a16="http://schemas.microsoft.com/office/drawing/2014/main" val="1817212836"/>
                    </a:ext>
                  </a:extLst>
                </a:gridCol>
              </a:tblGrid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(De la fuente, 2010)</a:t>
                      </a:r>
                      <a:endParaRPr lang="es-419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 bioconservación puede ser definida como la extensión de la vida de anaquel, seguridad e inocuidad de los alimentos ya sea atreves de compuestos antimicrobianos o aplicando una microbiota natural o controlada.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61847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EC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s-EC" sz="1200" b="0" kern="1200" baseline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Matínez</a:t>
                      </a:r>
                      <a:r>
                        <a:rPr lang="es-EC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, 2013)</a:t>
                      </a:r>
                      <a:endParaRPr lang="es-419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C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Algunos de los factores que influyen en las alteraciones de los alimentos son las variaciones de pH, acidez, el tiempo, la humedad, la temperatura entre otros.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4581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038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Graphic spid="8" grpId="0">
        <p:bldAsOne/>
      </p:bldGraphic>
      <p:bldGraphic spid="10" grpId="0">
        <p:bldAsOne/>
      </p:bldGraphic>
      <p:bldP spid="3" grpId="0" animBg="1"/>
      <p:bldP spid="11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SPE - Universidad de las Fuerzas Armadas | Sangolquí">
            <a:extLst>
              <a:ext uri="{FF2B5EF4-FFF2-40B4-BE49-F238E27FC236}">
                <a16:creationId xmlns:a16="http://schemas.microsoft.com/office/drawing/2014/main" id="{80107440-C2F2-45B2-97F6-7723CDE5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7E287567-38AA-4F24-BEDE-BADE3FCD52E9}"/>
              </a:ext>
            </a:extLst>
          </p:cNvPr>
          <p:cNvSpPr txBox="1">
            <a:spLocks/>
          </p:cNvSpPr>
          <p:nvPr/>
        </p:nvSpPr>
        <p:spPr>
          <a:xfrm flipH="1">
            <a:off x="1487879" y="915049"/>
            <a:ext cx="3357355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Sólidos solubles (</a:t>
            </a:r>
            <a:r>
              <a:rPr lang="es-EC" sz="1800" b="1" err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°Bx</a:t>
            </a:r>
            <a:r>
              <a:rPr lang="es-EC" sz="1800" b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)</a:t>
            </a:r>
            <a:endParaRPr lang="es-EC" kern="0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72F6734A-14D0-45DF-B2C5-A2A92F5775E2}"/>
              </a:ext>
            </a:extLst>
          </p:cNvPr>
          <p:cNvSpPr txBox="1">
            <a:spLocks/>
          </p:cNvSpPr>
          <p:nvPr/>
        </p:nvSpPr>
        <p:spPr>
          <a:xfrm flipH="1">
            <a:off x="7605091" y="680736"/>
            <a:ext cx="3099030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</a:rPr>
              <a:t>Pérdida de peso (%)</a:t>
            </a:r>
            <a:endParaRPr lang="es-EC" kern="0"/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3359DF41-2ADF-44BC-ABB3-F4A07EF070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9860217"/>
              </p:ext>
            </p:extLst>
          </p:nvPr>
        </p:nvGraphicFramePr>
        <p:xfrm>
          <a:off x="351841" y="1265558"/>
          <a:ext cx="5334000" cy="401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F56246BE-1B8E-47FA-82D3-E561CAE68A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6942341"/>
              </p:ext>
            </p:extLst>
          </p:nvPr>
        </p:nvGraphicFramePr>
        <p:xfrm>
          <a:off x="6149471" y="1106728"/>
          <a:ext cx="5342890" cy="4089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5B1ED124-C5B0-4BE0-B75E-D9EB9A2E845A}"/>
              </a:ext>
            </a:extLst>
          </p:cNvPr>
          <p:cNvSpPr/>
          <p:nvPr/>
        </p:nvSpPr>
        <p:spPr>
          <a:xfrm>
            <a:off x="1573762" y="2496114"/>
            <a:ext cx="327546" cy="214952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5FFDF0E-F1FB-41BC-8B29-EC11D3AC582F}"/>
              </a:ext>
            </a:extLst>
          </p:cNvPr>
          <p:cNvSpPr/>
          <p:nvPr/>
        </p:nvSpPr>
        <p:spPr>
          <a:xfrm>
            <a:off x="5112702" y="1471963"/>
            <a:ext cx="327546" cy="214952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E5C0A90-D3AE-4022-A290-2A4CFB4E31D0}"/>
              </a:ext>
            </a:extLst>
          </p:cNvPr>
          <p:cNvSpPr/>
          <p:nvPr/>
        </p:nvSpPr>
        <p:spPr>
          <a:xfrm>
            <a:off x="7064711" y="2952044"/>
            <a:ext cx="327546" cy="214952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D96480B-93ED-457C-8750-67AFAABF0FC9}"/>
              </a:ext>
            </a:extLst>
          </p:cNvPr>
          <p:cNvSpPr/>
          <p:nvPr/>
        </p:nvSpPr>
        <p:spPr>
          <a:xfrm>
            <a:off x="10925305" y="1300987"/>
            <a:ext cx="327546" cy="214952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Título 5">
            <a:extLst>
              <a:ext uri="{FF2B5EF4-FFF2-40B4-BE49-F238E27FC236}">
                <a16:creationId xmlns:a16="http://schemas.microsoft.com/office/drawing/2014/main" id="{2D030F36-BE36-4BAA-9FB4-53EAD236C67B}"/>
              </a:ext>
            </a:extLst>
          </p:cNvPr>
          <p:cNvSpPr txBox="1">
            <a:spLocks/>
          </p:cNvSpPr>
          <p:nvPr/>
        </p:nvSpPr>
        <p:spPr>
          <a:xfrm>
            <a:off x="1839205" y="3473"/>
            <a:ext cx="8463800" cy="6655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800" b="1" kern="0">
                <a:solidFill>
                  <a:schemeClr val="accent6"/>
                </a:solidFill>
                <a:latin typeface="Oswald" panose="00000500000000000000" pitchFamily="2" charset="0"/>
              </a:rPr>
              <a:t>Interacción A*B (Atmósfera + (Recubrimiento + BAL))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84D397F8-53B3-4949-B3EA-20FD95355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926296"/>
              </p:ext>
            </p:extLst>
          </p:nvPr>
        </p:nvGraphicFramePr>
        <p:xfrm>
          <a:off x="3051294" y="5843096"/>
          <a:ext cx="6852421" cy="8966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05006">
                  <a:extLst>
                    <a:ext uri="{9D8B030D-6E8A-4147-A177-3AD203B41FA5}">
                      <a16:colId xmlns:a16="http://schemas.microsoft.com/office/drawing/2014/main" val="417149797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1817212836"/>
                    </a:ext>
                  </a:extLst>
                </a:gridCol>
                <a:gridCol w="1089915">
                  <a:extLst>
                    <a:ext uri="{9D8B030D-6E8A-4147-A177-3AD203B41FA5}">
                      <a16:colId xmlns:a16="http://schemas.microsoft.com/office/drawing/2014/main" val="30182642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(Diaz et al., 2012); (</a:t>
                      </a:r>
                      <a:r>
                        <a:rPr lang="fr-FR" sz="12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Sotelo</a:t>
                      </a:r>
                      <a:r>
                        <a:rPr lang="fr-FR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et al., 2010)</a:t>
                      </a:r>
                      <a:endParaRPr lang="es-419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 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2,93 a 3,123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61847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/>
                      <a:r>
                        <a:rPr lang="es-EC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(Sotelo et al., 2010)</a:t>
                      </a:r>
                      <a:endParaRPr lang="es-419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acidez titulable (% como ácido málico)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2.60±0.05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458195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es-419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(Nogales, 2018)</a:t>
                      </a:r>
                      <a:endParaRPr lang="es-419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sólidos solubles entre (º </a:t>
                      </a:r>
                      <a:r>
                        <a:rPr lang="es-419" sz="1200" b="0" kern="1200" baseline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Bx</a:t>
                      </a:r>
                      <a:r>
                        <a:rPr lang="es-419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9,33-10,83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025936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B6427A8B-EE48-4231-95A3-3711927DA03C}"/>
              </a:ext>
            </a:extLst>
          </p:cNvPr>
          <p:cNvSpPr txBox="1"/>
          <p:nvPr/>
        </p:nvSpPr>
        <p:spPr>
          <a:xfrm>
            <a:off x="3372158" y="5360909"/>
            <a:ext cx="61655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/>
              <a:t>Promedios: pH= 3,09; acidez = 0,0025 g ácido málico/100g (2,5 %) y SS= 10,24 º Brix</a:t>
            </a:r>
          </a:p>
        </p:txBody>
      </p:sp>
    </p:spTree>
    <p:extLst>
      <p:ext uri="{BB962C8B-B14F-4D97-AF65-F5344CB8AC3E}">
        <p14:creationId xmlns:p14="http://schemas.microsoft.com/office/powerpoint/2010/main" val="1658115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Graphic spid="13" grpId="0">
        <p:bldAsOne/>
      </p:bldGraphic>
      <p:bldGraphic spid="14" grpId="0">
        <p:bldAsOne/>
      </p:bldGraphic>
      <p:bldP spid="9" grpId="0" animBg="1"/>
      <p:bldP spid="10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SPE - Universidad de las Fuerzas Armadas | Sangolquí">
            <a:extLst>
              <a:ext uri="{FF2B5EF4-FFF2-40B4-BE49-F238E27FC236}">
                <a16:creationId xmlns:a16="http://schemas.microsoft.com/office/drawing/2014/main" id="{BA1247C2-601E-41E6-A799-F4A750D0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5">
            <a:extLst>
              <a:ext uri="{FF2B5EF4-FFF2-40B4-BE49-F238E27FC236}">
                <a16:creationId xmlns:a16="http://schemas.microsoft.com/office/drawing/2014/main" id="{165976CB-319E-4DB7-8964-01EF532076B8}"/>
              </a:ext>
            </a:extLst>
          </p:cNvPr>
          <p:cNvSpPr txBox="1">
            <a:spLocks/>
          </p:cNvSpPr>
          <p:nvPr/>
        </p:nvSpPr>
        <p:spPr>
          <a:xfrm>
            <a:off x="4240097" y="0"/>
            <a:ext cx="3862894" cy="6655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3000" b="1" kern="0">
                <a:solidFill>
                  <a:schemeClr val="accent6"/>
                </a:solidFill>
                <a:latin typeface="Oswald" panose="00000500000000000000" pitchFamily="2" charset="0"/>
              </a:rPr>
              <a:t>Recuento de bacterias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2550330-D590-4ED2-A17E-48B07CD8E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992255"/>
              </p:ext>
            </p:extLst>
          </p:nvPr>
        </p:nvGraphicFramePr>
        <p:xfrm>
          <a:off x="775254" y="1095374"/>
          <a:ext cx="9397445" cy="3451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48031">
                  <a:extLst>
                    <a:ext uri="{9D8B030D-6E8A-4147-A177-3AD203B41FA5}">
                      <a16:colId xmlns:a16="http://schemas.microsoft.com/office/drawing/2014/main" val="2219789025"/>
                    </a:ext>
                  </a:extLst>
                </a:gridCol>
                <a:gridCol w="1317244">
                  <a:extLst>
                    <a:ext uri="{9D8B030D-6E8A-4147-A177-3AD203B41FA5}">
                      <a16:colId xmlns:a16="http://schemas.microsoft.com/office/drawing/2014/main" val="1595564348"/>
                    </a:ext>
                  </a:extLst>
                </a:gridCol>
                <a:gridCol w="1477390">
                  <a:extLst>
                    <a:ext uri="{9D8B030D-6E8A-4147-A177-3AD203B41FA5}">
                      <a16:colId xmlns:a16="http://schemas.microsoft.com/office/drawing/2014/main" val="721245823"/>
                    </a:ext>
                  </a:extLst>
                </a:gridCol>
                <a:gridCol w="1477390">
                  <a:extLst>
                    <a:ext uri="{9D8B030D-6E8A-4147-A177-3AD203B41FA5}">
                      <a16:colId xmlns:a16="http://schemas.microsoft.com/office/drawing/2014/main" val="1538455215"/>
                    </a:ext>
                  </a:extLst>
                </a:gridCol>
                <a:gridCol w="1477390">
                  <a:extLst>
                    <a:ext uri="{9D8B030D-6E8A-4147-A177-3AD203B41FA5}">
                      <a16:colId xmlns:a16="http://schemas.microsoft.com/office/drawing/2014/main" val="3881633069"/>
                    </a:ext>
                  </a:extLst>
                </a:gridCol>
              </a:tblGrid>
              <a:tr h="387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S" sz="12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Bacterias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S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Hongos y Levaduras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S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9636720"/>
                  </a:ext>
                </a:extLst>
              </a:tr>
              <a:tr h="387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Tratamiento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Día 5 (Dilución -3)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Día 10 (Dilución -2)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Día 5 (Dilución -3)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Día 10 (Dilución -2)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8933717"/>
                  </a:ext>
                </a:extLst>
              </a:tr>
              <a:tr h="302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Refrigeración + (Polímero de almidón + BAL)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4200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MNPC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 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0094337"/>
                  </a:ext>
                </a:extLst>
              </a:tr>
              <a:tr h="302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Refrigeración + (Cera de abeja + BAL)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6500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200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2374598"/>
                  </a:ext>
                </a:extLst>
              </a:tr>
              <a:tr h="302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Refrigeración + (Cera de carnauba + BAL)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200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MNCP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7086462"/>
                  </a:ext>
                </a:extLst>
              </a:tr>
              <a:tr h="302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Refrigeración + (Sin recubrimiento + BAL)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1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801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49000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5101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6017455"/>
                  </a:ext>
                </a:extLst>
              </a:tr>
              <a:tr h="387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Temperatura ambiente + (Polímero de almidón + BAL)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1000 uf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11000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7923178"/>
                  </a:ext>
                </a:extLst>
              </a:tr>
              <a:tr h="302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Temperatura ambiente + (Cera de abeja + BAL)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7000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19900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MNPC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2254965"/>
                  </a:ext>
                </a:extLst>
              </a:tr>
              <a:tr h="387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Temperatura ambiente + (Cera de carnauba + BAL)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300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3000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5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300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2418583"/>
                  </a:ext>
                </a:extLst>
              </a:tr>
              <a:tr h="387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0">
                          <a:solidFill>
                            <a:schemeClr val="tx1"/>
                          </a:solidFill>
                          <a:effectLst/>
                        </a:rPr>
                        <a:t>Temperatura ambiente + (Sin recubrimiento + BAL)</a:t>
                      </a:r>
                      <a:endParaRPr lang="es-ES" sz="12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1400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10000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</a:rPr>
                        <a:t>1501 UFC</a:t>
                      </a:r>
                      <a:endParaRPr lang="es-ES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145043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1BC8D182-B30B-4759-9758-15F6D4914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837761"/>
              </p:ext>
            </p:extLst>
          </p:nvPr>
        </p:nvGraphicFramePr>
        <p:xfrm>
          <a:off x="4419216" y="1095373"/>
          <a:ext cx="5753483" cy="3451225"/>
        </p:xfrm>
        <a:graphic>
          <a:graphicData uri="http://schemas.openxmlformats.org/drawingml/2006/table">
            <a:tbl>
              <a:tblPr/>
              <a:tblGrid>
                <a:gridCol w="5753483">
                  <a:extLst>
                    <a:ext uri="{9D8B030D-6E8A-4147-A177-3AD203B41FA5}">
                      <a16:colId xmlns:a16="http://schemas.microsoft.com/office/drawing/2014/main" val="2560066317"/>
                    </a:ext>
                  </a:extLst>
                </a:gridCol>
              </a:tblGrid>
              <a:tr h="3451225">
                <a:tc>
                  <a:txBody>
                    <a:bodyPr/>
                    <a:lstStyle/>
                    <a:p>
                      <a:endParaRPr lang="es-EC" sz="1100"/>
                    </a:p>
                  </a:txBody>
                  <a:tcPr marL="68580" marR="68580" marT="34290" marB="34290">
                    <a:lnL w="12700" cmpd="sng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791857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DEF0630-2C66-40D4-A16D-BC4E20D7E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791099"/>
              </p:ext>
            </p:extLst>
          </p:nvPr>
        </p:nvGraphicFramePr>
        <p:xfrm>
          <a:off x="775254" y="1480343"/>
          <a:ext cx="3656725" cy="3066255"/>
        </p:xfrm>
        <a:graphic>
          <a:graphicData uri="http://schemas.openxmlformats.org/drawingml/2006/table">
            <a:tbl>
              <a:tblPr/>
              <a:tblGrid>
                <a:gridCol w="3656725">
                  <a:extLst>
                    <a:ext uri="{9D8B030D-6E8A-4147-A177-3AD203B41FA5}">
                      <a16:colId xmlns:a16="http://schemas.microsoft.com/office/drawing/2014/main" val="733852338"/>
                    </a:ext>
                  </a:extLst>
                </a:gridCol>
              </a:tblGrid>
              <a:tr h="3066255">
                <a:tc>
                  <a:txBody>
                    <a:bodyPr/>
                    <a:lstStyle/>
                    <a:p>
                      <a:endParaRPr lang="es-EC" sz="1100"/>
                    </a:p>
                  </a:txBody>
                  <a:tcPr marL="68580" marR="68580" marT="34290" marB="34290">
                    <a:lnL w="12700" cmpd="sng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069842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5A45DDDA-1A47-4A6E-83B6-D2B9F901F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89742"/>
              </p:ext>
            </p:extLst>
          </p:nvPr>
        </p:nvGraphicFramePr>
        <p:xfrm>
          <a:off x="1034910" y="4854931"/>
          <a:ext cx="9657982" cy="12801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13090">
                  <a:extLst>
                    <a:ext uri="{9D8B030D-6E8A-4147-A177-3AD203B41FA5}">
                      <a16:colId xmlns:a16="http://schemas.microsoft.com/office/drawing/2014/main" val="417149797"/>
                    </a:ext>
                  </a:extLst>
                </a:gridCol>
                <a:gridCol w="7644892">
                  <a:extLst>
                    <a:ext uri="{9D8B030D-6E8A-4147-A177-3AD203B41FA5}">
                      <a16:colId xmlns:a16="http://schemas.microsoft.com/office/drawing/2014/main" val="1817212836"/>
                    </a:ext>
                  </a:extLst>
                </a:gridCol>
              </a:tblGrid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s-EC" sz="1200" b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Agriopoulou</a:t>
                      </a:r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et al., 2020)</a:t>
                      </a:r>
                      <a:endParaRPr lang="es-419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 BAL  producen compuestos antimicrobianos como: ácidos orgánicos, CO2, acetaldehídos, amoníaco, diacetilo, diacetilo, etanol, bacteriocinas, sustancias inhibidoras similares a las bacteriocinas (BLIS) y otros metabolitos importantes,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61847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es-EC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s-EC" sz="1200" b="0" kern="1200" baseline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Alvarez</a:t>
                      </a:r>
                      <a:r>
                        <a:rPr lang="es-EC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et al., 2016)</a:t>
                      </a:r>
                      <a:endParaRPr lang="es-419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200" b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Las BAL producen bacteriocinas caracterizadas por su acción conservadora debido a su actividad antimicrobiana inhibiendo la producción de microorganismos patógenos, asimismo, tiene un gran potencial para ser utilizadas en procesos de bioconservación de alimentos por su falta de toxicidad. </a:t>
                      </a:r>
                      <a:endParaRPr lang="es-419" sz="1200" b="0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4581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881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C00A9521-9C0A-4E99-A948-8834A2ADF988}"/>
              </a:ext>
            </a:extLst>
          </p:cNvPr>
          <p:cNvSpPr txBox="1">
            <a:spLocks/>
          </p:cNvSpPr>
          <p:nvPr/>
        </p:nvSpPr>
        <p:spPr>
          <a:xfrm>
            <a:off x="4084135" y="0"/>
            <a:ext cx="4023730" cy="5829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800" b="1" kern="0">
                <a:solidFill>
                  <a:schemeClr val="accent6"/>
                </a:solidFill>
                <a:latin typeface="Oswald" panose="00000500000000000000" pitchFamily="2" charset="0"/>
              </a:rPr>
              <a:t>Análisis organolépticos</a:t>
            </a:r>
          </a:p>
        </p:txBody>
      </p:sp>
      <p:pic>
        <p:nvPicPr>
          <p:cNvPr id="3" name="Picture 2" descr="ESPE - Universidad de las Fuerzas Armadas | Sangolquí">
            <a:extLst>
              <a:ext uri="{FF2B5EF4-FFF2-40B4-BE49-F238E27FC236}">
                <a16:creationId xmlns:a16="http://schemas.microsoft.com/office/drawing/2014/main" id="{DCA0DA0B-99E6-46E7-9B9A-5047382CC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8661D5B6-3A55-47F1-B771-EEB208E05F04}"/>
              </a:ext>
            </a:extLst>
          </p:cNvPr>
          <p:cNvSpPr txBox="1">
            <a:spLocks/>
          </p:cNvSpPr>
          <p:nvPr/>
        </p:nvSpPr>
        <p:spPr>
          <a:xfrm flipH="1">
            <a:off x="-112351" y="616839"/>
            <a:ext cx="5654418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Refrigeración + (Polímero de almidón + BAL)</a:t>
            </a:r>
            <a:endParaRPr lang="es-EC" kern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A2F247D2-710F-434A-80E1-BC04864C546D}"/>
              </a:ext>
            </a:extLst>
          </p:cNvPr>
          <p:cNvSpPr txBox="1">
            <a:spLocks/>
          </p:cNvSpPr>
          <p:nvPr/>
        </p:nvSpPr>
        <p:spPr>
          <a:xfrm flipH="1">
            <a:off x="5806365" y="616839"/>
            <a:ext cx="5654418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Refrigeración + (Polímero de almidón + BAL)</a:t>
            </a:r>
            <a:endParaRPr lang="es-EC" kern="0"/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75492652-3A5F-46AB-A057-84FAFD4A15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608227"/>
              </p:ext>
            </p:extLst>
          </p:nvPr>
        </p:nvGraphicFramePr>
        <p:xfrm>
          <a:off x="6327488" y="970262"/>
          <a:ext cx="4958606" cy="2822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FF57BF04-9A8D-4037-B2B3-CB9A3FDD88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151183"/>
              </p:ext>
            </p:extLst>
          </p:nvPr>
        </p:nvGraphicFramePr>
        <p:xfrm>
          <a:off x="697992" y="4042494"/>
          <a:ext cx="4981015" cy="2822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Subtítulo 2">
            <a:extLst>
              <a:ext uri="{FF2B5EF4-FFF2-40B4-BE49-F238E27FC236}">
                <a16:creationId xmlns:a16="http://schemas.microsoft.com/office/drawing/2014/main" id="{62D25888-DA16-4D1C-81CC-9B81A761E19C}"/>
              </a:ext>
            </a:extLst>
          </p:cNvPr>
          <p:cNvSpPr txBox="1">
            <a:spLocks/>
          </p:cNvSpPr>
          <p:nvPr/>
        </p:nvSpPr>
        <p:spPr>
          <a:xfrm flipH="1">
            <a:off x="-506073" y="3699154"/>
            <a:ext cx="7180679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Temperatura ambiente + (Polímero de almidón + BAL)</a:t>
            </a:r>
            <a:endParaRPr lang="es-EC" kern="0"/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AC1A492D-DF66-47FF-B076-9EE071753E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4495346"/>
              </p:ext>
            </p:extLst>
          </p:nvPr>
        </p:nvGraphicFramePr>
        <p:xfrm>
          <a:off x="644648" y="924825"/>
          <a:ext cx="4988859" cy="2814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85D15892-FA48-450F-B61E-C46FBD5080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5953403"/>
              </p:ext>
            </p:extLst>
          </p:nvPr>
        </p:nvGraphicFramePr>
        <p:xfrm>
          <a:off x="6502179" y="4076626"/>
          <a:ext cx="4958604" cy="2822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Subtítulo 2">
            <a:extLst>
              <a:ext uri="{FF2B5EF4-FFF2-40B4-BE49-F238E27FC236}">
                <a16:creationId xmlns:a16="http://schemas.microsoft.com/office/drawing/2014/main" id="{E56C3AF3-3F8B-41CF-A498-6C5DC112B9C6}"/>
              </a:ext>
            </a:extLst>
          </p:cNvPr>
          <p:cNvSpPr txBox="1">
            <a:spLocks/>
          </p:cNvSpPr>
          <p:nvPr/>
        </p:nvSpPr>
        <p:spPr>
          <a:xfrm flipH="1">
            <a:off x="5820881" y="3689619"/>
            <a:ext cx="5479729" cy="4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EC" sz="1800" b="1">
                <a:solidFill>
                  <a:schemeClr val="accent5"/>
                </a:solidFill>
                <a:latin typeface="+mj-lt"/>
                <a:ea typeface="Arial" panose="020B0604020202020204" pitchFamily="34" charset="0"/>
              </a:rPr>
              <a:t>Refrigeración + (Cera de abeja+ BAL)</a:t>
            </a:r>
            <a:endParaRPr lang="es-EC" kern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98DAFCA-4A4F-4744-9C6A-CFD308311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859" y="3988545"/>
            <a:ext cx="645841" cy="755512"/>
          </a:xfrm>
          <a:prstGeom prst="rect">
            <a:avLst/>
          </a:prstGeom>
        </p:spPr>
      </p:pic>
      <p:cxnSp>
        <p:nvCxnSpPr>
          <p:cNvPr id="4" name="Conector: curvado 3">
            <a:extLst>
              <a:ext uri="{FF2B5EF4-FFF2-40B4-BE49-F238E27FC236}">
                <a16:creationId xmlns:a16="http://schemas.microsoft.com/office/drawing/2014/main" id="{69F2BC65-46D5-494F-817D-8B3A6B1FCF7B}"/>
              </a:ext>
            </a:extLst>
          </p:cNvPr>
          <p:cNvCxnSpPr/>
          <p:nvPr/>
        </p:nvCxnSpPr>
        <p:spPr>
          <a:xfrm rot="5400000" flipH="1" flipV="1">
            <a:off x="11171934" y="4872734"/>
            <a:ext cx="628043" cy="37069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814D583-FDFD-435A-B59A-7B6621BDA003}"/>
              </a:ext>
            </a:extLst>
          </p:cNvPr>
          <p:cNvSpPr txBox="1"/>
          <p:nvPr/>
        </p:nvSpPr>
        <p:spPr>
          <a:xfrm>
            <a:off x="-240264" y="1828328"/>
            <a:ext cx="103822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800">
                <a:solidFill>
                  <a:srgbClr val="000000"/>
                </a:solidFill>
                <a:effectLst/>
              </a:rPr>
              <a:t> </a:t>
            </a:r>
            <a:r>
              <a:rPr lang="es-EC" sz="1200">
                <a:solidFill>
                  <a:srgbClr val="000000"/>
                </a:solidFill>
                <a:effectLst/>
              </a:rPr>
              <a:t>0 UFC</a:t>
            </a:r>
            <a:endParaRPr lang="es-ES" sz="120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0AC22B5-9BCB-4993-A649-7119E28FD645}"/>
              </a:ext>
            </a:extLst>
          </p:cNvPr>
          <p:cNvSpPr txBox="1"/>
          <p:nvPr/>
        </p:nvSpPr>
        <p:spPr>
          <a:xfrm>
            <a:off x="-205960" y="4952422"/>
            <a:ext cx="103822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800">
                <a:solidFill>
                  <a:srgbClr val="000000"/>
                </a:solidFill>
                <a:effectLst/>
              </a:rPr>
              <a:t> </a:t>
            </a:r>
            <a:r>
              <a:rPr lang="es-EC" sz="1200">
                <a:solidFill>
                  <a:srgbClr val="000000"/>
                </a:solidFill>
                <a:effectLst/>
              </a:rPr>
              <a:t>0 UFC</a:t>
            </a:r>
            <a:endParaRPr lang="es-ES" sz="120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589A399-52C5-4014-9074-FB485C646219}"/>
              </a:ext>
            </a:extLst>
          </p:cNvPr>
          <p:cNvSpPr txBox="1"/>
          <p:nvPr/>
        </p:nvSpPr>
        <p:spPr>
          <a:xfrm>
            <a:off x="10979542" y="1830938"/>
            <a:ext cx="103822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800">
                <a:solidFill>
                  <a:srgbClr val="000000"/>
                </a:solidFill>
                <a:effectLst/>
              </a:rPr>
              <a:t> </a:t>
            </a:r>
            <a:r>
              <a:rPr lang="es-EC" sz="1200">
                <a:solidFill>
                  <a:srgbClr val="000000"/>
                </a:solidFill>
                <a:effectLst/>
              </a:rPr>
              <a:t>0 UFC</a:t>
            </a:r>
            <a:endParaRPr lang="es-ES" sz="120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0BAD8C6D-AC40-405E-9E2E-4EC07B44764D}"/>
              </a:ext>
            </a:extLst>
          </p:cNvPr>
          <p:cNvSpPr/>
          <p:nvPr/>
        </p:nvSpPr>
        <p:spPr>
          <a:xfrm>
            <a:off x="31140" y="1917700"/>
            <a:ext cx="588107" cy="235835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A87B5ACA-8C0B-4F60-9A34-63720EB8095A}"/>
              </a:ext>
            </a:extLst>
          </p:cNvPr>
          <p:cNvSpPr/>
          <p:nvPr/>
        </p:nvSpPr>
        <p:spPr>
          <a:xfrm>
            <a:off x="63290" y="5053086"/>
            <a:ext cx="588107" cy="235835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0062288E-169E-449F-8361-436D31B8B8F7}"/>
              </a:ext>
            </a:extLst>
          </p:cNvPr>
          <p:cNvSpPr/>
          <p:nvPr/>
        </p:nvSpPr>
        <p:spPr>
          <a:xfrm>
            <a:off x="11253298" y="1916870"/>
            <a:ext cx="588107" cy="235835"/>
          </a:xfrm>
          <a:prstGeom prst="ellipse">
            <a:avLst/>
          </a:prstGeom>
          <a:noFill/>
          <a:ln>
            <a:solidFill>
              <a:srgbClr val="5ED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4741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Graphic spid="12" grpId="0">
        <p:bldAsOne/>
      </p:bldGraphic>
      <p:bldGraphic spid="13" grpId="0">
        <p:bldAsOne/>
      </p:bldGraphic>
      <p:bldP spid="14" grpId="0"/>
      <p:bldGraphic spid="15" grpId="0">
        <p:bldAsOne/>
      </p:bldGraphic>
      <p:bldGraphic spid="16" grpId="0">
        <p:bldAsOne/>
      </p:bldGraphic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8"/>
          <p:cNvSpPr txBox="1">
            <a:spLocks noGrp="1"/>
          </p:cNvSpPr>
          <p:nvPr>
            <p:ph type="title"/>
          </p:nvPr>
        </p:nvSpPr>
        <p:spPr>
          <a:xfrm>
            <a:off x="3501019" y="2155400"/>
            <a:ext cx="7781270" cy="254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-ES" sz="7500"/>
              <a:t>Conclusiones y </a:t>
            </a:r>
            <a:r>
              <a:rPr lang="es-ES" sz="7400"/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294184012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418;p41">
            <a:extLst>
              <a:ext uri="{FF2B5EF4-FFF2-40B4-BE49-F238E27FC236}">
                <a16:creationId xmlns:a16="http://schemas.microsoft.com/office/drawing/2014/main" id="{FCF2905F-154A-4805-91D7-1F7241A2B24E}"/>
              </a:ext>
            </a:extLst>
          </p:cNvPr>
          <p:cNvSpPr/>
          <p:nvPr/>
        </p:nvSpPr>
        <p:spPr>
          <a:xfrm>
            <a:off x="6030701" y="3749967"/>
            <a:ext cx="4870151" cy="2357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algn="r" defTabSz="914377">
              <a:buSzPts val="1100"/>
            </a:pPr>
            <a:r>
              <a:rPr lang="es-EC" sz="1300" b="1">
                <a:solidFill>
                  <a:srgbClr val="1A411B">
                    <a:lumMod val="75000"/>
                  </a:srgbClr>
                </a:solidFill>
                <a:sym typeface="PT Serif"/>
              </a:rPr>
              <a:t>ATMÓSFERAS * RECUBRIMIENTOS</a:t>
            </a:r>
          </a:p>
          <a:p>
            <a:pPr algn="r" defTabSz="914377">
              <a:buSzPts val="1100"/>
            </a:pPr>
            <a:endParaRPr sz="500" b="1">
              <a:solidFill>
                <a:srgbClr val="1A411B">
                  <a:lumMod val="75000"/>
                </a:srgbClr>
              </a:solidFill>
              <a:sym typeface="PT Serif"/>
            </a:endParaRPr>
          </a:p>
          <a:p>
            <a:pPr algn="r" defTabSz="914377"/>
            <a:r>
              <a:rPr lang="es-ES" sz="1051" b="1">
                <a:solidFill>
                  <a:srgbClr val="6B964A">
                    <a:lumMod val="75000"/>
                  </a:srgbClr>
                </a:solidFill>
                <a:sym typeface="PT Serif"/>
              </a:rPr>
              <a:t> </a:t>
            </a:r>
          </a:p>
          <a:p>
            <a:pPr algn="r" defTabSz="914377"/>
            <a:r>
              <a:rPr lang="es-ES" sz="1200">
                <a:sym typeface="PT Serif"/>
              </a:rPr>
              <a:t> </a:t>
            </a:r>
          </a:p>
          <a:p>
            <a:pPr algn="r" defTabSz="914377"/>
            <a:endParaRPr lang="es-ES" sz="1200">
              <a:sym typeface="PT Serif"/>
            </a:endParaRPr>
          </a:p>
          <a:p>
            <a:pPr algn="r" defTabSz="914377"/>
            <a:endParaRPr lang="es-ES" sz="1200" b="1">
              <a:solidFill>
                <a:srgbClr val="6B964A">
                  <a:lumMod val="75000"/>
                </a:srgbClr>
              </a:solidFill>
              <a:sym typeface="PT Serif"/>
            </a:endParaRPr>
          </a:p>
        </p:txBody>
      </p:sp>
      <p:sp>
        <p:nvSpPr>
          <p:cNvPr id="18" name="Google Shape;418;p41">
            <a:extLst>
              <a:ext uri="{FF2B5EF4-FFF2-40B4-BE49-F238E27FC236}">
                <a16:creationId xmlns:a16="http://schemas.microsoft.com/office/drawing/2014/main" id="{3AB180C2-6245-48C5-9CB8-6DD6BF8AF21B}"/>
              </a:ext>
            </a:extLst>
          </p:cNvPr>
          <p:cNvSpPr/>
          <p:nvPr/>
        </p:nvSpPr>
        <p:spPr>
          <a:xfrm>
            <a:off x="6031130" y="1293909"/>
            <a:ext cx="4870151" cy="2357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algn="r" defTabSz="914377">
              <a:buSzPts val="1100"/>
            </a:pPr>
            <a:r>
              <a:rPr lang="es-EC" sz="1300" b="1">
                <a:solidFill>
                  <a:srgbClr val="1A411B">
                    <a:lumMod val="75000"/>
                  </a:srgbClr>
                </a:solidFill>
                <a:sym typeface="PT Serif"/>
              </a:rPr>
              <a:t>ATMÓSFERAS</a:t>
            </a:r>
          </a:p>
          <a:p>
            <a:pPr algn="r" defTabSz="914377">
              <a:buSzPts val="1100"/>
            </a:pPr>
            <a:endParaRPr sz="500" b="1">
              <a:solidFill>
                <a:srgbClr val="1A411B">
                  <a:lumMod val="75000"/>
                </a:srgbClr>
              </a:solidFill>
              <a:sym typeface="PT Serif"/>
            </a:endParaRPr>
          </a:p>
          <a:p>
            <a:pPr algn="r" defTabSz="914377"/>
            <a:r>
              <a:rPr lang="es-ES" sz="1051" b="1">
                <a:solidFill>
                  <a:srgbClr val="6B964A">
                    <a:lumMod val="75000"/>
                  </a:srgbClr>
                </a:solidFill>
                <a:sym typeface="PT Serif"/>
              </a:rPr>
              <a:t> </a:t>
            </a:r>
          </a:p>
          <a:p>
            <a:pPr algn="r" defTabSz="914377"/>
            <a:r>
              <a:rPr lang="es-ES" sz="1200">
                <a:sym typeface="PT Serif"/>
              </a:rPr>
              <a:t> </a:t>
            </a:r>
          </a:p>
          <a:p>
            <a:pPr algn="r" defTabSz="914377"/>
            <a:endParaRPr lang="es-ES" sz="1200">
              <a:sym typeface="PT Serif"/>
            </a:endParaRPr>
          </a:p>
          <a:p>
            <a:pPr algn="r" defTabSz="914377"/>
            <a:endParaRPr lang="es-ES" sz="1200" b="1">
              <a:solidFill>
                <a:srgbClr val="6B964A">
                  <a:lumMod val="75000"/>
                </a:srgbClr>
              </a:solidFill>
              <a:sym typeface="PT Serif"/>
            </a:endParaRPr>
          </a:p>
        </p:txBody>
      </p:sp>
      <p:sp>
        <p:nvSpPr>
          <p:cNvPr id="65" name="Google Shape;417;p41">
            <a:extLst>
              <a:ext uri="{FF2B5EF4-FFF2-40B4-BE49-F238E27FC236}">
                <a16:creationId xmlns:a16="http://schemas.microsoft.com/office/drawing/2014/main" id="{14FF8521-B183-4B32-A711-D7F6D0217DBF}"/>
              </a:ext>
            </a:extLst>
          </p:cNvPr>
          <p:cNvSpPr/>
          <p:nvPr/>
        </p:nvSpPr>
        <p:spPr>
          <a:xfrm>
            <a:off x="999635" y="3753498"/>
            <a:ext cx="4864820" cy="233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defTabSz="914377"/>
            <a:r>
              <a:rPr lang="es-ES" sz="1300" b="1">
                <a:solidFill>
                  <a:srgbClr val="1A411B">
                    <a:lumMod val="75000"/>
                  </a:srgbClr>
                </a:solidFill>
                <a:ea typeface="PT Serif"/>
                <a:cs typeface="PT Serif"/>
                <a:sym typeface="PT Serif"/>
              </a:rPr>
              <a:t>RECUBRIMIENTO + BAL </a:t>
            </a:r>
          </a:p>
          <a:p>
            <a:pPr defTabSz="914377"/>
            <a:r>
              <a:rPr lang="es-ES" sz="1200" b="1">
                <a:solidFill>
                  <a:srgbClr val="1A411B">
                    <a:lumMod val="75000"/>
                  </a:srgbClr>
                </a:solidFill>
                <a:ea typeface="PT Serif"/>
                <a:cs typeface="PT Serif"/>
                <a:sym typeface="PT Serif"/>
              </a:rPr>
              <a:t>  </a:t>
            </a:r>
            <a:endParaRPr lang="en-US" sz="1200" b="1">
              <a:solidFill>
                <a:srgbClr val="1A411B">
                  <a:lumMod val="75000"/>
                </a:srgbClr>
              </a:solidFill>
              <a:ea typeface="PT Serif"/>
              <a:cs typeface="PT Serif"/>
              <a:sym typeface="PT Serif"/>
            </a:endParaRPr>
          </a:p>
          <a:p>
            <a:pPr defTabSz="914377"/>
            <a:endParaRPr lang="es-ES" sz="300" b="1">
              <a:sym typeface="PT Serif"/>
            </a:endParaRPr>
          </a:p>
          <a:p>
            <a:pPr defTabSz="914377"/>
            <a:r>
              <a:rPr lang="es-ES" sz="1200" b="1">
                <a:solidFill>
                  <a:srgbClr val="6B964A">
                    <a:lumMod val="75000"/>
                  </a:srgbClr>
                </a:solidFill>
                <a:sym typeface="PT Serif"/>
              </a:rPr>
              <a:t> </a:t>
            </a:r>
          </a:p>
          <a:p>
            <a:pPr defTabSz="914377"/>
            <a:r>
              <a:rPr lang="es-ES" sz="1200" b="1">
                <a:solidFill>
                  <a:srgbClr val="1A411B">
                    <a:lumMod val="75000"/>
                  </a:srgbClr>
                </a:solidFill>
                <a:ea typeface="PT Serif"/>
                <a:cs typeface="PT Serif"/>
                <a:sym typeface="PT Serif"/>
              </a:rPr>
              <a:t> </a:t>
            </a:r>
          </a:p>
        </p:txBody>
      </p:sp>
      <p:sp>
        <p:nvSpPr>
          <p:cNvPr id="54" name="Google Shape;417;p41">
            <a:extLst>
              <a:ext uri="{FF2B5EF4-FFF2-40B4-BE49-F238E27FC236}">
                <a16:creationId xmlns:a16="http://schemas.microsoft.com/office/drawing/2014/main" id="{D35937EE-0AB4-4118-995F-6680200EB177}"/>
              </a:ext>
            </a:extLst>
          </p:cNvPr>
          <p:cNvSpPr/>
          <p:nvPr/>
        </p:nvSpPr>
        <p:spPr>
          <a:xfrm>
            <a:off x="1002287" y="1301245"/>
            <a:ext cx="4864820" cy="23579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defTabSz="914377"/>
            <a:r>
              <a:rPr lang="es-ES" sz="1200" b="1">
                <a:solidFill>
                  <a:srgbClr val="1A411B">
                    <a:lumMod val="75000"/>
                  </a:srgbClr>
                </a:solidFill>
                <a:ea typeface="PT Serif"/>
                <a:cs typeface="PT Serif"/>
                <a:sym typeface="PT Serif"/>
              </a:rPr>
              <a:t>MUCILAGO DE PALMITO ANTES Y DESPUÉS</a:t>
            </a:r>
          </a:p>
          <a:p>
            <a:pPr defTabSz="914377"/>
            <a:endParaRPr lang="es-ES" sz="1200" b="1">
              <a:solidFill>
                <a:srgbClr val="1A411B">
                  <a:lumMod val="75000"/>
                </a:srgbClr>
              </a:solidFill>
              <a:ea typeface="PT Serif"/>
              <a:cs typeface="PT Serif"/>
              <a:sym typeface="PT Serif"/>
            </a:endParaRPr>
          </a:p>
          <a:p>
            <a:pPr defTabSz="914377"/>
            <a:r>
              <a:rPr lang="es-ES" sz="1200" b="1">
                <a:solidFill>
                  <a:srgbClr val="1A411B">
                    <a:lumMod val="75000"/>
                  </a:srgbClr>
                </a:solidFill>
                <a:ea typeface="PT Serif"/>
                <a:cs typeface="PT Serif"/>
                <a:sym typeface="PT Serif"/>
              </a:rPr>
              <a:t>  </a:t>
            </a:r>
            <a:endParaRPr lang="en-US" sz="1200" b="1">
              <a:solidFill>
                <a:srgbClr val="1A411B">
                  <a:lumMod val="75000"/>
                </a:srgbClr>
              </a:solidFill>
              <a:ea typeface="PT Serif"/>
              <a:cs typeface="PT Serif"/>
              <a:sym typeface="PT Serif"/>
            </a:endParaRPr>
          </a:p>
          <a:p>
            <a:pPr defTabSz="914377"/>
            <a:endParaRPr lang="es-ES" sz="300" b="1">
              <a:sym typeface="PT Serif"/>
            </a:endParaRPr>
          </a:p>
          <a:p>
            <a:pPr defTabSz="914377"/>
            <a:endParaRPr lang="es-ES" sz="1200" b="1">
              <a:solidFill>
                <a:srgbClr val="6B964A">
                  <a:lumMod val="75000"/>
                </a:srgbClr>
              </a:solidFill>
              <a:sym typeface="PT Serif"/>
            </a:endParaRPr>
          </a:p>
          <a:p>
            <a:pPr defTabSz="914377"/>
            <a:endParaRPr lang="es-ES" sz="1200" b="1">
              <a:sym typeface="PT Serif"/>
            </a:endParaRPr>
          </a:p>
          <a:p>
            <a:pPr defTabSz="914377"/>
            <a:endParaRPr lang="es-ES" sz="1200" b="1">
              <a:sym typeface="PT Serif"/>
            </a:endParaRPr>
          </a:p>
          <a:p>
            <a:pPr defTabSz="914377"/>
            <a:endParaRPr lang="es-ES" sz="1200" b="1">
              <a:sym typeface="PT Serif"/>
            </a:endParaRPr>
          </a:p>
          <a:p>
            <a:pPr defTabSz="914377"/>
            <a:endParaRPr lang="es-ES" sz="133" b="1">
              <a:sym typeface="PT Serif"/>
            </a:endParaRPr>
          </a:p>
          <a:p>
            <a:pPr defTabSz="914377"/>
            <a:endParaRPr lang="es-ES" sz="1200" b="1">
              <a:solidFill>
                <a:srgbClr val="1A411B">
                  <a:lumMod val="75000"/>
                </a:srgbClr>
              </a:solidFill>
              <a:sym typeface="PT Serif"/>
            </a:endParaRPr>
          </a:p>
          <a:p>
            <a:pPr defTabSz="914377"/>
            <a:r>
              <a:rPr lang="es-ES" sz="1300" b="1">
                <a:solidFill>
                  <a:srgbClr val="1A411B">
                    <a:lumMod val="75000"/>
                  </a:srgbClr>
                </a:solidFill>
                <a:sym typeface="PT Serif"/>
              </a:rPr>
              <a:t>BAL</a:t>
            </a:r>
            <a:r>
              <a:rPr lang="es-ES" sz="1200" b="1">
                <a:solidFill>
                  <a:srgbClr val="1A411B">
                    <a:lumMod val="75000"/>
                  </a:srgbClr>
                </a:solidFill>
                <a:ea typeface="PT Serif"/>
                <a:cs typeface="PT Serif"/>
                <a:sym typeface="PT Serif"/>
              </a:rPr>
              <a:t> </a:t>
            </a:r>
          </a:p>
        </p:txBody>
      </p:sp>
      <p:pic>
        <p:nvPicPr>
          <p:cNvPr id="15" name="Picture 2" descr="ESPE - Universidad de las Fuerzas Armadas | Sangolquí">
            <a:extLst>
              <a:ext uri="{FF2B5EF4-FFF2-40B4-BE49-F238E27FC236}">
                <a16:creationId xmlns:a16="http://schemas.microsoft.com/office/drawing/2014/main" id="{94882E05-1F7C-4D75-8587-F621D744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5" y="6520394"/>
            <a:ext cx="1309915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Google Shape;421;p41">
            <a:extLst>
              <a:ext uri="{FF2B5EF4-FFF2-40B4-BE49-F238E27FC236}">
                <a16:creationId xmlns:a16="http://schemas.microsoft.com/office/drawing/2014/main" id="{B0FC72D2-0279-4A78-83A1-53AE7BFB77AD}"/>
              </a:ext>
            </a:extLst>
          </p:cNvPr>
          <p:cNvSpPr/>
          <p:nvPr/>
        </p:nvSpPr>
        <p:spPr>
          <a:xfrm>
            <a:off x="4308037" y="2116538"/>
            <a:ext cx="3118188" cy="3074929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E00C70D-40D2-4BAD-A0FE-1C19AE7041E5}"/>
              </a:ext>
            </a:extLst>
          </p:cNvPr>
          <p:cNvSpPr txBox="1"/>
          <p:nvPr/>
        </p:nvSpPr>
        <p:spPr>
          <a:xfrm rot="2582112">
            <a:off x="4504038" y="2713541"/>
            <a:ext cx="1342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s-EC" sz="1600" b="1">
                <a:latin typeface="Playfair Display" panose="020B0604020202020204" charset="0"/>
              </a:rPr>
              <a:t>CARAC. E IDENT.</a:t>
            </a:r>
          </a:p>
        </p:txBody>
      </p:sp>
      <p:sp>
        <p:nvSpPr>
          <p:cNvPr id="48" name="Google Shape;422;p41">
            <a:extLst>
              <a:ext uri="{FF2B5EF4-FFF2-40B4-BE49-F238E27FC236}">
                <a16:creationId xmlns:a16="http://schemas.microsoft.com/office/drawing/2014/main" id="{B8DEECBE-5BAF-4BF0-AA2D-9F91B5BB9F26}"/>
              </a:ext>
            </a:extLst>
          </p:cNvPr>
          <p:cNvSpPr/>
          <p:nvPr/>
        </p:nvSpPr>
        <p:spPr>
          <a:xfrm rot="5400000">
            <a:off x="4477315" y="2085235"/>
            <a:ext cx="3074920" cy="3118188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/>
          </a:p>
        </p:txBody>
      </p:sp>
      <p:sp>
        <p:nvSpPr>
          <p:cNvPr id="49" name="Google Shape;423;p41">
            <a:extLst>
              <a:ext uri="{FF2B5EF4-FFF2-40B4-BE49-F238E27FC236}">
                <a16:creationId xmlns:a16="http://schemas.microsoft.com/office/drawing/2014/main" id="{7E29B746-657A-4F8F-B30A-1F7546509414}"/>
              </a:ext>
            </a:extLst>
          </p:cNvPr>
          <p:cNvSpPr/>
          <p:nvPr/>
        </p:nvSpPr>
        <p:spPr>
          <a:xfrm rot="10800000">
            <a:off x="4455679" y="2198452"/>
            <a:ext cx="3118188" cy="3074929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/>
          </a:p>
        </p:txBody>
      </p:sp>
      <p:sp>
        <p:nvSpPr>
          <p:cNvPr id="50" name="Google Shape;424;p41">
            <a:extLst>
              <a:ext uri="{FF2B5EF4-FFF2-40B4-BE49-F238E27FC236}">
                <a16:creationId xmlns:a16="http://schemas.microsoft.com/office/drawing/2014/main" id="{B31868F5-DD37-4A82-B810-33874BF5C522}"/>
              </a:ext>
            </a:extLst>
          </p:cNvPr>
          <p:cNvSpPr/>
          <p:nvPr/>
        </p:nvSpPr>
        <p:spPr>
          <a:xfrm rot="-5400000">
            <a:off x="4329668" y="2186490"/>
            <a:ext cx="3074929" cy="3118188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800D426C-F650-483D-A1B9-400BC9E0C50A}"/>
              </a:ext>
            </a:extLst>
          </p:cNvPr>
          <p:cNvSpPr txBox="1"/>
          <p:nvPr/>
        </p:nvSpPr>
        <p:spPr>
          <a:xfrm rot="18762196">
            <a:off x="6156225" y="2668463"/>
            <a:ext cx="110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s-EC" sz="1600" b="1">
                <a:solidFill>
                  <a:srgbClr val="FFFFFF"/>
                </a:solidFill>
                <a:latin typeface="Playfair Display" panose="020B0604020202020204" charset="0"/>
              </a:rPr>
              <a:t>FACTOR A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F845A5E-5E23-401B-977F-E9CD0E736D06}"/>
              </a:ext>
            </a:extLst>
          </p:cNvPr>
          <p:cNvSpPr txBox="1"/>
          <p:nvPr/>
        </p:nvSpPr>
        <p:spPr>
          <a:xfrm rot="18889031">
            <a:off x="5857081" y="4247128"/>
            <a:ext cx="1821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s-EC" b="1">
                <a:solidFill>
                  <a:srgbClr val="FFFFFF"/>
                </a:solidFill>
                <a:latin typeface="Playfair Display" panose="020B0604020202020204" charset="0"/>
              </a:rPr>
              <a:t>INTERACCIÓN </a:t>
            </a:r>
          </a:p>
          <a:p>
            <a:pPr algn="ctr" defTabSz="914377"/>
            <a:r>
              <a:rPr lang="es-EC" b="1">
                <a:solidFill>
                  <a:srgbClr val="FFFFFF"/>
                </a:solidFill>
                <a:latin typeface="Playfair Display" panose="020B0604020202020204" charset="0"/>
              </a:rPr>
              <a:t>A*B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832AB1BC-9ECD-495E-A803-B91335FAAC75}"/>
              </a:ext>
            </a:extLst>
          </p:cNvPr>
          <p:cNvSpPr txBox="1"/>
          <p:nvPr/>
        </p:nvSpPr>
        <p:spPr>
          <a:xfrm rot="2424313">
            <a:off x="4571429" y="4258088"/>
            <a:ext cx="108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s-EC" sz="1600" b="1">
                <a:latin typeface="Playfair Display" panose="020B0604020202020204" charset="0"/>
              </a:rPr>
              <a:t>FACTOR B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D5D578DD-D26F-4529-82C3-876948210F8D}"/>
              </a:ext>
            </a:extLst>
          </p:cNvPr>
          <p:cNvSpPr txBox="1"/>
          <p:nvPr/>
        </p:nvSpPr>
        <p:spPr>
          <a:xfrm>
            <a:off x="997246" y="1644236"/>
            <a:ext cx="43030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C" sz="1200">
                <a:sym typeface="PT Serif"/>
              </a:rPr>
              <a:t>pH= 5,93 -&gt; 3,75</a:t>
            </a:r>
          </a:p>
          <a:p>
            <a:pPr defTabSz="914377"/>
            <a:r>
              <a:rPr lang="es-EC" sz="1200">
                <a:sym typeface="PT Serif"/>
              </a:rPr>
              <a:t>acidez titulable= 0,00072 -&gt; 0,0056 g ácido oxálico/ 1L  </a:t>
            </a:r>
          </a:p>
          <a:p>
            <a:pPr defTabSz="914377"/>
            <a:r>
              <a:rPr lang="es-EC" sz="1200">
                <a:sym typeface="PT Serif"/>
              </a:rPr>
              <a:t>Sólidos solubles= 5 -&gt; 3,5 </a:t>
            </a:r>
            <a:r>
              <a:rPr lang="es-EC" sz="1200" err="1">
                <a:sym typeface="PT Serif"/>
              </a:rPr>
              <a:t>ºBx</a:t>
            </a:r>
            <a:r>
              <a:rPr lang="es-EC" sz="1200">
                <a:sym typeface="PT Serif"/>
              </a:rPr>
              <a:t>  </a:t>
            </a:r>
          </a:p>
          <a:p>
            <a:pPr defTabSz="914377"/>
            <a:r>
              <a:rPr lang="es-EC" sz="1200">
                <a:sym typeface="PT Serif"/>
              </a:rPr>
              <a:t>densidad relativa= 1,0246 -&gt; 1,0132</a:t>
            </a:r>
          </a:p>
          <a:p>
            <a:pPr defTabSz="914377"/>
            <a:r>
              <a:rPr lang="es-EC" sz="1200">
                <a:sym typeface="PT Serif"/>
              </a:rPr>
              <a:t>población bacteriana 65x10^6 UFC</a:t>
            </a:r>
          </a:p>
          <a:p>
            <a:pPr defTabSz="914377"/>
            <a:r>
              <a:rPr lang="es-EC" sz="1200">
                <a:ea typeface="Times New Roman" panose="02020603050405020304" pitchFamily="18" charset="0"/>
                <a:sym typeface="PT Serif"/>
              </a:rPr>
              <a:t>Mohos y Levaduras = </a:t>
            </a:r>
            <a:r>
              <a:rPr lang="es-EC" sz="1200">
                <a:ea typeface="Times New Roman" panose="02020603050405020304" pitchFamily="18" charset="0"/>
              </a:rPr>
              <a:t>173x10^3 </a:t>
            </a:r>
            <a:r>
              <a:rPr lang="es-EC" sz="1200">
                <a:sym typeface="PT Serif"/>
              </a:rPr>
              <a:t>UFC 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C9705051-F5E7-4344-9060-470172E618C8}"/>
              </a:ext>
            </a:extLst>
          </p:cNvPr>
          <p:cNvSpPr txBox="1"/>
          <p:nvPr/>
        </p:nvSpPr>
        <p:spPr>
          <a:xfrm>
            <a:off x="971353" y="3131044"/>
            <a:ext cx="3383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pt-BR" sz="1200" i="1" err="1">
                <a:sym typeface="PT Serif"/>
              </a:rPr>
              <a:t>Lactiplantibacillus</a:t>
            </a:r>
            <a:r>
              <a:rPr lang="pt-BR" sz="1200" i="1">
                <a:sym typeface="PT Serif"/>
              </a:rPr>
              <a:t> </a:t>
            </a:r>
            <a:r>
              <a:rPr lang="pt-BR" sz="1200" i="1" err="1">
                <a:sym typeface="PT Serif"/>
              </a:rPr>
              <a:t>plantarum</a:t>
            </a:r>
            <a:r>
              <a:rPr lang="pt-BR" sz="1200" i="1">
                <a:sym typeface="PT Serif"/>
              </a:rPr>
              <a:t> </a:t>
            </a:r>
            <a:r>
              <a:rPr lang="pt-BR" sz="1200">
                <a:sym typeface="PT Serif"/>
              </a:rPr>
              <a:t>a94 </a:t>
            </a:r>
            <a:r>
              <a:rPr lang="pt-BR" sz="1200" err="1">
                <a:sym typeface="PT Serif"/>
              </a:rPr>
              <a:t>grampositiva</a:t>
            </a:r>
            <a:r>
              <a:rPr lang="pt-BR" sz="1200">
                <a:sym typeface="PT Serif"/>
              </a:rPr>
              <a:t> </a:t>
            </a:r>
            <a:r>
              <a:rPr lang="pt-BR" sz="1200" err="1">
                <a:sym typeface="PT Serif"/>
              </a:rPr>
              <a:t>catalasa</a:t>
            </a:r>
            <a:r>
              <a:rPr lang="pt-BR" sz="1200">
                <a:sym typeface="PT Serif"/>
              </a:rPr>
              <a:t> negativa</a:t>
            </a:r>
            <a:endParaRPr lang="es-EC" sz="1200">
              <a:sym typeface="PT Serif"/>
            </a:endParaRPr>
          </a:p>
        </p:txBody>
      </p:sp>
      <p:sp>
        <p:nvSpPr>
          <p:cNvPr id="17" name="Título 5">
            <a:extLst>
              <a:ext uri="{FF2B5EF4-FFF2-40B4-BE49-F238E27FC236}">
                <a16:creationId xmlns:a16="http://schemas.microsoft.com/office/drawing/2014/main" id="{EEB70F11-F50F-4A21-9E66-375D9811F4DF}"/>
              </a:ext>
            </a:extLst>
          </p:cNvPr>
          <p:cNvSpPr txBox="1">
            <a:spLocks/>
          </p:cNvSpPr>
          <p:nvPr/>
        </p:nvSpPr>
        <p:spPr>
          <a:xfrm>
            <a:off x="4579522" y="775"/>
            <a:ext cx="3118188" cy="749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/>
            <a:r>
              <a:rPr lang="es-EC" sz="2800" b="1">
                <a:solidFill>
                  <a:srgbClr val="1A411B"/>
                </a:solidFill>
                <a:latin typeface="Oswald" panose="00000500000000000000" pitchFamily="2" charset="0"/>
              </a:rPr>
              <a:t>Conclusiones</a:t>
            </a:r>
            <a:r>
              <a:rPr lang="es-EC" sz="3800" b="1">
                <a:solidFill>
                  <a:srgbClr val="1A411B"/>
                </a:solidFill>
                <a:latin typeface="Oswald" panose="00000500000000000000" pitchFamily="2" charset="0"/>
              </a:rPr>
              <a:t>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6A56DD7-E8C8-4B66-8419-720BF0835C98}"/>
              </a:ext>
            </a:extLst>
          </p:cNvPr>
          <p:cNvSpPr txBox="1"/>
          <p:nvPr/>
        </p:nvSpPr>
        <p:spPr>
          <a:xfrm>
            <a:off x="7340045" y="3154435"/>
            <a:ext cx="3638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6" indent="-171446" algn="r" defTabSz="914377">
              <a:buFont typeface="Arial" panose="020B0604020202020204" pitchFamily="34" charset="0"/>
              <a:buChar char="•"/>
            </a:pPr>
            <a:r>
              <a:rPr lang="es-EC" sz="1200">
                <a:sym typeface="PT Serif"/>
              </a:rPr>
              <a:t>Las bajas temperaturas disminuyen la actividad enzimática, indirectamente el aumento de pH.</a:t>
            </a:r>
          </a:p>
          <a:p>
            <a:pPr algn="r" defTabSz="914377"/>
            <a:endParaRPr lang="es-EC" sz="1200">
              <a:sym typeface="PT Serif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39715AB-F1BB-4941-9614-4172DBE8C774}"/>
              </a:ext>
            </a:extLst>
          </p:cNvPr>
          <p:cNvSpPr txBox="1"/>
          <p:nvPr/>
        </p:nvSpPr>
        <p:spPr>
          <a:xfrm>
            <a:off x="5861518" y="1560009"/>
            <a:ext cx="4972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6" indent="-171446" algn="r" defTabSz="914377">
              <a:buFont typeface="Arial" panose="020B0604020202020204" pitchFamily="34" charset="0"/>
              <a:buChar char="•"/>
            </a:pPr>
            <a:r>
              <a:rPr lang="es-EC" sz="1200">
                <a:sym typeface="PT Serif"/>
              </a:rPr>
              <a:t>Se acepta la hipótesis alternativa, las atmosferas influyen en las variables estudiadas.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65A7F0E-0702-4CAB-A951-CA01F73B9EB5}"/>
              </a:ext>
            </a:extLst>
          </p:cNvPr>
          <p:cNvSpPr txBox="1"/>
          <p:nvPr/>
        </p:nvSpPr>
        <p:spPr>
          <a:xfrm>
            <a:off x="6586166" y="2000610"/>
            <a:ext cx="43152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6" indent="-171446" algn="r" defTabSz="914377">
              <a:buFont typeface="Arial" panose="020B0604020202020204" pitchFamily="34" charset="0"/>
              <a:buChar char="•"/>
            </a:pPr>
            <a:r>
              <a:rPr lang="es-EC" sz="1200">
                <a:sym typeface="PT Serif"/>
              </a:rPr>
              <a:t>El aumento de pH, la disminución de acidez, variación SS se encuentran relacionados con la madurez del fruto que continua aun después de haber sido cosechado.</a:t>
            </a:r>
          </a:p>
          <a:p>
            <a:pPr algn="r" defTabSz="914377"/>
            <a:endParaRPr lang="es-EC" sz="1200">
              <a:sym typeface="PT Serif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03BA958-DF84-45F9-8F09-B0B703E9DE95}"/>
              </a:ext>
            </a:extLst>
          </p:cNvPr>
          <p:cNvSpPr txBox="1"/>
          <p:nvPr/>
        </p:nvSpPr>
        <p:spPr>
          <a:xfrm>
            <a:off x="6954521" y="2711337"/>
            <a:ext cx="3947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6" indent="-171446" algn="r" defTabSz="914377">
              <a:buFont typeface="Arial" panose="020B0604020202020204" pitchFamily="34" charset="0"/>
              <a:buChar char="•"/>
            </a:pPr>
            <a:r>
              <a:rPr lang="es-EC" sz="1200">
                <a:sym typeface="PT Serif"/>
              </a:rPr>
              <a:t>El % de pérdida de peso está relacionado con la deshidratación del borojó.</a:t>
            </a:r>
          </a:p>
          <a:p>
            <a:pPr algn="r" defTabSz="914377"/>
            <a:endParaRPr lang="es-EC" sz="1200">
              <a:sym typeface="PT Serif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FEBBC32-FC9B-400F-A099-D5B5A2F11E09}"/>
              </a:ext>
            </a:extLst>
          </p:cNvPr>
          <p:cNvSpPr txBox="1"/>
          <p:nvPr/>
        </p:nvSpPr>
        <p:spPr>
          <a:xfrm>
            <a:off x="1012388" y="4063482"/>
            <a:ext cx="3499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6" indent="-171446" defTabSz="914377">
              <a:buFont typeface="Arial" panose="020B0604020202020204" pitchFamily="34" charset="0"/>
              <a:buChar char="•"/>
            </a:pPr>
            <a:r>
              <a:rPr lang="es-EC" sz="1200">
                <a:sym typeface="PT Serif"/>
              </a:rPr>
              <a:t>Se acepta la hipótesis alternativa, el tipo de recubrimiento más las bacterias (BAL) influyen en las variables evaluadas.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4E047C7-C58F-40A6-8BAF-450CE44849A3}"/>
              </a:ext>
            </a:extLst>
          </p:cNvPr>
          <p:cNvSpPr txBox="1"/>
          <p:nvPr/>
        </p:nvSpPr>
        <p:spPr>
          <a:xfrm>
            <a:off x="966199" y="4681019"/>
            <a:ext cx="3881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6" indent="-171446" defTabSz="914377">
              <a:buFont typeface="Arial" panose="020B0604020202020204" pitchFamily="34" charset="0"/>
              <a:buChar char="•"/>
            </a:pPr>
            <a:r>
              <a:rPr lang="es-EC" sz="1200">
                <a:sym typeface="PT Serif"/>
              </a:rPr>
              <a:t>Los recubrimientos poseen la característica de reducir el proceso metabólico de la fruta evitando así que la degradación.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6D24527-BB77-4D00-8919-760AB93442B5}"/>
              </a:ext>
            </a:extLst>
          </p:cNvPr>
          <p:cNvSpPr txBox="1"/>
          <p:nvPr/>
        </p:nvSpPr>
        <p:spPr>
          <a:xfrm>
            <a:off x="949050" y="5282361"/>
            <a:ext cx="50482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6" indent="-171446" defTabSz="914377">
              <a:buFont typeface="Arial" panose="020B0604020202020204" pitchFamily="34" charset="0"/>
              <a:buChar char="•"/>
            </a:pPr>
            <a:r>
              <a:rPr lang="es-EC" sz="1200">
                <a:sym typeface="PT Serif"/>
              </a:rPr>
              <a:t>El recubrimiento de carnauba + BAL presentó una baja disminución de peso total. </a:t>
            </a:r>
          </a:p>
          <a:p>
            <a:pPr marL="171446" indent="-171446" defTabSz="914377">
              <a:buFont typeface="Arial" panose="020B0604020202020204" pitchFamily="34" charset="0"/>
              <a:buChar char="•"/>
            </a:pPr>
            <a:r>
              <a:rPr lang="es-EC" sz="1200">
                <a:sym typeface="PT Serif"/>
              </a:rPr>
              <a:t>Los recubrimientos tienen una baja propiedad mecánica provocando una apariencia quebradiza.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CEBF605-3981-46DA-8910-15B8C5EA2BFA}"/>
              </a:ext>
            </a:extLst>
          </p:cNvPr>
          <p:cNvSpPr txBox="1"/>
          <p:nvPr/>
        </p:nvSpPr>
        <p:spPr>
          <a:xfrm>
            <a:off x="7220169" y="4081114"/>
            <a:ext cx="3619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6" indent="-171446" algn="r" defTabSz="914377">
              <a:buFont typeface="Arial" panose="020B0604020202020204" pitchFamily="34" charset="0"/>
              <a:buChar char="•"/>
            </a:pPr>
            <a:r>
              <a:rPr lang="es-EC" sz="1200">
                <a:sym typeface="PT Serif"/>
              </a:rPr>
              <a:t>Se acepta la h(a), las interacciones entre factores influyen en las variables estudiadas.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3823BB1-52D7-490F-BAC5-F3A67C56E90B}"/>
              </a:ext>
            </a:extLst>
          </p:cNvPr>
          <p:cNvSpPr txBox="1"/>
          <p:nvPr/>
        </p:nvSpPr>
        <p:spPr>
          <a:xfrm>
            <a:off x="6904993" y="4702317"/>
            <a:ext cx="3995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6" indent="-171446" algn="r" defTabSz="914377">
              <a:buFont typeface="Arial" panose="020B0604020202020204" pitchFamily="34" charset="0"/>
              <a:buChar char="•"/>
            </a:pPr>
            <a:r>
              <a:rPr lang="es-EC" sz="1200">
                <a:sym typeface="PT Serif"/>
              </a:rPr>
              <a:t> Las cifras en cada parámetro químico del borojó cayeron dentro de los rangos óptimos establecidos.</a:t>
            </a:r>
          </a:p>
          <a:p>
            <a:pPr algn="r" defTabSz="914377"/>
            <a:endParaRPr lang="es-EC" sz="1200">
              <a:sym typeface="PT Serif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6ADA64D-4445-4412-9758-6CD1943235FE}"/>
              </a:ext>
            </a:extLst>
          </p:cNvPr>
          <p:cNvSpPr txBox="1"/>
          <p:nvPr/>
        </p:nvSpPr>
        <p:spPr>
          <a:xfrm>
            <a:off x="5923534" y="5239903"/>
            <a:ext cx="504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6" indent="-171446" algn="r" defTabSz="914377">
              <a:buFont typeface="Arial" panose="020B0604020202020204" pitchFamily="34" charset="0"/>
              <a:buChar char="•"/>
            </a:pPr>
            <a:r>
              <a:rPr lang="es-EC" sz="1200">
                <a:sym typeface="PT Serif"/>
              </a:rPr>
              <a:t> Los mejores tratamientos son Refrigeración + (Polímero de almidón + BAL); Refrigeración + (Cera de carnauba + BAL); Temperatura ambiente + (Polímero de almidón + BAL) y Refrigeración + (Abeja + BAL) menor % de perdida de peso.</a:t>
            </a:r>
          </a:p>
          <a:p>
            <a:pPr algn="r" defTabSz="914377"/>
            <a:endParaRPr lang="es-EC" sz="1200">
              <a:sym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2701207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  <p:bldP spid="65" grpId="0" animBg="1"/>
      <p:bldP spid="54" grpId="0" animBg="1"/>
      <p:bldP spid="46" grpId="0" animBg="1"/>
      <p:bldP spid="47" grpId="0"/>
      <p:bldP spid="48" grpId="0" animBg="1"/>
      <p:bldP spid="49" grpId="0" animBg="1"/>
      <p:bldP spid="50" grpId="0" animBg="1"/>
      <p:bldP spid="51" grpId="0"/>
      <p:bldP spid="52" grpId="0"/>
      <p:bldP spid="53" grpId="0"/>
      <p:bldP spid="61" grpId="0"/>
      <p:bldP spid="62" grpId="0"/>
      <p:bldP spid="20" grpId="0"/>
      <p:bldP spid="21" grpId="0"/>
      <p:bldP spid="22" grpId="0"/>
      <p:bldP spid="23" grpId="0"/>
      <p:bldP spid="27" grpId="0"/>
      <p:bldP spid="28" grpId="0"/>
      <p:bldP spid="29" grpId="0"/>
      <p:bldP spid="25" grpId="0"/>
      <p:bldP spid="26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SPE - Universidad de las Fuerzas Armadas | Sangolquí">
            <a:extLst>
              <a:ext uri="{FF2B5EF4-FFF2-40B4-BE49-F238E27FC236}">
                <a16:creationId xmlns:a16="http://schemas.microsoft.com/office/drawing/2014/main" id="{80107440-C2F2-45B2-97F6-7723CDE5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25047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5">
            <a:extLst>
              <a:ext uri="{FF2B5EF4-FFF2-40B4-BE49-F238E27FC236}">
                <a16:creationId xmlns:a16="http://schemas.microsoft.com/office/drawing/2014/main" id="{2EF48394-539C-438B-8A4F-40023EF1F54D}"/>
              </a:ext>
            </a:extLst>
          </p:cNvPr>
          <p:cNvSpPr txBox="1">
            <a:spLocks/>
          </p:cNvSpPr>
          <p:nvPr/>
        </p:nvSpPr>
        <p:spPr>
          <a:xfrm>
            <a:off x="4376925" y="0"/>
            <a:ext cx="3880810" cy="76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3800" b="1" kern="0">
                <a:solidFill>
                  <a:schemeClr val="accent6"/>
                </a:solidFill>
                <a:latin typeface="Oswald" panose="00000500000000000000" pitchFamily="2" charset="0"/>
              </a:rPr>
              <a:t>Recomendaciones 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E81A6B59-FD14-46D2-84C0-E0A2B2E484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3452417"/>
              </p:ext>
            </p:extLst>
          </p:nvPr>
        </p:nvGraphicFramePr>
        <p:xfrm>
          <a:off x="769034" y="1044098"/>
          <a:ext cx="11422966" cy="5753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121">
            <a:extLst>
              <a:ext uri="{FF2B5EF4-FFF2-40B4-BE49-F238E27FC236}">
                <a16:creationId xmlns:a16="http://schemas.microsoft.com/office/drawing/2014/main" id="{B2C8DEC2-4DDC-4617-917B-9606919EC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38" b="14430"/>
          <a:stretch/>
        </p:blipFill>
        <p:spPr>
          <a:xfrm>
            <a:off x="11161904" y="5875219"/>
            <a:ext cx="1030096" cy="982781"/>
          </a:xfrm>
          <a:prstGeom prst="rect">
            <a:avLst/>
          </a:prstGeom>
        </p:spPr>
      </p:pic>
      <p:pic>
        <p:nvPicPr>
          <p:cNvPr id="11" name="Imagen 10" descr="Una manzana y una naranja&#10;&#10;Descripción generada automáticamente con confianza media">
            <a:extLst>
              <a:ext uri="{FF2B5EF4-FFF2-40B4-BE49-F238E27FC236}">
                <a16:creationId xmlns:a16="http://schemas.microsoft.com/office/drawing/2014/main" id="{4C83BCDB-DB8A-464E-9F7A-614A9A7F5D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16" y="6021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7601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B09FA1C7-D805-49FE-AE1C-249489ABE974}"/>
              </a:ext>
            </a:extLst>
          </p:cNvPr>
          <p:cNvSpPr/>
          <p:nvPr/>
        </p:nvSpPr>
        <p:spPr>
          <a:xfrm>
            <a:off x="56820" y="5971082"/>
            <a:ext cx="12078359" cy="8869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6527D38F-1A11-4F98-83FF-3B4E5DE716CD}"/>
              </a:ext>
            </a:extLst>
          </p:cNvPr>
          <p:cNvSpPr/>
          <p:nvPr/>
        </p:nvSpPr>
        <p:spPr>
          <a:xfrm>
            <a:off x="82680" y="3992364"/>
            <a:ext cx="12078359" cy="10187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" name="Picture 2" descr="ESPE - Universidad de las Fuerzas Armadas | Sangolquí">
            <a:extLst>
              <a:ext uri="{FF2B5EF4-FFF2-40B4-BE49-F238E27FC236}">
                <a16:creationId xmlns:a16="http://schemas.microsoft.com/office/drawing/2014/main" id="{80107440-C2F2-45B2-97F6-7723CDE5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0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Una manzana y una naranja&#10;&#10;Descripción generada automáticamente con confianza media">
            <a:extLst>
              <a:ext uri="{FF2B5EF4-FFF2-40B4-BE49-F238E27FC236}">
                <a16:creationId xmlns:a16="http://schemas.microsoft.com/office/drawing/2014/main" id="{AECDBEDE-6066-4D6E-9F1A-FBE6CC04B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3" b="20571"/>
          <a:stretch/>
        </p:blipFill>
        <p:spPr>
          <a:xfrm>
            <a:off x="253706" y="1148964"/>
            <a:ext cx="2143125" cy="13961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E757F10-5286-4CE5-99D1-4A581CCEC549}"/>
              </a:ext>
            </a:extLst>
          </p:cNvPr>
          <p:cNvSpPr txBox="1"/>
          <p:nvPr/>
        </p:nvSpPr>
        <p:spPr>
          <a:xfrm>
            <a:off x="841897" y="4034568"/>
            <a:ext cx="24563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es-EC" sz="15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Polímero</a:t>
            </a:r>
            <a:r>
              <a:rPr lang="es-EC" sz="1500" b="1" i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de almidón </a:t>
            </a:r>
            <a:endParaRPr lang="es-EC" sz="1500" b="1" i="1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C2733A-0955-4624-91C3-AE417CD27954}"/>
              </a:ext>
            </a:extLst>
          </p:cNvPr>
          <p:cNvSpPr txBox="1"/>
          <p:nvPr/>
        </p:nvSpPr>
        <p:spPr>
          <a:xfrm>
            <a:off x="9759047" y="5050052"/>
            <a:ext cx="16740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es-EC" sz="16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Cera de abeja</a:t>
            </a:r>
            <a:endParaRPr lang="es-EC" sz="1600" b="1" i="1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B5A57C2-133D-4C34-85EF-49A64E068FD5}"/>
              </a:ext>
            </a:extLst>
          </p:cNvPr>
          <p:cNvSpPr txBox="1"/>
          <p:nvPr/>
        </p:nvSpPr>
        <p:spPr>
          <a:xfrm>
            <a:off x="895782" y="6034719"/>
            <a:ext cx="21431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es-EC" sz="15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Cera de carnauba</a:t>
            </a:r>
            <a:endParaRPr lang="es-EC" sz="1500" b="1" i="1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20A44B06-4178-4AAA-A251-219889881E5C}"/>
              </a:ext>
            </a:extLst>
          </p:cNvPr>
          <p:cNvSpPr/>
          <p:nvPr/>
        </p:nvSpPr>
        <p:spPr>
          <a:xfrm>
            <a:off x="3292733" y="4193986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056BF8C3-FBF4-481F-BA54-81BE8F1794F9}"/>
              </a:ext>
            </a:extLst>
          </p:cNvPr>
          <p:cNvSpPr/>
          <p:nvPr/>
        </p:nvSpPr>
        <p:spPr>
          <a:xfrm flipH="1">
            <a:off x="9398112" y="5173507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81AE7112-9386-4677-AC99-9B4055F21233}"/>
              </a:ext>
            </a:extLst>
          </p:cNvPr>
          <p:cNvSpPr/>
          <p:nvPr/>
        </p:nvSpPr>
        <p:spPr>
          <a:xfrm>
            <a:off x="2828489" y="6143863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Picture 2" descr="Producción de almidón | Molienda | Biorefinería | Bühler Group">
            <a:extLst>
              <a:ext uri="{FF2B5EF4-FFF2-40B4-BE49-F238E27FC236}">
                <a16:creationId xmlns:a16="http://schemas.microsoft.com/office/drawing/2014/main" id="{A685DEA1-66B3-45AF-AF4C-839B4E4A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6" y="4121175"/>
            <a:ext cx="835124" cy="83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Jabones Lu&amp;amp;Jo - Cera Carnaúba.">
            <a:extLst>
              <a:ext uri="{FF2B5EF4-FFF2-40B4-BE49-F238E27FC236}">
                <a16:creationId xmlns:a16="http://schemas.microsoft.com/office/drawing/2014/main" id="{764D2042-836B-4186-B505-51A58E16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00" b="91200" l="4200" r="95200">
                        <a14:foregroundMark x1="11800" y1="30600" x2="14400" y2="25000"/>
                        <a14:foregroundMark x1="12000" y1="22800" x2="15000" y2="22400"/>
                        <a14:foregroundMark x1="15000" y1="22400" x2="28400" y2="16600"/>
                        <a14:foregroundMark x1="28400" y1="16600" x2="48400" y2="17600"/>
                        <a14:foregroundMark x1="48400" y1="17600" x2="58800" y2="11400"/>
                        <a14:foregroundMark x1="75800" y1="7800" x2="82000" y2="20400"/>
                        <a14:foregroundMark x1="82000" y1="20400" x2="82000" y2="21400"/>
                        <a14:foregroundMark x1="85000" y1="33200" x2="95200" y2="43400"/>
                        <a14:foregroundMark x1="95200" y1="43400" x2="89800" y2="53600"/>
                        <a14:foregroundMark x1="89800" y1="53600" x2="89400" y2="53600"/>
                        <a14:foregroundMark x1="34000" y1="90200" x2="37400" y2="91200"/>
                        <a14:foregroundMark x1="9800" y1="60800" x2="4200" y2="5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0" y="6034719"/>
            <a:ext cx="763601" cy="7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Amazon.es: laminas de cera">
            <a:extLst>
              <a:ext uri="{FF2B5EF4-FFF2-40B4-BE49-F238E27FC236}">
                <a16:creationId xmlns:a16="http://schemas.microsoft.com/office/drawing/2014/main" id="{4EEF1EE2-75FE-48FC-AD76-2F95A87D0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9063" l="5000" r="96250">
                        <a14:foregroundMark x1="18438" y1="16875" x2="33125" y2="3438"/>
                        <a14:foregroundMark x1="33125" y1="3438" x2="44688" y2="2500"/>
                        <a14:foregroundMark x1="32813" y1="10000" x2="9375" y2="14375"/>
                        <a14:foregroundMark x1="9375" y1="14375" x2="9688" y2="84375"/>
                        <a14:foregroundMark x1="7500" y1="88438" x2="5000" y2="11875"/>
                        <a14:foregroundMark x1="3125" y1="60313" x2="1250" y2="92500"/>
                        <a14:foregroundMark x1="1250" y1="92500" x2="30312" y2="89063"/>
                        <a14:foregroundMark x1="30312" y1="89063" x2="90938" y2="65000"/>
                        <a14:foregroundMark x1="95000" y1="65000" x2="96250" y2="41875"/>
                        <a14:foregroundMark x1="96250" y1="41875" x2="94063" y2="37188"/>
                        <a14:foregroundMark x1="50000" y1="87500" x2="14688" y2="9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6" r="5547"/>
          <a:stretch/>
        </p:blipFill>
        <p:spPr bwMode="auto">
          <a:xfrm rot="16200000" flipV="1">
            <a:off x="11496670" y="5038670"/>
            <a:ext cx="620813" cy="69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35D1BF1-D6D3-46BA-8D4E-8789F7A5458F}"/>
              </a:ext>
            </a:extLst>
          </p:cNvPr>
          <p:cNvSpPr txBox="1"/>
          <p:nvPr/>
        </p:nvSpPr>
        <p:spPr>
          <a:xfrm>
            <a:off x="3767621" y="4051701"/>
            <a:ext cx="72026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es-EC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nsolubles en agua, pero forman una suspensión si se las enfrente y se agita </a:t>
            </a:r>
            <a:endParaRPr lang="es-EC" sz="140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39124A7-D836-42EE-81D7-C5B186F33348}"/>
              </a:ext>
            </a:extLst>
          </p:cNvPr>
          <p:cNvSpPr txBox="1"/>
          <p:nvPr/>
        </p:nvSpPr>
        <p:spPr>
          <a:xfrm>
            <a:off x="3016035" y="4401770"/>
            <a:ext cx="889929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C" sz="1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Tiene un color transparentosos, sabor insípido e inodoros a</a:t>
            </a:r>
            <a:r>
              <a:rPr lang="es-EC" sz="1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largando las </a:t>
            </a:r>
            <a:r>
              <a:rPr lang="es-EC" sz="1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propiedades naturales sin provocar cambios en su aroma</a:t>
            </a:r>
            <a:endParaRPr lang="es-EC" sz="140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CC4360B-BECD-4618-B545-C295C69871BD}"/>
              </a:ext>
            </a:extLst>
          </p:cNvPr>
          <p:cNvSpPr txBox="1"/>
          <p:nvPr/>
        </p:nvSpPr>
        <p:spPr>
          <a:xfrm>
            <a:off x="1035896" y="4514832"/>
            <a:ext cx="189018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es-EC" sz="1500" b="1" err="1">
                <a:solidFill>
                  <a:schemeClr val="accent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Bioconservante</a:t>
            </a:r>
            <a:endParaRPr lang="es-EC" sz="1500" b="1" i="1">
              <a:solidFill>
                <a:schemeClr val="accent4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ED3CA54-1DA6-49EF-A4A1-57D76793A5A4}"/>
              </a:ext>
            </a:extLst>
          </p:cNvPr>
          <p:cNvSpPr txBox="1"/>
          <p:nvPr/>
        </p:nvSpPr>
        <p:spPr>
          <a:xfrm>
            <a:off x="9690083" y="5453239"/>
            <a:ext cx="189018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es-EC" sz="1500" b="1" err="1">
                <a:solidFill>
                  <a:schemeClr val="accent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Bioconservante</a:t>
            </a:r>
            <a:endParaRPr lang="es-EC" sz="1500" b="1" i="1">
              <a:solidFill>
                <a:schemeClr val="accent4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A0B72E8B-7C7F-47B4-8156-5C0EF7CCDE3B}"/>
              </a:ext>
            </a:extLst>
          </p:cNvPr>
          <p:cNvSpPr/>
          <p:nvPr/>
        </p:nvSpPr>
        <p:spPr>
          <a:xfrm rot="5400000">
            <a:off x="10482252" y="5346708"/>
            <a:ext cx="151106" cy="15473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0908CD0-7B90-470D-9220-D03590D5A723}"/>
              </a:ext>
            </a:extLst>
          </p:cNvPr>
          <p:cNvSpPr txBox="1"/>
          <p:nvPr/>
        </p:nvSpPr>
        <p:spPr>
          <a:xfrm>
            <a:off x="897130" y="6436254"/>
            <a:ext cx="189190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es-EC" sz="1500" b="1" err="1">
                <a:solidFill>
                  <a:schemeClr val="accent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Bioconservante</a:t>
            </a:r>
            <a:endParaRPr lang="es-EC" sz="1500" b="1" i="1">
              <a:solidFill>
                <a:schemeClr val="accent4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88CE5B6-A219-478E-97F2-118E1213DAC8}"/>
              </a:ext>
            </a:extLst>
          </p:cNvPr>
          <p:cNvSpPr txBox="1"/>
          <p:nvPr/>
        </p:nvSpPr>
        <p:spPr>
          <a:xfrm>
            <a:off x="745589" y="5065444"/>
            <a:ext cx="8652523" cy="31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es-EC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nsoluble en agua, ligeramente soluble en solventes o disolventes orgánicos, soluble en calor (p. ebullición)</a:t>
            </a:r>
            <a:endParaRPr lang="es-EC" sz="140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194A667-CF61-4FC3-9850-AC12DD734708}"/>
              </a:ext>
            </a:extLst>
          </p:cNvPr>
          <p:cNvSpPr txBox="1"/>
          <p:nvPr/>
        </p:nvSpPr>
        <p:spPr>
          <a:xfrm>
            <a:off x="1606650" y="5514429"/>
            <a:ext cx="7942904" cy="3061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1400">
                <a:latin typeface="+mj-lt"/>
                <a:ea typeface="Times New Roman" panose="02020603050405020304" pitchFamily="18" charset="0"/>
              </a:rPr>
              <a:t>H</a:t>
            </a:r>
            <a:r>
              <a:rPr lang="es-EC" sz="1400">
                <a:effectLst/>
                <a:latin typeface="+mj-lt"/>
                <a:ea typeface="Times New Roman" panose="02020603050405020304" pitchFamily="18" charset="0"/>
              </a:rPr>
              <a:t>idrofóbica</a:t>
            </a:r>
            <a:r>
              <a:rPr lang="es-EC" sz="1400">
                <a:latin typeface="+mj-lt"/>
                <a:ea typeface="Times New Roman" panose="02020603050405020304" pitchFamily="18" charset="0"/>
              </a:rPr>
              <a:t>, </a:t>
            </a:r>
            <a:r>
              <a:rPr lang="es-EC" sz="1400">
                <a:effectLst/>
                <a:latin typeface="+mj-lt"/>
                <a:ea typeface="Times New Roman" panose="02020603050405020304" pitchFamily="18" charset="0"/>
              </a:rPr>
              <a:t>aísla la humedad, proporciona duración y estabilidad, forma una película quebradiza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D1C6848-FD82-4164-B695-6C5AC662F8E2}"/>
              </a:ext>
            </a:extLst>
          </p:cNvPr>
          <p:cNvSpPr txBox="1"/>
          <p:nvPr/>
        </p:nvSpPr>
        <p:spPr>
          <a:xfrm>
            <a:off x="3296248" y="6050993"/>
            <a:ext cx="8163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 obtiene de las hojas de </a:t>
            </a:r>
            <a:r>
              <a:rPr lang="es-EC" sz="1400" i="1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Copernicia</a:t>
            </a:r>
            <a:r>
              <a:rPr lang="es-EC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C" sz="1400" i="1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prunifera</a:t>
            </a:r>
            <a:r>
              <a:rPr lang="es-EC" sz="1400" i="1">
                <a:latin typeface="Arial" panose="020B0604020202020204" pitchFamily="34" charset="0"/>
                <a:ea typeface="Times New Roman" panose="02020603050405020304" pitchFamily="18" charset="0"/>
              </a:rPr>
              <a:t> y es </a:t>
            </a:r>
            <a:r>
              <a:rPr lang="es-EC" sz="1400" err="1">
                <a:latin typeface="Arial" panose="020B0604020202020204" pitchFamily="34" charset="0"/>
                <a:ea typeface="Times New Roman" panose="02020603050405020304" pitchFamily="18" charset="0"/>
              </a:rPr>
              <a:t>igeramente</a:t>
            </a:r>
            <a:r>
              <a:rPr lang="es-EC" sz="140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C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soluble a disolventes polares</a:t>
            </a:r>
            <a:endParaRPr lang="es-EC" sz="140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4D5C8F8-399A-4636-A3B8-BA5025BBB83E}"/>
              </a:ext>
            </a:extLst>
          </p:cNvPr>
          <p:cNvSpPr txBox="1"/>
          <p:nvPr/>
        </p:nvSpPr>
        <p:spPr>
          <a:xfrm>
            <a:off x="2720361" y="6456714"/>
            <a:ext cx="776007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EC" sz="1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Hidrofóbico, repete el agua, retrasa maduración de frutas le da consistencia y alarga su vida útil</a:t>
            </a:r>
            <a:endParaRPr lang="es-EC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lecha: a la derecha 39">
            <a:extLst>
              <a:ext uri="{FF2B5EF4-FFF2-40B4-BE49-F238E27FC236}">
                <a16:creationId xmlns:a16="http://schemas.microsoft.com/office/drawing/2014/main" id="{C86E2A0D-D1A5-466A-96F9-16913A63FB3E}"/>
              </a:ext>
            </a:extLst>
          </p:cNvPr>
          <p:cNvSpPr/>
          <p:nvPr/>
        </p:nvSpPr>
        <p:spPr>
          <a:xfrm>
            <a:off x="2812965" y="4665902"/>
            <a:ext cx="155319" cy="11091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Flecha: a la derecha 40">
            <a:extLst>
              <a:ext uri="{FF2B5EF4-FFF2-40B4-BE49-F238E27FC236}">
                <a16:creationId xmlns:a16="http://schemas.microsoft.com/office/drawing/2014/main" id="{FE44843F-F14F-4F29-AD3E-A53FB1E727ED}"/>
              </a:ext>
            </a:extLst>
          </p:cNvPr>
          <p:cNvSpPr/>
          <p:nvPr/>
        </p:nvSpPr>
        <p:spPr>
          <a:xfrm>
            <a:off x="2522976" y="6532065"/>
            <a:ext cx="155319" cy="11091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Flecha: a la derecha 41">
            <a:extLst>
              <a:ext uri="{FF2B5EF4-FFF2-40B4-BE49-F238E27FC236}">
                <a16:creationId xmlns:a16="http://schemas.microsoft.com/office/drawing/2014/main" id="{DFD3D3FF-0DDA-4CA1-B0B6-49887753523D}"/>
              </a:ext>
            </a:extLst>
          </p:cNvPr>
          <p:cNvSpPr/>
          <p:nvPr/>
        </p:nvSpPr>
        <p:spPr>
          <a:xfrm flipH="1">
            <a:off x="9563623" y="5621408"/>
            <a:ext cx="155319" cy="11091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Flecha: a la derecha 44">
            <a:extLst>
              <a:ext uri="{FF2B5EF4-FFF2-40B4-BE49-F238E27FC236}">
                <a16:creationId xmlns:a16="http://schemas.microsoft.com/office/drawing/2014/main" id="{426F043B-B14E-4ED9-95A9-CDADAF7B2B90}"/>
              </a:ext>
            </a:extLst>
          </p:cNvPr>
          <p:cNvSpPr/>
          <p:nvPr/>
        </p:nvSpPr>
        <p:spPr>
          <a:xfrm rot="5400000">
            <a:off x="1608467" y="6308335"/>
            <a:ext cx="151106" cy="15473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6" name="Google Shape;742;p29">
            <a:extLst>
              <a:ext uri="{FF2B5EF4-FFF2-40B4-BE49-F238E27FC236}">
                <a16:creationId xmlns:a16="http://schemas.microsoft.com/office/drawing/2014/main" id="{B8171E26-98F4-4A75-BB30-023E596CFD86}"/>
              </a:ext>
            </a:extLst>
          </p:cNvPr>
          <p:cNvSpPr txBox="1">
            <a:spLocks/>
          </p:cNvSpPr>
          <p:nvPr/>
        </p:nvSpPr>
        <p:spPr>
          <a:xfrm>
            <a:off x="8574528" y="3067726"/>
            <a:ext cx="632700" cy="428700"/>
          </a:xfrm>
          <a:prstGeom prst="rect">
            <a:avLst/>
          </a:prstGeom>
          <a:noFill/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1400" b="1" kern="0"/>
              <a:t>BAL</a:t>
            </a:r>
          </a:p>
        </p:txBody>
      </p:sp>
      <p:sp>
        <p:nvSpPr>
          <p:cNvPr id="47" name="Google Shape;743;p29">
            <a:extLst>
              <a:ext uri="{FF2B5EF4-FFF2-40B4-BE49-F238E27FC236}">
                <a16:creationId xmlns:a16="http://schemas.microsoft.com/office/drawing/2014/main" id="{C6FCB9D7-5986-4D01-AB2E-AFEE81F24A0C}"/>
              </a:ext>
            </a:extLst>
          </p:cNvPr>
          <p:cNvSpPr txBox="1">
            <a:spLocks/>
          </p:cNvSpPr>
          <p:nvPr/>
        </p:nvSpPr>
        <p:spPr>
          <a:xfrm>
            <a:off x="9596824" y="3022350"/>
            <a:ext cx="1599300" cy="517057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1400" kern="0"/>
              <a:t>Compuestos antimicrobianos</a:t>
            </a:r>
          </a:p>
        </p:txBody>
      </p:sp>
      <p:sp>
        <p:nvSpPr>
          <p:cNvPr id="49" name="Google Shape;765;p29">
            <a:extLst>
              <a:ext uri="{FF2B5EF4-FFF2-40B4-BE49-F238E27FC236}">
                <a16:creationId xmlns:a16="http://schemas.microsoft.com/office/drawing/2014/main" id="{A5472D46-01E4-476A-8EF1-5E19A3B7AAFB}"/>
              </a:ext>
            </a:extLst>
          </p:cNvPr>
          <p:cNvSpPr txBox="1">
            <a:spLocks/>
          </p:cNvSpPr>
          <p:nvPr/>
        </p:nvSpPr>
        <p:spPr>
          <a:xfrm>
            <a:off x="2410876" y="3030235"/>
            <a:ext cx="5561891" cy="64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s-EC" sz="1400" kern="0"/>
              <a:t>Alternativa biológica versátil que evita la </a:t>
            </a:r>
            <a:r>
              <a:rPr lang="es-EC" sz="1400"/>
              <a:t>proliferación de bacterias y patógenos que afectan a los alimentos. Son aptas para el consumo</a:t>
            </a:r>
            <a:endParaRPr lang="es-EC" sz="1400" kern="0"/>
          </a:p>
        </p:txBody>
      </p:sp>
      <p:sp>
        <p:nvSpPr>
          <p:cNvPr id="51" name="Flecha: a la derecha 50">
            <a:extLst>
              <a:ext uri="{FF2B5EF4-FFF2-40B4-BE49-F238E27FC236}">
                <a16:creationId xmlns:a16="http://schemas.microsoft.com/office/drawing/2014/main" id="{156AE1B0-4F29-433A-8974-DA95D7DB6EA4}"/>
              </a:ext>
            </a:extLst>
          </p:cNvPr>
          <p:cNvSpPr/>
          <p:nvPr/>
        </p:nvSpPr>
        <p:spPr>
          <a:xfrm flipH="1">
            <a:off x="8074142" y="3277772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2" name="Flecha: a la derecha 51">
            <a:extLst>
              <a:ext uri="{FF2B5EF4-FFF2-40B4-BE49-F238E27FC236}">
                <a16:creationId xmlns:a16="http://schemas.microsoft.com/office/drawing/2014/main" id="{EF125E02-2C11-4BE9-8743-BF1E5F04615D}"/>
              </a:ext>
            </a:extLst>
          </p:cNvPr>
          <p:cNvSpPr/>
          <p:nvPr/>
        </p:nvSpPr>
        <p:spPr>
          <a:xfrm rot="5400000">
            <a:off x="1763206" y="4389729"/>
            <a:ext cx="151106" cy="15473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Flecha: a la derecha 52">
            <a:extLst>
              <a:ext uri="{FF2B5EF4-FFF2-40B4-BE49-F238E27FC236}">
                <a16:creationId xmlns:a16="http://schemas.microsoft.com/office/drawing/2014/main" id="{1A427A8F-9BCC-4469-96D7-CA3FF74C788E}"/>
              </a:ext>
            </a:extLst>
          </p:cNvPr>
          <p:cNvSpPr/>
          <p:nvPr/>
        </p:nvSpPr>
        <p:spPr>
          <a:xfrm>
            <a:off x="9294537" y="3277403"/>
            <a:ext cx="399013" cy="15012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84456F95-EA0F-4B48-A00C-D871E501A882}"/>
              </a:ext>
            </a:extLst>
          </p:cNvPr>
          <p:cNvSpPr txBox="1"/>
          <p:nvPr/>
        </p:nvSpPr>
        <p:spPr>
          <a:xfrm>
            <a:off x="9974060" y="4048899"/>
            <a:ext cx="17162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(Arias &amp; Claro, 2006)</a:t>
            </a:r>
            <a:endParaRPr lang="es-EC" sz="1200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D5629BCC-A3D6-4502-8542-1D8A79C77A74}"/>
              </a:ext>
            </a:extLst>
          </p:cNvPr>
          <p:cNvSpPr txBox="1"/>
          <p:nvPr/>
        </p:nvSpPr>
        <p:spPr>
          <a:xfrm>
            <a:off x="9816693" y="4661939"/>
            <a:ext cx="16037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(Ramos et al., 2018)</a:t>
            </a:r>
            <a:endParaRPr lang="es-EC" sz="1200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CDF6B7A2-30AD-4A5F-A228-8C86C3EEA14C}"/>
              </a:ext>
            </a:extLst>
          </p:cNvPr>
          <p:cNvSpPr txBox="1"/>
          <p:nvPr/>
        </p:nvSpPr>
        <p:spPr>
          <a:xfrm>
            <a:off x="458551" y="5277578"/>
            <a:ext cx="1322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(Herrera, 2018)</a:t>
            </a:r>
            <a:endParaRPr lang="es-EC" sz="1200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FBDF8FDC-C593-4922-86D5-A8296C47C58B}"/>
              </a:ext>
            </a:extLst>
          </p:cNvPr>
          <p:cNvSpPr txBox="1"/>
          <p:nvPr/>
        </p:nvSpPr>
        <p:spPr>
          <a:xfrm>
            <a:off x="375719" y="5632171"/>
            <a:ext cx="14630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(Navarro, 2007)</a:t>
            </a:r>
            <a:endParaRPr lang="es-EC" sz="1200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9F010DF9-BAC7-43C5-8F83-2E85AB3EF64D}"/>
              </a:ext>
            </a:extLst>
          </p:cNvPr>
          <p:cNvSpPr txBox="1"/>
          <p:nvPr/>
        </p:nvSpPr>
        <p:spPr>
          <a:xfrm>
            <a:off x="10882086" y="6090183"/>
            <a:ext cx="1322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(Herrera, 2018)</a:t>
            </a:r>
            <a:endParaRPr lang="es-EC" sz="1200"/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E0FBAABF-A87C-4B0D-82B6-B239FB1AFDB5}"/>
              </a:ext>
            </a:extLst>
          </p:cNvPr>
          <p:cNvSpPr txBox="1"/>
          <p:nvPr/>
        </p:nvSpPr>
        <p:spPr>
          <a:xfrm>
            <a:off x="10944632" y="6504477"/>
            <a:ext cx="12520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(Gómez, 2020)</a:t>
            </a:r>
            <a:endParaRPr lang="es-EC" sz="1200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0F78EAA5-F6F3-4903-AB46-C89F2F775D98}"/>
              </a:ext>
            </a:extLst>
          </p:cNvPr>
          <p:cNvSpPr txBox="1"/>
          <p:nvPr/>
        </p:nvSpPr>
        <p:spPr>
          <a:xfrm>
            <a:off x="2678294" y="391222"/>
            <a:ext cx="699072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5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Ecuador, uno de los principales países que exporta de productos primarios</a:t>
            </a:r>
            <a:endParaRPr lang="es-EC" sz="1500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A0B4C87F-E466-4474-9C9F-F133C1F5D3A3}"/>
              </a:ext>
            </a:extLst>
          </p:cNvPr>
          <p:cNvSpPr txBox="1"/>
          <p:nvPr/>
        </p:nvSpPr>
        <p:spPr>
          <a:xfrm>
            <a:off x="2678294" y="883653"/>
            <a:ext cx="63197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500">
                <a:latin typeface="Arial" panose="020B0604020202020204" pitchFamily="34" charset="0"/>
                <a:ea typeface="Times New Roman" panose="02020603050405020304" pitchFamily="18" charset="0"/>
              </a:rPr>
              <a:t>Borojó, fruto m</a:t>
            </a:r>
            <a:r>
              <a:rPr lang="es-EC" sz="15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enos comercializados a nivel internacional por escaso conocimiento y contenido nutricional</a:t>
            </a:r>
            <a:r>
              <a:rPr lang="es-EC" sz="150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EC" sz="1500"/>
          </a:p>
        </p:txBody>
      </p:sp>
      <p:pic>
        <p:nvPicPr>
          <p:cNvPr id="69" name="Google Shape;725;p29">
            <a:extLst>
              <a:ext uri="{FF2B5EF4-FFF2-40B4-BE49-F238E27FC236}">
                <a16:creationId xmlns:a16="http://schemas.microsoft.com/office/drawing/2014/main" id="{EFEEE3A1-0A6B-4BC8-B917-E06C457FA10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16082" y="533136"/>
            <a:ext cx="1599252" cy="16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CuadroTexto 70">
            <a:extLst>
              <a:ext uri="{FF2B5EF4-FFF2-40B4-BE49-F238E27FC236}">
                <a16:creationId xmlns:a16="http://schemas.microsoft.com/office/drawing/2014/main" id="{2A44A4BF-4B1F-43D5-ADDB-527675A87EC8}"/>
              </a:ext>
            </a:extLst>
          </p:cNvPr>
          <p:cNvSpPr txBox="1"/>
          <p:nvPr/>
        </p:nvSpPr>
        <p:spPr>
          <a:xfrm>
            <a:off x="2678294" y="1570058"/>
            <a:ext cx="63595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500">
                <a:latin typeface="Arial" panose="020B0604020202020204" pitchFamily="34" charset="0"/>
                <a:ea typeface="Times New Roman" panose="02020603050405020304" pitchFamily="18" charset="0"/>
              </a:rPr>
              <a:t>Fr</a:t>
            </a:r>
            <a:r>
              <a:rPr lang="es-EC" sz="15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uta que se descompone muy rápido </a:t>
            </a:r>
            <a:r>
              <a:rPr lang="es-EC" sz="1500">
                <a:latin typeface="Arial" panose="020B0604020202020204" pitchFamily="34" charset="0"/>
                <a:ea typeface="Times New Roman" panose="02020603050405020304" pitchFamily="18" charset="0"/>
              </a:rPr>
              <a:t>por su forma de </a:t>
            </a:r>
            <a:r>
              <a:rPr lang="es-EC" sz="15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comercializar, produciendo grandes pérdidas</a:t>
            </a:r>
            <a:endParaRPr lang="es-EC" sz="1500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E5DE727C-F671-4F55-895E-D3CA089BDAEF}"/>
              </a:ext>
            </a:extLst>
          </p:cNvPr>
          <p:cNvSpPr txBox="1"/>
          <p:nvPr/>
        </p:nvSpPr>
        <p:spPr>
          <a:xfrm>
            <a:off x="2720361" y="2187693"/>
            <a:ext cx="78216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5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Uso de barreras físicas evitan la filtración de CO</a:t>
            </a:r>
            <a:r>
              <a:rPr lang="es-EC" sz="1500" baseline="-25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s-EC" sz="15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O</a:t>
            </a:r>
            <a:r>
              <a:rPr lang="es-EC" sz="1500" baseline="-25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s-EC" sz="15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 C</a:t>
            </a:r>
            <a:r>
              <a:rPr lang="es-EC" sz="1500" baseline="-25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s-EC" sz="15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</a:t>
            </a:r>
            <a:r>
              <a:rPr lang="es-EC" sz="1500" baseline="-25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lang="es-EC" sz="15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gases que provoca el deterioro de la fruta y así mejorará la postcosecha del borojó.</a:t>
            </a:r>
            <a:endParaRPr lang="es-EC" sz="1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7" name="Conector recto de flecha 76">
            <a:extLst>
              <a:ext uri="{FF2B5EF4-FFF2-40B4-BE49-F238E27FC236}">
                <a16:creationId xmlns:a16="http://schemas.microsoft.com/office/drawing/2014/main" id="{1BF0EF18-CC7A-47A0-AE8A-AF70CBCA6CBC}"/>
              </a:ext>
            </a:extLst>
          </p:cNvPr>
          <p:cNvCxnSpPr>
            <a:stCxn id="5" idx="3"/>
            <a:endCxn id="68" idx="1"/>
          </p:cNvCxnSpPr>
          <p:nvPr/>
        </p:nvCxnSpPr>
        <p:spPr>
          <a:xfrm flipV="1">
            <a:off x="2396831" y="1160652"/>
            <a:ext cx="281463" cy="686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Conector recto de flecha 78">
            <a:extLst>
              <a:ext uri="{FF2B5EF4-FFF2-40B4-BE49-F238E27FC236}">
                <a16:creationId xmlns:a16="http://schemas.microsoft.com/office/drawing/2014/main" id="{B857FDE9-C44E-46D8-99C2-4022DE26312B}"/>
              </a:ext>
            </a:extLst>
          </p:cNvPr>
          <p:cNvCxnSpPr>
            <a:stCxn id="5" idx="3"/>
            <a:endCxn id="71" idx="1"/>
          </p:cNvCxnSpPr>
          <p:nvPr/>
        </p:nvCxnSpPr>
        <p:spPr>
          <a:xfrm>
            <a:off x="2396831" y="1847057"/>
            <a:ext cx="2814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ector recto de flecha 80">
            <a:extLst>
              <a:ext uri="{FF2B5EF4-FFF2-40B4-BE49-F238E27FC236}">
                <a16:creationId xmlns:a16="http://schemas.microsoft.com/office/drawing/2014/main" id="{A0663405-E11F-474C-AA00-9371FD96584B}"/>
              </a:ext>
            </a:extLst>
          </p:cNvPr>
          <p:cNvCxnSpPr>
            <a:stCxn id="5" idx="3"/>
            <a:endCxn id="73" idx="1"/>
          </p:cNvCxnSpPr>
          <p:nvPr/>
        </p:nvCxnSpPr>
        <p:spPr>
          <a:xfrm>
            <a:off x="2396831" y="1847057"/>
            <a:ext cx="323530" cy="617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Google Shape;742;p29">
            <a:extLst>
              <a:ext uri="{FF2B5EF4-FFF2-40B4-BE49-F238E27FC236}">
                <a16:creationId xmlns:a16="http://schemas.microsoft.com/office/drawing/2014/main" id="{FA5CCE6F-A610-4B90-968F-861FFD1940FC}"/>
              </a:ext>
            </a:extLst>
          </p:cNvPr>
          <p:cNvSpPr txBox="1">
            <a:spLocks/>
          </p:cNvSpPr>
          <p:nvPr/>
        </p:nvSpPr>
        <p:spPr>
          <a:xfrm>
            <a:off x="910348" y="2461772"/>
            <a:ext cx="829841" cy="428700"/>
          </a:xfrm>
          <a:prstGeom prst="rect">
            <a:avLst/>
          </a:prstGeom>
          <a:noFill/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1400" b="1" kern="0"/>
              <a:t>Borojó</a:t>
            </a:r>
          </a:p>
        </p:txBody>
      </p:sp>
      <p:sp>
        <p:nvSpPr>
          <p:cNvPr id="88" name="Google Shape;742;p29">
            <a:extLst>
              <a:ext uri="{FF2B5EF4-FFF2-40B4-BE49-F238E27FC236}">
                <a16:creationId xmlns:a16="http://schemas.microsoft.com/office/drawing/2014/main" id="{9403769D-3EA1-4956-92DF-FFCD6D8225EB}"/>
              </a:ext>
            </a:extLst>
          </p:cNvPr>
          <p:cNvSpPr txBox="1">
            <a:spLocks/>
          </p:cNvSpPr>
          <p:nvPr/>
        </p:nvSpPr>
        <p:spPr>
          <a:xfrm>
            <a:off x="82680" y="3485294"/>
            <a:ext cx="1726291" cy="428700"/>
          </a:xfrm>
          <a:prstGeom prst="rect">
            <a:avLst/>
          </a:prstGeom>
          <a:noFill/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1400" b="1" kern="0"/>
              <a:t>Recubrimientos</a:t>
            </a:r>
          </a:p>
        </p:txBody>
      </p:sp>
    </p:spTree>
    <p:extLst>
      <p:ext uri="{BB962C8B-B14F-4D97-AF65-F5344CB8AC3E}">
        <p14:creationId xmlns:p14="http://schemas.microsoft.com/office/powerpoint/2010/main" val="3223872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  <p:bldP spid="8" grpId="0"/>
      <p:bldP spid="9" grpId="0"/>
      <p:bldP spid="10" grpId="0"/>
      <p:bldP spid="11" grpId="0" animBg="1"/>
      <p:bldP spid="12" grpId="0" animBg="1"/>
      <p:bldP spid="13" grpId="0" animBg="1"/>
      <p:bldP spid="18" grpId="0"/>
      <p:bldP spid="20" grpId="0" animBg="1"/>
      <p:bldP spid="23" grpId="0"/>
      <p:bldP spid="25" grpId="0"/>
      <p:bldP spid="26" grpId="0" animBg="1"/>
      <p:bldP spid="28" grpId="0"/>
      <p:bldP spid="34" grpId="0"/>
      <p:bldP spid="35" grpId="0" animBg="1"/>
      <p:bldP spid="36" grpId="0"/>
      <p:bldP spid="37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47" grpId="0"/>
      <p:bldP spid="49" grpId="0" animBg="1"/>
      <p:bldP spid="51" grpId="0" animBg="1"/>
      <p:bldP spid="52" grpId="0" animBg="1"/>
      <p:bldP spid="53" grpId="0" animBg="1"/>
      <p:bldP spid="55" grpId="0"/>
      <p:bldP spid="57" grpId="0"/>
      <p:bldP spid="59" grpId="0"/>
      <p:bldP spid="61" grpId="0"/>
      <p:bldP spid="62" grpId="0"/>
      <p:bldP spid="64" grpId="0"/>
      <p:bldP spid="66" grpId="0"/>
      <p:bldP spid="68" grpId="0"/>
      <p:bldP spid="71" grpId="0"/>
      <p:bldP spid="73" grpId="0"/>
      <p:bldP spid="87" grpId="0" animBg="1"/>
      <p:bldP spid="8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0D62A48A-4500-41B7-A935-1AEE041A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45" y="957262"/>
            <a:ext cx="10147309" cy="530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7945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8"/>
          <p:cNvSpPr txBox="1">
            <a:spLocks noGrp="1"/>
          </p:cNvSpPr>
          <p:nvPr>
            <p:ph type="title"/>
          </p:nvPr>
        </p:nvSpPr>
        <p:spPr>
          <a:xfrm>
            <a:off x="3968746" y="1550732"/>
            <a:ext cx="6224800" cy="254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-ES" sz="8900"/>
              <a:t>Objetivos </a:t>
            </a:r>
          </a:p>
        </p:txBody>
      </p:sp>
      <p:sp>
        <p:nvSpPr>
          <p:cNvPr id="3" name="Google Shape;725;p38">
            <a:extLst>
              <a:ext uri="{FF2B5EF4-FFF2-40B4-BE49-F238E27FC236}">
                <a16:creationId xmlns:a16="http://schemas.microsoft.com/office/drawing/2014/main" id="{CE1A018C-C3B6-4078-B168-28058E879783}"/>
              </a:ext>
            </a:extLst>
          </p:cNvPr>
          <p:cNvSpPr txBox="1">
            <a:spLocks/>
          </p:cNvSpPr>
          <p:nvPr/>
        </p:nvSpPr>
        <p:spPr>
          <a:xfrm>
            <a:off x="3426100" y="4097932"/>
            <a:ext cx="7064431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ctr"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C" kern="0"/>
              <a:t>Objetivos Generales, Objetivos Específicos, Hipótesis   </a:t>
            </a:r>
          </a:p>
        </p:txBody>
      </p:sp>
    </p:spTree>
    <p:extLst>
      <p:ext uri="{BB962C8B-B14F-4D97-AF65-F5344CB8AC3E}">
        <p14:creationId xmlns:p14="http://schemas.microsoft.com/office/powerpoint/2010/main" val="12059526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6C9B068-A54F-471C-9403-F0285E77F8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1867627"/>
              </p:ext>
            </p:extLst>
          </p:nvPr>
        </p:nvGraphicFramePr>
        <p:xfrm>
          <a:off x="1388010" y="2214314"/>
          <a:ext cx="9406989" cy="4390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124">
            <a:extLst>
              <a:ext uri="{FF2B5EF4-FFF2-40B4-BE49-F238E27FC236}">
                <a16:creationId xmlns:a16="http://schemas.microsoft.com/office/drawing/2014/main" id="{87F67499-9870-4600-B6AE-3353AF9A31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591368"/>
              </p:ext>
            </p:extLst>
          </p:nvPr>
        </p:nvGraphicFramePr>
        <p:xfrm>
          <a:off x="455762" y="454712"/>
          <a:ext cx="11280475" cy="1530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Imagen 121">
            <a:extLst>
              <a:ext uri="{FF2B5EF4-FFF2-40B4-BE49-F238E27FC236}">
                <a16:creationId xmlns:a16="http://schemas.microsoft.com/office/drawing/2014/main" id="{CB79763F-10CD-454F-BE31-3495459F185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838" b="14430"/>
          <a:stretch/>
        </p:blipFill>
        <p:spPr>
          <a:xfrm>
            <a:off x="235304" y="3125069"/>
            <a:ext cx="1869034" cy="1783184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5D5A1BD-B0C0-4C7D-A0FE-E95D34C98C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8045685"/>
              </p:ext>
            </p:extLst>
          </p:nvPr>
        </p:nvGraphicFramePr>
        <p:xfrm>
          <a:off x="1468339" y="19206"/>
          <a:ext cx="9255320" cy="4390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8194" name="Picture 2" descr="ESPE - Universidad de las Fuerzas Armadas | Sangolquí">
            <a:extLst>
              <a:ext uri="{FF2B5EF4-FFF2-40B4-BE49-F238E27FC236}">
                <a16:creationId xmlns:a16="http://schemas.microsoft.com/office/drawing/2014/main" id="{53F4C6C0-F65A-4CCB-8A83-B7905515A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áfico 7" descr="Una cookie con virutas">
            <a:extLst>
              <a:ext uri="{FF2B5EF4-FFF2-40B4-BE49-F238E27FC236}">
                <a16:creationId xmlns:a16="http://schemas.microsoft.com/office/drawing/2014/main" id="{FC235FC5-0107-41EF-85F1-12A8B10D99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226287" y="5445842"/>
            <a:ext cx="1320043" cy="132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3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01A35AA-16CF-45CC-900D-BA4A68ABCE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5711200"/>
              </p:ext>
            </p:extLst>
          </p:nvPr>
        </p:nvGraphicFramePr>
        <p:xfrm>
          <a:off x="1606659" y="1014811"/>
          <a:ext cx="9633720" cy="1371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AEC722A1-6628-4624-A787-6816BB6E7A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540413"/>
              </p:ext>
            </p:extLst>
          </p:nvPr>
        </p:nvGraphicFramePr>
        <p:xfrm>
          <a:off x="1606658" y="2836607"/>
          <a:ext cx="9633719" cy="1371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D405496E-F3BE-4712-AB78-51FE6CD46F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529747"/>
              </p:ext>
            </p:extLst>
          </p:nvPr>
        </p:nvGraphicFramePr>
        <p:xfrm>
          <a:off x="1606657" y="4658403"/>
          <a:ext cx="9633719" cy="1835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0" name="Picture 2" descr="ESPE - Universidad de las Fuerzas Armadas | Sangolquí">
            <a:extLst>
              <a:ext uri="{FF2B5EF4-FFF2-40B4-BE49-F238E27FC236}">
                <a16:creationId xmlns:a16="http://schemas.microsoft.com/office/drawing/2014/main" id="{214B944D-965D-4F85-87C9-820BD6CF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669274A3-13A7-4B37-8E2D-A24721A2A2DF}"/>
              </a:ext>
            </a:extLst>
          </p:cNvPr>
          <p:cNvSpPr txBox="1">
            <a:spLocks/>
          </p:cNvSpPr>
          <p:nvPr/>
        </p:nvSpPr>
        <p:spPr>
          <a:xfrm>
            <a:off x="4432154" y="0"/>
            <a:ext cx="3327691" cy="76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3800" b="1" kern="0">
                <a:solidFill>
                  <a:schemeClr val="accent6"/>
                </a:solidFill>
                <a:latin typeface="Oswald" panose="00000500000000000000" pitchFamily="2" charset="0"/>
              </a:rPr>
              <a:t>Hipótesis </a:t>
            </a:r>
          </a:p>
        </p:txBody>
      </p:sp>
    </p:spTree>
    <p:extLst>
      <p:ext uri="{BB962C8B-B14F-4D97-AF65-F5344CB8AC3E}">
        <p14:creationId xmlns:p14="http://schemas.microsoft.com/office/powerpoint/2010/main" val="3683193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Graphic spid="1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8"/>
          <p:cNvSpPr txBox="1">
            <a:spLocks noGrp="1"/>
          </p:cNvSpPr>
          <p:nvPr>
            <p:ph type="title"/>
          </p:nvPr>
        </p:nvSpPr>
        <p:spPr>
          <a:xfrm>
            <a:off x="3854392" y="2155400"/>
            <a:ext cx="6224800" cy="254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-ES" sz="8900"/>
              <a:t>Materiales y métodos</a:t>
            </a:r>
          </a:p>
        </p:txBody>
      </p:sp>
    </p:spTree>
    <p:extLst>
      <p:ext uri="{BB962C8B-B14F-4D97-AF65-F5344CB8AC3E}">
        <p14:creationId xmlns:p14="http://schemas.microsoft.com/office/powerpoint/2010/main" val="420152833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C1D31DCF-09B7-41ED-9450-D6ACDCF75F2D}"/>
              </a:ext>
            </a:extLst>
          </p:cNvPr>
          <p:cNvSpPr txBox="1">
            <a:spLocks/>
          </p:cNvSpPr>
          <p:nvPr/>
        </p:nvSpPr>
        <p:spPr>
          <a:xfrm flipH="1">
            <a:off x="3129495" y="1344232"/>
            <a:ext cx="5724000" cy="53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6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139700" indent="0" algn="ctr">
              <a:buFont typeface="Catamaran"/>
              <a:buNone/>
            </a:pPr>
            <a:r>
              <a:rPr lang="es-EC" sz="2000" b="1" ker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Factores y nivelen del experimento </a:t>
            </a:r>
            <a:endParaRPr lang="es-EC" sz="2000" b="1" ker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EC" kern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8AAE8DB-DE8D-43CC-B6FF-F3E0F1D90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840850"/>
              </p:ext>
            </p:extLst>
          </p:nvPr>
        </p:nvGraphicFramePr>
        <p:xfrm>
          <a:off x="1187823" y="2523820"/>
          <a:ext cx="9816351" cy="29899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2117">
                  <a:extLst>
                    <a:ext uri="{9D8B030D-6E8A-4147-A177-3AD203B41FA5}">
                      <a16:colId xmlns:a16="http://schemas.microsoft.com/office/drawing/2014/main" val="1310374912"/>
                    </a:ext>
                  </a:extLst>
                </a:gridCol>
                <a:gridCol w="3272117">
                  <a:extLst>
                    <a:ext uri="{9D8B030D-6E8A-4147-A177-3AD203B41FA5}">
                      <a16:colId xmlns:a16="http://schemas.microsoft.com/office/drawing/2014/main" val="3272040306"/>
                    </a:ext>
                  </a:extLst>
                </a:gridCol>
                <a:gridCol w="3272117">
                  <a:extLst>
                    <a:ext uri="{9D8B030D-6E8A-4147-A177-3AD203B41FA5}">
                      <a16:colId xmlns:a16="http://schemas.microsoft.com/office/drawing/2014/main" val="4086883170"/>
                    </a:ext>
                  </a:extLst>
                </a:gridCol>
              </a:tblGrid>
              <a:tr h="3047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Factores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Simbología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Niveles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4281891066"/>
                  </a:ext>
                </a:extLst>
              </a:tr>
              <a:tr h="8450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Atmósfera (A)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s-EC" sz="2000" baseline="-25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s-EC" sz="2000" baseline="-25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Refrigeración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Temperatura ambiente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4150764894"/>
                  </a:ext>
                </a:extLst>
              </a:tr>
              <a:tr h="84676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Recubrimiento + BAL (B)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s-EC" sz="2000" baseline="-25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s-EC" sz="2000" baseline="-25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s-EC" sz="2000" baseline="-25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s-EC" sz="2000" baseline="-25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Polímero de almidón + BAL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Cera de abeja + BAL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820506916"/>
                  </a:ext>
                </a:extLst>
              </a:tr>
              <a:tr h="33273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Carnauba + BAL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227321377"/>
                  </a:ext>
                </a:extLst>
              </a:tr>
              <a:tr h="66071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Sin Recubrimiento + BAL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968649264"/>
                  </a:ext>
                </a:extLst>
              </a:tr>
            </a:tbl>
          </a:graphicData>
        </a:graphic>
      </p:graphicFrame>
      <p:sp>
        <p:nvSpPr>
          <p:cNvPr id="7" name="Título 5">
            <a:extLst>
              <a:ext uri="{FF2B5EF4-FFF2-40B4-BE49-F238E27FC236}">
                <a16:creationId xmlns:a16="http://schemas.microsoft.com/office/drawing/2014/main" id="{DF39E6D2-69CA-478D-A9F6-5365FFF5CAA8}"/>
              </a:ext>
            </a:extLst>
          </p:cNvPr>
          <p:cNvSpPr txBox="1">
            <a:spLocks/>
          </p:cNvSpPr>
          <p:nvPr/>
        </p:nvSpPr>
        <p:spPr>
          <a:xfrm>
            <a:off x="3523481" y="0"/>
            <a:ext cx="5145033" cy="76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3800" b="1" kern="0">
                <a:solidFill>
                  <a:schemeClr val="accent6"/>
                </a:solidFill>
                <a:latin typeface="Oswald" panose="00000500000000000000" pitchFamily="2" charset="0"/>
              </a:rPr>
              <a:t>Diseño experimental </a:t>
            </a:r>
          </a:p>
        </p:txBody>
      </p:sp>
      <p:pic>
        <p:nvPicPr>
          <p:cNvPr id="9" name="Picture 2" descr="ESPE - Universidad de las Fuerzas Armadas | Sangolquí">
            <a:extLst>
              <a:ext uri="{FF2B5EF4-FFF2-40B4-BE49-F238E27FC236}">
                <a16:creationId xmlns:a16="http://schemas.microsoft.com/office/drawing/2014/main" id="{9898C46B-1D5F-438C-8E36-FD15554B4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177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4563B168-350F-4BE7-AEA1-200C8447F471}"/>
              </a:ext>
            </a:extLst>
          </p:cNvPr>
          <p:cNvSpPr txBox="1">
            <a:spLocks/>
          </p:cNvSpPr>
          <p:nvPr/>
        </p:nvSpPr>
        <p:spPr>
          <a:xfrm flipH="1">
            <a:off x="579194" y="1102155"/>
            <a:ext cx="3923670" cy="53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7732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6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○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■"/>
              <a:defRPr sz="1333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139700" indent="0" algn="ctr">
              <a:buFont typeface="Fira Sans"/>
              <a:buNone/>
            </a:pPr>
            <a:r>
              <a:rPr lang="es-EC" sz="2000" b="1" ker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Tratamientos para comparar</a:t>
            </a:r>
            <a:endParaRPr lang="es-EC" sz="2000" b="1" ker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EC" kern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11D4F5C3-E7B7-4513-AA84-52D3D808881D}"/>
              </a:ext>
            </a:extLst>
          </p:cNvPr>
          <p:cNvSpPr txBox="1">
            <a:spLocks/>
          </p:cNvSpPr>
          <p:nvPr/>
        </p:nvSpPr>
        <p:spPr>
          <a:xfrm>
            <a:off x="3523484" y="0"/>
            <a:ext cx="5145033" cy="76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Fira Sans"/>
              <a:buNone/>
              <a:defRPr sz="1867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r>
              <a:rPr lang="es-EC" sz="3800" b="1" kern="0">
                <a:solidFill>
                  <a:schemeClr val="accent6"/>
                </a:solidFill>
                <a:latin typeface="Oswald" panose="00000500000000000000" pitchFamily="2" charset="0"/>
              </a:rPr>
              <a:t>Diseño experimental 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ECB5DE0C-A9D1-4C57-9D5B-BD76D7075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805873"/>
              </p:ext>
            </p:extLst>
          </p:nvPr>
        </p:nvGraphicFramePr>
        <p:xfrm>
          <a:off x="241115" y="1741765"/>
          <a:ext cx="4599828" cy="44968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06050">
                  <a:extLst>
                    <a:ext uri="{9D8B030D-6E8A-4147-A177-3AD203B41FA5}">
                      <a16:colId xmlns:a16="http://schemas.microsoft.com/office/drawing/2014/main" val="1069120934"/>
                    </a:ext>
                  </a:extLst>
                </a:gridCol>
                <a:gridCol w="1680882">
                  <a:extLst>
                    <a:ext uri="{9D8B030D-6E8A-4147-A177-3AD203B41FA5}">
                      <a16:colId xmlns:a16="http://schemas.microsoft.com/office/drawing/2014/main" val="3123211555"/>
                    </a:ext>
                  </a:extLst>
                </a:gridCol>
                <a:gridCol w="2312896">
                  <a:extLst>
                    <a:ext uri="{9D8B030D-6E8A-4147-A177-3AD203B41FA5}">
                      <a16:colId xmlns:a16="http://schemas.microsoft.com/office/drawing/2014/main" val="100461071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 err="1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FACTORES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DESCRIPCIÓN</a:t>
                      </a: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60284489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T1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a0b0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 Refrigeración + Polímero de almidón + BAL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551789092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T2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a0b1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Refrigeración + Cera de abeja + BAL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27557315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T3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a0b2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Refrigeración + Carnauba + BAL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78846666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T4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a0b3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Refrigeración + Sin recubrimiento + BAL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52722430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T5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a1b0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Temperatura ambiente + Polímero de almidón + BAL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4000606023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T6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a1b1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Temperatura ambiente + Cera de abeja + BAL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709604773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T7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a1b2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Temperatura ambiente + Carnauba + BAL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1788438956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T8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a1b3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C" sz="1500">
                          <a:solidFill>
                            <a:schemeClr val="tx1"/>
                          </a:solidFill>
                          <a:effectLst/>
                        </a:rPr>
                        <a:t>Temperatura ambiente + Sin recubrimiento + BAL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190216957"/>
                  </a:ext>
                </a:extLst>
              </a:tr>
            </a:tbl>
          </a:graphicData>
        </a:graphic>
      </p:graphicFrame>
      <p:pic>
        <p:nvPicPr>
          <p:cNvPr id="10" name="Picture 2" descr="ESPE - Universidad de las Fuerzas Armadas | Sangolquí">
            <a:extLst>
              <a:ext uri="{FF2B5EF4-FFF2-40B4-BE49-F238E27FC236}">
                <a16:creationId xmlns:a16="http://schemas.microsoft.com/office/drawing/2014/main" id="{BA1247C2-601E-41E6-A799-F4A750D0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86" y="6520393"/>
            <a:ext cx="1309914" cy="3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B5A8C85F-E158-4E77-98DD-99ADEDF52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4151811"/>
              </p:ext>
            </p:extLst>
          </p:nvPr>
        </p:nvGraphicFramePr>
        <p:xfrm>
          <a:off x="5823000" y="1290888"/>
          <a:ext cx="5750859" cy="2791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D6E7EEE2-A824-4994-AD12-82B08E1E91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0916968"/>
              </p:ext>
            </p:extLst>
          </p:nvPr>
        </p:nvGraphicFramePr>
        <p:xfrm>
          <a:off x="5823000" y="2270373"/>
          <a:ext cx="5750859" cy="2791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C81DD2A0-D7FC-4068-8870-B0EDA47E26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7980738"/>
              </p:ext>
            </p:extLst>
          </p:nvPr>
        </p:nvGraphicFramePr>
        <p:xfrm>
          <a:off x="5823000" y="3410364"/>
          <a:ext cx="5750859" cy="2791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4" name="Google Shape;909;p34">
            <a:extLst>
              <a:ext uri="{FF2B5EF4-FFF2-40B4-BE49-F238E27FC236}">
                <a16:creationId xmlns:a16="http://schemas.microsoft.com/office/drawing/2014/main" id="{3201F5C7-0FF6-44D7-ACD7-61621FA6AF08}"/>
              </a:ext>
            </a:extLst>
          </p:cNvPr>
          <p:cNvSpPr/>
          <p:nvPr/>
        </p:nvSpPr>
        <p:spPr>
          <a:xfrm>
            <a:off x="9319686" y="4846501"/>
            <a:ext cx="1562400" cy="1065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Análisis funcional</a:t>
            </a:r>
            <a:endParaRPr sz="1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Tukey (p&lt;0.05)</a:t>
            </a:r>
            <a:endParaRPr sz="1500"/>
          </a:p>
        </p:txBody>
      </p:sp>
      <p:sp>
        <p:nvSpPr>
          <p:cNvPr id="25" name="Google Shape;910;p34">
            <a:extLst>
              <a:ext uri="{FF2B5EF4-FFF2-40B4-BE49-F238E27FC236}">
                <a16:creationId xmlns:a16="http://schemas.microsoft.com/office/drawing/2014/main" id="{BA986DF8-D883-46BF-8EAE-E412184508D2}"/>
              </a:ext>
            </a:extLst>
          </p:cNvPr>
          <p:cNvSpPr/>
          <p:nvPr/>
        </p:nvSpPr>
        <p:spPr>
          <a:xfrm>
            <a:off x="6173873" y="4472266"/>
            <a:ext cx="2764083" cy="1941597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Variables a medir</a:t>
            </a:r>
            <a:endParaRPr sz="1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pH</a:t>
            </a:r>
            <a:endParaRPr sz="1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Acidez titulable, </a:t>
            </a:r>
            <a:endParaRPr sz="1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Sólidos solubles,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Pérdida de peso,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Densidad retativa, Crecimiento microbiano,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Propiedades organolépticas</a:t>
            </a: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203439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6" grpId="0">
        <p:bldAsOne/>
      </p:bldGraphic>
      <p:bldGraphic spid="20" grpId="0">
        <p:bldAsOne/>
      </p:bldGraphic>
      <p:bldGraphic spid="21" grpId="0">
        <p:bldAsOne/>
      </p:bldGraphic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vironmental Protection Meeting by Slidesgo">
  <a:themeElements>
    <a:clrScheme name="Simple Light">
      <a:dk1>
        <a:srgbClr val="000000"/>
      </a:dk1>
      <a:lt1>
        <a:srgbClr val="FFFFFF"/>
      </a:lt1>
      <a:dk2>
        <a:srgbClr val="2D5C2E"/>
      </a:dk2>
      <a:lt2>
        <a:srgbClr val="F2F8E9"/>
      </a:lt2>
      <a:accent1>
        <a:srgbClr val="D4E273"/>
      </a:accent1>
      <a:accent2>
        <a:srgbClr val="B9D658"/>
      </a:accent2>
      <a:accent3>
        <a:srgbClr val="96C24D"/>
      </a:accent3>
      <a:accent4>
        <a:srgbClr val="6B964A"/>
      </a:accent4>
      <a:accent5>
        <a:srgbClr val="2D5C2E"/>
      </a:accent5>
      <a:accent6>
        <a:srgbClr val="1A411B"/>
      </a:accent6>
      <a:hlink>
        <a:srgbClr val="2D5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3223</Words>
  <Application>Microsoft Office PowerPoint</Application>
  <PresentationFormat>Panorámica</PresentationFormat>
  <Paragraphs>585</Paragraphs>
  <Slides>30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6" baseType="lpstr">
      <vt:lpstr>Anton</vt:lpstr>
      <vt:lpstr>Arial</vt:lpstr>
      <vt:lpstr>Calibri</vt:lpstr>
      <vt:lpstr>Calibri Light</vt:lpstr>
      <vt:lpstr>Catamaran</vt:lpstr>
      <vt:lpstr>Fira Sans</vt:lpstr>
      <vt:lpstr>Fira Sans Extra Condensed</vt:lpstr>
      <vt:lpstr>Fira Sans Extra Condensed Medium</vt:lpstr>
      <vt:lpstr>Josefin Slab SemiBold</vt:lpstr>
      <vt:lpstr>Oswald</vt:lpstr>
      <vt:lpstr>Playfair Display</vt:lpstr>
      <vt:lpstr>Source Sans Pro</vt:lpstr>
      <vt:lpstr>Times New Roman</vt:lpstr>
      <vt:lpstr>Tema de Office</vt:lpstr>
      <vt:lpstr>Environmental Protection Meeting by Slidesgo</vt:lpstr>
      <vt:lpstr>STATISTICA Graph</vt:lpstr>
      <vt:lpstr>Presentación de PowerPoint</vt:lpstr>
      <vt:lpstr>Introducción </vt:lpstr>
      <vt:lpstr>Presentación de PowerPoint</vt:lpstr>
      <vt:lpstr>Objetivos </vt:lpstr>
      <vt:lpstr>Presentación de PowerPoint</vt:lpstr>
      <vt:lpstr>Presentación de PowerPoint</vt:lpstr>
      <vt:lpstr>Materiales y métodos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y Discusiones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y Recomendaciones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Solange Bermeo</dc:creator>
  <cp:lastModifiedBy>Solange Bermeo</cp:lastModifiedBy>
  <cp:revision>1</cp:revision>
  <dcterms:created xsi:type="dcterms:W3CDTF">2022-02-19T20:26:13Z</dcterms:created>
  <dcterms:modified xsi:type="dcterms:W3CDTF">2022-02-22T18:21:18Z</dcterms:modified>
</cp:coreProperties>
</file>