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Lst>
  <p:notesMasterIdLst>
    <p:notesMasterId r:id="rId30"/>
  </p:notesMasterIdLst>
  <p:sldIdLst>
    <p:sldId id="256" r:id="rId2"/>
    <p:sldId id="258" r:id="rId3"/>
    <p:sldId id="257" r:id="rId4"/>
    <p:sldId id="263" r:id="rId5"/>
    <p:sldId id="268" r:id="rId6"/>
    <p:sldId id="280" r:id="rId7"/>
    <p:sldId id="272" r:id="rId8"/>
    <p:sldId id="266" r:id="rId9"/>
    <p:sldId id="275" r:id="rId10"/>
    <p:sldId id="276" r:id="rId11"/>
    <p:sldId id="297" r:id="rId12"/>
    <p:sldId id="298" r:id="rId13"/>
    <p:sldId id="299" r:id="rId14"/>
    <p:sldId id="300" r:id="rId15"/>
    <p:sldId id="301" r:id="rId16"/>
    <p:sldId id="302" r:id="rId17"/>
    <p:sldId id="303" r:id="rId18"/>
    <p:sldId id="304" r:id="rId19"/>
    <p:sldId id="305" r:id="rId20"/>
    <p:sldId id="309" r:id="rId21"/>
    <p:sldId id="306" r:id="rId22"/>
    <p:sldId id="307" r:id="rId23"/>
    <p:sldId id="308" r:id="rId24"/>
    <p:sldId id="313" r:id="rId25"/>
    <p:sldId id="314" r:id="rId26"/>
    <p:sldId id="310" r:id="rId27"/>
    <p:sldId id="311" r:id="rId28"/>
    <p:sldId id="315" r:id="rId29"/>
  </p:sldIdLst>
  <p:sldSz cx="9144000" cy="5143500" type="screen16x9"/>
  <p:notesSz cx="6858000" cy="9144000"/>
  <p:embeddedFontLst>
    <p:embeddedFont>
      <p:font typeface="Calibri Light" panose="020F0302020204030204" pitchFamily="34" charset="0"/>
      <p:regular r:id="rId31"/>
      <p:italic r:id="rId32"/>
    </p:embeddedFont>
    <p:embeddedFont>
      <p:font typeface="Yu Gothic Light" panose="020B0300000000000000" pitchFamily="34" charset="-128"/>
      <p:regular r:id="rId33"/>
    </p:embeddedFont>
    <p:embeddedFont>
      <p:font typeface="Exo ExtraBold" panose="020B0604020202020204" charset="0"/>
      <p:bold r:id="rId34"/>
      <p:boldItalic r:id="rId35"/>
    </p:embeddedFont>
    <p:embeddedFont>
      <p:font typeface="Calibri" panose="020F0502020204030204" pitchFamily="34" charset="0"/>
      <p:regular r:id="rId36"/>
      <p:bold r:id="rId37"/>
      <p:italic r:id="rId38"/>
      <p:boldItalic r:id="rId39"/>
    </p:embeddedFont>
    <p:embeddedFont>
      <p:font typeface="Cambria Math" panose="02040503050406030204" pitchFamily="18" charset="0"/>
      <p:regular r:id="rId40"/>
    </p:embeddedFont>
    <p:embeddedFont>
      <p:font typeface="Exo" panose="020B0604020202020204" charset="0"/>
      <p:regular r:id="rId41"/>
      <p:bold r:id="rId42"/>
      <p:italic r:id="rId43"/>
      <p:boldItalic r:id="rId44"/>
    </p:embeddedFont>
    <p:embeddedFont>
      <p:font typeface="Poppins" panose="020B0604020202020204" charset="0"/>
      <p:regular r:id="rId45"/>
      <p:bold r:id="rId46"/>
      <p:italic r:id="rId47"/>
      <p:boldItalic r:id="rId48"/>
    </p:embeddedFont>
    <p:embeddedFont>
      <p:font typeface="Exo SemiBold"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000000"/>
    <a:srgbClr val="FF66FF"/>
    <a:srgbClr val="FFCCFF"/>
    <a:srgbClr val="D1F3FF"/>
    <a:srgbClr val="FDE849"/>
    <a:srgbClr val="FFAB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A187CE-E416-4C36-BC1E-4D8BD47FA7FC}">
  <a:tblStyle styleId="{C5A187CE-E416-4C36-BC1E-4D8BD47FA7F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9" autoAdjust="0"/>
    <p:restoredTop sz="94364" autoAdjust="0"/>
  </p:normalViewPr>
  <p:slideViewPr>
    <p:cSldViewPr snapToGrid="0">
      <p:cViewPr>
        <p:scale>
          <a:sx n="100" d="100"/>
          <a:sy n="100" d="100"/>
        </p:scale>
        <p:origin x="45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 name="Google Shape;17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b4b9e09dbc_2_25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b4b9e09dbc_2_25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b4b9e09dbc_2_25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b4b9e09dbc_2_25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81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b4b9e09dbc_2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b4b9e09dbc_2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gb4b9e09dbc_2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6" name="Google Shape;1746;gb4b9e09dbc_2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Google Shape;1874;gb4b9e09dbc_2_8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5" name="Google Shape;1875;gb4b9e09dbc_2_8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gb4b9e09dbc_2_17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3" name="Google Shape;2003;gb4b9e09dbc_2_17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
        <p:cNvGrpSpPr/>
        <p:nvPr/>
      </p:nvGrpSpPr>
      <p:grpSpPr>
        <a:xfrm>
          <a:off x="0" y="0"/>
          <a:ext cx="0" cy="0"/>
          <a:chOff x="0" y="0"/>
          <a:chExt cx="0" cy="0"/>
        </a:xfrm>
      </p:grpSpPr>
      <p:sp>
        <p:nvSpPr>
          <p:cNvPr id="2373" name="Google Shape;2373;gaf78a99011_0_1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4" name="Google Shape;2374;gaf78a99011_0_1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gb4b9e09dbc_2_24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8" name="Google Shape;2148;gb4b9e09dbc_2_24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gb4b9e09dbc_2_14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2" name="Google Shape;1952;gb4b9e09dbc_2_14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2"/>
        <p:cNvGrpSpPr/>
        <p:nvPr/>
      </p:nvGrpSpPr>
      <p:grpSpPr>
        <a:xfrm>
          <a:off x="0" y="0"/>
          <a:ext cx="0" cy="0"/>
          <a:chOff x="0" y="0"/>
          <a:chExt cx="0" cy="0"/>
        </a:xfrm>
      </p:grpSpPr>
      <p:sp>
        <p:nvSpPr>
          <p:cNvPr id="2203" name="Google Shape;2203;gb4b9e09dbc_2_25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4" name="Google Shape;2204;gb4b9e09dbc_2_25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855999" y="-799998"/>
            <a:ext cx="1700587" cy="1700587"/>
            <a:chOff x="4155551" y="-407531"/>
            <a:chExt cx="1965088" cy="1965088"/>
          </a:xfrm>
        </p:grpSpPr>
        <p:sp>
          <p:nvSpPr>
            <p:cNvPr id="10" name="Google Shape;10;p2"/>
            <p:cNvSpPr/>
            <p:nvPr/>
          </p:nvSpPr>
          <p:spPr>
            <a:xfrm>
              <a:off x="5879634" y="1181967"/>
              <a:ext cx="241005" cy="375590"/>
            </a:xfrm>
            <a:custGeom>
              <a:avLst/>
              <a:gdLst/>
              <a:ahLst/>
              <a:cxnLst/>
              <a:rect l="l" t="t" r="r" b="b"/>
              <a:pathLst>
                <a:path w="3012" h="4694" extrusionOk="0">
                  <a:moveTo>
                    <a:pt x="3012" y="0"/>
                  </a:moveTo>
                  <a:lnTo>
                    <a:pt x="0" y="4693"/>
                  </a:lnTo>
                  <a:lnTo>
                    <a:pt x="791" y="4693"/>
                  </a:lnTo>
                  <a:lnTo>
                    <a:pt x="3012" y="1230"/>
                  </a:lnTo>
                  <a:lnTo>
                    <a:pt x="30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040224" y="1431934"/>
              <a:ext cx="80415" cy="125624"/>
            </a:xfrm>
            <a:custGeom>
              <a:avLst/>
              <a:gdLst/>
              <a:ahLst/>
              <a:cxnLst/>
              <a:rect l="l" t="t" r="r" b="b"/>
              <a:pathLst>
                <a:path w="1005" h="1570" extrusionOk="0">
                  <a:moveTo>
                    <a:pt x="1005" y="1"/>
                  </a:moveTo>
                  <a:lnTo>
                    <a:pt x="1" y="1569"/>
                  </a:lnTo>
                  <a:lnTo>
                    <a:pt x="779" y="1569"/>
                  </a:lnTo>
                  <a:lnTo>
                    <a:pt x="1005" y="1218"/>
                  </a:lnTo>
                  <a:lnTo>
                    <a:pt x="10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155551" y="-407531"/>
              <a:ext cx="167791" cy="261169"/>
            </a:xfrm>
            <a:custGeom>
              <a:avLst/>
              <a:gdLst/>
              <a:ahLst/>
              <a:cxnLst/>
              <a:rect l="l" t="t" r="r" b="b"/>
              <a:pathLst>
                <a:path w="2097" h="3264" extrusionOk="0">
                  <a:moveTo>
                    <a:pt x="1306" y="0"/>
                  </a:moveTo>
                  <a:lnTo>
                    <a:pt x="1" y="2033"/>
                  </a:lnTo>
                  <a:lnTo>
                    <a:pt x="1" y="3263"/>
                  </a:lnTo>
                  <a:lnTo>
                    <a:pt x="20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55551" y="-407531"/>
              <a:ext cx="327421" cy="510176"/>
            </a:xfrm>
            <a:custGeom>
              <a:avLst/>
              <a:gdLst/>
              <a:ahLst/>
              <a:cxnLst/>
              <a:rect l="l" t="t" r="r" b="b"/>
              <a:pathLst>
                <a:path w="4092" h="6376" extrusionOk="0">
                  <a:moveTo>
                    <a:pt x="3314" y="0"/>
                  </a:moveTo>
                  <a:lnTo>
                    <a:pt x="1" y="5158"/>
                  </a:lnTo>
                  <a:lnTo>
                    <a:pt x="1" y="6375"/>
                  </a:lnTo>
                  <a:lnTo>
                    <a:pt x="4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155551" y="-407531"/>
              <a:ext cx="488092" cy="760143"/>
            </a:xfrm>
            <a:custGeom>
              <a:avLst/>
              <a:gdLst/>
              <a:ahLst/>
              <a:cxnLst/>
              <a:rect l="l" t="t" r="r" b="b"/>
              <a:pathLst>
                <a:path w="6100" h="9500" extrusionOk="0">
                  <a:moveTo>
                    <a:pt x="5309" y="0"/>
                  </a:moveTo>
                  <a:lnTo>
                    <a:pt x="1" y="8270"/>
                  </a:lnTo>
                  <a:lnTo>
                    <a:pt x="1" y="9500"/>
                  </a:lnTo>
                  <a:lnTo>
                    <a:pt x="60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155551" y="-407531"/>
              <a:ext cx="647721" cy="1000188"/>
            </a:xfrm>
            <a:custGeom>
              <a:avLst/>
              <a:gdLst/>
              <a:ahLst/>
              <a:cxnLst/>
              <a:rect l="l" t="t" r="r" b="b"/>
              <a:pathLst>
                <a:path w="8095" h="12500" extrusionOk="0">
                  <a:moveTo>
                    <a:pt x="7304" y="0"/>
                  </a:moveTo>
                  <a:lnTo>
                    <a:pt x="1" y="11382"/>
                  </a:lnTo>
                  <a:cubicBezTo>
                    <a:pt x="13" y="11759"/>
                    <a:pt x="26" y="12135"/>
                    <a:pt x="63" y="12499"/>
                  </a:cubicBezTo>
                  <a:lnTo>
                    <a:pt x="80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180675" y="-407531"/>
              <a:ext cx="782307" cy="1190943"/>
            </a:xfrm>
            <a:custGeom>
              <a:avLst/>
              <a:gdLst/>
              <a:ahLst/>
              <a:cxnLst/>
              <a:rect l="l" t="t" r="r" b="b"/>
              <a:pathLst>
                <a:path w="9777" h="14884" extrusionOk="0">
                  <a:moveTo>
                    <a:pt x="8998" y="0"/>
                  </a:moveTo>
                  <a:lnTo>
                    <a:pt x="0" y="14017"/>
                  </a:lnTo>
                  <a:cubicBezTo>
                    <a:pt x="63" y="14306"/>
                    <a:pt x="139" y="14595"/>
                    <a:pt x="226" y="14883"/>
                  </a:cubicBezTo>
                  <a:lnTo>
                    <a:pt x="97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232925" y="-405531"/>
              <a:ext cx="885686" cy="1345532"/>
            </a:xfrm>
            <a:custGeom>
              <a:avLst/>
              <a:gdLst/>
              <a:ahLst/>
              <a:cxnLst/>
              <a:rect l="l" t="t" r="r" b="b"/>
              <a:pathLst>
                <a:path w="11069" h="16816" extrusionOk="0">
                  <a:moveTo>
                    <a:pt x="10328" y="1"/>
                  </a:moveTo>
                  <a:lnTo>
                    <a:pt x="0" y="16088"/>
                  </a:lnTo>
                  <a:cubicBezTo>
                    <a:pt x="100" y="16339"/>
                    <a:pt x="201" y="16578"/>
                    <a:pt x="314" y="16816"/>
                  </a:cubicBezTo>
                  <a:lnTo>
                    <a:pt x="11068" y="63"/>
                  </a:lnTo>
                  <a:cubicBezTo>
                    <a:pt x="10830" y="38"/>
                    <a:pt x="10579" y="13"/>
                    <a:pt x="10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302138" y="-387448"/>
              <a:ext cx="960020" cy="1460994"/>
            </a:xfrm>
            <a:custGeom>
              <a:avLst/>
              <a:gdLst/>
              <a:ahLst/>
              <a:cxnLst/>
              <a:rect l="l" t="t" r="r" b="b"/>
              <a:pathLst>
                <a:path w="11998" h="18259" extrusionOk="0">
                  <a:moveTo>
                    <a:pt x="11320" y="0"/>
                  </a:moveTo>
                  <a:lnTo>
                    <a:pt x="1" y="17631"/>
                  </a:lnTo>
                  <a:cubicBezTo>
                    <a:pt x="126" y="17845"/>
                    <a:pt x="252" y="18046"/>
                    <a:pt x="377" y="18259"/>
                  </a:cubicBezTo>
                  <a:lnTo>
                    <a:pt x="11998" y="151"/>
                  </a:lnTo>
                  <a:cubicBezTo>
                    <a:pt x="11772" y="101"/>
                    <a:pt x="11546" y="51"/>
                    <a:pt x="11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384473" y="-352321"/>
              <a:ext cx="1011230" cy="1539329"/>
            </a:xfrm>
            <a:custGeom>
              <a:avLst/>
              <a:gdLst/>
              <a:ahLst/>
              <a:cxnLst/>
              <a:rect l="l" t="t" r="r" b="b"/>
              <a:pathLst>
                <a:path w="12638" h="19238" extrusionOk="0">
                  <a:moveTo>
                    <a:pt x="11998" y="1"/>
                  </a:moveTo>
                  <a:lnTo>
                    <a:pt x="1" y="18711"/>
                  </a:lnTo>
                  <a:cubicBezTo>
                    <a:pt x="139" y="18887"/>
                    <a:pt x="290" y="19075"/>
                    <a:pt x="440" y="19238"/>
                  </a:cubicBezTo>
                  <a:lnTo>
                    <a:pt x="12638" y="226"/>
                  </a:lnTo>
                  <a:cubicBezTo>
                    <a:pt x="12424" y="151"/>
                    <a:pt x="12211" y="76"/>
                    <a:pt x="1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476891" y="-301111"/>
              <a:ext cx="1043316" cy="1586537"/>
            </a:xfrm>
            <a:custGeom>
              <a:avLst/>
              <a:gdLst/>
              <a:ahLst/>
              <a:cxnLst/>
              <a:rect l="l" t="t" r="r" b="b"/>
              <a:pathLst>
                <a:path w="13039" h="19828" extrusionOk="0">
                  <a:moveTo>
                    <a:pt x="12436" y="1"/>
                  </a:moveTo>
                  <a:lnTo>
                    <a:pt x="0" y="19376"/>
                  </a:lnTo>
                  <a:cubicBezTo>
                    <a:pt x="164" y="19527"/>
                    <a:pt x="327" y="19677"/>
                    <a:pt x="502" y="19828"/>
                  </a:cubicBezTo>
                  <a:lnTo>
                    <a:pt x="13039" y="302"/>
                  </a:lnTo>
                  <a:cubicBezTo>
                    <a:pt x="12838" y="189"/>
                    <a:pt x="12637" y="88"/>
                    <a:pt x="1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80270" y="-236859"/>
              <a:ext cx="1054438" cy="1605661"/>
            </a:xfrm>
            <a:custGeom>
              <a:avLst/>
              <a:gdLst/>
              <a:ahLst/>
              <a:cxnLst/>
              <a:rect l="l" t="t" r="r" b="b"/>
              <a:pathLst>
                <a:path w="13178" h="20067" extrusionOk="0">
                  <a:moveTo>
                    <a:pt x="12625" y="1"/>
                  </a:moveTo>
                  <a:lnTo>
                    <a:pt x="1" y="19677"/>
                  </a:lnTo>
                  <a:cubicBezTo>
                    <a:pt x="177" y="19815"/>
                    <a:pt x="352" y="19941"/>
                    <a:pt x="541" y="20066"/>
                  </a:cubicBezTo>
                  <a:lnTo>
                    <a:pt x="13177" y="365"/>
                  </a:lnTo>
                  <a:cubicBezTo>
                    <a:pt x="13002" y="239"/>
                    <a:pt x="12813" y="126"/>
                    <a:pt x="126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92771" y="-158525"/>
              <a:ext cx="1048357" cy="1596619"/>
            </a:xfrm>
            <a:custGeom>
              <a:avLst/>
              <a:gdLst/>
              <a:ahLst/>
              <a:cxnLst/>
              <a:rect l="l" t="t" r="r" b="b"/>
              <a:pathLst>
                <a:path w="13102" h="19954" extrusionOk="0">
                  <a:moveTo>
                    <a:pt x="12599" y="1"/>
                  </a:moveTo>
                  <a:lnTo>
                    <a:pt x="0" y="19639"/>
                  </a:lnTo>
                  <a:cubicBezTo>
                    <a:pt x="189" y="19752"/>
                    <a:pt x="377" y="19853"/>
                    <a:pt x="578" y="19953"/>
                  </a:cubicBezTo>
                  <a:lnTo>
                    <a:pt x="13101" y="440"/>
                  </a:lnTo>
                  <a:cubicBezTo>
                    <a:pt x="12938" y="289"/>
                    <a:pt x="12763" y="139"/>
                    <a:pt x="12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813274" y="-66107"/>
              <a:ext cx="1025232" cy="1559412"/>
            </a:xfrm>
            <a:custGeom>
              <a:avLst/>
              <a:gdLst/>
              <a:ahLst/>
              <a:cxnLst/>
              <a:rect l="l" t="t" r="r" b="b"/>
              <a:pathLst>
                <a:path w="12813" h="19489" extrusionOk="0">
                  <a:moveTo>
                    <a:pt x="12348" y="0"/>
                  </a:moveTo>
                  <a:lnTo>
                    <a:pt x="0" y="19237"/>
                  </a:lnTo>
                  <a:cubicBezTo>
                    <a:pt x="214" y="19325"/>
                    <a:pt x="414" y="19413"/>
                    <a:pt x="628" y="19488"/>
                  </a:cubicBezTo>
                  <a:lnTo>
                    <a:pt x="12813" y="502"/>
                  </a:lnTo>
                  <a:cubicBezTo>
                    <a:pt x="12662" y="326"/>
                    <a:pt x="12511" y="163"/>
                    <a:pt x="12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944819" y="40313"/>
              <a:ext cx="982024" cy="1492120"/>
            </a:xfrm>
            <a:custGeom>
              <a:avLst/>
              <a:gdLst/>
              <a:ahLst/>
              <a:cxnLst/>
              <a:rect l="l" t="t" r="r" b="b"/>
              <a:pathLst>
                <a:path w="12273" h="18648" extrusionOk="0">
                  <a:moveTo>
                    <a:pt x="11846" y="0"/>
                  </a:moveTo>
                  <a:lnTo>
                    <a:pt x="0" y="18472"/>
                  </a:lnTo>
                  <a:cubicBezTo>
                    <a:pt x="213" y="18535"/>
                    <a:pt x="439" y="18598"/>
                    <a:pt x="678" y="18648"/>
                  </a:cubicBezTo>
                  <a:lnTo>
                    <a:pt x="12273" y="577"/>
                  </a:lnTo>
                  <a:cubicBezTo>
                    <a:pt x="12135" y="389"/>
                    <a:pt x="11997" y="188"/>
                    <a:pt x="1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086365" y="163776"/>
              <a:ext cx="916812" cy="1389781"/>
            </a:xfrm>
            <a:custGeom>
              <a:avLst/>
              <a:gdLst/>
              <a:ahLst/>
              <a:cxnLst/>
              <a:rect l="l" t="t" r="r" b="b"/>
              <a:pathLst>
                <a:path w="11458" h="17369" extrusionOk="0">
                  <a:moveTo>
                    <a:pt x="11094" y="1"/>
                  </a:moveTo>
                  <a:lnTo>
                    <a:pt x="1" y="17293"/>
                  </a:lnTo>
                  <a:cubicBezTo>
                    <a:pt x="239" y="17331"/>
                    <a:pt x="477" y="17356"/>
                    <a:pt x="728" y="17368"/>
                  </a:cubicBezTo>
                  <a:lnTo>
                    <a:pt x="11458" y="666"/>
                  </a:lnTo>
                  <a:cubicBezTo>
                    <a:pt x="11345" y="440"/>
                    <a:pt x="11219" y="214"/>
                    <a:pt x="11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39994" y="306363"/>
              <a:ext cx="825435" cy="1251195"/>
            </a:xfrm>
            <a:custGeom>
              <a:avLst/>
              <a:gdLst/>
              <a:ahLst/>
              <a:cxnLst/>
              <a:rect l="l" t="t" r="r" b="b"/>
              <a:pathLst>
                <a:path w="10316" h="15637" extrusionOk="0">
                  <a:moveTo>
                    <a:pt x="10027" y="1"/>
                  </a:moveTo>
                  <a:lnTo>
                    <a:pt x="1" y="15636"/>
                  </a:lnTo>
                  <a:lnTo>
                    <a:pt x="779" y="15636"/>
                  </a:lnTo>
                  <a:lnTo>
                    <a:pt x="10316" y="791"/>
                  </a:lnTo>
                  <a:cubicBezTo>
                    <a:pt x="10228" y="528"/>
                    <a:pt x="10127" y="264"/>
                    <a:pt x="10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99624" y="476074"/>
              <a:ext cx="709013" cy="1081483"/>
            </a:xfrm>
            <a:custGeom>
              <a:avLst/>
              <a:gdLst/>
              <a:ahLst/>
              <a:cxnLst/>
              <a:rect l="l" t="t" r="r" b="b"/>
              <a:pathLst>
                <a:path w="8861" h="13516" extrusionOk="0">
                  <a:moveTo>
                    <a:pt x="8685" y="0"/>
                  </a:moveTo>
                  <a:lnTo>
                    <a:pt x="1" y="13515"/>
                  </a:lnTo>
                  <a:lnTo>
                    <a:pt x="791" y="13515"/>
                  </a:lnTo>
                  <a:lnTo>
                    <a:pt x="8860" y="942"/>
                  </a:lnTo>
                  <a:cubicBezTo>
                    <a:pt x="8810" y="628"/>
                    <a:pt x="8747" y="302"/>
                    <a:pt x="8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559334" y="684913"/>
              <a:ext cx="561305" cy="872644"/>
            </a:xfrm>
            <a:custGeom>
              <a:avLst/>
              <a:gdLst/>
              <a:ahLst/>
              <a:cxnLst/>
              <a:rect l="l" t="t" r="r" b="b"/>
              <a:pathLst>
                <a:path w="7015" h="10906" extrusionOk="0">
                  <a:moveTo>
                    <a:pt x="7002" y="1"/>
                  </a:moveTo>
                  <a:lnTo>
                    <a:pt x="0" y="10905"/>
                  </a:lnTo>
                  <a:lnTo>
                    <a:pt x="791" y="10905"/>
                  </a:lnTo>
                  <a:lnTo>
                    <a:pt x="7015" y="1205"/>
                  </a:lnTo>
                  <a:lnTo>
                    <a:pt x="7015" y="427"/>
                  </a:lnTo>
                  <a:cubicBezTo>
                    <a:pt x="7015" y="289"/>
                    <a:pt x="7015" y="139"/>
                    <a:pt x="7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719924" y="932960"/>
              <a:ext cx="400715" cy="624597"/>
            </a:xfrm>
            <a:custGeom>
              <a:avLst/>
              <a:gdLst/>
              <a:ahLst/>
              <a:cxnLst/>
              <a:rect l="l" t="t" r="r" b="b"/>
              <a:pathLst>
                <a:path w="5008" h="7806" extrusionOk="0">
                  <a:moveTo>
                    <a:pt x="5008" y="0"/>
                  </a:moveTo>
                  <a:lnTo>
                    <a:pt x="1" y="7805"/>
                  </a:lnTo>
                  <a:lnTo>
                    <a:pt x="779" y="7805"/>
                  </a:lnTo>
                  <a:lnTo>
                    <a:pt x="5008" y="1230"/>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290225" y="-70064"/>
            <a:ext cx="4674385" cy="4673649"/>
          </a:xfrm>
          <a:custGeom>
            <a:avLst/>
            <a:gdLst/>
            <a:ahLst/>
            <a:cxnLst/>
            <a:rect l="l" t="t" r="r" b="b"/>
            <a:pathLst>
              <a:path w="62870" h="62858" extrusionOk="0">
                <a:moveTo>
                  <a:pt x="36053" y="0"/>
                </a:moveTo>
                <a:cubicBezTo>
                  <a:pt x="16138" y="0"/>
                  <a:pt x="0" y="16138"/>
                  <a:pt x="0" y="36053"/>
                </a:cubicBezTo>
                <a:lnTo>
                  <a:pt x="0" y="62857"/>
                </a:lnTo>
                <a:lnTo>
                  <a:pt x="28423" y="62857"/>
                </a:lnTo>
                <a:cubicBezTo>
                  <a:pt x="47447" y="62857"/>
                  <a:pt x="62870" y="47447"/>
                  <a:pt x="62870" y="28423"/>
                </a:cubicBezTo>
                <a:lnTo>
                  <a:pt x="628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txBox="1">
            <a:spLocks noGrp="1"/>
          </p:cNvSpPr>
          <p:nvPr>
            <p:ph type="subTitle" idx="1"/>
          </p:nvPr>
        </p:nvSpPr>
        <p:spPr>
          <a:xfrm>
            <a:off x="948600" y="3065536"/>
            <a:ext cx="2488500" cy="58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2"/>
          <p:cNvSpPr txBox="1">
            <a:spLocks noGrp="1"/>
          </p:cNvSpPr>
          <p:nvPr>
            <p:ph type="ctrTitle"/>
          </p:nvPr>
        </p:nvSpPr>
        <p:spPr>
          <a:xfrm>
            <a:off x="948600" y="1002461"/>
            <a:ext cx="2488500" cy="2050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5200"/>
              <a:buNone/>
              <a:defRPr sz="5200" b="1">
                <a:solidFill>
                  <a:schemeClr val="dk1"/>
                </a:solidFill>
                <a:latin typeface="Exo"/>
                <a:ea typeface="Exo"/>
                <a:cs typeface="Exo"/>
                <a:sym typeface="Exo"/>
              </a:defRPr>
            </a:lvl1pPr>
            <a:lvl2pPr lvl="1" algn="ctr" rtl="0">
              <a:spcBef>
                <a:spcPts val="0"/>
              </a:spcBef>
              <a:spcAft>
                <a:spcPts val="0"/>
              </a:spcAft>
              <a:buSzPts val="5200"/>
              <a:buNone/>
              <a:defRPr sz="5200" b="1"/>
            </a:lvl2pPr>
            <a:lvl3pPr lvl="2" algn="ctr" rtl="0">
              <a:spcBef>
                <a:spcPts val="0"/>
              </a:spcBef>
              <a:spcAft>
                <a:spcPts val="0"/>
              </a:spcAft>
              <a:buSzPts val="5200"/>
              <a:buNone/>
              <a:defRPr sz="5200" b="1"/>
            </a:lvl3pPr>
            <a:lvl4pPr lvl="3" algn="ctr" rtl="0">
              <a:spcBef>
                <a:spcPts val="0"/>
              </a:spcBef>
              <a:spcAft>
                <a:spcPts val="0"/>
              </a:spcAft>
              <a:buSzPts val="5200"/>
              <a:buNone/>
              <a:defRPr sz="5200" b="1"/>
            </a:lvl4pPr>
            <a:lvl5pPr lvl="4" algn="ctr" rtl="0">
              <a:spcBef>
                <a:spcPts val="0"/>
              </a:spcBef>
              <a:spcAft>
                <a:spcPts val="0"/>
              </a:spcAft>
              <a:buSzPts val="5200"/>
              <a:buNone/>
              <a:defRPr sz="5200" b="1"/>
            </a:lvl5pPr>
            <a:lvl6pPr lvl="5" algn="ctr" rtl="0">
              <a:spcBef>
                <a:spcPts val="0"/>
              </a:spcBef>
              <a:spcAft>
                <a:spcPts val="0"/>
              </a:spcAft>
              <a:buSzPts val="5200"/>
              <a:buNone/>
              <a:defRPr sz="5200" b="1"/>
            </a:lvl6pPr>
            <a:lvl7pPr lvl="6" algn="ctr" rtl="0">
              <a:spcBef>
                <a:spcPts val="0"/>
              </a:spcBef>
              <a:spcAft>
                <a:spcPts val="0"/>
              </a:spcAft>
              <a:buSzPts val="5200"/>
              <a:buNone/>
              <a:defRPr sz="5200" b="1"/>
            </a:lvl7pPr>
            <a:lvl8pPr lvl="7" algn="ctr" rtl="0">
              <a:spcBef>
                <a:spcPts val="0"/>
              </a:spcBef>
              <a:spcAft>
                <a:spcPts val="0"/>
              </a:spcAft>
              <a:buSzPts val="5200"/>
              <a:buNone/>
              <a:defRPr sz="5200" b="1"/>
            </a:lvl8pPr>
            <a:lvl9pPr lvl="8" algn="ctr" rtl="0">
              <a:spcBef>
                <a:spcPts val="0"/>
              </a:spcBef>
              <a:spcAft>
                <a:spcPts val="0"/>
              </a:spcAft>
              <a:buSzPts val="5200"/>
              <a:buNone/>
              <a:defRPr sz="5200" b="1"/>
            </a:lvl9pPr>
          </a:lstStyle>
          <a:p>
            <a:endParaRPr/>
          </a:p>
        </p:txBody>
      </p:sp>
      <p:sp>
        <p:nvSpPr>
          <p:cNvPr id="33" name="Google Shape;33;p2"/>
          <p:cNvSpPr/>
          <p:nvPr/>
        </p:nvSpPr>
        <p:spPr>
          <a:xfrm>
            <a:off x="1586451" y="-1319620"/>
            <a:ext cx="1491160" cy="1491160"/>
          </a:xfrm>
          <a:custGeom>
            <a:avLst/>
            <a:gdLst/>
            <a:ahLst/>
            <a:cxnLst/>
            <a:rect l="l" t="t" r="r" b="b"/>
            <a:pathLst>
              <a:path w="18636" h="18636" extrusionOk="0">
                <a:moveTo>
                  <a:pt x="10216" y="1"/>
                </a:moveTo>
                <a:cubicBezTo>
                  <a:pt x="4569" y="1"/>
                  <a:pt x="1" y="4569"/>
                  <a:pt x="1" y="10203"/>
                </a:cubicBezTo>
                <a:lnTo>
                  <a:pt x="1" y="18636"/>
                </a:lnTo>
                <a:lnTo>
                  <a:pt x="7944" y="18636"/>
                </a:lnTo>
                <a:cubicBezTo>
                  <a:pt x="13855" y="18636"/>
                  <a:pt x="18636" y="13855"/>
                  <a:pt x="18636" y="7944"/>
                </a:cubicBezTo>
                <a:lnTo>
                  <a:pt x="186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1">
  <p:cSld name="CUSTOM_7">
    <p:spTree>
      <p:nvGrpSpPr>
        <p:cNvPr id="1" name="Shape 646"/>
        <p:cNvGrpSpPr/>
        <p:nvPr/>
      </p:nvGrpSpPr>
      <p:grpSpPr>
        <a:xfrm>
          <a:off x="0" y="0"/>
          <a:ext cx="0" cy="0"/>
          <a:chOff x="0" y="0"/>
          <a:chExt cx="0" cy="0"/>
        </a:xfrm>
      </p:grpSpPr>
      <p:sp>
        <p:nvSpPr>
          <p:cNvPr id="647" name="Google Shape;647;p20"/>
          <p:cNvSpPr txBox="1">
            <a:spLocks noGrp="1"/>
          </p:cNvSpPr>
          <p:nvPr>
            <p:ph type="title"/>
          </p:nvPr>
        </p:nvSpPr>
        <p:spPr>
          <a:xfrm>
            <a:off x="2798850" y="2836900"/>
            <a:ext cx="35463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48" name="Google Shape;648;p20"/>
          <p:cNvSpPr txBox="1">
            <a:spLocks noGrp="1"/>
          </p:cNvSpPr>
          <p:nvPr>
            <p:ph type="subTitle" idx="1"/>
          </p:nvPr>
        </p:nvSpPr>
        <p:spPr>
          <a:xfrm>
            <a:off x="2798850" y="1601800"/>
            <a:ext cx="3546300" cy="123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lnSpc>
                <a:spcPct val="100000"/>
              </a:lnSpc>
              <a:spcBef>
                <a:spcPts val="160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grpSp>
        <p:nvGrpSpPr>
          <p:cNvPr id="649" name="Google Shape;649;p20"/>
          <p:cNvGrpSpPr/>
          <p:nvPr/>
        </p:nvGrpSpPr>
        <p:grpSpPr>
          <a:xfrm>
            <a:off x="5836025" y="4404351"/>
            <a:ext cx="2373891" cy="1000575"/>
            <a:chOff x="4063975" y="-546774"/>
            <a:chExt cx="2373891" cy="1000575"/>
          </a:xfrm>
        </p:grpSpPr>
        <p:grpSp>
          <p:nvGrpSpPr>
            <p:cNvPr id="650" name="Google Shape;650;p20"/>
            <p:cNvGrpSpPr/>
            <p:nvPr/>
          </p:nvGrpSpPr>
          <p:grpSpPr>
            <a:xfrm flipH="1">
              <a:off x="5560019" y="-414208"/>
              <a:ext cx="877847" cy="868009"/>
              <a:chOff x="6088588" y="-408158"/>
              <a:chExt cx="877847" cy="868009"/>
            </a:xfrm>
          </p:grpSpPr>
          <p:sp>
            <p:nvSpPr>
              <p:cNvPr id="651" name="Google Shape;651;p20"/>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0"/>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0"/>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0"/>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0"/>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0"/>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0"/>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0"/>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0"/>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0"/>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0"/>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0"/>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0"/>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0"/>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0"/>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6" name="Google Shape;666;p20"/>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7" name="Google Shape;667;p20"/>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24">
    <p:spTree>
      <p:nvGrpSpPr>
        <p:cNvPr id="1" name="Shape 752"/>
        <p:cNvGrpSpPr/>
        <p:nvPr/>
      </p:nvGrpSpPr>
      <p:grpSpPr>
        <a:xfrm>
          <a:off x="0" y="0"/>
          <a:ext cx="0" cy="0"/>
          <a:chOff x="0" y="0"/>
          <a:chExt cx="0" cy="0"/>
        </a:xfrm>
      </p:grpSpPr>
      <p:sp>
        <p:nvSpPr>
          <p:cNvPr id="753" name="Google Shape;753;p23"/>
          <p:cNvSpPr txBox="1">
            <a:spLocks noGrp="1"/>
          </p:cNvSpPr>
          <p:nvPr>
            <p:ph type="title"/>
          </p:nvPr>
        </p:nvSpPr>
        <p:spPr>
          <a:xfrm>
            <a:off x="4433100" y="1443438"/>
            <a:ext cx="3852000" cy="108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54" name="Google Shape;754;p23"/>
          <p:cNvSpPr txBox="1">
            <a:spLocks noGrp="1"/>
          </p:cNvSpPr>
          <p:nvPr>
            <p:ph type="subTitle" idx="1"/>
          </p:nvPr>
        </p:nvSpPr>
        <p:spPr>
          <a:xfrm>
            <a:off x="4433100" y="2621863"/>
            <a:ext cx="3852000" cy="123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755" name="Google Shape;755;p23"/>
          <p:cNvGrpSpPr/>
          <p:nvPr/>
        </p:nvGrpSpPr>
        <p:grpSpPr>
          <a:xfrm>
            <a:off x="5913175" y="3907394"/>
            <a:ext cx="3545529" cy="1688867"/>
            <a:chOff x="4063975" y="-1169456"/>
            <a:chExt cx="3545529" cy="1688867"/>
          </a:xfrm>
        </p:grpSpPr>
        <p:sp>
          <p:nvSpPr>
            <p:cNvPr id="756" name="Google Shape;756;p23"/>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 name="Google Shape;757;p23"/>
            <p:cNvGrpSpPr/>
            <p:nvPr/>
          </p:nvGrpSpPr>
          <p:grpSpPr>
            <a:xfrm flipH="1">
              <a:off x="5560019" y="-414208"/>
              <a:ext cx="877847" cy="868009"/>
              <a:chOff x="6088588" y="-408158"/>
              <a:chExt cx="877847" cy="868009"/>
            </a:xfrm>
          </p:grpSpPr>
          <p:sp>
            <p:nvSpPr>
              <p:cNvPr id="758" name="Google Shape;758;p23"/>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3"/>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3"/>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3"/>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3"/>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3"/>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3"/>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3"/>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3"/>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3"/>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3"/>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3"/>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3"/>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3"/>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3"/>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3" name="Google Shape;773;p23"/>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774" name="Google Shape;774;p23"/>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23"/>
          <p:cNvGrpSpPr/>
          <p:nvPr/>
        </p:nvGrpSpPr>
        <p:grpSpPr>
          <a:xfrm>
            <a:off x="3425844" y="-1412205"/>
            <a:ext cx="2487331" cy="2037063"/>
            <a:chOff x="7180332" y="-1497055"/>
            <a:chExt cx="2487331" cy="2037063"/>
          </a:xfrm>
        </p:grpSpPr>
        <p:sp>
          <p:nvSpPr>
            <p:cNvPr id="776" name="Google Shape;776;p23"/>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3"/>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3"/>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3"/>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3"/>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3"/>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3"/>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3"/>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3"/>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3"/>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3"/>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3"/>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3"/>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3"/>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3"/>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CUSTOM_9">
    <p:spTree>
      <p:nvGrpSpPr>
        <p:cNvPr id="1" name="Shape 791"/>
        <p:cNvGrpSpPr/>
        <p:nvPr/>
      </p:nvGrpSpPr>
      <p:grpSpPr>
        <a:xfrm>
          <a:off x="0" y="0"/>
          <a:ext cx="0" cy="0"/>
          <a:chOff x="0" y="0"/>
          <a:chExt cx="0" cy="0"/>
        </a:xfrm>
      </p:grpSpPr>
      <p:sp>
        <p:nvSpPr>
          <p:cNvPr id="792" name="Google Shape;792;p24"/>
          <p:cNvSpPr txBox="1">
            <a:spLocks noGrp="1"/>
          </p:cNvSpPr>
          <p:nvPr>
            <p:ph type="title"/>
          </p:nvPr>
        </p:nvSpPr>
        <p:spPr>
          <a:xfrm>
            <a:off x="720000" y="504950"/>
            <a:ext cx="7704000" cy="56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solidFill>
                  <a:schemeClr val="l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93" name="Google Shape;793;p24"/>
          <p:cNvSpPr txBox="1">
            <a:spLocks noGrp="1"/>
          </p:cNvSpPr>
          <p:nvPr>
            <p:ph type="subTitle" idx="1"/>
          </p:nvPr>
        </p:nvSpPr>
        <p:spPr>
          <a:xfrm>
            <a:off x="720000" y="2385250"/>
            <a:ext cx="2597400" cy="1104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94" name="Google Shape;794;p24"/>
          <p:cNvSpPr txBox="1">
            <a:spLocks noGrp="1"/>
          </p:cNvSpPr>
          <p:nvPr>
            <p:ph type="subTitle" idx="2"/>
          </p:nvPr>
        </p:nvSpPr>
        <p:spPr>
          <a:xfrm>
            <a:off x="5826600" y="2385250"/>
            <a:ext cx="2597400" cy="1104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3">
  <p:cSld name="CUSTOM_21">
    <p:spTree>
      <p:nvGrpSpPr>
        <p:cNvPr id="1" name="Shape 795"/>
        <p:cNvGrpSpPr/>
        <p:nvPr/>
      </p:nvGrpSpPr>
      <p:grpSpPr>
        <a:xfrm>
          <a:off x="0" y="0"/>
          <a:ext cx="0" cy="0"/>
          <a:chOff x="0" y="0"/>
          <a:chExt cx="0" cy="0"/>
        </a:xfrm>
      </p:grpSpPr>
      <p:sp>
        <p:nvSpPr>
          <p:cNvPr id="796" name="Google Shape;796;p25"/>
          <p:cNvSpPr txBox="1">
            <a:spLocks noGrp="1"/>
          </p:cNvSpPr>
          <p:nvPr>
            <p:ph type="subTitle" idx="1"/>
          </p:nvPr>
        </p:nvSpPr>
        <p:spPr>
          <a:xfrm>
            <a:off x="722525" y="1597525"/>
            <a:ext cx="5536500" cy="10992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Char char="●"/>
              <a:defRPr/>
            </a:lvl1pPr>
            <a:lvl2pPr lvl="1" rtl="0">
              <a:spcBef>
                <a:spcPts val="0"/>
              </a:spcBef>
              <a:spcAft>
                <a:spcPts val="0"/>
              </a:spcAft>
              <a:buSzPts val="1200"/>
              <a:buChar char="○"/>
              <a:defRPr/>
            </a:lvl2pPr>
            <a:lvl3pPr lvl="2" rtl="0">
              <a:spcBef>
                <a:spcPts val="1600"/>
              </a:spcBef>
              <a:spcAft>
                <a:spcPts val="0"/>
              </a:spcAft>
              <a:buSzPts val="1200"/>
              <a:buChar char="■"/>
              <a:defRPr/>
            </a:lvl3pPr>
            <a:lvl4pPr lvl="3" rtl="0">
              <a:spcBef>
                <a:spcPts val="1600"/>
              </a:spcBef>
              <a:spcAft>
                <a:spcPts val="0"/>
              </a:spcAft>
              <a:buSzPts val="1200"/>
              <a:buChar char="●"/>
              <a:defRPr/>
            </a:lvl4pPr>
            <a:lvl5pPr lvl="4" rtl="0">
              <a:spcBef>
                <a:spcPts val="1600"/>
              </a:spcBef>
              <a:spcAft>
                <a:spcPts val="0"/>
              </a:spcAft>
              <a:buSzPts val="1200"/>
              <a:buChar char="○"/>
              <a:defRPr/>
            </a:lvl5pPr>
            <a:lvl6pPr lvl="5" rtl="0">
              <a:spcBef>
                <a:spcPts val="1600"/>
              </a:spcBef>
              <a:spcAft>
                <a:spcPts val="0"/>
              </a:spcAft>
              <a:buSzPts val="1200"/>
              <a:buChar char="■"/>
              <a:defRPr/>
            </a:lvl6pPr>
            <a:lvl7pPr lvl="6" rtl="0">
              <a:spcBef>
                <a:spcPts val="1600"/>
              </a:spcBef>
              <a:spcAft>
                <a:spcPts val="0"/>
              </a:spcAft>
              <a:buSzPts val="1200"/>
              <a:buChar char="●"/>
              <a:defRPr/>
            </a:lvl7pPr>
            <a:lvl8pPr lvl="7" rtl="0">
              <a:spcBef>
                <a:spcPts val="1600"/>
              </a:spcBef>
              <a:spcAft>
                <a:spcPts val="0"/>
              </a:spcAft>
              <a:buSzPts val="1200"/>
              <a:buChar char="○"/>
              <a:defRPr/>
            </a:lvl8pPr>
            <a:lvl9pPr lvl="8" rtl="0">
              <a:spcBef>
                <a:spcPts val="1600"/>
              </a:spcBef>
              <a:spcAft>
                <a:spcPts val="1600"/>
              </a:spcAft>
              <a:buSzPts val="1200"/>
              <a:buChar char="■"/>
              <a:defRPr/>
            </a:lvl9pPr>
          </a:lstStyle>
          <a:p>
            <a:endParaRPr/>
          </a:p>
        </p:txBody>
      </p:sp>
      <p:sp>
        <p:nvSpPr>
          <p:cNvPr id="797" name="Google Shape;797;p25"/>
          <p:cNvSpPr txBox="1">
            <a:spLocks noGrp="1"/>
          </p:cNvSpPr>
          <p:nvPr>
            <p:ph type="subTitle" idx="2"/>
          </p:nvPr>
        </p:nvSpPr>
        <p:spPr>
          <a:xfrm>
            <a:off x="713225" y="3069650"/>
            <a:ext cx="5536500" cy="109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Char char="●"/>
              <a:defRPr/>
            </a:lvl1pPr>
            <a:lvl2pPr lvl="1" rtl="0">
              <a:spcBef>
                <a:spcPts val="0"/>
              </a:spcBef>
              <a:spcAft>
                <a:spcPts val="0"/>
              </a:spcAft>
              <a:buSzPts val="1200"/>
              <a:buChar char="○"/>
              <a:defRPr/>
            </a:lvl2pPr>
            <a:lvl3pPr lvl="2" rtl="0">
              <a:spcBef>
                <a:spcPts val="1600"/>
              </a:spcBef>
              <a:spcAft>
                <a:spcPts val="0"/>
              </a:spcAft>
              <a:buSzPts val="1200"/>
              <a:buChar char="■"/>
              <a:defRPr/>
            </a:lvl3pPr>
            <a:lvl4pPr lvl="3" rtl="0">
              <a:spcBef>
                <a:spcPts val="1600"/>
              </a:spcBef>
              <a:spcAft>
                <a:spcPts val="0"/>
              </a:spcAft>
              <a:buSzPts val="1200"/>
              <a:buChar char="●"/>
              <a:defRPr/>
            </a:lvl4pPr>
            <a:lvl5pPr lvl="4" rtl="0">
              <a:spcBef>
                <a:spcPts val="1600"/>
              </a:spcBef>
              <a:spcAft>
                <a:spcPts val="0"/>
              </a:spcAft>
              <a:buSzPts val="1200"/>
              <a:buChar char="○"/>
              <a:defRPr/>
            </a:lvl5pPr>
            <a:lvl6pPr lvl="5" rtl="0">
              <a:spcBef>
                <a:spcPts val="1600"/>
              </a:spcBef>
              <a:spcAft>
                <a:spcPts val="0"/>
              </a:spcAft>
              <a:buSzPts val="1200"/>
              <a:buChar char="■"/>
              <a:defRPr/>
            </a:lvl6pPr>
            <a:lvl7pPr lvl="6" rtl="0">
              <a:spcBef>
                <a:spcPts val="1600"/>
              </a:spcBef>
              <a:spcAft>
                <a:spcPts val="0"/>
              </a:spcAft>
              <a:buSzPts val="1200"/>
              <a:buChar char="●"/>
              <a:defRPr/>
            </a:lvl7pPr>
            <a:lvl8pPr lvl="7" rtl="0">
              <a:spcBef>
                <a:spcPts val="1600"/>
              </a:spcBef>
              <a:spcAft>
                <a:spcPts val="0"/>
              </a:spcAft>
              <a:buSzPts val="1200"/>
              <a:buChar char="○"/>
              <a:defRPr/>
            </a:lvl8pPr>
            <a:lvl9pPr lvl="8" rtl="0">
              <a:spcBef>
                <a:spcPts val="1600"/>
              </a:spcBef>
              <a:spcAft>
                <a:spcPts val="1600"/>
              </a:spcAft>
              <a:buSzPts val="1200"/>
              <a:buChar char="■"/>
              <a:defRPr/>
            </a:lvl9pPr>
          </a:lstStyle>
          <a:p>
            <a:endParaRPr/>
          </a:p>
        </p:txBody>
      </p:sp>
      <p:sp>
        <p:nvSpPr>
          <p:cNvPr id="798" name="Google Shape;798;p25"/>
          <p:cNvSpPr txBox="1">
            <a:spLocks noGrp="1"/>
          </p:cNvSpPr>
          <p:nvPr>
            <p:ph type="subTitle" idx="3"/>
          </p:nvPr>
        </p:nvSpPr>
        <p:spPr>
          <a:xfrm>
            <a:off x="722525" y="1182450"/>
            <a:ext cx="5536500" cy="419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Exo"/>
              <a:buNone/>
              <a:defRPr b="1">
                <a:solidFill>
                  <a:schemeClr val="lt1"/>
                </a:solidFill>
                <a:latin typeface="Exo"/>
                <a:ea typeface="Exo"/>
                <a:cs typeface="Exo"/>
                <a:sym typeface="Exo"/>
              </a:defRPr>
            </a:lvl1pPr>
            <a:lvl2pPr lvl="1" rtl="0">
              <a:spcBef>
                <a:spcPts val="1600"/>
              </a:spcBef>
              <a:spcAft>
                <a:spcPts val="0"/>
              </a:spcAft>
              <a:buClr>
                <a:schemeClr val="lt1"/>
              </a:buClr>
              <a:buSzPts val="1400"/>
              <a:buFont typeface="Exo"/>
              <a:buNone/>
              <a:defRPr>
                <a:solidFill>
                  <a:schemeClr val="lt1"/>
                </a:solidFill>
                <a:latin typeface="Exo"/>
                <a:ea typeface="Exo"/>
                <a:cs typeface="Exo"/>
                <a:sym typeface="Exo"/>
              </a:defRPr>
            </a:lvl2pPr>
            <a:lvl3pPr lvl="2" rtl="0">
              <a:spcBef>
                <a:spcPts val="1600"/>
              </a:spcBef>
              <a:spcAft>
                <a:spcPts val="0"/>
              </a:spcAft>
              <a:buClr>
                <a:schemeClr val="lt1"/>
              </a:buClr>
              <a:buSzPts val="1400"/>
              <a:buFont typeface="Exo"/>
              <a:buNone/>
              <a:defRPr>
                <a:solidFill>
                  <a:schemeClr val="lt1"/>
                </a:solidFill>
                <a:latin typeface="Exo"/>
                <a:ea typeface="Exo"/>
                <a:cs typeface="Exo"/>
                <a:sym typeface="Exo"/>
              </a:defRPr>
            </a:lvl3pPr>
            <a:lvl4pPr lvl="3" rtl="0">
              <a:spcBef>
                <a:spcPts val="1600"/>
              </a:spcBef>
              <a:spcAft>
                <a:spcPts val="0"/>
              </a:spcAft>
              <a:buClr>
                <a:schemeClr val="lt1"/>
              </a:buClr>
              <a:buSzPts val="1400"/>
              <a:buFont typeface="Exo"/>
              <a:buNone/>
              <a:defRPr>
                <a:solidFill>
                  <a:schemeClr val="lt1"/>
                </a:solidFill>
                <a:latin typeface="Exo"/>
                <a:ea typeface="Exo"/>
                <a:cs typeface="Exo"/>
                <a:sym typeface="Exo"/>
              </a:defRPr>
            </a:lvl4pPr>
            <a:lvl5pPr lvl="4" rtl="0">
              <a:spcBef>
                <a:spcPts val="1600"/>
              </a:spcBef>
              <a:spcAft>
                <a:spcPts val="0"/>
              </a:spcAft>
              <a:buClr>
                <a:schemeClr val="lt1"/>
              </a:buClr>
              <a:buSzPts val="1400"/>
              <a:buFont typeface="Exo"/>
              <a:buNone/>
              <a:defRPr>
                <a:solidFill>
                  <a:schemeClr val="lt1"/>
                </a:solidFill>
                <a:latin typeface="Exo"/>
                <a:ea typeface="Exo"/>
                <a:cs typeface="Exo"/>
                <a:sym typeface="Exo"/>
              </a:defRPr>
            </a:lvl5pPr>
            <a:lvl6pPr lvl="5" rtl="0">
              <a:spcBef>
                <a:spcPts val="1600"/>
              </a:spcBef>
              <a:spcAft>
                <a:spcPts val="0"/>
              </a:spcAft>
              <a:buClr>
                <a:schemeClr val="lt1"/>
              </a:buClr>
              <a:buSzPts val="1400"/>
              <a:buFont typeface="Exo"/>
              <a:buNone/>
              <a:defRPr>
                <a:solidFill>
                  <a:schemeClr val="lt1"/>
                </a:solidFill>
                <a:latin typeface="Exo"/>
                <a:ea typeface="Exo"/>
                <a:cs typeface="Exo"/>
                <a:sym typeface="Exo"/>
              </a:defRPr>
            </a:lvl6pPr>
            <a:lvl7pPr lvl="6" rtl="0">
              <a:spcBef>
                <a:spcPts val="1600"/>
              </a:spcBef>
              <a:spcAft>
                <a:spcPts val="0"/>
              </a:spcAft>
              <a:buClr>
                <a:schemeClr val="lt1"/>
              </a:buClr>
              <a:buSzPts val="1400"/>
              <a:buFont typeface="Exo"/>
              <a:buNone/>
              <a:defRPr>
                <a:solidFill>
                  <a:schemeClr val="lt1"/>
                </a:solidFill>
                <a:latin typeface="Exo"/>
                <a:ea typeface="Exo"/>
                <a:cs typeface="Exo"/>
                <a:sym typeface="Exo"/>
              </a:defRPr>
            </a:lvl7pPr>
            <a:lvl8pPr lvl="7" rtl="0">
              <a:spcBef>
                <a:spcPts val="1600"/>
              </a:spcBef>
              <a:spcAft>
                <a:spcPts val="0"/>
              </a:spcAft>
              <a:buClr>
                <a:schemeClr val="lt1"/>
              </a:buClr>
              <a:buSzPts val="1400"/>
              <a:buFont typeface="Exo"/>
              <a:buNone/>
              <a:defRPr>
                <a:solidFill>
                  <a:schemeClr val="lt1"/>
                </a:solidFill>
                <a:latin typeface="Exo"/>
                <a:ea typeface="Exo"/>
                <a:cs typeface="Exo"/>
                <a:sym typeface="Exo"/>
              </a:defRPr>
            </a:lvl8pPr>
            <a:lvl9pPr lvl="8" rtl="0">
              <a:spcBef>
                <a:spcPts val="1600"/>
              </a:spcBef>
              <a:spcAft>
                <a:spcPts val="1600"/>
              </a:spcAft>
              <a:buClr>
                <a:schemeClr val="lt1"/>
              </a:buClr>
              <a:buSzPts val="1400"/>
              <a:buFont typeface="Exo"/>
              <a:buNone/>
              <a:defRPr>
                <a:solidFill>
                  <a:schemeClr val="lt1"/>
                </a:solidFill>
                <a:latin typeface="Exo"/>
                <a:ea typeface="Exo"/>
                <a:cs typeface="Exo"/>
                <a:sym typeface="Exo"/>
              </a:defRPr>
            </a:lvl9pPr>
          </a:lstStyle>
          <a:p>
            <a:endParaRPr/>
          </a:p>
        </p:txBody>
      </p:sp>
      <p:sp>
        <p:nvSpPr>
          <p:cNvPr id="799" name="Google Shape;799;p25"/>
          <p:cNvSpPr txBox="1">
            <a:spLocks noGrp="1"/>
          </p:cNvSpPr>
          <p:nvPr>
            <p:ph type="subTitle" idx="4"/>
          </p:nvPr>
        </p:nvSpPr>
        <p:spPr>
          <a:xfrm>
            <a:off x="713225" y="2654575"/>
            <a:ext cx="5536500" cy="419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Exo"/>
              <a:buNone/>
              <a:defRPr b="1">
                <a:solidFill>
                  <a:schemeClr val="lt1"/>
                </a:solidFill>
                <a:latin typeface="Exo"/>
                <a:ea typeface="Exo"/>
                <a:cs typeface="Exo"/>
                <a:sym typeface="Exo"/>
              </a:defRPr>
            </a:lvl1pPr>
            <a:lvl2pPr lvl="1" rtl="0">
              <a:spcBef>
                <a:spcPts val="1600"/>
              </a:spcBef>
              <a:spcAft>
                <a:spcPts val="0"/>
              </a:spcAft>
              <a:buClr>
                <a:schemeClr val="lt1"/>
              </a:buClr>
              <a:buSzPts val="1400"/>
              <a:buFont typeface="Exo"/>
              <a:buNone/>
              <a:defRPr>
                <a:solidFill>
                  <a:schemeClr val="lt1"/>
                </a:solidFill>
                <a:latin typeface="Exo"/>
                <a:ea typeface="Exo"/>
                <a:cs typeface="Exo"/>
                <a:sym typeface="Exo"/>
              </a:defRPr>
            </a:lvl2pPr>
            <a:lvl3pPr lvl="2" rtl="0">
              <a:spcBef>
                <a:spcPts val="1600"/>
              </a:spcBef>
              <a:spcAft>
                <a:spcPts val="0"/>
              </a:spcAft>
              <a:buClr>
                <a:schemeClr val="lt1"/>
              </a:buClr>
              <a:buSzPts val="1400"/>
              <a:buFont typeface="Exo"/>
              <a:buNone/>
              <a:defRPr>
                <a:solidFill>
                  <a:schemeClr val="lt1"/>
                </a:solidFill>
                <a:latin typeface="Exo"/>
                <a:ea typeface="Exo"/>
                <a:cs typeface="Exo"/>
                <a:sym typeface="Exo"/>
              </a:defRPr>
            </a:lvl3pPr>
            <a:lvl4pPr lvl="3" rtl="0">
              <a:spcBef>
                <a:spcPts val="1600"/>
              </a:spcBef>
              <a:spcAft>
                <a:spcPts val="0"/>
              </a:spcAft>
              <a:buClr>
                <a:schemeClr val="lt1"/>
              </a:buClr>
              <a:buSzPts val="1400"/>
              <a:buFont typeface="Exo"/>
              <a:buNone/>
              <a:defRPr>
                <a:solidFill>
                  <a:schemeClr val="lt1"/>
                </a:solidFill>
                <a:latin typeface="Exo"/>
                <a:ea typeface="Exo"/>
                <a:cs typeface="Exo"/>
                <a:sym typeface="Exo"/>
              </a:defRPr>
            </a:lvl4pPr>
            <a:lvl5pPr lvl="4" rtl="0">
              <a:spcBef>
                <a:spcPts val="1600"/>
              </a:spcBef>
              <a:spcAft>
                <a:spcPts val="0"/>
              </a:spcAft>
              <a:buClr>
                <a:schemeClr val="lt1"/>
              </a:buClr>
              <a:buSzPts val="1400"/>
              <a:buFont typeface="Exo"/>
              <a:buNone/>
              <a:defRPr>
                <a:solidFill>
                  <a:schemeClr val="lt1"/>
                </a:solidFill>
                <a:latin typeface="Exo"/>
                <a:ea typeface="Exo"/>
                <a:cs typeface="Exo"/>
                <a:sym typeface="Exo"/>
              </a:defRPr>
            </a:lvl5pPr>
            <a:lvl6pPr lvl="5" rtl="0">
              <a:spcBef>
                <a:spcPts val="1600"/>
              </a:spcBef>
              <a:spcAft>
                <a:spcPts val="0"/>
              </a:spcAft>
              <a:buClr>
                <a:schemeClr val="lt1"/>
              </a:buClr>
              <a:buSzPts val="1400"/>
              <a:buFont typeface="Exo"/>
              <a:buNone/>
              <a:defRPr>
                <a:solidFill>
                  <a:schemeClr val="lt1"/>
                </a:solidFill>
                <a:latin typeface="Exo"/>
                <a:ea typeface="Exo"/>
                <a:cs typeface="Exo"/>
                <a:sym typeface="Exo"/>
              </a:defRPr>
            </a:lvl6pPr>
            <a:lvl7pPr lvl="6" rtl="0">
              <a:spcBef>
                <a:spcPts val="1600"/>
              </a:spcBef>
              <a:spcAft>
                <a:spcPts val="0"/>
              </a:spcAft>
              <a:buClr>
                <a:schemeClr val="lt1"/>
              </a:buClr>
              <a:buSzPts val="1400"/>
              <a:buFont typeface="Exo"/>
              <a:buNone/>
              <a:defRPr>
                <a:solidFill>
                  <a:schemeClr val="lt1"/>
                </a:solidFill>
                <a:latin typeface="Exo"/>
                <a:ea typeface="Exo"/>
                <a:cs typeface="Exo"/>
                <a:sym typeface="Exo"/>
              </a:defRPr>
            </a:lvl7pPr>
            <a:lvl8pPr lvl="7" rtl="0">
              <a:spcBef>
                <a:spcPts val="1600"/>
              </a:spcBef>
              <a:spcAft>
                <a:spcPts val="0"/>
              </a:spcAft>
              <a:buClr>
                <a:schemeClr val="lt1"/>
              </a:buClr>
              <a:buSzPts val="1400"/>
              <a:buFont typeface="Exo"/>
              <a:buNone/>
              <a:defRPr>
                <a:solidFill>
                  <a:schemeClr val="lt1"/>
                </a:solidFill>
                <a:latin typeface="Exo"/>
                <a:ea typeface="Exo"/>
                <a:cs typeface="Exo"/>
                <a:sym typeface="Exo"/>
              </a:defRPr>
            </a:lvl8pPr>
            <a:lvl9pPr lvl="8" rtl="0">
              <a:spcBef>
                <a:spcPts val="1600"/>
              </a:spcBef>
              <a:spcAft>
                <a:spcPts val="1600"/>
              </a:spcAft>
              <a:buClr>
                <a:schemeClr val="lt1"/>
              </a:buClr>
              <a:buSzPts val="1400"/>
              <a:buFont typeface="Exo"/>
              <a:buNone/>
              <a:defRPr>
                <a:solidFill>
                  <a:schemeClr val="lt1"/>
                </a:solidFill>
                <a:latin typeface="Exo"/>
                <a:ea typeface="Exo"/>
                <a:cs typeface="Exo"/>
                <a:sym typeface="Exo"/>
              </a:defRPr>
            </a:lvl9pPr>
          </a:lstStyle>
          <a:p>
            <a:endParaRPr/>
          </a:p>
        </p:txBody>
      </p:sp>
      <p:sp>
        <p:nvSpPr>
          <p:cNvPr id="800" name="Google Shape;800;p25"/>
          <p:cNvSpPr txBox="1">
            <a:spLocks noGrp="1"/>
          </p:cNvSpPr>
          <p:nvPr>
            <p:ph type="title"/>
          </p:nvPr>
        </p:nvSpPr>
        <p:spPr>
          <a:xfrm>
            <a:off x="720000" y="425300"/>
            <a:ext cx="7704000" cy="56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solidFill>
                  <a:schemeClr val="l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801" name="Google Shape;801;p25"/>
          <p:cNvGrpSpPr/>
          <p:nvPr/>
        </p:nvGrpSpPr>
        <p:grpSpPr>
          <a:xfrm rot="10800000" flipH="1">
            <a:off x="5808500" y="-539731"/>
            <a:ext cx="3545529" cy="1688867"/>
            <a:chOff x="4063975" y="-1169456"/>
            <a:chExt cx="3545529" cy="1688867"/>
          </a:xfrm>
        </p:grpSpPr>
        <p:sp>
          <p:nvSpPr>
            <p:cNvPr id="802" name="Google Shape;802;p25"/>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3" name="Google Shape;803;p25"/>
            <p:cNvGrpSpPr/>
            <p:nvPr/>
          </p:nvGrpSpPr>
          <p:grpSpPr>
            <a:xfrm flipH="1">
              <a:off x="5560019" y="-414208"/>
              <a:ext cx="877847" cy="868009"/>
              <a:chOff x="6088588" y="-408158"/>
              <a:chExt cx="877847" cy="868009"/>
            </a:xfrm>
          </p:grpSpPr>
          <p:sp>
            <p:nvSpPr>
              <p:cNvPr id="804" name="Google Shape;804;p25"/>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5"/>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5"/>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5"/>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5"/>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5"/>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5"/>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5"/>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5"/>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5"/>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5"/>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5"/>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5"/>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5"/>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5"/>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9" name="Google Shape;819;p25"/>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820" name="Google Shape;820;p25"/>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27">
    <p:spTree>
      <p:nvGrpSpPr>
        <p:cNvPr id="1" name="Shape 821"/>
        <p:cNvGrpSpPr/>
        <p:nvPr/>
      </p:nvGrpSpPr>
      <p:grpSpPr>
        <a:xfrm>
          <a:off x="0" y="0"/>
          <a:ext cx="0" cy="0"/>
          <a:chOff x="0" y="0"/>
          <a:chExt cx="0" cy="0"/>
        </a:xfrm>
      </p:grpSpPr>
      <p:sp>
        <p:nvSpPr>
          <p:cNvPr id="822" name="Google Shape;822;p26"/>
          <p:cNvSpPr txBox="1">
            <a:spLocks noGrp="1"/>
          </p:cNvSpPr>
          <p:nvPr>
            <p:ph type="title"/>
          </p:nvPr>
        </p:nvSpPr>
        <p:spPr>
          <a:xfrm>
            <a:off x="720000" y="425300"/>
            <a:ext cx="7704000" cy="56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solidFill>
                  <a:schemeClr val="l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23" name="Google Shape;823;p26"/>
          <p:cNvSpPr txBox="1">
            <a:spLocks noGrp="1"/>
          </p:cNvSpPr>
          <p:nvPr>
            <p:ph type="subTitle" idx="1"/>
          </p:nvPr>
        </p:nvSpPr>
        <p:spPr>
          <a:xfrm>
            <a:off x="5172902" y="3266388"/>
            <a:ext cx="22374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24" name="Google Shape;824;p26"/>
          <p:cNvSpPr txBox="1">
            <a:spLocks noGrp="1"/>
          </p:cNvSpPr>
          <p:nvPr>
            <p:ph type="subTitle" idx="2"/>
          </p:nvPr>
        </p:nvSpPr>
        <p:spPr>
          <a:xfrm>
            <a:off x="5172875" y="2919825"/>
            <a:ext cx="2237400" cy="3387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SemiBold"/>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825" name="Google Shape;825;p26"/>
          <p:cNvSpPr txBox="1">
            <a:spLocks noGrp="1"/>
          </p:cNvSpPr>
          <p:nvPr>
            <p:ph type="subTitle" idx="3"/>
          </p:nvPr>
        </p:nvSpPr>
        <p:spPr>
          <a:xfrm>
            <a:off x="1733703" y="3266388"/>
            <a:ext cx="22374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26" name="Google Shape;826;p26"/>
          <p:cNvSpPr txBox="1">
            <a:spLocks noGrp="1"/>
          </p:cNvSpPr>
          <p:nvPr>
            <p:ph type="subTitle" idx="4"/>
          </p:nvPr>
        </p:nvSpPr>
        <p:spPr>
          <a:xfrm>
            <a:off x="1735575" y="2918625"/>
            <a:ext cx="2237400" cy="3411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SemiBold"/>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grpSp>
        <p:nvGrpSpPr>
          <p:cNvPr id="827" name="Google Shape;827;p26"/>
          <p:cNvGrpSpPr/>
          <p:nvPr/>
        </p:nvGrpSpPr>
        <p:grpSpPr>
          <a:xfrm>
            <a:off x="6655050" y="4344376"/>
            <a:ext cx="2373891" cy="1000575"/>
            <a:chOff x="4063975" y="-546774"/>
            <a:chExt cx="2373891" cy="1000575"/>
          </a:xfrm>
        </p:grpSpPr>
        <p:grpSp>
          <p:nvGrpSpPr>
            <p:cNvPr id="828" name="Google Shape;828;p26"/>
            <p:cNvGrpSpPr/>
            <p:nvPr/>
          </p:nvGrpSpPr>
          <p:grpSpPr>
            <a:xfrm flipH="1">
              <a:off x="5560019" y="-414208"/>
              <a:ext cx="877847" cy="868009"/>
              <a:chOff x="6088588" y="-408158"/>
              <a:chExt cx="877847" cy="868009"/>
            </a:xfrm>
          </p:grpSpPr>
          <p:sp>
            <p:nvSpPr>
              <p:cNvPr id="829" name="Google Shape;829;p26"/>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6"/>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6"/>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6"/>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6"/>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6"/>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6"/>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6"/>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6"/>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6"/>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6"/>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6"/>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6"/>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6"/>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6"/>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26"/>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45" name="Google Shape;845;p26"/>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26"/>
          <p:cNvSpPr/>
          <p:nvPr/>
        </p:nvSpPr>
        <p:spPr>
          <a:xfrm rot="10800000" flipH="1">
            <a:off x="0" y="-174947"/>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7" name="Google Shape;847;p26"/>
          <p:cNvGrpSpPr/>
          <p:nvPr/>
        </p:nvGrpSpPr>
        <p:grpSpPr>
          <a:xfrm rot="10800000" flipH="1">
            <a:off x="510469" y="-306749"/>
            <a:ext cx="817859" cy="817646"/>
            <a:chOff x="813569" y="4603505"/>
            <a:chExt cx="817859" cy="817646"/>
          </a:xfrm>
        </p:grpSpPr>
        <p:sp>
          <p:nvSpPr>
            <p:cNvPr id="848" name="Google Shape;848;p26"/>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6"/>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6"/>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6"/>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6"/>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6"/>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6"/>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6"/>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6"/>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6"/>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6"/>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6"/>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6"/>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6"/>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6"/>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6"/>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6"/>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6"/>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6"/>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6"/>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6"/>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1_1">
    <p:spTree>
      <p:nvGrpSpPr>
        <p:cNvPr id="1" name="Shape 869"/>
        <p:cNvGrpSpPr/>
        <p:nvPr/>
      </p:nvGrpSpPr>
      <p:grpSpPr>
        <a:xfrm>
          <a:off x="0" y="0"/>
          <a:ext cx="0" cy="0"/>
          <a:chOff x="0" y="0"/>
          <a:chExt cx="0" cy="0"/>
        </a:xfrm>
      </p:grpSpPr>
      <p:sp>
        <p:nvSpPr>
          <p:cNvPr id="870" name="Google Shape;870;p27"/>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71" name="Google Shape;871;p27"/>
          <p:cNvSpPr txBox="1">
            <a:spLocks noGrp="1"/>
          </p:cNvSpPr>
          <p:nvPr>
            <p:ph type="subTitle" idx="1"/>
          </p:nvPr>
        </p:nvSpPr>
        <p:spPr>
          <a:xfrm>
            <a:off x="5712603" y="3447325"/>
            <a:ext cx="2711400" cy="81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72" name="Google Shape;872;p27"/>
          <p:cNvSpPr txBox="1">
            <a:spLocks noGrp="1"/>
          </p:cNvSpPr>
          <p:nvPr>
            <p:ph type="subTitle" idx="2"/>
          </p:nvPr>
        </p:nvSpPr>
        <p:spPr>
          <a:xfrm>
            <a:off x="5712592" y="3193825"/>
            <a:ext cx="2711400" cy="2526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873" name="Google Shape;873;p27"/>
          <p:cNvSpPr txBox="1">
            <a:spLocks noGrp="1"/>
          </p:cNvSpPr>
          <p:nvPr>
            <p:ph type="subTitle" idx="3"/>
          </p:nvPr>
        </p:nvSpPr>
        <p:spPr>
          <a:xfrm>
            <a:off x="5712609" y="1823863"/>
            <a:ext cx="2715900" cy="81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74" name="Google Shape;874;p27"/>
          <p:cNvSpPr txBox="1">
            <a:spLocks noGrp="1"/>
          </p:cNvSpPr>
          <p:nvPr>
            <p:ph type="subTitle" idx="4"/>
          </p:nvPr>
        </p:nvSpPr>
        <p:spPr>
          <a:xfrm>
            <a:off x="5712592" y="1567525"/>
            <a:ext cx="2711400" cy="2544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875" name="Google Shape;875;p27"/>
          <p:cNvSpPr txBox="1">
            <a:spLocks noGrp="1"/>
          </p:cNvSpPr>
          <p:nvPr>
            <p:ph type="subTitle" idx="5"/>
          </p:nvPr>
        </p:nvSpPr>
        <p:spPr>
          <a:xfrm>
            <a:off x="1592850" y="3445375"/>
            <a:ext cx="2711400" cy="81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76" name="Google Shape;876;p27"/>
          <p:cNvSpPr txBox="1">
            <a:spLocks noGrp="1"/>
          </p:cNvSpPr>
          <p:nvPr>
            <p:ph type="subTitle" idx="6"/>
          </p:nvPr>
        </p:nvSpPr>
        <p:spPr>
          <a:xfrm>
            <a:off x="1592842" y="3191875"/>
            <a:ext cx="2711400" cy="2526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877" name="Google Shape;877;p27"/>
          <p:cNvSpPr txBox="1">
            <a:spLocks noGrp="1"/>
          </p:cNvSpPr>
          <p:nvPr>
            <p:ph type="subTitle" idx="7"/>
          </p:nvPr>
        </p:nvSpPr>
        <p:spPr>
          <a:xfrm>
            <a:off x="1589959" y="1821913"/>
            <a:ext cx="2711400" cy="81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78" name="Google Shape;878;p27"/>
          <p:cNvSpPr txBox="1">
            <a:spLocks noGrp="1"/>
          </p:cNvSpPr>
          <p:nvPr>
            <p:ph type="subTitle" idx="8"/>
          </p:nvPr>
        </p:nvSpPr>
        <p:spPr>
          <a:xfrm>
            <a:off x="1592842" y="1567525"/>
            <a:ext cx="2711400" cy="2544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grpSp>
        <p:nvGrpSpPr>
          <p:cNvPr id="879" name="Google Shape;879;p27"/>
          <p:cNvGrpSpPr/>
          <p:nvPr/>
        </p:nvGrpSpPr>
        <p:grpSpPr>
          <a:xfrm rot="10800000">
            <a:off x="7629900" y="-910502"/>
            <a:ext cx="1784284" cy="1215802"/>
            <a:chOff x="-39118" y="4603512"/>
            <a:chExt cx="2128963" cy="1450665"/>
          </a:xfrm>
        </p:grpSpPr>
        <p:sp>
          <p:nvSpPr>
            <p:cNvPr id="880" name="Google Shape;880;p27"/>
            <p:cNvSpPr/>
            <p:nvPr/>
          </p:nvSpPr>
          <p:spPr>
            <a:xfrm>
              <a:off x="-39118" y="4633701"/>
              <a:ext cx="1420476" cy="1420476"/>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7"/>
            <p:cNvSpPr/>
            <p:nvPr/>
          </p:nvSpPr>
          <p:spPr>
            <a:xfrm>
              <a:off x="1022554" y="5666254"/>
              <a:ext cx="6768" cy="4542"/>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7"/>
            <p:cNvSpPr/>
            <p:nvPr/>
          </p:nvSpPr>
          <p:spPr>
            <a:xfrm>
              <a:off x="1022554" y="5579072"/>
              <a:ext cx="142039" cy="91724"/>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7"/>
            <p:cNvSpPr/>
            <p:nvPr/>
          </p:nvSpPr>
          <p:spPr>
            <a:xfrm>
              <a:off x="1022554" y="5491980"/>
              <a:ext cx="277220" cy="178817"/>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7"/>
            <p:cNvSpPr/>
            <p:nvPr/>
          </p:nvSpPr>
          <p:spPr>
            <a:xfrm>
              <a:off x="1022554" y="5405867"/>
              <a:ext cx="412402" cy="264931"/>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7"/>
            <p:cNvSpPr/>
            <p:nvPr/>
          </p:nvSpPr>
          <p:spPr>
            <a:xfrm>
              <a:off x="1022554" y="5318774"/>
              <a:ext cx="539836" cy="350956"/>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7"/>
            <p:cNvSpPr/>
            <p:nvPr/>
          </p:nvSpPr>
          <p:spPr>
            <a:xfrm>
              <a:off x="1022554" y="5231593"/>
              <a:ext cx="640377" cy="421396"/>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7"/>
            <p:cNvSpPr/>
            <p:nvPr/>
          </p:nvSpPr>
          <p:spPr>
            <a:xfrm>
              <a:off x="1023623" y="5146638"/>
              <a:ext cx="723106" cy="477232"/>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7"/>
            <p:cNvSpPr/>
            <p:nvPr/>
          </p:nvSpPr>
          <p:spPr>
            <a:xfrm>
              <a:off x="1032617" y="5068451"/>
              <a:ext cx="785710" cy="517484"/>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7"/>
            <p:cNvSpPr/>
            <p:nvPr/>
          </p:nvSpPr>
          <p:spPr>
            <a:xfrm>
              <a:off x="1051585" y="4995785"/>
              <a:ext cx="829257" cy="545447"/>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7"/>
            <p:cNvSpPr/>
            <p:nvPr/>
          </p:nvSpPr>
          <p:spPr>
            <a:xfrm>
              <a:off x="1079547" y="4928729"/>
              <a:ext cx="853835" cy="562188"/>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7"/>
            <p:cNvSpPr/>
            <p:nvPr/>
          </p:nvSpPr>
          <p:spPr>
            <a:xfrm>
              <a:off x="1114188" y="4866125"/>
              <a:ext cx="865056" cy="568956"/>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7"/>
            <p:cNvSpPr/>
            <p:nvPr/>
          </p:nvSpPr>
          <p:spPr>
            <a:xfrm>
              <a:off x="1156666" y="4808064"/>
              <a:ext cx="861672" cy="566641"/>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7"/>
            <p:cNvSpPr/>
            <p:nvPr/>
          </p:nvSpPr>
          <p:spPr>
            <a:xfrm>
              <a:off x="1206891" y="4755523"/>
              <a:ext cx="841635" cy="553283"/>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7"/>
            <p:cNvSpPr/>
            <p:nvPr/>
          </p:nvSpPr>
          <p:spPr>
            <a:xfrm>
              <a:off x="1263884" y="4707436"/>
              <a:ext cx="808062" cy="53208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7"/>
            <p:cNvSpPr/>
            <p:nvPr/>
          </p:nvSpPr>
          <p:spPr>
            <a:xfrm>
              <a:off x="1330940" y="4667273"/>
              <a:ext cx="754453" cy="496201"/>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7"/>
            <p:cNvSpPr/>
            <p:nvPr/>
          </p:nvSpPr>
          <p:spPr>
            <a:xfrm>
              <a:off x="1409216" y="4632632"/>
              <a:ext cx="680628" cy="449270"/>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7"/>
            <p:cNvSpPr/>
            <p:nvPr/>
          </p:nvSpPr>
          <p:spPr>
            <a:xfrm>
              <a:off x="1500850" y="4610280"/>
              <a:ext cx="588993" cy="384440"/>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7"/>
            <p:cNvSpPr/>
            <p:nvPr/>
          </p:nvSpPr>
          <p:spPr>
            <a:xfrm>
              <a:off x="1615905" y="4603512"/>
              <a:ext cx="473937" cy="305183"/>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7"/>
            <p:cNvSpPr/>
            <p:nvPr/>
          </p:nvSpPr>
          <p:spPr>
            <a:xfrm>
              <a:off x="1750016" y="4603512"/>
              <a:ext cx="339824" cy="218001"/>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7"/>
            <p:cNvSpPr/>
            <p:nvPr/>
          </p:nvSpPr>
          <p:spPr>
            <a:xfrm>
              <a:off x="1885286" y="4603512"/>
              <a:ext cx="204554" cy="13090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2021624" y="4603512"/>
              <a:ext cx="68214" cy="43725"/>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27"/>
          <p:cNvSpPr/>
          <p:nvPr/>
        </p:nvSpPr>
        <p:spPr>
          <a:xfrm flipH="1">
            <a:off x="-118148" y="4755900"/>
            <a:ext cx="587072" cy="586980"/>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3" name="Google Shape;903;p27"/>
          <p:cNvGrpSpPr/>
          <p:nvPr/>
        </p:nvGrpSpPr>
        <p:grpSpPr>
          <a:xfrm>
            <a:off x="468925" y="4755902"/>
            <a:ext cx="659726" cy="660517"/>
            <a:chOff x="1589873" y="4651412"/>
            <a:chExt cx="897465" cy="898540"/>
          </a:xfrm>
        </p:grpSpPr>
        <p:sp>
          <p:nvSpPr>
            <p:cNvPr id="904" name="Google Shape;904;p27"/>
            <p:cNvSpPr/>
            <p:nvPr/>
          </p:nvSpPr>
          <p:spPr>
            <a:xfrm flipH="1">
              <a:off x="2305048" y="497101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flipH="1">
              <a:off x="2214570" y="4804492"/>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flipH="1">
              <a:off x="2135224" y="4651412"/>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flipH="1">
              <a:off x="2062558" y="4651412"/>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flipH="1">
              <a:off x="1993276" y="4651412"/>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flipH="1">
              <a:off x="1926220" y="4651412"/>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flipH="1">
              <a:off x="1860322" y="4651412"/>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flipH="1">
              <a:off x="1794335" y="4651412"/>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flipH="1">
              <a:off x="1728437" y="4651412"/>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flipH="1">
              <a:off x="1661381" y="4654796"/>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flipH="1">
              <a:off x="1595483" y="4668154"/>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flipH="1">
              <a:off x="1589873" y="4694958"/>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flipH="1">
              <a:off x="1589874" y="4743046"/>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flipH="1">
              <a:off x="1590944" y="4839133"/>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1">
  <p:cSld name="CUSTOM_15">
    <p:spTree>
      <p:nvGrpSpPr>
        <p:cNvPr id="1" name="Shape 918"/>
        <p:cNvGrpSpPr/>
        <p:nvPr/>
      </p:nvGrpSpPr>
      <p:grpSpPr>
        <a:xfrm>
          <a:off x="0" y="0"/>
          <a:ext cx="0" cy="0"/>
          <a:chOff x="0" y="0"/>
          <a:chExt cx="0" cy="0"/>
        </a:xfrm>
      </p:grpSpPr>
      <p:sp>
        <p:nvSpPr>
          <p:cNvPr id="919" name="Google Shape;919;p28"/>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0" name="Google Shape;920;p28"/>
          <p:cNvSpPr txBox="1">
            <a:spLocks noGrp="1"/>
          </p:cNvSpPr>
          <p:nvPr>
            <p:ph type="subTitle" idx="1"/>
          </p:nvPr>
        </p:nvSpPr>
        <p:spPr>
          <a:xfrm>
            <a:off x="6372345" y="3057838"/>
            <a:ext cx="17958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1" name="Google Shape;921;p28"/>
          <p:cNvSpPr txBox="1">
            <a:spLocks noGrp="1"/>
          </p:cNvSpPr>
          <p:nvPr>
            <p:ph type="subTitle" idx="2"/>
          </p:nvPr>
        </p:nvSpPr>
        <p:spPr>
          <a:xfrm>
            <a:off x="6372325" y="2703525"/>
            <a:ext cx="1795800" cy="2526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922" name="Google Shape;922;p28"/>
          <p:cNvSpPr txBox="1">
            <a:spLocks noGrp="1"/>
          </p:cNvSpPr>
          <p:nvPr>
            <p:ph type="subTitle" idx="3"/>
          </p:nvPr>
        </p:nvSpPr>
        <p:spPr>
          <a:xfrm>
            <a:off x="4604149" y="3060680"/>
            <a:ext cx="17958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3" name="Google Shape;923;p28"/>
          <p:cNvSpPr txBox="1">
            <a:spLocks noGrp="1"/>
          </p:cNvSpPr>
          <p:nvPr>
            <p:ph type="subTitle" idx="4"/>
          </p:nvPr>
        </p:nvSpPr>
        <p:spPr>
          <a:xfrm>
            <a:off x="4604125" y="2703525"/>
            <a:ext cx="1795800" cy="2544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924" name="Google Shape;924;p28"/>
          <p:cNvSpPr txBox="1">
            <a:spLocks noGrp="1"/>
          </p:cNvSpPr>
          <p:nvPr>
            <p:ph type="subTitle" idx="5"/>
          </p:nvPr>
        </p:nvSpPr>
        <p:spPr>
          <a:xfrm>
            <a:off x="2791068" y="3057838"/>
            <a:ext cx="17958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5" name="Google Shape;925;p28"/>
          <p:cNvSpPr txBox="1">
            <a:spLocks noGrp="1"/>
          </p:cNvSpPr>
          <p:nvPr>
            <p:ph type="subTitle" idx="6"/>
          </p:nvPr>
        </p:nvSpPr>
        <p:spPr>
          <a:xfrm>
            <a:off x="2791050" y="2703525"/>
            <a:ext cx="1795800" cy="2526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926" name="Google Shape;926;p28"/>
          <p:cNvSpPr txBox="1">
            <a:spLocks noGrp="1"/>
          </p:cNvSpPr>
          <p:nvPr>
            <p:ph type="subTitle" idx="7"/>
          </p:nvPr>
        </p:nvSpPr>
        <p:spPr>
          <a:xfrm>
            <a:off x="975863" y="3058730"/>
            <a:ext cx="17958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7" name="Google Shape;927;p28"/>
          <p:cNvSpPr txBox="1">
            <a:spLocks noGrp="1"/>
          </p:cNvSpPr>
          <p:nvPr>
            <p:ph type="subTitle" idx="8"/>
          </p:nvPr>
        </p:nvSpPr>
        <p:spPr>
          <a:xfrm>
            <a:off x="977759" y="2703525"/>
            <a:ext cx="1795800" cy="2544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928" name="Google Shape;928;p28"/>
          <p:cNvSpPr/>
          <p:nvPr/>
        </p:nvSpPr>
        <p:spPr>
          <a:xfrm rot="10800000" flipH="1">
            <a:off x="305875" y="16531"/>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9" name="Google Shape;929;p28"/>
          <p:cNvGrpSpPr/>
          <p:nvPr/>
        </p:nvGrpSpPr>
        <p:grpSpPr>
          <a:xfrm rot="10800000" flipH="1">
            <a:off x="816344" y="-115270"/>
            <a:ext cx="817859" cy="817646"/>
            <a:chOff x="813569" y="4603505"/>
            <a:chExt cx="817859" cy="817646"/>
          </a:xfrm>
        </p:grpSpPr>
        <p:sp>
          <p:nvSpPr>
            <p:cNvPr id="930" name="Google Shape;930;p28"/>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8"/>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8"/>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8"/>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8"/>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8"/>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8"/>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8"/>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8"/>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8"/>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8"/>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8"/>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8"/>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8"/>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8"/>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8"/>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8"/>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8"/>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8"/>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8"/>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8"/>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1" name="Google Shape;951;p28"/>
          <p:cNvGrpSpPr/>
          <p:nvPr/>
        </p:nvGrpSpPr>
        <p:grpSpPr>
          <a:xfrm>
            <a:off x="6644375" y="4400001"/>
            <a:ext cx="2373891" cy="1000575"/>
            <a:chOff x="4063975" y="-546774"/>
            <a:chExt cx="2373891" cy="1000575"/>
          </a:xfrm>
        </p:grpSpPr>
        <p:grpSp>
          <p:nvGrpSpPr>
            <p:cNvPr id="952" name="Google Shape;952;p28"/>
            <p:cNvGrpSpPr/>
            <p:nvPr/>
          </p:nvGrpSpPr>
          <p:grpSpPr>
            <a:xfrm flipH="1">
              <a:off x="5560019" y="-414208"/>
              <a:ext cx="877847" cy="868009"/>
              <a:chOff x="6088588" y="-408158"/>
              <a:chExt cx="877847" cy="868009"/>
            </a:xfrm>
          </p:grpSpPr>
          <p:sp>
            <p:nvSpPr>
              <p:cNvPr id="953" name="Google Shape;953;p28"/>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8"/>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8"/>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8"/>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8"/>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8"/>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8"/>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8"/>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8"/>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8"/>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8"/>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8"/>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8"/>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8"/>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8"/>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28"/>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9" name="Google Shape;969;p28"/>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1_1_1">
    <p:spTree>
      <p:nvGrpSpPr>
        <p:cNvPr id="1" name="Shape 1017"/>
        <p:cNvGrpSpPr/>
        <p:nvPr/>
      </p:nvGrpSpPr>
      <p:grpSpPr>
        <a:xfrm>
          <a:off x="0" y="0"/>
          <a:ext cx="0" cy="0"/>
          <a:chOff x="0" y="0"/>
          <a:chExt cx="0" cy="0"/>
        </a:xfrm>
      </p:grpSpPr>
      <p:sp>
        <p:nvSpPr>
          <p:cNvPr id="1018" name="Google Shape;1018;p30"/>
          <p:cNvSpPr/>
          <p:nvPr/>
        </p:nvSpPr>
        <p:spPr>
          <a:xfrm>
            <a:off x="8274150" y="-424124"/>
            <a:ext cx="964169" cy="964129"/>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0"/>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20" name="Google Shape;1020;p30"/>
          <p:cNvSpPr txBox="1">
            <a:spLocks noGrp="1"/>
          </p:cNvSpPr>
          <p:nvPr>
            <p:ph type="subTitle" idx="1"/>
          </p:nvPr>
        </p:nvSpPr>
        <p:spPr>
          <a:xfrm>
            <a:off x="6032975" y="2996100"/>
            <a:ext cx="2397000" cy="105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21" name="Google Shape;1021;p30"/>
          <p:cNvSpPr txBox="1">
            <a:spLocks noGrp="1"/>
          </p:cNvSpPr>
          <p:nvPr>
            <p:ph type="subTitle" idx="2"/>
          </p:nvPr>
        </p:nvSpPr>
        <p:spPr>
          <a:xfrm>
            <a:off x="6032975" y="2646750"/>
            <a:ext cx="2397000" cy="3903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022" name="Google Shape;1022;p30"/>
          <p:cNvSpPr txBox="1">
            <a:spLocks noGrp="1"/>
          </p:cNvSpPr>
          <p:nvPr>
            <p:ph type="subTitle" idx="3"/>
          </p:nvPr>
        </p:nvSpPr>
        <p:spPr>
          <a:xfrm>
            <a:off x="3373500" y="2996100"/>
            <a:ext cx="2397000" cy="105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23" name="Google Shape;1023;p30"/>
          <p:cNvSpPr txBox="1">
            <a:spLocks noGrp="1"/>
          </p:cNvSpPr>
          <p:nvPr>
            <p:ph type="subTitle" idx="4"/>
          </p:nvPr>
        </p:nvSpPr>
        <p:spPr>
          <a:xfrm>
            <a:off x="3373500" y="2646750"/>
            <a:ext cx="2397000" cy="3903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024" name="Google Shape;1024;p30"/>
          <p:cNvSpPr txBox="1">
            <a:spLocks noGrp="1"/>
          </p:cNvSpPr>
          <p:nvPr>
            <p:ph type="subTitle" idx="5"/>
          </p:nvPr>
        </p:nvSpPr>
        <p:spPr>
          <a:xfrm>
            <a:off x="720000" y="2996100"/>
            <a:ext cx="2397000" cy="105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25" name="Google Shape;1025;p30"/>
          <p:cNvSpPr txBox="1">
            <a:spLocks noGrp="1"/>
          </p:cNvSpPr>
          <p:nvPr>
            <p:ph type="subTitle" idx="6"/>
          </p:nvPr>
        </p:nvSpPr>
        <p:spPr>
          <a:xfrm>
            <a:off x="720000" y="2646750"/>
            <a:ext cx="2397000" cy="3903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026" name="Google Shape;1026;p30"/>
          <p:cNvSpPr/>
          <p:nvPr/>
        </p:nvSpPr>
        <p:spPr>
          <a:xfrm>
            <a:off x="0" y="46266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7" name="Google Shape;1027;p30"/>
          <p:cNvGrpSpPr/>
          <p:nvPr/>
        </p:nvGrpSpPr>
        <p:grpSpPr>
          <a:xfrm>
            <a:off x="510469" y="4603505"/>
            <a:ext cx="817859" cy="817646"/>
            <a:chOff x="813569" y="4603505"/>
            <a:chExt cx="817859" cy="817646"/>
          </a:xfrm>
        </p:grpSpPr>
        <p:sp>
          <p:nvSpPr>
            <p:cNvPr id="1028" name="Google Shape;1028;p30"/>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0"/>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0"/>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0"/>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0"/>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0"/>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0"/>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0"/>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0"/>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0"/>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0"/>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0"/>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0"/>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0"/>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0"/>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0"/>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0"/>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0"/>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0"/>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0"/>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0"/>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9" name="Google Shape;1049;p30"/>
          <p:cNvGrpSpPr/>
          <p:nvPr/>
        </p:nvGrpSpPr>
        <p:grpSpPr>
          <a:xfrm>
            <a:off x="7781153" y="-266037"/>
            <a:ext cx="742244" cy="742244"/>
            <a:chOff x="7072361" y="-871003"/>
            <a:chExt cx="1042917" cy="1042917"/>
          </a:xfrm>
        </p:grpSpPr>
        <p:sp>
          <p:nvSpPr>
            <p:cNvPr id="1050" name="Google Shape;1050;p30"/>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0"/>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0"/>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0"/>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0"/>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0"/>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0"/>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0"/>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0"/>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0"/>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0"/>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0"/>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0"/>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0"/>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0"/>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0"/>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0"/>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0"/>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0"/>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0"/>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0"/>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1" name="Google Shape;1071;p30"/>
          <p:cNvSpPr/>
          <p:nvPr/>
        </p:nvSpPr>
        <p:spPr>
          <a:xfrm>
            <a:off x="8359982" y="4599429"/>
            <a:ext cx="263914" cy="262843"/>
          </a:xfrm>
          <a:custGeom>
            <a:avLst/>
            <a:gdLst/>
            <a:ahLst/>
            <a:cxnLst/>
            <a:rect l="l" t="t" r="r" b="b"/>
            <a:pathLst>
              <a:path w="3201" h="3188" extrusionOk="0">
                <a:moveTo>
                  <a:pt x="2435" y="0"/>
                </a:moveTo>
                <a:cubicBezTo>
                  <a:pt x="1092" y="0"/>
                  <a:pt x="0" y="1080"/>
                  <a:pt x="0" y="2435"/>
                </a:cubicBezTo>
                <a:lnTo>
                  <a:pt x="0" y="3188"/>
                </a:lnTo>
                <a:lnTo>
                  <a:pt x="753" y="3188"/>
                </a:lnTo>
                <a:cubicBezTo>
                  <a:pt x="2108" y="3188"/>
                  <a:pt x="3200" y="2096"/>
                  <a:pt x="3200" y="753"/>
                </a:cubicBezTo>
                <a:lnTo>
                  <a:pt x="3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0"/>
          <p:cNvSpPr/>
          <p:nvPr/>
        </p:nvSpPr>
        <p:spPr>
          <a:xfrm>
            <a:off x="8569475" y="817775"/>
            <a:ext cx="200318" cy="199957"/>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CUSTOM_14">
    <p:spTree>
      <p:nvGrpSpPr>
        <p:cNvPr id="1" name="Shape 1073"/>
        <p:cNvGrpSpPr/>
        <p:nvPr/>
      </p:nvGrpSpPr>
      <p:grpSpPr>
        <a:xfrm>
          <a:off x="0" y="0"/>
          <a:ext cx="0" cy="0"/>
          <a:chOff x="0" y="0"/>
          <a:chExt cx="0" cy="0"/>
        </a:xfrm>
      </p:grpSpPr>
      <p:sp>
        <p:nvSpPr>
          <p:cNvPr id="1074" name="Google Shape;1074;p31"/>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75" name="Google Shape;1075;p31"/>
          <p:cNvSpPr txBox="1">
            <a:spLocks noGrp="1"/>
          </p:cNvSpPr>
          <p:nvPr>
            <p:ph type="subTitle" idx="1"/>
          </p:nvPr>
        </p:nvSpPr>
        <p:spPr>
          <a:xfrm>
            <a:off x="5713500" y="3765950"/>
            <a:ext cx="2397000" cy="62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76" name="Google Shape;1076;p31"/>
          <p:cNvSpPr txBox="1">
            <a:spLocks noGrp="1"/>
          </p:cNvSpPr>
          <p:nvPr>
            <p:ph type="subTitle" idx="2"/>
          </p:nvPr>
        </p:nvSpPr>
        <p:spPr>
          <a:xfrm>
            <a:off x="5713500" y="3416600"/>
            <a:ext cx="2397000" cy="3903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077" name="Google Shape;1077;p31"/>
          <p:cNvSpPr txBox="1">
            <a:spLocks noGrp="1"/>
          </p:cNvSpPr>
          <p:nvPr>
            <p:ph type="subTitle" idx="3"/>
          </p:nvPr>
        </p:nvSpPr>
        <p:spPr>
          <a:xfrm>
            <a:off x="5713500" y="2709675"/>
            <a:ext cx="2397000" cy="62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78" name="Google Shape;1078;p31"/>
          <p:cNvSpPr txBox="1">
            <a:spLocks noGrp="1"/>
          </p:cNvSpPr>
          <p:nvPr>
            <p:ph type="subTitle" idx="4"/>
          </p:nvPr>
        </p:nvSpPr>
        <p:spPr>
          <a:xfrm>
            <a:off x="5713500" y="2360325"/>
            <a:ext cx="2397000" cy="3903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079" name="Google Shape;1079;p31"/>
          <p:cNvSpPr txBox="1">
            <a:spLocks noGrp="1"/>
          </p:cNvSpPr>
          <p:nvPr>
            <p:ph type="subTitle" idx="5"/>
          </p:nvPr>
        </p:nvSpPr>
        <p:spPr>
          <a:xfrm>
            <a:off x="5713500" y="1653400"/>
            <a:ext cx="2397000" cy="62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80" name="Google Shape;1080;p31"/>
          <p:cNvSpPr txBox="1">
            <a:spLocks noGrp="1"/>
          </p:cNvSpPr>
          <p:nvPr>
            <p:ph type="subTitle" idx="6"/>
          </p:nvPr>
        </p:nvSpPr>
        <p:spPr>
          <a:xfrm>
            <a:off x="5713500" y="1304050"/>
            <a:ext cx="2397000" cy="3903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grpSp>
        <p:nvGrpSpPr>
          <p:cNvPr id="1081" name="Google Shape;1081;p31"/>
          <p:cNvGrpSpPr/>
          <p:nvPr/>
        </p:nvGrpSpPr>
        <p:grpSpPr>
          <a:xfrm flipH="1">
            <a:off x="-320175" y="3990644"/>
            <a:ext cx="3545529" cy="1688867"/>
            <a:chOff x="4063975" y="-1169456"/>
            <a:chExt cx="3545529" cy="1688867"/>
          </a:xfrm>
        </p:grpSpPr>
        <p:sp>
          <p:nvSpPr>
            <p:cNvPr id="1082" name="Google Shape;1082;p31"/>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3" name="Google Shape;1083;p31"/>
            <p:cNvGrpSpPr/>
            <p:nvPr/>
          </p:nvGrpSpPr>
          <p:grpSpPr>
            <a:xfrm flipH="1">
              <a:off x="5560019" y="-414208"/>
              <a:ext cx="877847" cy="868009"/>
              <a:chOff x="6088588" y="-408158"/>
              <a:chExt cx="877847" cy="868009"/>
            </a:xfrm>
          </p:grpSpPr>
          <p:sp>
            <p:nvSpPr>
              <p:cNvPr id="1084" name="Google Shape;1084;p31"/>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1"/>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1"/>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1"/>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1"/>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1"/>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1"/>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1"/>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1"/>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1"/>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1"/>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1"/>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1"/>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1"/>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1"/>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9" name="Google Shape;1099;p31"/>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00" name="Google Shape;1100;p31"/>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2">
  <p:cSld name="CUSTOM_26">
    <p:spTree>
      <p:nvGrpSpPr>
        <p:cNvPr id="1" name="Shape 1101"/>
        <p:cNvGrpSpPr/>
        <p:nvPr/>
      </p:nvGrpSpPr>
      <p:grpSpPr>
        <a:xfrm>
          <a:off x="0" y="0"/>
          <a:ext cx="0" cy="0"/>
          <a:chOff x="0" y="0"/>
          <a:chExt cx="0" cy="0"/>
        </a:xfrm>
      </p:grpSpPr>
      <p:sp>
        <p:nvSpPr>
          <p:cNvPr id="1102" name="Google Shape;1102;p32"/>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03" name="Google Shape;1103;p32"/>
          <p:cNvSpPr txBox="1">
            <a:spLocks noGrp="1"/>
          </p:cNvSpPr>
          <p:nvPr>
            <p:ph type="subTitle" idx="1"/>
          </p:nvPr>
        </p:nvSpPr>
        <p:spPr>
          <a:xfrm>
            <a:off x="1405800" y="3700000"/>
            <a:ext cx="2397000" cy="629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4" name="Google Shape;1104;p32"/>
          <p:cNvSpPr txBox="1">
            <a:spLocks noGrp="1"/>
          </p:cNvSpPr>
          <p:nvPr>
            <p:ph type="subTitle" idx="2"/>
          </p:nvPr>
        </p:nvSpPr>
        <p:spPr>
          <a:xfrm>
            <a:off x="1405800" y="3350650"/>
            <a:ext cx="2397000" cy="3903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SemiBold"/>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105" name="Google Shape;1105;p32"/>
          <p:cNvSpPr txBox="1">
            <a:spLocks noGrp="1"/>
          </p:cNvSpPr>
          <p:nvPr>
            <p:ph type="subTitle" idx="3"/>
          </p:nvPr>
        </p:nvSpPr>
        <p:spPr>
          <a:xfrm>
            <a:off x="1405800" y="2643725"/>
            <a:ext cx="2397000" cy="629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6" name="Google Shape;1106;p32"/>
          <p:cNvSpPr txBox="1">
            <a:spLocks noGrp="1"/>
          </p:cNvSpPr>
          <p:nvPr>
            <p:ph type="subTitle" idx="4"/>
          </p:nvPr>
        </p:nvSpPr>
        <p:spPr>
          <a:xfrm>
            <a:off x="1405800" y="2294375"/>
            <a:ext cx="2397000" cy="3903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SemiBold"/>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107" name="Google Shape;1107;p32"/>
          <p:cNvSpPr txBox="1">
            <a:spLocks noGrp="1"/>
          </p:cNvSpPr>
          <p:nvPr>
            <p:ph type="subTitle" idx="5"/>
          </p:nvPr>
        </p:nvSpPr>
        <p:spPr>
          <a:xfrm>
            <a:off x="1405800" y="1587450"/>
            <a:ext cx="2397000" cy="629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8" name="Google Shape;1108;p32"/>
          <p:cNvSpPr txBox="1">
            <a:spLocks noGrp="1"/>
          </p:cNvSpPr>
          <p:nvPr>
            <p:ph type="subTitle" idx="6"/>
          </p:nvPr>
        </p:nvSpPr>
        <p:spPr>
          <a:xfrm>
            <a:off x="1405800" y="1238100"/>
            <a:ext cx="2397000" cy="3903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SemiBold"/>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grpSp>
        <p:nvGrpSpPr>
          <p:cNvPr id="1109" name="Google Shape;1109;p32"/>
          <p:cNvGrpSpPr/>
          <p:nvPr/>
        </p:nvGrpSpPr>
        <p:grpSpPr>
          <a:xfrm rot="10800000" flipH="1">
            <a:off x="6883650" y="-306749"/>
            <a:ext cx="2373891" cy="1000575"/>
            <a:chOff x="4063975" y="-546774"/>
            <a:chExt cx="2373891" cy="1000575"/>
          </a:xfrm>
        </p:grpSpPr>
        <p:grpSp>
          <p:nvGrpSpPr>
            <p:cNvPr id="1110" name="Google Shape;1110;p32"/>
            <p:cNvGrpSpPr/>
            <p:nvPr/>
          </p:nvGrpSpPr>
          <p:grpSpPr>
            <a:xfrm flipH="1">
              <a:off x="5560019" y="-414208"/>
              <a:ext cx="877847" cy="868009"/>
              <a:chOff x="6088588" y="-408158"/>
              <a:chExt cx="877847" cy="868009"/>
            </a:xfrm>
          </p:grpSpPr>
          <p:sp>
            <p:nvSpPr>
              <p:cNvPr id="1111" name="Google Shape;1111;p32"/>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2"/>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2"/>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2"/>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2"/>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2"/>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2"/>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2"/>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2"/>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2"/>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2"/>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2"/>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2"/>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2"/>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2"/>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6" name="Google Shape;1126;p32"/>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7" name="Google Shape;1127;p32"/>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8" name="Google Shape;1128;p32"/>
          <p:cNvSpPr/>
          <p:nvPr/>
        </p:nvSpPr>
        <p:spPr>
          <a:xfrm>
            <a:off x="-76200" y="45504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9" name="Google Shape;1129;p32"/>
          <p:cNvGrpSpPr/>
          <p:nvPr/>
        </p:nvGrpSpPr>
        <p:grpSpPr>
          <a:xfrm>
            <a:off x="434269" y="4527305"/>
            <a:ext cx="817859" cy="817646"/>
            <a:chOff x="813569" y="4603505"/>
            <a:chExt cx="817859" cy="817646"/>
          </a:xfrm>
        </p:grpSpPr>
        <p:sp>
          <p:nvSpPr>
            <p:cNvPr id="1130" name="Google Shape;1130;p32"/>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2"/>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2"/>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2"/>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2"/>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2"/>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2"/>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2"/>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2"/>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2"/>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2"/>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2"/>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2"/>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2"/>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2"/>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2"/>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2"/>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2"/>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2"/>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2"/>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2"/>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4"/>
          <p:cNvSpPr txBox="1">
            <a:spLocks noGrp="1"/>
          </p:cNvSpPr>
          <p:nvPr>
            <p:ph type="title"/>
          </p:nvPr>
        </p:nvSpPr>
        <p:spPr>
          <a:xfrm>
            <a:off x="722376" y="429768"/>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63" name="Google Shape;63;p4"/>
          <p:cNvSpPr txBox="1">
            <a:spLocks noGrp="1"/>
          </p:cNvSpPr>
          <p:nvPr>
            <p:ph type="body" idx="1"/>
          </p:nvPr>
        </p:nvSpPr>
        <p:spPr>
          <a:xfrm>
            <a:off x="713225" y="1152475"/>
            <a:ext cx="7717500" cy="3639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Poppins"/>
              <a:buChar char="●"/>
              <a:defRPr>
                <a:latin typeface="Poppins"/>
                <a:ea typeface="Poppins"/>
                <a:cs typeface="Poppins"/>
                <a:sym typeface="Poppins"/>
              </a:defRPr>
            </a:lvl1pPr>
            <a:lvl2pPr marL="914400" lvl="1" indent="-304800">
              <a:spcBef>
                <a:spcPts val="1600"/>
              </a:spcBef>
              <a:spcAft>
                <a:spcPts val="0"/>
              </a:spcAft>
              <a:buClr>
                <a:srgbClr val="434343"/>
              </a:buClr>
              <a:buSzPts val="1200"/>
              <a:buFont typeface="Roboto Condensed Light"/>
              <a:buChar char="○"/>
              <a:defRPr/>
            </a:lvl2pPr>
            <a:lvl3pPr marL="1371600" lvl="2" indent="-304800">
              <a:spcBef>
                <a:spcPts val="1600"/>
              </a:spcBef>
              <a:spcAft>
                <a:spcPts val="0"/>
              </a:spcAft>
              <a:buClr>
                <a:srgbClr val="434343"/>
              </a:buClr>
              <a:buSzPts val="1200"/>
              <a:buFont typeface="Roboto Condensed Light"/>
              <a:buChar char="■"/>
              <a:defRPr/>
            </a:lvl3pPr>
            <a:lvl4pPr marL="1828800" lvl="3" indent="-304800">
              <a:spcBef>
                <a:spcPts val="1600"/>
              </a:spcBef>
              <a:spcAft>
                <a:spcPts val="0"/>
              </a:spcAft>
              <a:buClr>
                <a:srgbClr val="434343"/>
              </a:buClr>
              <a:buSzPts val="1200"/>
              <a:buFont typeface="Roboto Condensed Light"/>
              <a:buChar char="●"/>
              <a:defRPr/>
            </a:lvl4pPr>
            <a:lvl5pPr marL="2286000" lvl="4" indent="-304800">
              <a:spcBef>
                <a:spcPts val="1600"/>
              </a:spcBef>
              <a:spcAft>
                <a:spcPts val="0"/>
              </a:spcAft>
              <a:buClr>
                <a:srgbClr val="434343"/>
              </a:buClr>
              <a:buSzPts val="1200"/>
              <a:buFont typeface="Roboto Condensed Light"/>
              <a:buChar char="○"/>
              <a:defRPr/>
            </a:lvl5pPr>
            <a:lvl6pPr marL="2743200" lvl="5" indent="-304800">
              <a:spcBef>
                <a:spcPts val="1600"/>
              </a:spcBef>
              <a:spcAft>
                <a:spcPts val="0"/>
              </a:spcAft>
              <a:buClr>
                <a:srgbClr val="434343"/>
              </a:buClr>
              <a:buSzPts val="1200"/>
              <a:buFont typeface="Roboto Condensed Light"/>
              <a:buChar char="■"/>
              <a:defRPr/>
            </a:lvl6pPr>
            <a:lvl7pPr marL="3200400" lvl="6" indent="-304800">
              <a:spcBef>
                <a:spcPts val="1600"/>
              </a:spcBef>
              <a:spcAft>
                <a:spcPts val="0"/>
              </a:spcAft>
              <a:buClr>
                <a:srgbClr val="434343"/>
              </a:buClr>
              <a:buSzPts val="1200"/>
              <a:buFont typeface="Roboto Condensed Light"/>
              <a:buChar char="●"/>
              <a:defRPr/>
            </a:lvl7pPr>
            <a:lvl8pPr marL="3657600" lvl="7" indent="-304800">
              <a:spcBef>
                <a:spcPts val="1600"/>
              </a:spcBef>
              <a:spcAft>
                <a:spcPts val="0"/>
              </a:spcAft>
              <a:buClr>
                <a:srgbClr val="434343"/>
              </a:buClr>
              <a:buSzPts val="1200"/>
              <a:buFont typeface="Roboto Condensed Light"/>
              <a:buChar char="○"/>
              <a:defRPr/>
            </a:lvl8pPr>
            <a:lvl9pPr marL="4114800" lvl="8" indent="-304800">
              <a:spcBef>
                <a:spcPts val="1600"/>
              </a:spcBef>
              <a:spcAft>
                <a:spcPts val="1600"/>
              </a:spcAft>
              <a:buClr>
                <a:srgbClr val="434343"/>
              </a:buClr>
              <a:buSzPts val="1200"/>
              <a:buFont typeface="Roboto Condensed Light"/>
              <a:buChar char="■"/>
              <a:defRPr/>
            </a:lvl9pPr>
          </a:lstStyle>
          <a:p>
            <a:endParaRPr/>
          </a:p>
        </p:txBody>
      </p:sp>
      <p:sp>
        <p:nvSpPr>
          <p:cNvPr id="64" name="Google Shape;64;p4"/>
          <p:cNvSpPr/>
          <p:nvPr/>
        </p:nvSpPr>
        <p:spPr>
          <a:xfrm>
            <a:off x="8274150" y="-424124"/>
            <a:ext cx="964169" cy="964129"/>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0" y="47790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4"/>
          <p:cNvGrpSpPr/>
          <p:nvPr/>
        </p:nvGrpSpPr>
        <p:grpSpPr>
          <a:xfrm>
            <a:off x="510469" y="4755905"/>
            <a:ext cx="817859" cy="817646"/>
            <a:chOff x="813569" y="4603505"/>
            <a:chExt cx="817859" cy="817646"/>
          </a:xfrm>
        </p:grpSpPr>
        <p:sp>
          <p:nvSpPr>
            <p:cNvPr id="67" name="Google Shape;67;p4"/>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4"/>
          <p:cNvGrpSpPr/>
          <p:nvPr/>
        </p:nvGrpSpPr>
        <p:grpSpPr>
          <a:xfrm>
            <a:off x="7781153" y="-266037"/>
            <a:ext cx="742244" cy="742244"/>
            <a:chOff x="7072361" y="-871003"/>
            <a:chExt cx="1042917" cy="1042917"/>
          </a:xfrm>
        </p:grpSpPr>
        <p:sp>
          <p:nvSpPr>
            <p:cNvPr id="89" name="Google Shape;89;p4"/>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1">
  <p:cSld name="CUSTOM_17">
    <p:spTree>
      <p:nvGrpSpPr>
        <p:cNvPr id="1" name="Shape 1178"/>
        <p:cNvGrpSpPr/>
        <p:nvPr/>
      </p:nvGrpSpPr>
      <p:grpSpPr>
        <a:xfrm>
          <a:off x="0" y="0"/>
          <a:ext cx="0" cy="0"/>
          <a:chOff x="0" y="0"/>
          <a:chExt cx="0" cy="0"/>
        </a:xfrm>
      </p:grpSpPr>
      <p:sp>
        <p:nvSpPr>
          <p:cNvPr id="1179" name="Google Shape;1179;p34"/>
          <p:cNvSpPr txBox="1">
            <a:spLocks noGrp="1"/>
          </p:cNvSpPr>
          <p:nvPr>
            <p:ph type="title" hasCustomPrompt="1"/>
          </p:nvPr>
        </p:nvSpPr>
        <p:spPr>
          <a:xfrm>
            <a:off x="3721350" y="1004731"/>
            <a:ext cx="3573300" cy="47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3400">
                <a:solidFill>
                  <a:schemeClr val="lt1"/>
                </a:solidFill>
              </a:defRPr>
            </a:lvl1pPr>
            <a:lvl2pPr lvl="1" algn="r" rtl="0">
              <a:spcBef>
                <a:spcPts val="0"/>
              </a:spcBef>
              <a:spcAft>
                <a:spcPts val="0"/>
              </a:spcAft>
              <a:buClr>
                <a:schemeClr val="lt1"/>
              </a:buClr>
              <a:buSzPts val="1600"/>
              <a:buNone/>
              <a:defRPr sz="1600">
                <a:solidFill>
                  <a:schemeClr val="lt1"/>
                </a:solidFill>
              </a:defRPr>
            </a:lvl2pPr>
            <a:lvl3pPr lvl="2" algn="r" rtl="0">
              <a:spcBef>
                <a:spcPts val="0"/>
              </a:spcBef>
              <a:spcAft>
                <a:spcPts val="0"/>
              </a:spcAft>
              <a:buClr>
                <a:schemeClr val="lt1"/>
              </a:buClr>
              <a:buSzPts val="1600"/>
              <a:buNone/>
              <a:defRPr sz="1600">
                <a:solidFill>
                  <a:schemeClr val="lt1"/>
                </a:solidFill>
              </a:defRPr>
            </a:lvl3pPr>
            <a:lvl4pPr lvl="3" algn="r" rtl="0">
              <a:spcBef>
                <a:spcPts val="0"/>
              </a:spcBef>
              <a:spcAft>
                <a:spcPts val="0"/>
              </a:spcAft>
              <a:buClr>
                <a:schemeClr val="lt1"/>
              </a:buClr>
              <a:buSzPts val="1600"/>
              <a:buNone/>
              <a:defRPr sz="1600">
                <a:solidFill>
                  <a:schemeClr val="lt1"/>
                </a:solidFill>
              </a:defRPr>
            </a:lvl4pPr>
            <a:lvl5pPr lvl="4" algn="r" rtl="0">
              <a:spcBef>
                <a:spcPts val="0"/>
              </a:spcBef>
              <a:spcAft>
                <a:spcPts val="0"/>
              </a:spcAft>
              <a:buClr>
                <a:schemeClr val="lt1"/>
              </a:buClr>
              <a:buSzPts val="1600"/>
              <a:buNone/>
              <a:defRPr sz="1600">
                <a:solidFill>
                  <a:schemeClr val="lt1"/>
                </a:solidFill>
              </a:defRPr>
            </a:lvl5pPr>
            <a:lvl6pPr lvl="5" algn="r" rtl="0">
              <a:spcBef>
                <a:spcPts val="0"/>
              </a:spcBef>
              <a:spcAft>
                <a:spcPts val="0"/>
              </a:spcAft>
              <a:buClr>
                <a:schemeClr val="lt1"/>
              </a:buClr>
              <a:buSzPts val="1600"/>
              <a:buNone/>
              <a:defRPr sz="1600">
                <a:solidFill>
                  <a:schemeClr val="lt1"/>
                </a:solidFill>
              </a:defRPr>
            </a:lvl6pPr>
            <a:lvl7pPr lvl="6" algn="r" rtl="0">
              <a:spcBef>
                <a:spcPts val="0"/>
              </a:spcBef>
              <a:spcAft>
                <a:spcPts val="0"/>
              </a:spcAft>
              <a:buClr>
                <a:schemeClr val="lt1"/>
              </a:buClr>
              <a:buSzPts val="1600"/>
              <a:buNone/>
              <a:defRPr sz="1600">
                <a:solidFill>
                  <a:schemeClr val="lt1"/>
                </a:solidFill>
              </a:defRPr>
            </a:lvl7pPr>
            <a:lvl8pPr lvl="7" algn="r" rtl="0">
              <a:spcBef>
                <a:spcPts val="0"/>
              </a:spcBef>
              <a:spcAft>
                <a:spcPts val="0"/>
              </a:spcAft>
              <a:buClr>
                <a:schemeClr val="lt1"/>
              </a:buClr>
              <a:buSzPts val="1600"/>
              <a:buNone/>
              <a:defRPr sz="1600">
                <a:solidFill>
                  <a:schemeClr val="lt1"/>
                </a:solidFill>
              </a:defRPr>
            </a:lvl8pPr>
            <a:lvl9pPr lvl="8" algn="r" rtl="0">
              <a:spcBef>
                <a:spcPts val="0"/>
              </a:spcBef>
              <a:spcAft>
                <a:spcPts val="0"/>
              </a:spcAft>
              <a:buClr>
                <a:schemeClr val="lt1"/>
              </a:buClr>
              <a:buSzPts val="1600"/>
              <a:buNone/>
              <a:defRPr sz="1600">
                <a:solidFill>
                  <a:schemeClr val="lt1"/>
                </a:solidFill>
              </a:defRPr>
            </a:lvl9pPr>
          </a:lstStyle>
          <a:p>
            <a:r>
              <a:t>xx%</a:t>
            </a:r>
          </a:p>
        </p:txBody>
      </p:sp>
      <p:sp>
        <p:nvSpPr>
          <p:cNvPr id="1180" name="Google Shape;1180;p34"/>
          <p:cNvSpPr txBox="1">
            <a:spLocks noGrp="1"/>
          </p:cNvSpPr>
          <p:nvPr>
            <p:ph type="title" idx="2" hasCustomPrompt="1"/>
          </p:nvPr>
        </p:nvSpPr>
        <p:spPr>
          <a:xfrm>
            <a:off x="3678150" y="3268075"/>
            <a:ext cx="3616500" cy="47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3400">
                <a:solidFill>
                  <a:schemeClr val="lt1"/>
                </a:solidFill>
              </a:defRPr>
            </a:lvl1pPr>
            <a:lvl2pPr lvl="1" algn="r" rtl="0">
              <a:spcBef>
                <a:spcPts val="0"/>
              </a:spcBef>
              <a:spcAft>
                <a:spcPts val="0"/>
              </a:spcAft>
              <a:buClr>
                <a:schemeClr val="lt1"/>
              </a:buClr>
              <a:buSzPts val="1600"/>
              <a:buNone/>
              <a:defRPr sz="1600">
                <a:solidFill>
                  <a:schemeClr val="lt1"/>
                </a:solidFill>
              </a:defRPr>
            </a:lvl2pPr>
            <a:lvl3pPr lvl="2" algn="r" rtl="0">
              <a:spcBef>
                <a:spcPts val="0"/>
              </a:spcBef>
              <a:spcAft>
                <a:spcPts val="0"/>
              </a:spcAft>
              <a:buClr>
                <a:schemeClr val="lt1"/>
              </a:buClr>
              <a:buSzPts val="1600"/>
              <a:buNone/>
              <a:defRPr sz="1600">
                <a:solidFill>
                  <a:schemeClr val="lt1"/>
                </a:solidFill>
              </a:defRPr>
            </a:lvl3pPr>
            <a:lvl4pPr lvl="3" algn="r" rtl="0">
              <a:spcBef>
                <a:spcPts val="0"/>
              </a:spcBef>
              <a:spcAft>
                <a:spcPts val="0"/>
              </a:spcAft>
              <a:buClr>
                <a:schemeClr val="lt1"/>
              </a:buClr>
              <a:buSzPts val="1600"/>
              <a:buNone/>
              <a:defRPr sz="1600">
                <a:solidFill>
                  <a:schemeClr val="lt1"/>
                </a:solidFill>
              </a:defRPr>
            </a:lvl4pPr>
            <a:lvl5pPr lvl="4" algn="r" rtl="0">
              <a:spcBef>
                <a:spcPts val="0"/>
              </a:spcBef>
              <a:spcAft>
                <a:spcPts val="0"/>
              </a:spcAft>
              <a:buClr>
                <a:schemeClr val="lt1"/>
              </a:buClr>
              <a:buSzPts val="1600"/>
              <a:buNone/>
              <a:defRPr sz="1600">
                <a:solidFill>
                  <a:schemeClr val="lt1"/>
                </a:solidFill>
              </a:defRPr>
            </a:lvl5pPr>
            <a:lvl6pPr lvl="5" algn="r" rtl="0">
              <a:spcBef>
                <a:spcPts val="0"/>
              </a:spcBef>
              <a:spcAft>
                <a:spcPts val="0"/>
              </a:spcAft>
              <a:buClr>
                <a:schemeClr val="lt1"/>
              </a:buClr>
              <a:buSzPts val="1600"/>
              <a:buNone/>
              <a:defRPr sz="1600">
                <a:solidFill>
                  <a:schemeClr val="lt1"/>
                </a:solidFill>
              </a:defRPr>
            </a:lvl6pPr>
            <a:lvl7pPr lvl="6" algn="r" rtl="0">
              <a:spcBef>
                <a:spcPts val="0"/>
              </a:spcBef>
              <a:spcAft>
                <a:spcPts val="0"/>
              </a:spcAft>
              <a:buClr>
                <a:schemeClr val="lt1"/>
              </a:buClr>
              <a:buSzPts val="1600"/>
              <a:buNone/>
              <a:defRPr sz="1600">
                <a:solidFill>
                  <a:schemeClr val="lt1"/>
                </a:solidFill>
              </a:defRPr>
            </a:lvl7pPr>
            <a:lvl8pPr lvl="7" algn="r" rtl="0">
              <a:spcBef>
                <a:spcPts val="0"/>
              </a:spcBef>
              <a:spcAft>
                <a:spcPts val="0"/>
              </a:spcAft>
              <a:buClr>
                <a:schemeClr val="lt1"/>
              </a:buClr>
              <a:buSzPts val="1600"/>
              <a:buNone/>
              <a:defRPr sz="1600">
                <a:solidFill>
                  <a:schemeClr val="lt1"/>
                </a:solidFill>
              </a:defRPr>
            </a:lvl8pPr>
            <a:lvl9pPr lvl="8" algn="r" rtl="0">
              <a:spcBef>
                <a:spcPts val="0"/>
              </a:spcBef>
              <a:spcAft>
                <a:spcPts val="0"/>
              </a:spcAft>
              <a:buClr>
                <a:schemeClr val="lt1"/>
              </a:buClr>
              <a:buSzPts val="1600"/>
              <a:buNone/>
              <a:defRPr sz="1600">
                <a:solidFill>
                  <a:schemeClr val="lt1"/>
                </a:solidFill>
              </a:defRPr>
            </a:lvl9pPr>
          </a:lstStyle>
          <a:p>
            <a:r>
              <a:t>xx%</a:t>
            </a:r>
          </a:p>
        </p:txBody>
      </p:sp>
      <p:sp>
        <p:nvSpPr>
          <p:cNvPr id="1181" name="Google Shape;1181;p34"/>
          <p:cNvSpPr txBox="1">
            <a:spLocks noGrp="1"/>
          </p:cNvSpPr>
          <p:nvPr>
            <p:ph type="title" idx="3" hasCustomPrompt="1"/>
          </p:nvPr>
        </p:nvSpPr>
        <p:spPr>
          <a:xfrm>
            <a:off x="5264850" y="2136388"/>
            <a:ext cx="2029800" cy="47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3400">
                <a:solidFill>
                  <a:schemeClr val="lt1"/>
                </a:solidFill>
              </a:defRPr>
            </a:lvl1pPr>
            <a:lvl2pPr lvl="1" algn="r" rtl="0">
              <a:spcBef>
                <a:spcPts val="0"/>
              </a:spcBef>
              <a:spcAft>
                <a:spcPts val="0"/>
              </a:spcAft>
              <a:buClr>
                <a:schemeClr val="lt1"/>
              </a:buClr>
              <a:buSzPts val="1600"/>
              <a:buNone/>
              <a:defRPr sz="1600">
                <a:solidFill>
                  <a:schemeClr val="lt1"/>
                </a:solidFill>
              </a:defRPr>
            </a:lvl2pPr>
            <a:lvl3pPr lvl="2" algn="r" rtl="0">
              <a:spcBef>
                <a:spcPts val="0"/>
              </a:spcBef>
              <a:spcAft>
                <a:spcPts val="0"/>
              </a:spcAft>
              <a:buClr>
                <a:schemeClr val="lt1"/>
              </a:buClr>
              <a:buSzPts val="1600"/>
              <a:buNone/>
              <a:defRPr sz="1600">
                <a:solidFill>
                  <a:schemeClr val="lt1"/>
                </a:solidFill>
              </a:defRPr>
            </a:lvl3pPr>
            <a:lvl4pPr lvl="3" algn="r" rtl="0">
              <a:spcBef>
                <a:spcPts val="0"/>
              </a:spcBef>
              <a:spcAft>
                <a:spcPts val="0"/>
              </a:spcAft>
              <a:buClr>
                <a:schemeClr val="lt1"/>
              </a:buClr>
              <a:buSzPts val="1600"/>
              <a:buNone/>
              <a:defRPr sz="1600">
                <a:solidFill>
                  <a:schemeClr val="lt1"/>
                </a:solidFill>
              </a:defRPr>
            </a:lvl4pPr>
            <a:lvl5pPr lvl="4" algn="r" rtl="0">
              <a:spcBef>
                <a:spcPts val="0"/>
              </a:spcBef>
              <a:spcAft>
                <a:spcPts val="0"/>
              </a:spcAft>
              <a:buClr>
                <a:schemeClr val="lt1"/>
              </a:buClr>
              <a:buSzPts val="1600"/>
              <a:buNone/>
              <a:defRPr sz="1600">
                <a:solidFill>
                  <a:schemeClr val="lt1"/>
                </a:solidFill>
              </a:defRPr>
            </a:lvl5pPr>
            <a:lvl6pPr lvl="5" algn="r" rtl="0">
              <a:spcBef>
                <a:spcPts val="0"/>
              </a:spcBef>
              <a:spcAft>
                <a:spcPts val="0"/>
              </a:spcAft>
              <a:buClr>
                <a:schemeClr val="lt1"/>
              </a:buClr>
              <a:buSzPts val="1600"/>
              <a:buNone/>
              <a:defRPr sz="1600">
                <a:solidFill>
                  <a:schemeClr val="lt1"/>
                </a:solidFill>
              </a:defRPr>
            </a:lvl6pPr>
            <a:lvl7pPr lvl="6" algn="r" rtl="0">
              <a:spcBef>
                <a:spcPts val="0"/>
              </a:spcBef>
              <a:spcAft>
                <a:spcPts val="0"/>
              </a:spcAft>
              <a:buClr>
                <a:schemeClr val="lt1"/>
              </a:buClr>
              <a:buSzPts val="1600"/>
              <a:buNone/>
              <a:defRPr sz="1600">
                <a:solidFill>
                  <a:schemeClr val="lt1"/>
                </a:solidFill>
              </a:defRPr>
            </a:lvl7pPr>
            <a:lvl8pPr lvl="7" algn="r" rtl="0">
              <a:spcBef>
                <a:spcPts val="0"/>
              </a:spcBef>
              <a:spcAft>
                <a:spcPts val="0"/>
              </a:spcAft>
              <a:buClr>
                <a:schemeClr val="lt1"/>
              </a:buClr>
              <a:buSzPts val="1600"/>
              <a:buNone/>
              <a:defRPr sz="1600">
                <a:solidFill>
                  <a:schemeClr val="lt1"/>
                </a:solidFill>
              </a:defRPr>
            </a:lvl8pPr>
            <a:lvl9pPr lvl="8" algn="r" rtl="0">
              <a:spcBef>
                <a:spcPts val="0"/>
              </a:spcBef>
              <a:spcAft>
                <a:spcPts val="0"/>
              </a:spcAft>
              <a:buClr>
                <a:schemeClr val="lt1"/>
              </a:buClr>
              <a:buSzPts val="1600"/>
              <a:buNone/>
              <a:defRPr sz="1600">
                <a:solidFill>
                  <a:schemeClr val="lt1"/>
                </a:solidFill>
              </a:defRPr>
            </a:lvl9pPr>
          </a:lstStyle>
          <a:p>
            <a:r>
              <a:t>xx%</a:t>
            </a:r>
          </a:p>
        </p:txBody>
      </p:sp>
      <p:sp>
        <p:nvSpPr>
          <p:cNvPr id="1182" name="Google Shape;1182;p34"/>
          <p:cNvSpPr txBox="1">
            <a:spLocks noGrp="1"/>
          </p:cNvSpPr>
          <p:nvPr>
            <p:ph type="subTitle" idx="1"/>
          </p:nvPr>
        </p:nvSpPr>
        <p:spPr>
          <a:xfrm>
            <a:off x="4076550" y="1482456"/>
            <a:ext cx="3218100" cy="4776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None/>
              <a:defRPr sz="1400"/>
            </a:lvl1pPr>
            <a:lvl2pPr lvl="1" algn="r" rtl="0">
              <a:lnSpc>
                <a:spcPct val="100000"/>
              </a:lnSpc>
              <a:spcBef>
                <a:spcPts val="160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1183" name="Google Shape;1183;p34"/>
          <p:cNvSpPr txBox="1">
            <a:spLocks noGrp="1"/>
          </p:cNvSpPr>
          <p:nvPr>
            <p:ph type="subTitle" idx="4"/>
          </p:nvPr>
        </p:nvSpPr>
        <p:spPr>
          <a:xfrm>
            <a:off x="4076550" y="2617575"/>
            <a:ext cx="3218100" cy="5727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None/>
              <a:defRPr sz="1400"/>
            </a:lvl1pPr>
            <a:lvl2pPr lvl="1" algn="r" rtl="0">
              <a:lnSpc>
                <a:spcPct val="100000"/>
              </a:lnSpc>
              <a:spcBef>
                <a:spcPts val="160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1184" name="Google Shape;1184;p34"/>
          <p:cNvSpPr txBox="1">
            <a:spLocks noGrp="1"/>
          </p:cNvSpPr>
          <p:nvPr>
            <p:ph type="subTitle" idx="5"/>
          </p:nvPr>
        </p:nvSpPr>
        <p:spPr>
          <a:xfrm>
            <a:off x="4897650" y="3745675"/>
            <a:ext cx="2397000" cy="4776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None/>
              <a:defRPr sz="1400"/>
            </a:lvl1pPr>
            <a:lvl2pPr lvl="1" algn="r" rtl="0">
              <a:lnSpc>
                <a:spcPct val="100000"/>
              </a:lnSpc>
              <a:spcBef>
                <a:spcPts val="160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grpSp>
        <p:nvGrpSpPr>
          <p:cNvPr id="1185" name="Google Shape;1185;p34"/>
          <p:cNvGrpSpPr/>
          <p:nvPr/>
        </p:nvGrpSpPr>
        <p:grpSpPr>
          <a:xfrm>
            <a:off x="-9675" y="-1163406"/>
            <a:ext cx="3545529" cy="1688867"/>
            <a:chOff x="-9675" y="-1163406"/>
            <a:chExt cx="3545529" cy="1688867"/>
          </a:xfrm>
        </p:grpSpPr>
        <p:sp>
          <p:nvSpPr>
            <p:cNvPr id="1186" name="Google Shape;1186;p34"/>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7" name="Google Shape;1187;p34"/>
            <p:cNvGrpSpPr/>
            <p:nvPr/>
          </p:nvGrpSpPr>
          <p:grpSpPr>
            <a:xfrm>
              <a:off x="1161963" y="-408158"/>
              <a:ext cx="877847" cy="868009"/>
              <a:chOff x="6088588" y="-408158"/>
              <a:chExt cx="877847" cy="868009"/>
            </a:xfrm>
          </p:grpSpPr>
          <p:sp>
            <p:nvSpPr>
              <p:cNvPr id="1188" name="Google Shape;1188;p34"/>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4"/>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4"/>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4"/>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4"/>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4"/>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4"/>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4"/>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4"/>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4"/>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4"/>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4"/>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4"/>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4"/>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4"/>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3" name="Google Shape;1203;p34"/>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04" name="Google Shape;1204;p34"/>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5" name="Google Shape;1205;p34"/>
          <p:cNvSpPr/>
          <p:nvPr/>
        </p:nvSpPr>
        <p:spPr>
          <a:xfrm rot="10800000" flipH="1">
            <a:off x="8441062" y="4679045"/>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6" name="Google Shape;1206;p34"/>
          <p:cNvGrpSpPr/>
          <p:nvPr/>
        </p:nvGrpSpPr>
        <p:grpSpPr>
          <a:xfrm rot="10800000" flipH="1">
            <a:off x="7882828" y="4759914"/>
            <a:ext cx="541170" cy="541170"/>
            <a:chOff x="7072361" y="-871003"/>
            <a:chExt cx="1042917" cy="1042917"/>
          </a:xfrm>
        </p:grpSpPr>
        <p:sp>
          <p:nvSpPr>
            <p:cNvPr id="1207" name="Google Shape;1207;p34"/>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4"/>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4"/>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4"/>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4"/>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4"/>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4"/>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4"/>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4"/>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4"/>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4"/>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4"/>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4"/>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4"/>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4"/>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4"/>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4"/>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4"/>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4"/>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4"/>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4"/>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2">
  <p:cSld name="CUSTOM_22">
    <p:spTree>
      <p:nvGrpSpPr>
        <p:cNvPr id="1" name="Shape 1228"/>
        <p:cNvGrpSpPr/>
        <p:nvPr/>
      </p:nvGrpSpPr>
      <p:grpSpPr>
        <a:xfrm>
          <a:off x="0" y="0"/>
          <a:ext cx="0" cy="0"/>
          <a:chOff x="0" y="0"/>
          <a:chExt cx="0" cy="0"/>
        </a:xfrm>
      </p:grpSpPr>
      <p:sp>
        <p:nvSpPr>
          <p:cNvPr id="1229" name="Google Shape;1229;p35"/>
          <p:cNvSpPr txBox="1">
            <a:spLocks noGrp="1"/>
          </p:cNvSpPr>
          <p:nvPr>
            <p:ph type="subTitle" idx="1"/>
          </p:nvPr>
        </p:nvSpPr>
        <p:spPr>
          <a:xfrm>
            <a:off x="628701"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30" name="Google Shape;1230;p35"/>
          <p:cNvSpPr txBox="1">
            <a:spLocks noGrp="1"/>
          </p:cNvSpPr>
          <p:nvPr>
            <p:ph type="subTitle" idx="2"/>
          </p:nvPr>
        </p:nvSpPr>
        <p:spPr>
          <a:xfrm>
            <a:off x="3488100"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31" name="Google Shape;1231;p35"/>
          <p:cNvSpPr txBox="1">
            <a:spLocks noGrp="1"/>
          </p:cNvSpPr>
          <p:nvPr>
            <p:ph type="subTitle" idx="3"/>
          </p:nvPr>
        </p:nvSpPr>
        <p:spPr>
          <a:xfrm>
            <a:off x="627325"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32" name="Google Shape;1232;p35"/>
          <p:cNvSpPr txBox="1">
            <a:spLocks noGrp="1"/>
          </p:cNvSpPr>
          <p:nvPr>
            <p:ph type="subTitle" idx="4"/>
          </p:nvPr>
        </p:nvSpPr>
        <p:spPr>
          <a:xfrm>
            <a:off x="3486725"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33" name="Google Shape;1233;p35"/>
          <p:cNvSpPr txBox="1">
            <a:spLocks noGrp="1"/>
          </p:cNvSpPr>
          <p:nvPr>
            <p:ph type="title" hasCustomPrompt="1"/>
          </p:nvPr>
        </p:nvSpPr>
        <p:spPr>
          <a:xfrm>
            <a:off x="627325"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34" name="Google Shape;1234;p35"/>
          <p:cNvSpPr txBox="1">
            <a:spLocks noGrp="1"/>
          </p:cNvSpPr>
          <p:nvPr>
            <p:ph type="title" idx="5" hasCustomPrompt="1"/>
          </p:nvPr>
        </p:nvSpPr>
        <p:spPr>
          <a:xfrm>
            <a:off x="3454838"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35" name="Google Shape;1235;p35"/>
          <p:cNvSpPr txBox="1">
            <a:spLocks noGrp="1"/>
          </p:cNvSpPr>
          <p:nvPr>
            <p:ph type="subTitle" idx="6"/>
          </p:nvPr>
        </p:nvSpPr>
        <p:spPr>
          <a:xfrm>
            <a:off x="6347500"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36" name="Google Shape;1236;p35"/>
          <p:cNvSpPr txBox="1">
            <a:spLocks noGrp="1"/>
          </p:cNvSpPr>
          <p:nvPr>
            <p:ph type="subTitle" idx="7"/>
          </p:nvPr>
        </p:nvSpPr>
        <p:spPr>
          <a:xfrm>
            <a:off x="6346113"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37" name="Google Shape;1237;p35"/>
          <p:cNvSpPr txBox="1">
            <a:spLocks noGrp="1"/>
          </p:cNvSpPr>
          <p:nvPr>
            <p:ph type="title" idx="8" hasCustomPrompt="1"/>
          </p:nvPr>
        </p:nvSpPr>
        <p:spPr>
          <a:xfrm>
            <a:off x="6346126"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38" name="Google Shape;1238;p35"/>
          <p:cNvSpPr txBox="1">
            <a:spLocks noGrp="1"/>
          </p:cNvSpPr>
          <p:nvPr>
            <p:ph type="title" idx="9"/>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39" name="Google Shape;1239;p35"/>
          <p:cNvSpPr/>
          <p:nvPr/>
        </p:nvSpPr>
        <p:spPr>
          <a:xfrm rot="10800000" flipH="1">
            <a:off x="8362734" y="4629069"/>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35"/>
          <p:cNvGrpSpPr/>
          <p:nvPr/>
        </p:nvGrpSpPr>
        <p:grpSpPr>
          <a:xfrm rot="10800000" flipH="1">
            <a:off x="7804500" y="4709938"/>
            <a:ext cx="541170" cy="541170"/>
            <a:chOff x="7072361" y="-871003"/>
            <a:chExt cx="1042917" cy="1042917"/>
          </a:xfrm>
        </p:grpSpPr>
        <p:sp>
          <p:nvSpPr>
            <p:cNvPr id="1241" name="Google Shape;1241;p35"/>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5"/>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5"/>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5"/>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5"/>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5"/>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5"/>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5"/>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5"/>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5"/>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5"/>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2" name="Google Shape;1262;p35"/>
          <p:cNvSpPr/>
          <p:nvPr/>
        </p:nvSpPr>
        <p:spPr>
          <a:xfrm flipH="1">
            <a:off x="83963" y="-64731"/>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3" name="Google Shape;1263;p35"/>
          <p:cNvGrpSpPr/>
          <p:nvPr/>
        </p:nvGrpSpPr>
        <p:grpSpPr>
          <a:xfrm flipH="1">
            <a:off x="803972" y="16136"/>
            <a:ext cx="541170" cy="541170"/>
            <a:chOff x="7072361" y="-871003"/>
            <a:chExt cx="1042917" cy="1042917"/>
          </a:xfrm>
        </p:grpSpPr>
        <p:sp>
          <p:nvSpPr>
            <p:cNvPr id="1264" name="Google Shape;1264;p35"/>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5"/>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5"/>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5"/>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5"/>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5"/>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5"/>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5"/>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5"/>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5"/>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5"/>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5"/>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5"/>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5"/>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5"/>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5"/>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5"/>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5"/>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5"/>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5"/>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3">
  <p:cSld name="CUSTOM_25">
    <p:spTree>
      <p:nvGrpSpPr>
        <p:cNvPr id="1" name="Shape 1285"/>
        <p:cNvGrpSpPr/>
        <p:nvPr/>
      </p:nvGrpSpPr>
      <p:grpSpPr>
        <a:xfrm>
          <a:off x="0" y="0"/>
          <a:ext cx="0" cy="0"/>
          <a:chOff x="0" y="0"/>
          <a:chExt cx="0" cy="0"/>
        </a:xfrm>
      </p:grpSpPr>
      <p:sp>
        <p:nvSpPr>
          <p:cNvPr id="1286" name="Google Shape;1286;p36"/>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87" name="Google Shape;1287;p36"/>
          <p:cNvSpPr txBox="1">
            <a:spLocks noGrp="1"/>
          </p:cNvSpPr>
          <p:nvPr>
            <p:ph type="subTitle" idx="1"/>
          </p:nvPr>
        </p:nvSpPr>
        <p:spPr>
          <a:xfrm>
            <a:off x="628701"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88" name="Google Shape;1288;p36"/>
          <p:cNvSpPr txBox="1">
            <a:spLocks noGrp="1"/>
          </p:cNvSpPr>
          <p:nvPr>
            <p:ph type="subTitle" idx="2"/>
          </p:nvPr>
        </p:nvSpPr>
        <p:spPr>
          <a:xfrm>
            <a:off x="3030900"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89" name="Google Shape;1289;p36"/>
          <p:cNvSpPr txBox="1">
            <a:spLocks noGrp="1"/>
          </p:cNvSpPr>
          <p:nvPr>
            <p:ph type="subTitle" idx="3"/>
          </p:nvPr>
        </p:nvSpPr>
        <p:spPr>
          <a:xfrm>
            <a:off x="627325"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0" name="Google Shape;1290;p36"/>
          <p:cNvSpPr txBox="1">
            <a:spLocks noGrp="1"/>
          </p:cNvSpPr>
          <p:nvPr>
            <p:ph type="subTitle" idx="4"/>
          </p:nvPr>
        </p:nvSpPr>
        <p:spPr>
          <a:xfrm>
            <a:off x="3029525"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1" name="Google Shape;1291;p36"/>
          <p:cNvSpPr txBox="1">
            <a:spLocks noGrp="1"/>
          </p:cNvSpPr>
          <p:nvPr>
            <p:ph type="title" idx="5" hasCustomPrompt="1"/>
          </p:nvPr>
        </p:nvSpPr>
        <p:spPr>
          <a:xfrm>
            <a:off x="627325"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92" name="Google Shape;1292;p36"/>
          <p:cNvSpPr txBox="1">
            <a:spLocks noGrp="1"/>
          </p:cNvSpPr>
          <p:nvPr>
            <p:ph type="title" idx="6" hasCustomPrompt="1"/>
          </p:nvPr>
        </p:nvSpPr>
        <p:spPr>
          <a:xfrm>
            <a:off x="2997638"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93" name="Google Shape;1293;p36"/>
          <p:cNvSpPr txBox="1">
            <a:spLocks noGrp="1"/>
          </p:cNvSpPr>
          <p:nvPr>
            <p:ph type="subTitle" idx="7"/>
          </p:nvPr>
        </p:nvSpPr>
        <p:spPr>
          <a:xfrm>
            <a:off x="5433100"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94" name="Google Shape;1294;p36"/>
          <p:cNvSpPr txBox="1">
            <a:spLocks noGrp="1"/>
          </p:cNvSpPr>
          <p:nvPr>
            <p:ph type="subTitle" idx="8"/>
          </p:nvPr>
        </p:nvSpPr>
        <p:spPr>
          <a:xfrm>
            <a:off x="5431713"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5" name="Google Shape;1295;p36"/>
          <p:cNvSpPr txBox="1">
            <a:spLocks noGrp="1"/>
          </p:cNvSpPr>
          <p:nvPr>
            <p:ph type="title" idx="9" hasCustomPrompt="1"/>
          </p:nvPr>
        </p:nvSpPr>
        <p:spPr>
          <a:xfrm>
            <a:off x="5431726"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96" name="Google Shape;1296;p36"/>
          <p:cNvSpPr txBox="1">
            <a:spLocks noGrp="1"/>
          </p:cNvSpPr>
          <p:nvPr>
            <p:ph type="subTitle" idx="13"/>
          </p:nvPr>
        </p:nvSpPr>
        <p:spPr>
          <a:xfrm>
            <a:off x="7602275"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97" name="Google Shape;1297;p36"/>
          <p:cNvSpPr txBox="1">
            <a:spLocks noGrp="1"/>
          </p:cNvSpPr>
          <p:nvPr>
            <p:ph type="subTitle" idx="14"/>
          </p:nvPr>
        </p:nvSpPr>
        <p:spPr>
          <a:xfrm>
            <a:off x="7600888"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8" name="Google Shape;1298;p36"/>
          <p:cNvSpPr txBox="1">
            <a:spLocks noGrp="1"/>
          </p:cNvSpPr>
          <p:nvPr>
            <p:ph type="title" idx="15" hasCustomPrompt="1"/>
          </p:nvPr>
        </p:nvSpPr>
        <p:spPr>
          <a:xfrm>
            <a:off x="7600901"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grpSp>
        <p:nvGrpSpPr>
          <p:cNvPr id="1299" name="Google Shape;1299;p36"/>
          <p:cNvGrpSpPr/>
          <p:nvPr/>
        </p:nvGrpSpPr>
        <p:grpSpPr>
          <a:xfrm flipH="1">
            <a:off x="5771603" y="-1146467"/>
            <a:ext cx="3545529" cy="1688867"/>
            <a:chOff x="-9675" y="-1163406"/>
            <a:chExt cx="3545529" cy="1688867"/>
          </a:xfrm>
        </p:grpSpPr>
        <p:sp>
          <p:nvSpPr>
            <p:cNvPr id="1300" name="Google Shape;1300;p36"/>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36"/>
            <p:cNvGrpSpPr/>
            <p:nvPr/>
          </p:nvGrpSpPr>
          <p:grpSpPr>
            <a:xfrm>
              <a:off x="1161963" y="-408158"/>
              <a:ext cx="877847" cy="868009"/>
              <a:chOff x="6088588" y="-408158"/>
              <a:chExt cx="877847" cy="868009"/>
            </a:xfrm>
          </p:grpSpPr>
          <p:sp>
            <p:nvSpPr>
              <p:cNvPr id="1302" name="Google Shape;1302;p36"/>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6"/>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6"/>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6"/>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7" name="Google Shape;1317;p36"/>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18" name="Google Shape;1318;p36"/>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CUSTOM_2_1_1">
    <p:spTree>
      <p:nvGrpSpPr>
        <p:cNvPr id="1" name="Shape 1319"/>
        <p:cNvGrpSpPr/>
        <p:nvPr/>
      </p:nvGrpSpPr>
      <p:grpSpPr>
        <a:xfrm>
          <a:off x="0" y="0"/>
          <a:ext cx="0" cy="0"/>
          <a:chOff x="0" y="0"/>
          <a:chExt cx="0" cy="0"/>
        </a:xfrm>
      </p:grpSpPr>
      <p:sp>
        <p:nvSpPr>
          <p:cNvPr id="1320" name="Google Shape;1320;p37"/>
          <p:cNvSpPr txBox="1">
            <a:spLocks noGrp="1"/>
          </p:cNvSpPr>
          <p:nvPr>
            <p:ph type="subTitle" idx="1"/>
          </p:nvPr>
        </p:nvSpPr>
        <p:spPr>
          <a:xfrm>
            <a:off x="6160206" y="2324125"/>
            <a:ext cx="2263800" cy="54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21" name="Google Shape;1321;p37"/>
          <p:cNvSpPr txBox="1">
            <a:spLocks noGrp="1"/>
          </p:cNvSpPr>
          <p:nvPr>
            <p:ph type="subTitle" idx="2"/>
          </p:nvPr>
        </p:nvSpPr>
        <p:spPr>
          <a:xfrm>
            <a:off x="3845694" y="2102283"/>
            <a:ext cx="1452600" cy="25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322" name="Google Shape;1322;p37"/>
          <p:cNvSpPr txBox="1">
            <a:spLocks noGrp="1"/>
          </p:cNvSpPr>
          <p:nvPr>
            <p:ph type="subTitle" idx="3"/>
          </p:nvPr>
        </p:nvSpPr>
        <p:spPr>
          <a:xfrm>
            <a:off x="3383544" y="2324121"/>
            <a:ext cx="2376900" cy="54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23" name="Google Shape;1323;p37"/>
          <p:cNvSpPr txBox="1">
            <a:spLocks noGrp="1"/>
          </p:cNvSpPr>
          <p:nvPr>
            <p:ph type="subTitle" idx="4"/>
          </p:nvPr>
        </p:nvSpPr>
        <p:spPr>
          <a:xfrm>
            <a:off x="1125594" y="2076187"/>
            <a:ext cx="1452600" cy="344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324" name="Google Shape;1324;p37"/>
          <p:cNvSpPr txBox="1">
            <a:spLocks noGrp="1"/>
          </p:cNvSpPr>
          <p:nvPr>
            <p:ph type="subTitle" idx="5"/>
          </p:nvPr>
        </p:nvSpPr>
        <p:spPr>
          <a:xfrm>
            <a:off x="719994" y="2343787"/>
            <a:ext cx="2263800" cy="54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25" name="Google Shape;1325;p37"/>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26" name="Google Shape;1326;p37"/>
          <p:cNvSpPr txBox="1">
            <a:spLocks noGrp="1"/>
          </p:cNvSpPr>
          <p:nvPr>
            <p:ph type="subTitle" idx="6"/>
          </p:nvPr>
        </p:nvSpPr>
        <p:spPr>
          <a:xfrm>
            <a:off x="6565806" y="2102283"/>
            <a:ext cx="1452600" cy="25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327" name="Google Shape;1327;p37"/>
          <p:cNvSpPr txBox="1">
            <a:spLocks noGrp="1"/>
          </p:cNvSpPr>
          <p:nvPr>
            <p:ph type="subTitle" idx="7"/>
          </p:nvPr>
        </p:nvSpPr>
        <p:spPr>
          <a:xfrm>
            <a:off x="6160206" y="4054500"/>
            <a:ext cx="2263800" cy="54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28" name="Google Shape;1328;p37"/>
          <p:cNvSpPr txBox="1">
            <a:spLocks noGrp="1"/>
          </p:cNvSpPr>
          <p:nvPr>
            <p:ph type="subTitle" idx="8"/>
          </p:nvPr>
        </p:nvSpPr>
        <p:spPr>
          <a:xfrm>
            <a:off x="3440094" y="4054500"/>
            <a:ext cx="2263800" cy="54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29" name="Google Shape;1329;p37"/>
          <p:cNvSpPr txBox="1">
            <a:spLocks noGrp="1"/>
          </p:cNvSpPr>
          <p:nvPr>
            <p:ph type="subTitle" idx="9"/>
          </p:nvPr>
        </p:nvSpPr>
        <p:spPr>
          <a:xfrm>
            <a:off x="719994" y="4054500"/>
            <a:ext cx="2263800" cy="54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30" name="Google Shape;1330;p37"/>
          <p:cNvSpPr txBox="1">
            <a:spLocks noGrp="1"/>
          </p:cNvSpPr>
          <p:nvPr>
            <p:ph type="subTitle" idx="13"/>
          </p:nvPr>
        </p:nvSpPr>
        <p:spPr>
          <a:xfrm>
            <a:off x="3845694" y="3801900"/>
            <a:ext cx="1452600" cy="25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331" name="Google Shape;1331;p37"/>
          <p:cNvSpPr txBox="1">
            <a:spLocks noGrp="1"/>
          </p:cNvSpPr>
          <p:nvPr>
            <p:ph type="subTitle" idx="14"/>
          </p:nvPr>
        </p:nvSpPr>
        <p:spPr>
          <a:xfrm>
            <a:off x="1125594" y="3801891"/>
            <a:ext cx="1452600" cy="25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332" name="Google Shape;1332;p37"/>
          <p:cNvSpPr txBox="1">
            <a:spLocks noGrp="1"/>
          </p:cNvSpPr>
          <p:nvPr>
            <p:ph type="subTitle" idx="15"/>
          </p:nvPr>
        </p:nvSpPr>
        <p:spPr>
          <a:xfrm>
            <a:off x="6565806" y="3801900"/>
            <a:ext cx="1452600" cy="25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333" name="Google Shape;1333;p37"/>
          <p:cNvSpPr/>
          <p:nvPr/>
        </p:nvSpPr>
        <p:spPr>
          <a:xfrm rot="10800000" flipH="1">
            <a:off x="8441062" y="4679045"/>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4" name="Google Shape;1334;p37"/>
          <p:cNvGrpSpPr/>
          <p:nvPr/>
        </p:nvGrpSpPr>
        <p:grpSpPr>
          <a:xfrm rot="10800000" flipH="1">
            <a:off x="7882828" y="4759914"/>
            <a:ext cx="541170" cy="541170"/>
            <a:chOff x="7072361" y="-871003"/>
            <a:chExt cx="1042917" cy="1042917"/>
          </a:xfrm>
        </p:grpSpPr>
        <p:sp>
          <p:nvSpPr>
            <p:cNvPr id="1335" name="Google Shape;1335;p37"/>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7"/>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7"/>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7"/>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7"/>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7"/>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7"/>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7"/>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7"/>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7"/>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7"/>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7"/>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7"/>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7"/>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7"/>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7"/>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7"/>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7"/>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7"/>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7"/>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7"/>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6" name="Google Shape;1356;p37"/>
          <p:cNvSpPr/>
          <p:nvPr/>
        </p:nvSpPr>
        <p:spPr>
          <a:xfrm flipH="1">
            <a:off x="-424122" y="-90880"/>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7" name="Google Shape;1357;p37"/>
          <p:cNvGrpSpPr/>
          <p:nvPr/>
        </p:nvGrpSpPr>
        <p:grpSpPr>
          <a:xfrm flipH="1">
            <a:off x="324263" y="-227189"/>
            <a:ext cx="541170" cy="541170"/>
            <a:chOff x="7072361" y="-871003"/>
            <a:chExt cx="1042917" cy="1042917"/>
          </a:xfrm>
        </p:grpSpPr>
        <p:sp>
          <p:nvSpPr>
            <p:cNvPr id="1358" name="Google Shape;1358;p37"/>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7"/>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7"/>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7"/>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7"/>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7"/>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7"/>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7"/>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7"/>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7"/>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7"/>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7"/>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7"/>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7"/>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7"/>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7"/>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7"/>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7"/>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7"/>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7"/>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7"/>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1">
  <p:cSld name="CUSTOM_18">
    <p:spTree>
      <p:nvGrpSpPr>
        <p:cNvPr id="1" name="Shape 1379"/>
        <p:cNvGrpSpPr/>
        <p:nvPr/>
      </p:nvGrpSpPr>
      <p:grpSpPr>
        <a:xfrm>
          <a:off x="0" y="0"/>
          <a:ext cx="0" cy="0"/>
          <a:chOff x="0" y="0"/>
          <a:chExt cx="0" cy="0"/>
        </a:xfrm>
      </p:grpSpPr>
      <p:sp>
        <p:nvSpPr>
          <p:cNvPr id="1380" name="Google Shape;1380;p38"/>
          <p:cNvSpPr txBox="1">
            <a:spLocks noGrp="1"/>
          </p:cNvSpPr>
          <p:nvPr>
            <p:ph type="subTitle" idx="1"/>
          </p:nvPr>
        </p:nvSpPr>
        <p:spPr>
          <a:xfrm>
            <a:off x="5814435" y="1719675"/>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1" name="Google Shape;1381;p38"/>
          <p:cNvSpPr txBox="1">
            <a:spLocks noGrp="1"/>
          </p:cNvSpPr>
          <p:nvPr>
            <p:ph type="subTitle" idx="2"/>
          </p:nvPr>
        </p:nvSpPr>
        <p:spPr>
          <a:xfrm>
            <a:off x="1480450" y="3430400"/>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382" name="Google Shape;1382;p38"/>
          <p:cNvSpPr txBox="1">
            <a:spLocks noGrp="1"/>
          </p:cNvSpPr>
          <p:nvPr>
            <p:ph type="subTitle" idx="3"/>
          </p:nvPr>
        </p:nvSpPr>
        <p:spPr>
          <a:xfrm>
            <a:off x="1480444" y="3667623"/>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3" name="Google Shape;1383;p38"/>
          <p:cNvSpPr txBox="1">
            <a:spLocks noGrp="1"/>
          </p:cNvSpPr>
          <p:nvPr>
            <p:ph type="subTitle" idx="4"/>
          </p:nvPr>
        </p:nvSpPr>
        <p:spPr>
          <a:xfrm>
            <a:off x="1480450" y="1482463"/>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384" name="Google Shape;1384;p38"/>
          <p:cNvSpPr txBox="1">
            <a:spLocks noGrp="1"/>
          </p:cNvSpPr>
          <p:nvPr>
            <p:ph type="subTitle" idx="5"/>
          </p:nvPr>
        </p:nvSpPr>
        <p:spPr>
          <a:xfrm>
            <a:off x="1480450" y="1719687"/>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5" name="Google Shape;1385;p38"/>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86" name="Google Shape;1386;p38"/>
          <p:cNvSpPr txBox="1">
            <a:spLocks noGrp="1"/>
          </p:cNvSpPr>
          <p:nvPr>
            <p:ph type="subTitle" idx="6"/>
          </p:nvPr>
        </p:nvSpPr>
        <p:spPr>
          <a:xfrm>
            <a:off x="5814425" y="1482463"/>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387" name="Google Shape;1387;p38"/>
          <p:cNvSpPr txBox="1">
            <a:spLocks noGrp="1"/>
          </p:cNvSpPr>
          <p:nvPr>
            <p:ph type="subTitle" idx="7"/>
          </p:nvPr>
        </p:nvSpPr>
        <p:spPr>
          <a:xfrm>
            <a:off x="5814435" y="3667623"/>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8" name="Google Shape;1388;p38"/>
          <p:cNvSpPr txBox="1">
            <a:spLocks noGrp="1"/>
          </p:cNvSpPr>
          <p:nvPr>
            <p:ph type="subTitle" idx="8"/>
          </p:nvPr>
        </p:nvSpPr>
        <p:spPr>
          <a:xfrm>
            <a:off x="5814425" y="2701350"/>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9" name="Google Shape;1389;p38"/>
          <p:cNvSpPr txBox="1">
            <a:spLocks noGrp="1"/>
          </p:cNvSpPr>
          <p:nvPr>
            <p:ph type="subTitle" idx="9"/>
          </p:nvPr>
        </p:nvSpPr>
        <p:spPr>
          <a:xfrm>
            <a:off x="1480450" y="2701338"/>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90" name="Google Shape;1390;p38"/>
          <p:cNvSpPr txBox="1">
            <a:spLocks noGrp="1"/>
          </p:cNvSpPr>
          <p:nvPr>
            <p:ph type="subTitle" idx="13"/>
          </p:nvPr>
        </p:nvSpPr>
        <p:spPr>
          <a:xfrm>
            <a:off x="5814435" y="2448750"/>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391" name="Google Shape;1391;p38"/>
          <p:cNvSpPr txBox="1">
            <a:spLocks noGrp="1"/>
          </p:cNvSpPr>
          <p:nvPr>
            <p:ph type="subTitle" idx="14"/>
          </p:nvPr>
        </p:nvSpPr>
        <p:spPr>
          <a:xfrm>
            <a:off x="1480460" y="2448738"/>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sp>
        <p:nvSpPr>
          <p:cNvPr id="1392" name="Google Shape;1392;p38"/>
          <p:cNvSpPr txBox="1">
            <a:spLocks noGrp="1"/>
          </p:cNvSpPr>
          <p:nvPr>
            <p:ph type="subTitle" idx="15"/>
          </p:nvPr>
        </p:nvSpPr>
        <p:spPr>
          <a:xfrm>
            <a:off x="5814425" y="3430400"/>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SemiBold"/>
              <a:buNone/>
              <a:defRPr sz="1400">
                <a:solidFill>
                  <a:schemeClr val="lt1"/>
                </a:solidFill>
                <a:latin typeface="Exo SemiBold"/>
                <a:ea typeface="Exo SemiBold"/>
                <a:cs typeface="Exo SemiBold"/>
                <a:sym typeface="Exo SemiBold"/>
              </a:defRPr>
            </a:lvl1pPr>
            <a:lvl2pPr lvl="1"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2pPr>
            <a:lvl3pPr lvl="2"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3pPr>
            <a:lvl4pPr lvl="3"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4pPr>
            <a:lvl5pPr lvl="4"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5pPr>
            <a:lvl6pPr lvl="5"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6pPr>
            <a:lvl7pPr lvl="6"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7pPr>
            <a:lvl8pPr lvl="7"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8pPr>
            <a:lvl9pPr lvl="8" algn="ctr" rtl="0">
              <a:lnSpc>
                <a:spcPct val="100000"/>
              </a:lnSpc>
              <a:spcBef>
                <a:spcPts val="0"/>
              </a:spcBef>
              <a:spcAft>
                <a:spcPts val="0"/>
              </a:spcAft>
              <a:buSzPts val="1600"/>
              <a:buFont typeface="Exo SemiBold"/>
              <a:buNone/>
              <a:defRPr sz="1600">
                <a:latin typeface="Exo SemiBold"/>
                <a:ea typeface="Exo SemiBold"/>
                <a:cs typeface="Exo SemiBold"/>
                <a:sym typeface="Exo SemiBold"/>
              </a:defRPr>
            </a:lvl9pPr>
          </a:lstStyle>
          <a:p>
            <a:endParaRPr/>
          </a:p>
        </p:txBody>
      </p:sp>
      <p:grpSp>
        <p:nvGrpSpPr>
          <p:cNvPr id="1393" name="Google Shape;1393;p38"/>
          <p:cNvGrpSpPr/>
          <p:nvPr/>
        </p:nvGrpSpPr>
        <p:grpSpPr>
          <a:xfrm rot="10800000">
            <a:off x="5958603" y="4412058"/>
            <a:ext cx="3545529" cy="1688867"/>
            <a:chOff x="-9675" y="-1163406"/>
            <a:chExt cx="3545529" cy="1688867"/>
          </a:xfrm>
        </p:grpSpPr>
        <p:sp>
          <p:nvSpPr>
            <p:cNvPr id="1394" name="Google Shape;1394;p38"/>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5" name="Google Shape;1395;p38"/>
            <p:cNvGrpSpPr/>
            <p:nvPr/>
          </p:nvGrpSpPr>
          <p:grpSpPr>
            <a:xfrm>
              <a:off x="1161963" y="-408158"/>
              <a:ext cx="877847" cy="868009"/>
              <a:chOff x="6088588" y="-408158"/>
              <a:chExt cx="877847" cy="868009"/>
            </a:xfrm>
          </p:grpSpPr>
          <p:sp>
            <p:nvSpPr>
              <p:cNvPr id="1396" name="Google Shape;1396;p38"/>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8"/>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8"/>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8"/>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8"/>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8"/>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8"/>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8"/>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8"/>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8"/>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8"/>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8"/>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8"/>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8"/>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8"/>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1" name="Google Shape;1411;p38"/>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12" name="Google Shape;1412;p38"/>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3" name="Google Shape;1413;p38"/>
          <p:cNvSpPr/>
          <p:nvPr/>
        </p:nvSpPr>
        <p:spPr>
          <a:xfrm flipH="1">
            <a:off x="703063" y="-341031"/>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4" name="Google Shape;1414;p38"/>
          <p:cNvGrpSpPr/>
          <p:nvPr/>
        </p:nvGrpSpPr>
        <p:grpSpPr>
          <a:xfrm flipH="1">
            <a:off x="1423072" y="-260164"/>
            <a:ext cx="541170" cy="541170"/>
            <a:chOff x="7072361" y="-871003"/>
            <a:chExt cx="1042917" cy="1042917"/>
          </a:xfrm>
        </p:grpSpPr>
        <p:sp>
          <p:nvSpPr>
            <p:cNvPr id="1415" name="Google Shape;1415;p38"/>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8"/>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8"/>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8"/>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8"/>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8"/>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8"/>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8"/>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8"/>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8"/>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8"/>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8"/>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8"/>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8"/>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8"/>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8"/>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8"/>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8"/>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8"/>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8"/>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8"/>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1436"/>
        <p:cNvGrpSpPr/>
        <p:nvPr/>
      </p:nvGrpSpPr>
      <p:grpSpPr>
        <a:xfrm>
          <a:off x="0" y="0"/>
          <a:ext cx="0" cy="0"/>
          <a:chOff x="0" y="0"/>
          <a:chExt cx="0" cy="0"/>
        </a:xfrm>
      </p:grpSpPr>
      <p:sp>
        <p:nvSpPr>
          <p:cNvPr id="1437" name="Google Shape;1437;p39"/>
          <p:cNvSpPr txBox="1">
            <a:spLocks noGrp="1"/>
          </p:cNvSpPr>
          <p:nvPr>
            <p:ph type="title"/>
          </p:nvPr>
        </p:nvSpPr>
        <p:spPr>
          <a:xfrm>
            <a:off x="713250" y="42915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1438" name="Google Shape;1438;p39"/>
          <p:cNvSpPr/>
          <p:nvPr/>
        </p:nvSpPr>
        <p:spPr>
          <a:xfrm flipH="1">
            <a:off x="8575436" y="46266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9" name="Google Shape;1439;p39"/>
          <p:cNvGrpSpPr/>
          <p:nvPr/>
        </p:nvGrpSpPr>
        <p:grpSpPr>
          <a:xfrm flipH="1">
            <a:off x="7909992" y="4603505"/>
            <a:ext cx="817859" cy="817646"/>
            <a:chOff x="813569" y="4603505"/>
            <a:chExt cx="817859" cy="817646"/>
          </a:xfrm>
        </p:grpSpPr>
        <p:sp>
          <p:nvSpPr>
            <p:cNvPr id="1440" name="Google Shape;1440;p39"/>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9"/>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9"/>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9"/>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9"/>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9"/>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9"/>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9"/>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9"/>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9"/>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9"/>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9"/>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9"/>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9"/>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9"/>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9"/>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9"/>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9"/>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9"/>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9"/>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9"/>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1" name="Google Shape;1461;p39"/>
          <p:cNvSpPr/>
          <p:nvPr/>
        </p:nvSpPr>
        <p:spPr>
          <a:xfrm flipH="1">
            <a:off x="0" y="-424124"/>
            <a:ext cx="964169" cy="964129"/>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2" name="Google Shape;1462;p39"/>
          <p:cNvGrpSpPr/>
          <p:nvPr/>
        </p:nvGrpSpPr>
        <p:grpSpPr>
          <a:xfrm flipH="1">
            <a:off x="714922" y="-266037"/>
            <a:ext cx="742244" cy="742244"/>
            <a:chOff x="7072361" y="-871003"/>
            <a:chExt cx="1042917" cy="1042917"/>
          </a:xfrm>
        </p:grpSpPr>
        <p:sp>
          <p:nvSpPr>
            <p:cNvPr id="1463" name="Google Shape;1463;p39"/>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9"/>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9"/>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9"/>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9"/>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9"/>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9"/>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9"/>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9"/>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9"/>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9"/>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9"/>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9"/>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9"/>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9"/>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9"/>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9"/>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9"/>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9"/>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9"/>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9"/>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4" name="Google Shape;1484;p39"/>
          <p:cNvSpPr/>
          <p:nvPr/>
        </p:nvSpPr>
        <p:spPr>
          <a:xfrm>
            <a:off x="8635632" y="4394829"/>
            <a:ext cx="263914" cy="262843"/>
          </a:xfrm>
          <a:custGeom>
            <a:avLst/>
            <a:gdLst/>
            <a:ahLst/>
            <a:cxnLst/>
            <a:rect l="l" t="t" r="r" b="b"/>
            <a:pathLst>
              <a:path w="3201" h="3188" extrusionOk="0">
                <a:moveTo>
                  <a:pt x="2435" y="0"/>
                </a:moveTo>
                <a:cubicBezTo>
                  <a:pt x="1092" y="0"/>
                  <a:pt x="0" y="1080"/>
                  <a:pt x="0" y="2435"/>
                </a:cubicBezTo>
                <a:lnTo>
                  <a:pt x="0" y="3188"/>
                </a:lnTo>
                <a:lnTo>
                  <a:pt x="753" y="3188"/>
                </a:lnTo>
                <a:cubicBezTo>
                  <a:pt x="2108" y="3188"/>
                  <a:pt x="3200" y="2096"/>
                  <a:pt x="3200" y="753"/>
                </a:cubicBezTo>
                <a:lnTo>
                  <a:pt x="3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9"/>
          <p:cNvSpPr/>
          <p:nvPr/>
        </p:nvSpPr>
        <p:spPr>
          <a:xfrm>
            <a:off x="402875" y="817775"/>
            <a:ext cx="200318" cy="199957"/>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CUSTOM_13">
    <p:spTree>
      <p:nvGrpSpPr>
        <p:cNvPr id="1" name="Shape 1486"/>
        <p:cNvGrpSpPr/>
        <p:nvPr/>
      </p:nvGrpSpPr>
      <p:grpSpPr>
        <a:xfrm>
          <a:off x="0" y="0"/>
          <a:ext cx="0" cy="0"/>
          <a:chOff x="0" y="0"/>
          <a:chExt cx="0" cy="0"/>
        </a:xfrm>
      </p:grpSpPr>
      <p:sp>
        <p:nvSpPr>
          <p:cNvPr id="1487" name="Google Shape;1487;p40"/>
          <p:cNvSpPr txBox="1">
            <a:spLocks noGrp="1"/>
          </p:cNvSpPr>
          <p:nvPr>
            <p:ph type="title"/>
          </p:nvPr>
        </p:nvSpPr>
        <p:spPr>
          <a:xfrm>
            <a:off x="713250" y="42915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grpSp>
        <p:nvGrpSpPr>
          <p:cNvPr id="1488" name="Google Shape;1488;p40"/>
          <p:cNvGrpSpPr/>
          <p:nvPr/>
        </p:nvGrpSpPr>
        <p:grpSpPr>
          <a:xfrm flipH="1">
            <a:off x="-653043" y="-1497055"/>
            <a:ext cx="2487331" cy="2037063"/>
            <a:chOff x="7180332" y="-1497055"/>
            <a:chExt cx="2487331" cy="2037063"/>
          </a:xfrm>
        </p:grpSpPr>
        <p:sp>
          <p:nvSpPr>
            <p:cNvPr id="1489" name="Google Shape;1489;p40"/>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0"/>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0"/>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0"/>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0"/>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0"/>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0"/>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0"/>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0"/>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0"/>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0"/>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0"/>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0"/>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0"/>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0"/>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4" name="Google Shape;1504;p40"/>
          <p:cNvSpPr/>
          <p:nvPr/>
        </p:nvSpPr>
        <p:spPr>
          <a:xfrm flipH="1">
            <a:off x="378326" y="1135616"/>
            <a:ext cx="263914" cy="262843"/>
          </a:xfrm>
          <a:custGeom>
            <a:avLst/>
            <a:gdLst/>
            <a:ahLst/>
            <a:cxnLst/>
            <a:rect l="l" t="t" r="r" b="b"/>
            <a:pathLst>
              <a:path w="3201" h="3188" extrusionOk="0">
                <a:moveTo>
                  <a:pt x="2435" y="0"/>
                </a:moveTo>
                <a:cubicBezTo>
                  <a:pt x="1092" y="0"/>
                  <a:pt x="0" y="1080"/>
                  <a:pt x="0" y="2435"/>
                </a:cubicBezTo>
                <a:lnTo>
                  <a:pt x="0" y="3188"/>
                </a:lnTo>
                <a:lnTo>
                  <a:pt x="753" y="3188"/>
                </a:lnTo>
                <a:cubicBezTo>
                  <a:pt x="2108" y="3188"/>
                  <a:pt x="3200" y="2096"/>
                  <a:pt x="3200" y="753"/>
                </a:cubicBezTo>
                <a:lnTo>
                  <a:pt x="3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0"/>
          <p:cNvSpPr/>
          <p:nvPr/>
        </p:nvSpPr>
        <p:spPr>
          <a:xfrm flipH="1">
            <a:off x="1166464" y="195903"/>
            <a:ext cx="344033" cy="344098"/>
          </a:xfrm>
          <a:custGeom>
            <a:avLst/>
            <a:gdLst/>
            <a:ahLst/>
            <a:cxnLst/>
            <a:rect l="l" t="t" r="r" b="b"/>
            <a:pathLst>
              <a:path w="5246" h="5247" extrusionOk="0">
                <a:moveTo>
                  <a:pt x="0" y="1"/>
                </a:moveTo>
                <a:lnTo>
                  <a:pt x="0" y="2372"/>
                </a:lnTo>
                <a:cubicBezTo>
                  <a:pt x="0" y="3966"/>
                  <a:pt x="1280" y="5246"/>
                  <a:pt x="2874" y="5246"/>
                </a:cubicBezTo>
                <a:lnTo>
                  <a:pt x="5246" y="5246"/>
                </a:lnTo>
                <a:lnTo>
                  <a:pt x="5246" y="3012"/>
                </a:lnTo>
                <a:cubicBezTo>
                  <a:pt x="5246" y="1356"/>
                  <a:pt x="3890" y="1"/>
                  <a:pt x="2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0"/>
          <p:cNvSpPr/>
          <p:nvPr/>
        </p:nvSpPr>
        <p:spPr>
          <a:xfrm flipH="1">
            <a:off x="8575118" y="4719338"/>
            <a:ext cx="503533" cy="50341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40"/>
          <p:cNvGrpSpPr/>
          <p:nvPr/>
        </p:nvGrpSpPr>
        <p:grpSpPr>
          <a:xfrm flipH="1">
            <a:off x="8069655" y="4701684"/>
            <a:ext cx="621245" cy="621084"/>
            <a:chOff x="813569" y="4603505"/>
            <a:chExt cx="817859" cy="817646"/>
          </a:xfrm>
        </p:grpSpPr>
        <p:sp>
          <p:nvSpPr>
            <p:cNvPr id="1508" name="Google Shape;1508;p40"/>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0"/>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0"/>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0"/>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0"/>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0"/>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0"/>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0"/>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0"/>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0"/>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0"/>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0"/>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0"/>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0"/>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0"/>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0"/>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0"/>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0"/>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0"/>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0"/>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0"/>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3">
  <p:cSld name="CUSTOM_23">
    <p:spTree>
      <p:nvGrpSpPr>
        <p:cNvPr id="1" name="Shape 1574"/>
        <p:cNvGrpSpPr/>
        <p:nvPr/>
      </p:nvGrpSpPr>
      <p:grpSpPr>
        <a:xfrm>
          <a:off x="0" y="0"/>
          <a:ext cx="0" cy="0"/>
          <a:chOff x="0" y="0"/>
          <a:chExt cx="0" cy="0"/>
        </a:xfrm>
      </p:grpSpPr>
      <p:sp>
        <p:nvSpPr>
          <p:cNvPr id="1575" name="Google Shape;1575;p42"/>
          <p:cNvSpPr txBox="1">
            <a:spLocks noGrp="1"/>
          </p:cNvSpPr>
          <p:nvPr>
            <p:ph type="title"/>
          </p:nvPr>
        </p:nvSpPr>
        <p:spPr>
          <a:xfrm>
            <a:off x="4618125" y="1432675"/>
            <a:ext cx="34089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76" name="Google Shape;1576;p42"/>
          <p:cNvSpPr txBox="1">
            <a:spLocks noGrp="1"/>
          </p:cNvSpPr>
          <p:nvPr>
            <p:ph type="subTitle" idx="1"/>
          </p:nvPr>
        </p:nvSpPr>
        <p:spPr>
          <a:xfrm>
            <a:off x="4632975" y="2725788"/>
            <a:ext cx="3379200" cy="122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1577" name="Google Shape;1577;p42"/>
          <p:cNvGrpSpPr/>
          <p:nvPr/>
        </p:nvGrpSpPr>
        <p:grpSpPr>
          <a:xfrm>
            <a:off x="5598475" y="-1072656"/>
            <a:ext cx="3545529" cy="1688867"/>
            <a:chOff x="4063975" y="-1169456"/>
            <a:chExt cx="3545529" cy="1688867"/>
          </a:xfrm>
        </p:grpSpPr>
        <p:sp>
          <p:nvSpPr>
            <p:cNvPr id="1578" name="Google Shape;1578;p42"/>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9" name="Google Shape;1579;p42"/>
            <p:cNvGrpSpPr/>
            <p:nvPr/>
          </p:nvGrpSpPr>
          <p:grpSpPr>
            <a:xfrm flipH="1">
              <a:off x="5560019" y="-414208"/>
              <a:ext cx="877847" cy="868009"/>
              <a:chOff x="6088588" y="-408158"/>
              <a:chExt cx="877847" cy="868009"/>
            </a:xfrm>
          </p:grpSpPr>
          <p:sp>
            <p:nvSpPr>
              <p:cNvPr id="1580" name="Google Shape;1580;p42"/>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2"/>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2"/>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2"/>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2"/>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2"/>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2"/>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2"/>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2"/>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2"/>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2"/>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2"/>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2"/>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2"/>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2"/>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5" name="Google Shape;1595;p42"/>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1596" name="Google Shape;1596;p42"/>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42"/>
          <p:cNvGrpSpPr/>
          <p:nvPr/>
        </p:nvGrpSpPr>
        <p:grpSpPr>
          <a:xfrm flipH="1">
            <a:off x="-76202" y="4165697"/>
            <a:ext cx="1455073" cy="1491160"/>
            <a:chOff x="7055374" y="3809659"/>
            <a:chExt cx="1455073" cy="1491160"/>
          </a:xfrm>
        </p:grpSpPr>
        <p:sp>
          <p:nvSpPr>
            <p:cNvPr id="1598" name="Google Shape;1598;p42"/>
            <p:cNvSpPr/>
            <p:nvPr/>
          </p:nvSpPr>
          <p:spPr>
            <a:xfrm>
              <a:off x="7055374" y="4384967"/>
              <a:ext cx="35287" cy="915852"/>
            </a:xfrm>
            <a:custGeom>
              <a:avLst/>
              <a:gdLst/>
              <a:ahLst/>
              <a:cxnLst/>
              <a:rect l="l" t="t" r="r" b="b"/>
              <a:pathLst>
                <a:path w="441" h="11446" extrusionOk="0">
                  <a:moveTo>
                    <a:pt x="440" y="1"/>
                  </a:moveTo>
                  <a:cubicBezTo>
                    <a:pt x="252" y="553"/>
                    <a:pt x="101" y="1118"/>
                    <a:pt x="1" y="1708"/>
                  </a:cubicBezTo>
                  <a:lnTo>
                    <a:pt x="1" y="11445"/>
                  </a:lnTo>
                  <a:lnTo>
                    <a:pt x="440" y="11445"/>
                  </a:lnTo>
                  <a:lnTo>
                    <a:pt x="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2"/>
            <p:cNvSpPr/>
            <p:nvPr/>
          </p:nvSpPr>
          <p:spPr>
            <a:xfrm>
              <a:off x="7144751" y="4202293"/>
              <a:ext cx="34246" cy="1098526"/>
            </a:xfrm>
            <a:custGeom>
              <a:avLst/>
              <a:gdLst/>
              <a:ahLst/>
              <a:cxnLst/>
              <a:rect l="l" t="t" r="r" b="b"/>
              <a:pathLst>
                <a:path w="428" h="13729" extrusionOk="0">
                  <a:moveTo>
                    <a:pt x="427" y="0"/>
                  </a:moveTo>
                  <a:cubicBezTo>
                    <a:pt x="277" y="238"/>
                    <a:pt x="126" y="489"/>
                    <a:pt x="1" y="740"/>
                  </a:cubicBezTo>
                  <a:lnTo>
                    <a:pt x="1" y="13728"/>
                  </a:lnTo>
                  <a:lnTo>
                    <a:pt x="427" y="13728"/>
                  </a:lnTo>
                  <a:lnTo>
                    <a:pt x="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2"/>
            <p:cNvSpPr/>
            <p:nvPr/>
          </p:nvSpPr>
          <p:spPr>
            <a:xfrm>
              <a:off x="7233087" y="4087791"/>
              <a:ext cx="35287" cy="1213027"/>
            </a:xfrm>
            <a:custGeom>
              <a:avLst/>
              <a:gdLst/>
              <a:ahLst/>
              <a:cxnLst/>
              <a:rect l="l" t="t" r="r" b="b"/>
              <a:pathLst>
                <a:path w="441" h="15160" extrusionOk="0">
                  <a:moveTo>
                    <a:pt x="440" y="1"/>
                  </a:moveTo>
                  <a:cubicBezTo>
                    <a:pt x="290" y="164"/>
                    <a:pt x="139" y="327"/>
                    <a:pt x="1" y="502"/>
                  </a:cubicBezTo>
                  <a:lnTo>
                    <a:pt x="1" y="15159"/>
                  </a:lnTo>
                  <a:lnTo>
                    <a:pt x="440" y="15159"/>
                  </a:lnTo>
                  <a:lnTo>
                    <a:pt x="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2"/>
            <p:cNvSpPr/>
            <p:nvPr/>
          </p:nvSpPr>
          <p:spPr>
            <a:xfrm>
              <a:off x="7321504" y="4003456"/>
              <a:ext cx="35207" cy="1297363"/>
            </a:xfrm>
            <a:custGeom>
              <a:avLst/>
              <a:gdLst/>
              <a:ahLst/>
              <a:cxnLst/>
              <a:rect l="l" t="t" r="r" b="b"/>
              <a:pathLst>
                <a:path w="440" h="16214" extrusionOk="0">
                  <a:moveTo>
                    <a:pt x="439" y="0"/>
                  </a:moveTo>
                  <a:cubicBezTo>
                    <a:pt x="289" y="126"/>
                    <a:pt x="151" y="251"/>
                    <a:pt x="0" y="377"/>
                  </a:cubicBezTo>
                  <a:lnTo>
                    <a:pt x="0" y="16213"/>
                  </a:lnTo>
                  <a:lnTo>
                    <a:pt x="439" y="16213"/>
                  </a:lnTo>
                  <a:lnTo>
                    <a:pt x="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2"/>
            <p:cNvSpPr/>
            <p:nvPr/>
          </p:nvSpPr>
          <p:spPr>
            <a:xfrm>
              <a:off x="7410881" y="3939204"/>
              <a:ext cx="35207" cy="1361615"/>
            </a:xfrm>
            <a:custGeom>
              <a:avLst/>
              <a:gdLst/>
              <a:ahLst/>
              <a:cxnLst/>
              <a:rect l="l" t="t" r="r" b="b"/>
              <a:pathLst>
                <a:path w="440" h="17017" extrusionOk="0">
                  <a:moveTo>
                    <a:pt x="439" y="0"/>
                  </a:moveTo>
                  <a:cubicBezTo>
                    <a:pt x="289" y="101"/>
                    <a:pt x="138" y="189"/>
                    <a:pt x="0" y="289"/>
                  </a:cubicBezTo>
                  <a:lnTo>
                    <a:pt x="0" y="17016"/>
                  </a:lnTo>
                  <a:lnTo>
                    <a:pt x="439" y="17016"/>
                  </a:lnTo>
                  <a:lnTo>
                    <a:pt x="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2"/>
            <p:cNvSpPr/>
            <p:nvPr/>
          </p:nvSpPr>
          <p:spPr>
            <a:xfrm>
              <a:off x="7499217" y="3890955"/>
              <a:ext cx="35207" cy="1409864"/>
            </a:xfrm>
            <a:custGeom>
              <a:avLst/>
              <a:gdLst/>
              <a:ahLst/>
              <a:cxnLst/>
              <a:rect l="l" t="t" r="r" b="b"/>
              <a:pathLst>
                <a:path w="440" h="17620" extrusionOk="0">
                  <a:moveTo>
                    <a:pt x="440" y="1"/>
                  </a:moveTo>
                  <a:cubicBezTo>
                    <a:pt x="289" y="76"/>
                    <a:pt x="151" y="139"/>
                    <a:pt x="0" y="214"/>
                  </a:cubicBezTo>
                  <a:lnTo>
                    <a:pt x="0" y="17619"/>
                  </a:lnTo>
                  <a:lnTo>
                    <a:pt x="440" y="17619"/>
                  </a:lnTo>
                  <a:lnTo>
                    <a:pt x="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2"/>
            <p:cNvSpPr/>
            <p:nvPr/>
          </p:nvSpPr>
          <p:spPr>
            <a:xfrm>
              <a:off x="7588594" y="3854868"/>
              <a:ext cx="34166" cy="1445951"/>
            </a:xfrm>
            <a:custGeom>
              <a:avLst/>
              <a:gdLst/>
              <a:ahLst/>
              <a:cxnLst/>
              <a:rect l="l" t="t" r="r" b="b"/>
              <a:pathLst>
                <a:path w="427" h="18071" extrusionOk="0">
                  <a:moveTo>
                    <a:pt x="427" y="0"/>
                  </a:moveTo>
                  <a:cubicBezTo>
                    <a:pt x="289" y="50"/>
                    <a:pt x="138" y="101"/>
                    <a:pt x="0" y="163"/>
                  </a:cubicBezTo>
                  <a:lnTo>
                    <a:pt x="0" y="18070"/>
                  </a:lnTo>
                  <a:lnTo>
                    <a:pt x="427" y="18070"/>
                  </a:lnTo>
                  <a:lnTo>
                    <a:pt x="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2"/>
            <p:cNvSpPr/>
            <p:nvPr/>
          </p:nvSpPr>
          <p:spPr>
            <a:xfrm>
              <a:off x="7676931" y="3830783"/>
              <a:ext cx="35207" cy="1470036"/>
            </a:xfrm>
            <a:custGeom>
              <a:avLst/>
              <a:gdLst/>
              <a:ahLst/>
              <a:cxnLst/>
              <a:rect l="l" t="t" r="r" b="b"/>
              <a:pathLst>
                <a:path w="440" h="18372" extrusionOk="0">
                  <a:moveTo>
                    <a:pt x="440" y="0"/>
                  </a:moveTo>
                  <a:cubicBezTo>
                    <a:pt x="289" y="25"/>
                    <a:pt x="151" y="63"/>
                    <a:pt x="1" y="100"/>
                  </a:cubicBezTo>
                  <a:lnTo>
                    <a:pt x="1" y="18371"/>
                  </a:lnTo>
                  <a:lnTo>
                    <a:pt x="440" y="18371"/>
                  </a:lnTo>
                  <a:lnTo>
                    <a:pt x="4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2"/>
            <p:cNvSpPr/>
            <p:nvPr/>
          </p:nvSpPr>
          <p:spPr>
            <a:xfrm>
              <a:off x="7765267" y="3815660"/>
              <a:ext cx="35287" cy="1483158"/>
            </a:xfrm>
            <a:custGeom>
              <a:avLst/>
              <a:gdLst/>
              <a:ahLst/>
              <a:cxnLst/>
              <a:rect l="l" t="t" r="r" b="b"/>
              <a:pathLst>
                <a:path w="441" h="18536" extrusionOk="0">
                  <a:moveTo>
                    <a:pt x="440" y="1"/>
                  </a:moveTo>
                  <a:cubicBezTo>
                    <a:pt x="302" y="13"/>
                    <a:pt x="151" y="38"/>
                    <a:pt x="1" y="51"/>
                  </a:cubicBezTo>
                  <a:lnTo>
                    <a:pt x="1" y="18535"/>
                  </a:lnTo>
                  <a:cubicBezTo>
                    <a:pt x="151" y="18535"/>
                    <a:pt x="302" y="18523"/>
                    <a:pt x="440" y="18510"/>
                  </a:cubicBezTo>
                  <a:lnTo>
                    <a:pt x="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2"/>
            <p:cNvSpPr/>
            <p:nvPr/>
          </p:nvSpPr>
          <p:spPr>
            <a:xfrm>
              <a:off x="7854644" y="3809659"/>
              <a:ext cx="35207" cy="1479077"/>
            </a:xfrm>
            <a:custGeom>
              <a:avLst/>
              <a:gdLst/>
              <a:ahLst/>
              <a:cxnLst/>
              <a:rect l="l" t="t" r="r" b="b"/>
              <a:pathLst>
                <a:path w="440" h="18485" extrusionOk="0">
                  <a:moveTo>
                    <a:pt x="440" y="0"/>
                  </a:moveTo>
                  <a:cubicBezTo>
                    <a:pt x="289" y="0"/>
                    <a:pt x="139" y="13"/>
                    <a:pt x="1" y="13"/>
                  </a:cubicBezTo>
                  <a:lnTo>
                    <a:pt x="1" y="18485"/>
                  </a:lnTo>
                  <a:cubicBezTo>
                    <a:pt x="151" y="18460"/>
                    <a:pt x="289" y="18435"/>
                    <a:pt x="440" y="18410"/>
                  </a:cubicBezTo>
                  <a:lnTo>
                    <a:pt x="4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2"/>
            <p:cNvSpPr/>
            <p:nvPr/>
          </p:nvSpPr>
          <p:spPr>
            <a:xfrm>
              <a:off x="7943061" y="3809659"/>
              <a:ext cx="35207" cy="1458994"/>
            </a:xfrm>
            <a:custGeom>
              <a:avLst/>
              <a:gdLst/>
              <a:ahLst/>
              <a:cxnLst/>
              <a:rect l="l" t="t" r="r" b="b"/>
              <a:pathLst>
                <a:path w="440" h="18234" extrusionOk="0">
                  <a:moveTo>
                    <a:pt x="0" y="0"/>
                  </a:moveTo>
                  <a:lnTo>
                    <a:pt x="0" y="18234"/>
                  </a:lnTo>
                  <a:cubicBezTo>
                    <a:pt x="151" y="18196"/>
                    <a:pt x="301" y="18146"/>
                    <a:pt x="439" y="18096"/>
                  </a:cubicBezTo>
                  <a:lnTo>
                    <a:pt x="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2"/>
            <p:cNvSpPr/>
            <p:nvPr/>
          </p:nvSpPr>
          <p:spPr>
            <a:xfrm>
              <a:off x="8032357" y="3809659"/>
              <a:ext cx="34246" cy="1427868"/>
            </a:xfrm>
            <a:custGeom>
              <a:avLst/>
              <a:gdLst/>
              <a:ahLst/>
              <a:cxnLst/>
              <a:rect l="l" t="t" r="r" b="b"/>
              <a:pathLst>
                <a:path w="428" h="17845" extrusionOk="0">
                  <a:moveTo>
                    <a:pt x="1" y="0"/>
                  </a:moveTo>
                  <a:lnTo>
                    <a:pt x="1" y="17845"/>
                  </a:lnTo>
                  <a:cubicBezTo>
                    <a:pt x="139" y="17782"/>
                    <a:pt x="290" y="17719"/>
                    <a:pt x="428" y="17657"/>
                  </a:cubicBez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2"/>
            <p:cNvSpPr/>
            <p:nvPr/>
          </p:nvSpPr>
          <p:spPr>
            <a:xfrm>
              <a:off x="8120774" y="3809659"/>
              <a:ext cx="35207" cy="1384740"/>
            </a:xfrm>
            <a:custGeom>
              <a:avLst/>
              <a:gdLst/>
              <a:ahLst/>
              <a:cxnLst/>
              <a:rect l="l" t="t" r="r" b="b"/>
              <a:pathLst>
                <a:path w="440" h="17306" extrusionOk="0">
                  <a:moveTo>
                    <a:pt x="0" y="0"/>
                  </a:moveTo>
                  <a:lnTo>
                    <a:pt x="0" y="17305"/>
                  </a:lnTo>
                  <a:cubicBezTo>
                    <a:pt x="151" y="17217"/>
                    <a:pt x="289" y="17130"/>
                    <a:pt x="439" y="17042"/>
                  </a:cubicBezTo>
                  <a:lnTo>
                    <a:pt x="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2"/>
            <p:cNvSpPr/>
            <p:nvPr/>
          </p:nvSpPr>
          <p:spPr>
            <a:xfrm>
              <a:off x="8210151" y="3809659"/>
              <a:ext cx="34166" cy="1325448"/>
            </a:xfrm>
            <a:custGeom>
              <a:avLst/>
              <a:gdLst/>
              <a:ahLst/>
              <a:cxnLst/>
              <a:rect l="l" t="t" r="r" b="b"/>
              <a:pathLst>
                <a:path w="427" h="16565" extrusionOk="0">
                  <a:moveTo>
                    <a:pt x="0" y="0"/>
                  </a:moveTo>
                  <a:lnTo>
                    <a:pt x="0" y="16565"/>
                  </a:lnTo>
                  <a:cubicBezTo>
                    <a:pt x="138" y="16465"/>
                    <a:pt x="289" y="16339"/>
                    <a:pt x="427" y="16226"/>
                  </a:cubicBezTo>
                  <a:lnTo>
                    <a:pt x="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2"/>
            <p:cNvSpPr/>
            <p:nvPr/>
          </p:nvSpPr>
          <p:spPr>
            <a:xfrm>
              <a:off x="8298487" y="3809659"/>
              <a:ext cx="35207" cy="1248154"/>
            </a:xfrm>
            <a:custGeom>
              <a:avLst/>
              <a:gdLst/>
              <a:ahLst/>
              <a:cxnLst/>
              <a:rect l="l" t="t" r="r" b="b"/>
              <a:pathLst>
                <a:path w="440" h="15599" extrusionOk="0">
                  <a:moveTo>
                    <a:pt x="0" y="0"/>
                  </a:moveTo>
                  <a:lnTo>
                    <a:pt x="0" y="15599"/>
                  </a:lnTo>
                  <a:cubicBezTo>
                    <a:pt x="151" y="15448"/>
                    <a:pt x="289" y="15297"/>
                    <a:pt x="440" y="15134"/>
                  </a:cubicBezTo>
                  <a:lnTo>
                    <a:pt x="4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2"/>
            <p:cNvSpPr/>
            <p:nvPr/>
          </p:nvSpPr>
          <p:spPr>
            <a:xfrm>
              <a:off x="8386824" y="3809659"/>
              <a:ext cx="35207" cy="1141734"/>
            </a:xfrm>
            <a:custGeom>
              <a:avLst/>
              <a:gdLst/>
              <a:ahLst/>
              <a:cxnLst/>
              <a:rect l="l" t="t" r="r" b="b"/>
              <a:pathLst>
                <a:path w="440" h="14269" extrusionOk="0">
                  <a:moveTo>
                    <a:pt x="1" y="0"/>
                  </a:moveTo>
                  <a:lnTo>
                    <a:pt x="1" y="14268"/>
                  </a:lnTo>
                  <a:cubicBezTo>
                    <a:pt x="164" y="14043"/>
                    <a:pt x="302" y="13817"/>
                    <a:pt x="440" y="13591"/>
                  </a:cubicBezTo>
                  <a:lnTo>
                    <a:pt x="4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2"/>
            <p:cNvSpPr/>
            <p:nvPr/>
          </p:nvSpPr>
          <p:spPr>
            <a:xfrm>
              <a:off x="8476201" y="3809659"/>
              <a:ext cx="34246" cy="978103"/>
            </a:xfrm>
            <a:custGeom>
              <a:avLst/>
              <a:gdLst/>
              <a:ahLst/>
              <a:cxnLst/>
              <a:rect l="l" t="t" r="r" b="b"/>
              <a:pathLst>
                <a:path w="428" h="12224" extrusionOk="0">
                  <a:moveTo>
                    <a:pt x="0" y="0"/>
                  </a:moveTo>
                  <a:lnTo>
                    <a:pt x="0" y="12223"/>
                  </a:lnTo>
                  <a:cubicBezTo>
                    <a:pt x="176" y="11784"/>
                    <a:pt x="314" y="11320"/>
                    <a:pt x="427" y="10855"/>
                  </a:cubicBezTo>
                  <a:lnTo>
                    <a:pt x="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5" name="Google Shape;1615;p42"/>
          <p:cNvSpPr/>
          <p:nvPr/>
        </p:nvSpPr>
        <p:spPr>
          <a:xfrm flipH="1">
            <a:off x="1432746" y="4509105"/>
            <a:ext cx="715976" cy="714613"/>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2"/>
          <p:cNvSpPr txBox="1">
            <a:spLocks noGrp="1"/>
          </p:cNvSpPr>
          <p:nvPr>
            <p:ph type="subTitle" idx="2"/>
          </p:nvPr>
        </p:nvSpPr>
        <p:spPr>
          <a:xfrm>
            <a:off x="6345075" y="2138900"/>
            <a:ext cx="1680600" cy="47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b="1">
                <a:solidFill>
                  <a:schemeClr val="lt1"/>
                </a:solidFill>
                <a:latin typeface="Exo"/>
                <a:ea typeface="Exo"/>
                <a:cs typeface="Exo"/>
                <a:sym typeface="Exo"/>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617" name="Google Shape;1617;p42"/>
          <p:cNvSpPr txBox="1">
            <a:spLocks noGrp="1"/>
          </p:cNvSpPr>
          <p:nvPr>
            <p:ph type="subTitle" idx="3"/>
          </p:nvPr>
        </p:nvSpPr>
        <p:spPr>
          <a:xfrm>
            <a:off x="4619475" y="2138900"/>
            <a:ext cx="16806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b="1">
                <a:solidFill>
                  <a:schemeClr val="lt1"/>
                </a:solidFill>
                <a:latin typeface="Exo"/>
                <a:ea typeface="Exo"/>
                <a:cs typeface="Exo"/>
                <a:sym typeface="Exo"/>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8"/>
        <p:cNvGrpSpPr/>
        <p:nvPr/>
      </p:nvGrpSpPr>
      <p:grpSpPr>
        <a:xfrm>
          <a:off x="0" y="0"/>
          <a:ext cx="0" cy="0"/>
          <a:chOff x="0" y="0"/>
          <a:chExt cx="0" cy="0"/>
        </a:xfrm>
      </p:grpSpPr>
      <p:sp>
        <p:nvSpPr>
          <p:cNvPr id="159" name="Google Shape;159;p6"/>
          <p:cNvSpPr txBox="1">
            <a:spLocks noGrp="1"/>
          </p:cNvSpPr>
          <p:nvPr>
            <p:ph type="title"/>
          </p:nvPr>
        </p:nvSpPr>
        <p:spPr>
          <a:xfrm>
            <a:off x="713250" y="42915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grpSp>
        <p:nvGrpSpPr>
          <p:cNvPr id="160" name="Google Shape;160;p6"/>
          <p:cNvGrpSpPr/>
          <p:nvPr/>
        </p:nvGrpSpPr>
        <p:grpSpPr>
          <a:xfrm>
            <a:off x="7180332" y="-1497055"/>
            <a:ext cx="2487331" cy="2037063"/>
            <a:chOff x="7180332" y="-1497055"/>
            <a:chExt cx="2487331" cy="2037063"/>
          </a:xfrm>
        </p:grpSpPr>
        <p:sp>
          <p:nvSpPr>
            <p:cNvPr id="161" name="Google Shape;161;p6"/>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6"/>
          <p:cNvSpPr/>
          <p:nvPr/>
        </p:nvSpPr>
        <p:spPr>
          <a:xfrm>
            <a:off x="8589232" y="1135616"/>
            <a:ext cx="263914" cy="262843"/>
          </a:xfrm>
          <a:custGeom>
            <a:avLst/>
            <a:gdLst/>
            <a:ahLst/>
            <a:cxnLst/>
            <a:rect l="l" t="t" r="r" b="b"/>
            <a:pathLst>
              <a:path w="3201" h="3188" extrusionOk="0">
                <a:moveTo>
                  <a:pt x="2435" y="0"/>
                </a:moveTo>
                <a:cubicBezTo>
                  <a:pt x="1092" y="0"/>
                  <a:pt x="0" y="1080"/>
                  <a:pt x="0" y="2435"/>
                </a:cubicBezTo>
                <a:lnTo>
                  <a:pt x="0" y="3188"/>
                </a:lnTo>
                <a:lnTo>
                  <a:pt x="753" y="3188"/>
                </a:lnTo>
                <a:cubicBezTo>
                  <a:pt x="2108" y="3188"/>
                  <a:pt x="3200" y="2096"/>
                  <a:pt x="3200" y="753"/>
                </a:cubicBezTo>
                <a:lnTo>
                  <a:pt x="3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7720976" y="195903"/>
            <a:ext cx="344033" cy="344098"/>
          </a:xfrm>
          <a:custGeom>
            <a:avLst/>
            <a:gdLst/>
            <a:ahLst/>
            <a:cxnLst/>
            <a:rect l="l" t="t" r="r" b="b"/>
            <a:pathLst>
              <a:path w="5246" h="5247" extrusionOk="0">
                <a:moveTo>
                  <a:pt x="0" y="1"/>
                </a:moveTo>
                <a:lnTo>
                  <a:pt x="0" y="2372"/>
                </a:lnTo>
                <a:cubicBezTo>
                  <a:pt x="0" y="3966"/>
                  <a:pt x="1280" y="5246"/>
                  <a:pt x="2874" y="5246"/>
                </a:cubicBezTo>
                <a:lnTo>
                  <a:pt x="5246" y="5246"/>
                </a:lnTo>
                <a:lnTo>
                  <a:pt x="5246" y="3012"/>
                </a:lnTo>
                <a:cubicBezTo>
                  <a:pt x="5246" y="1356"/>
                  <a:pt x="3890" y="1"/>
                  <a:pt x="2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 name="Google Shape;178;p6"/>
          <p:cNvGrpSpPr/>
          <p:nvPr/>
        </p:nvGrpSpPr>
        <p:grpSpPr>
          <a:xfrm flipH="1">
            <a:off x="-323125" y="3869044"/>
            <a:ext cx="3545529" cy="1688867"/>
            <a:chOff x="4063975" y="-1169456"/>
            <a:chExt cx="3545529" cy="1688867"/>
          </a:xfrm>
        </p:grpSpPr>
        <p:sp>
          <p:nvSpPr>
            <p:cNvPr id="179" name="Google Shape;179;p6"/>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180;p6"/>
            <p:cNvGrpSpPr/>
            <p:nvPr/>
          </p:nvGrpSpPr>
          <p:grpSpPr>
            <a:xfrm flipH="1">
              <a:off x="5560019" y="-414208"/>
              <a:ext cx="877847" cy="868009"/>
              <a:chOff x="6088588" y="-408158"/>
              <a:chExt cx="877847" cy="868009"/>
            </a:xfrm>
          </p:grpSpPr>
          <p:sp>
            <p:nvSpPr>
              <p:cNvPr id="181" name="Google Shape;181;p6"/>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6"/>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197" name="Google Shape;197;p6"/>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43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439"/>
        <p:cNvGrpSpPr/>
        <p:nvPr/>
      </p:nvGrpSpPr>
      <p:grpSpPr>
        <a:xfrm>
          <a:off x="0" y="0"/>
          <a:ext cx="0" cy="0"/>
          <a:chOff x="0" y="0"/>
          <a:chExt cx="0" cy="0"/>
        </a:xfrm>
      </p:grpSpPr>
      <p:sp>
        <p:nvSpPr>
          <p:cNvPr id="440" name="Google Shape;440;p14"/>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600"/>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441" name="Google Shape;441;p14"/>
          <p:cNvSpPr txBox="1">
            <a:spLocks noGrp="1"/>
          </p:cNvSpPr>
          <p:nvPr>
            <p:ph type="subTitle" idx="1"/>
          </p:nvPr>
        </p:nvSpPr>
        <p:spPr>
          <a:xfrm>
            <a:off x="771652" y="2965300"/>
            <a:ext cx="1569300" cy="5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81C241"/>
              </a:buClr>
              <a:buSzPts val="2800"/>
              <a:buNone/>
              <a:defRPr sz="1600">
                <a:solidFill>
                  <a:schemeClr val="dk1"/>
                </a:solidFill>
                <a:latin typeface="Exo SemiBold"/>
                <a:ea typeface="Exo SemiBold"/>
                <a:cs typeface="Exo SemiBold"/>
                <a:sym typeface="Exo SemiBold"/>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442" name="Google Shape;442;p14"/>
          <p:cNvSpPr txBox="1">
            <a:spLocks noGrp="1"/>
          </p:cNvSpPr>
          <p:nvPr>
            <p:ph type="subTitle" idx="2"/>
          </p:nvPr>
        </p:nvSpPr>
        <p:spPr>
          <a:xfrm>
            <a:off x="4476722" y="2965300"/>
            <a:ext cx="1569300" cy="5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81C241"/>
              </a:buClr>
              <a:buSzPts val="2800"/>
              <a:buNone/>
              <a:defRPr sz="1600">
                <a:solidFill>
                  <a:schemeClr val="dk1"/>
                </a:solidFill>
                <a:latin typeface="Exo SemiBold"/>
                <a:ea typeface="Exo SemiBold"/>
                <a:cs typeface="Exo SemiBold"/>
                <a:sym typeface="Exo SemiBold"/>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443" name="Google Shape;443;p14"/>
          <p:cNvSpPr txBox="1">
            <a:spLocks noGrp="1"/>
          </p:cNvSpPr>
          <p:nvPr>
            <p:ph type="subTitle" idx="3"/>
          </p:nvPr>
        </p:nvSpPr>
        <p:spPr>
          <a:xfrm>
            <a:off x="2637977" y="2965300"/>
            <a:ext cx="1569300" cy="5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81C241"/>
              </a:buClr>
              <a:buSzPts val="2800"/>
              <a:buNone/>
              <a:defRPr sz="1600">
                <a:solidFill>
                  <a:schemeClr val="dk1"/>
                </a:solidFill>
                <a:latin typeface="Exo SemiBold"/>
                <a:ea typeface="Exo SemiBold"/>
                <a:cs typeface="Exo SemiBold"/>
                <a:sym typeface="Exo SemiBold"/>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444" name="Google Shape;444;p14"/>
          <p:cNvSpPr txBox="1">
            <a:spLocks noGrp="1"/>
          </p:cNvSpPr>
          <p:nvPr>
            <p:ph type="subTitle" idx="4"/>
          </p:nvPr>
        </p:nvSpPr>
        <p:spPr>
          <a:xfrm>
            <a:off x="6345787" y="2965300"/>
            <a:ext cx="1569300" cy="5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81C241"/>
              </a:buClr>
              <a:buSzPts val="2800"/>
              <a:buNone/>
              <a:defRPr sz="1600">
                <a:solidFill>
                  <a:schemeClr val="dk1"/>
                </a:solidFill>
                <a:latin typeface="Exo SemiBold"/>
                <a:ea typeface="Exo SemiBold"/>
                <a:cs typeface="Exo SemiBold"/>
                <a:sym typeface="Exo SemiBold"/>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445" name="Google Shape;445;p14"/>
          <p:cNvSpPr txBox="1">
            <a:spLocks noGrp="1"/>
          </p:cNvSpPr>
          <p:nvPr>
            <p:ph type="title" idx="5" hasCustomPrompt="1"/>
          </p:nvPr>
        </p:nvSpPr>
        <p:spPr>
          <a:xfrm>
            <a:off x="1260014" y="2220050"/>
            <a:ext cx="7707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457C57"/>
              </a:buClr>
              <a:buSzPts val="1600"/>
              <a:buNone/>
              <a:defRPr sz="3400">
                <a:solidFill>
                  <a:schemeClr val="dk1"/>
                </a:solidFill>
                <a:latin typeface="Exo SemiBold"/>
                <a:ea typeface="Exo SemiBold"/>
                <a:cs typeface="Exo SemiBold"/>
                <a:sym typeface="Exo SemiBold"/>
              </a:defRPr>
            </a:lvl1pPr>
            <a:lvl2pPr lvl="1" algn="ctr" rtl="0">
              <a:spcBef>
                <a:spcPts val="0"/>
              </a:spcBef>
              <a:spcAft>
                <a:spcPts val="0"/>
              </a:spcAft>
              <a:buClr>
                <a:schemeClr val="accent4"/>
              </a:buClr>
              <a:buSzPts val="1600"/>
              <a:buNone/>
              <a:defRPr sz="1600">
                <a:solidFill>
                  <a:schemeClr val="accent4"/>
                </a:solidFill>
              </a:defRPr>
            </a:lvl2pPr>
            <a:lvl3pPr lvl="2" algn="ctr" rtl="0">
              <a:spcBef>
                <a:spcPts val="0"/>
              </a:spcBef>
              <a:spcAft>
                <a:spcPts val="0"/>
              </a:spcAft>
              <a:buClr>
                <a:schemeClr val="accent4"/>
              </a:buClr>
              <a:buSzPts val="1600"/>
              <a:buNone/>
              <a:defRPr sz="1600">
                <a:solidFill>
                  <a:schemeClr val="accent4"/>
                </a:solidFill>
              </a:defRPr>
            </a:lvl3pPr>
            <a:lvl4pPr lvl="3" algn="ctr" rtl="0">
              <a:spcBef>
                <a:spcPts val="0"/>
              </a:spcBef>
              <a:spcAft>
                <a:spcPts val="0"/>
              </a:spcAft>
              <a:buClr>
                <a:schemeClr val="accent4"/>
              </a:buClr>
              <a:buSzPts val="1600"/>
              <a:buNone/>
              <a:defRPr sz="1600">
                <a:solidFill>
                  <a:schemeClr val="accent4"/>
                </a:solidFill>
              </a:defRPr>
            </a:lvl4pPr>
            <a:lvl5pPr lvl="4" algn="ctr" rtl="0">
              <a:spcBef>
                <a:spcPts val="0"/>
              </a:spcBef>
              <a:spcAft>
                <a:spcPts val="0"/>
              </a:spcAft>
              <a:buClr>
                <a:schemeClr val="accent4"/>
              </a:buClr>
              <a:buSzPts val="1600"/>
              <a:buNone/>
              <a:defRPr sz="1600">
                <a:solidFill>
                  <a:schemeClr val="accent4"/>
                </a:solidFill>
              </a:defRPr>
            </a:lvl5pPr>
            <a:lvl6pPr lvl="5" algn="ctr" rtl="0">
              <a:spcBef>
                <a:spcPts val="0"/>
              </a:spcBef>
              <a:spcAft>
                <a:spcPts val="0"/>
              </a:spcAft>
              <a:buClr>
                <a:schemeClr val="accent4"/>
              </a:buClr>
              <a:buSzPts val="1600"/>
              <a:buNone/>
              <a:defRPr sz="1600">
                <a:solidFill>
                  <a:schemeClr val="accent4"/>
                </a:solidFill>
              </a:defRPr>
            </a:lvl6pPr>
            <a:lvl7pPr lvl="6" algn="ctr" rtl="0">
              <a:spcBef>
                <a:spcPts val="0"/>
              </a:spcBef>
              <a:spcAft>
                <a:spcPts val="0"/>
              </a:spcAft>
              <a:buClr>
                <a:schemeClr val="accent4"/>
              </a:buClr>
              <a:buSzPts val="1600"/>
              <a:buNone/>
              <a:defRPr sz="1600">
                <a:solidFill>
                  <a:schemeClr val="accent4"/>
                </a:solidFill>
              </a:defRPr>
            </a:lvl7pPr>
            <a:lvl8pPr lvl="7" algn="ctr" rtl="0">
              <a:spcBef>
                <a:spcPts val="0"/>
              </a:spcBef>
              <a:spcAft>
                <a:spcPts val="0"/>
              </a:spcAft>
              <a:buClr>
                <a:schemeClr val="accent4"/>
              </a:buClr>
              <a:buSzPts val="1600"/>
              <a:buNone/>
              <a:defRPr sz="1600">
                <a:solidFill>
                  <a:schemeClr val="accent4"/>
                </a:solidFill>
              </a:defRPr>
            </a:lvl8pPr>
            <a:lvl9pPr lvl="8" algn="ctr" rtl="0">
              <a:spcBef>
                <a:spcPts val="0"/>
              </a:spcBef>
              <a:spcAft>
                <a:spcPts val="0"/>
              </a:spcAft>
              <a:buClr>
                <a:schemeClr val="accent4"/>
              </a:buClr>
              <a:buSzPts val="1600"/>
              <a:buNone/>
              <a:defRPr sz="1600">
                <a:solidFill>
                  <a:schemeClr val="accent4"/>
                </a:solidFill>
              </a:defRPr>
            </a:lvl9pPr>
          </a:lstStyle>
          <a:p>
            <a:r>
              <a:t>xx%</a:t>
            </a:r>
          </a:p>
        </p:txBody>
      </p:sp>
      <p:sp>
        <p:nvSpPr>
          <p:cNvPr id="446" name="Google Shape;446;p14"/>
          <p:cNvSpPr txBox="1">
            <a:spLocks noGrp="1"/>
          </p:cNvSpPr>
          <p:nvPr>
            <p:ph type="title" idx="6" hasCustomPrompt="1"/>
          </p:nvPr>
        </p:nvSpPr>
        <p:spPr>
          <a:xfrm>
            <a:off x="4989376" y="2220050"/>
            <a:ext cx="7707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457C57"/>
              </a:buClr>
              <a:buSzPts val="1600"/>
              <a:buNone/>
              <a:defRPr sz="3400">
                <a:solidFill>
                  <a:schemeClr val="dk1"/>
                </a:solidFill>
                <a:latin typeface="Exo SemiBold"/>
                <a:ea typeface="Exo SemiBold"/>
                <a:cs typeface="Exo SemiBold"/>
                <a:sym typeface="Exo SemiBold"/>
              </a:defRPr>
            </a:lvl1pPr>
            <a:lvl2pPr lvl="1" algn="ctr" rtl="0">
              <a:spcBef>
                <a:spcPts val="0"/>
              </a:spcBef>
              <a:spcAft>
                <a:spcPts val="0"/>
              </a:spcAft>
              <a:buClr>
                <a:schemeClr val="accent4"/>
              </a:buClr>
              <a:buSzPts val="1600"/>
              <a:buNone/>
              <a:defRPr sz="1600">
                <a:solidFill>
                  <a:schemeClr val="accent4"/>
                </a:solidFill>
              </a:defRPr>
            </a:lvl2pPr>
            <a:lvl3pPr lvl="2" algn="ctr" rtl="0">
              <a:spcBef>
                <a:spcPts val="0"/>
              </a:spcBef>
              <a:spcAft>
                <a:spcPts val="0"/>
              </a:spcAft>
              <a:buClr>
                <a:schemeClr val="accent4"/>
              </a:buClr>
              <a:buSzPts val="1600"/>
              <a:buNone/>
              <a:defRPr sz="1600">
                <a:solidFill>
                  <a:schemeClr val="accent4"/>
                </a:solidFill>
              </a:defRPr>
            </a:lvl3pPr>
            <a:lvl4pPr lvl="3" algn="ctr" rtl="0">
              <a:spcBef>
                <a:spcPts val="0"/>
              </a:spcBef>
              <a:spcAft>
                <a:spcPts val="0"/>
              </a:spcAft>
              <a:buClr>
                <a:schemeClr val="accent4"/>
              </a:buClr>
              <a:buSzPts val="1600"/>
              <a:buNone/>
              <a:defRPr sz="1600">
                <a:solidFill>
                  <a:schemeClr val="accent4"/>
                </a:solidFill>
              </a:defRPr>
            </a:lvl4pPr>
            <a:lvl5pPr lvl="4" algn="ctr" rtl="0">
              <a:spcBef>
                <a:spcPts val="0"/>
              </a:spcBef>
              <a:spcAft>
                <a:spcPts val="0"/>
              </a:spcAft>
              <a:buClr>
                <a:schemeClr val="accent4"/>
              </a:buClr>
              <a:buSzPts val="1600"/>
              <a:buNone/>
              <a:defRPr sz="1600">
                <a:solidFill>
                  <a:schemeClr val="accent4"/>
                </a:solidFill>
              </a:defRPr>
            </a:lvl5pPr>
            <a:lvl6pPr lvl="5" algn="ctr" rtl="0">
              <a:spcBef>
                <a:spcPts val="0"/>
              </a:spcBef>
              <a:spcAft>
                <a:spcPts val="0"/>
              </a:spcAft>
              <a:buClr>
                <a:schemeClr val="accent4"/>
              </a:buClr>
              <a:buSzPts val="1600"/>
              <a:buNone/>
              <a:defRPr sz="1600">
                <a:solidFill>
                  <a:schemeClr val="accent4"/>
                </a:solidFill>
              </a:defRPr>
            </a:lvl6pPr>
            <a:lvl7pPr lvl="6" algn="ctr" rtl="0">
              <a:spcBef>
                <a:spcPts val="0"/>
              </a:spcBef>
              <a:spcAft>
                <a:spcPts val="0"/>
              </a:spcAft>
              <a:buClr>
                <a:schemeClr val="accent4"/>
              </a:buClr>
              <a:buSzPts val="1600"/>
              <a:buNone/>
              <a:defRPr sz="1600">
                <a:solidFill>
                  <a:schemeClr val="accent4"/>
                </a:solidFill>
              </a:defRPr>
            </a:lvl7pPr>
            <a:lvl8pPr lvl="7" algn="ctr" rtl="0">
              <a:spcBef>
                <a:spcPts val="0"/>
              </a:spcBef>
              <a:spcAft>
                <a:spcPts val="0"/>
              </a:spcAft>
              <a:buClr>
                <a:schemeClr val="accent4"/>
              </a:buClr>
              <a:buSzPts val="1600"/>
              <a:buNone/>
              <a:defRPr sz="1600">
                <a:solidFill>
                  <a:schemeClr val="accent4"/>
                </a:solidFill>
              </a:defRPr>
            </a:lvl8pPr>
            <a:lvl9pPr lvl="8" algn="ctr" rtl="0">
              <a:spcBef>
                <a:spcPts val="0"/>
              </a:spcBef>
              <a:spcAft>
                <a:spcPts val="0"/>
              </a:spcAft>
              <a:buClr>
                <a:schemeClr val="accent4"/>
              </a:buClr>
              <a:buSzPts val="1600"/>
              <a:buNone/>
              <a:defRPr sz="1600">
                <a:solidFill>
                  <a:schemeClr val="accent4"/>
                </a:solidFill>
              </a:defRPr>
            </a:lvl9pPr>
          </a:lstStyle>
          <a:p>
            <a:r>
              <a:t>xx%</a:t>
            </a:r>
          </a:p>
        </p:txBody>
      </p:sp>
      <p:sp>
        <p:nvSpPr>
          <p:cNvPr id="447" name="Google Shape;447;p14"/>
          <p:cNvSpPr txBox="1">
            <a:spLocks noGrp="1"/>
          </p:cNvSpPr>
          <p:nvPr>
            <p:ph type="title" idx="7" hasCustomPrompt="1"/>
          </p:nvPr>
        </p:nvSpPr>
        <p:spPr>
          <a:xfrm>
            <a:off x="3151283" y="2220038"/>
            <a:ext cx="7707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457C57"/>
              </a:buClr>
              <a:buSzPts val="1600"/>
              <a:buNone/>
              <a:defRPr sz="3400">
                <a:solidFill>
                  <a:schemeClr val="dk1"/>
                </a:solidFill>
                <a:latin typeface="Exo SemiBold"/>
                <a:ea typeface="Exo SemiBold"/>
                <a:cs typeface="Exo SemiBold"/>
                <a:sym typeface="Exo SemiBold"/>
              </a:defRPr>
            </a:lvl1pPr>
            <a:lvl2pPr lvl="1" algn="ctr" rtl="0">
              <a:spcBef>
                <a:spcPts val="0"/>
              </a:spcBef>
              <a:spcAft>
                <a:spcPts val="0"/>
              </a:spcAft>
              <a:buClr>
                <a:schemeClr val="accent4"/>
              </a:buClr>
              <a:buSzPts val="1600"/>
              <a:buNone/>
              <a:defRPr sz="1600">
                <a:solidFill>
                  <a:schemeClr val="accent4"/>
                </a:solidFill>
              </a:defRPr>
            </a:lvl2pPr>
            <a:lvl3pPr lvl="2" algn="ctr" rtl="0">
              <a:spcBef>
                <a:spcPts val="0"/>
              </a:spcBef>
              <a:spcAft>
                <a:spcPts val="0"/>
              </a:spcAft>
              <a:buClr>
                <a:schemeClr val="accent4"/>
              </a:buClr>
              <a:buSzPts val="1600"/>
              <a:buNone/>
              <a:defRPr sz="1600">
                <a:solidFill>
                  <a:schemeClr val="accent4"/>
                </a:solidFill>
              </a:defRPr>
            </a:lvl3pPr>
            <a:lvl4pPr lvl="3" algn="ctr" rtl="0">
              <a:spcBef>
                <a:spcPts val="0"/>
              </a:spcBef>
              <a:spcAft>
                <a:spcPts val="0"/>
              </a:spcAft>
              <a:buClr>
                <a:schemeClr val="accent4"/>
              </a:buClr>
              <a:buSzPts val="1600"/>
              <a:buNone/>
              <a:defRPr sz="1600">
                <a:solidFill>
                  <a:schemeClr val="accent4"/>
                </a:solidFill>
              </a:defRPr>
            </a:lvl4pPr>
            <a:lvl5pPr lvl="4" algn="ctr" rtl="0">
              <a:spcBef>
                <a:spcPts val="0"/>
              </a:spcBef>
              <a:spcAft>
                <a:spcPts val="0"/>
              </a:spcAft>
              <a:buClr>
                <a:schemeClr val="accent4"/>
              </a:buClr>
              <a:buSzPts val="1600"/>
              <a:buNone/>
              <a:defRPr sz="1600">
                <a:solidFill>
                  <a:schemeClr val="accent4"/>
                </a:solidFill>
              </a:defRPr>
            </a:lvl5pPr>
            <a:lvl6pPr lvl="5" algn="ctr" rtl="0">
              <a:spcBef>
                <a:spcPts val="0"/>
              </a:spcBef>
              <a:spcAft>
                <a:spcPts val="0"/>
              </a:spcAft>
              <a:buClr>
                <a:schemeClr val="accent4"/>
              </a:buClr>
              <a:buSzPts val="1600"/>
              <a:buNone/>
              <a:defRPr sz="1600">
                <a:solidFill>
                  <a:schemeClr val="accent4"/>
                </a:solidFill>
              </a:defRPr>
            </a:lvl6pPr>
            <a:lvl7pPr lvl="6" algn="ctr" rtl="0">
              <a:spcBef>
                <a:spcPts val="0"/>
              </a:spcBef>
              <a:spcAft>
                <a:spcPts val="0"/>
              </a:spcAft>
              <a:buClr>
                <a:schemeClr val="accent4"/>
              </a:buClr>
              <a:buSzPts val="1600"/>
              <a:buNone/>
              <a:defRPr sz="1600">
                <a:solidFill>
                  <a:schemeClr val="accent4"/>
                </a:solidFill>
              </a:defRPr>
            </a:lvl7pPr>
            <a:lvl8pPr lvl="7" algn="ctr" rtl="0">
              <a:spcBef>
                <a:spcPts val="0"/>
              </a:spcBef>
              <a:spcAft>
                <a:spcPts val="0"/>
              </a:spcAft>
              <a:buClr>
                <a:schemeClr val="accent4"/>
              </a:buClr>
              <a:buSzPts val="1600"/>
              <a:buNone/>
              <a:defRPr sz="1600">
                <a:solidFill>
                  <a:schemeClr val="accent4"/>
                </a:solidFill>
              </a:defRPr>
            </a:lvl8pPr>
            <a:lvl9pPr lvl="8" algn="ctr" rtl="0">
              <a:spcBef>
                <a:spcPts val="0"/>
              </a:spcBef>
              <a:spcAft>
                <a:spcPts val="0"/>
              </a:spcAft>
              <a:buClr>
                <a:schemeClr val="accent4"/>
              </a:buClr>
              <a:buSzPts val="1600"/>
              <a:buNone/>
              <a:defRPr sz="1600">
                <a:solidFill>
                  <a:schemeClr val="accent4"/>
                </a:solidFill>
              </a:defRPr>
            </a:lvl9pPr>
          </a:lstStyle>
          <a:p>
            <a:r>
              <a:t>xx%</a:t>
            </a:r>
          </a:p>
        </p:txBody>
      </p:sp>
      <p:sp>
        <p:nvSpPr>
          <p:cNvPr id="448" name="Google Shape;448;p14"/>
          <p:cNvSpPr txBox="1">
            <a:spLocks noGrp="1"/>
          </p:cNvSpPr>
          <p:nvPr>
            <p:ph type="title" idx="8" hasCustomPrompt="1"/>
          </p:nvPr>
        </p:nvSpPr>
        <p:spPr>
          <a:xfrm>
            <a:off x="6855675" y="2220063"/>
            <a:ext cx="7707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457C57"/>
              </a:buClr>
              <a:buSzPts val="1600"/>
              <a:buNone/>
              <a:defRPr sz="3400">
                <a:solidFill>
                  <a:schemeClr val="dk1"/>
                </a:solidFill>
                <a:latin typeface="Exo SemiBold"/>
                <a:ea typeface="Exo SemiBold"/>
                <a:cs typeface="Exo SemiBold"/>
                <a:sym typeface="Exo SemiBold"/>
              </a:defRPr>
            </a:lvl1pPr>
            <a:lvl2pPr lvl="1" algn="ctr" rtl="0">
              <a:spcBef>
                <a:spcPts val="0"/>
              </a:spcBef>
              <a:spcAft>
                <a:spcPts val="0"/>
              </a:spcAft>
              <a:buClr>
                <a:schemeClr val="accent4"/>
              </a:buClr>
              <a:buSzPts val="1600"/>
              <a:buNone/>
              <a:defRPr sz="1600">
                <a:solidFill>
                  <a:schemeClr val="accent4"/>
                </a:solidFill>
              </a:defRPr>
            </a:lvl2pPr>
            <a:lvl3pPr lvl="2" algn="ctr" rtl="0">
              <a:spcBef>
                <a:spcPts val="0"/>
              </a:spcBef>
              <a:spcAft>
                <a:spcPts val="0"/>
              </a:spcAft>
              <a:buClr>
                <a:schemeClr val="accent4"/>
              </a:buClr>
              <a:buSzPts val="1600"/>
              <a:buNone/>
              <a:defRPr sz="1600">
                <a:solidFill>
                  <a:schemeClr val="accent4"/>
                </a:solidFill>
              </a:defRPr>
            </a:lvl3pPr>
            <a:lvl4pPr lvl="3" algn="ctr" rtl="0">
              <a:spcBef>
                <a:spcPts val="0"/>
              </a:spcBef>
              <a:spcAft>
                <a:spcPts val="0"/>
              </a:spcAft>
              <a:buClr>
                <a:schemeClr val="accent4"/>
              </a:buClr>
              <a:buSzPts val="1600"/>
              <a:buNone/>
              <a:defRPr sz="1600">
                <a:solidFill>
                  <a:schemeClr val="accent4"/>
                </a:solidFill>
              </a:defRPr>
            </a:lvl4pPr>
            <a:lvl5pPr lvl="4" algn="ctr" rtl="0">
              <a:spcBef>
                <a:spcPts val="0"/>
              </a:spcBef>
              <a:spcAft>
                <a:spcPts val="0"/>
              </a:spcAft>
              <a:buClr>
                <a:schemeClr val="accent4"/>
              </a:buClr>
              <a:buSzPts val="1600"/>
              <a:buNone/>
              <a:defRPr sz="1600">
                <a:solidFill>
                  <a:schemeClr val="accent4"/>
                </a:solidFill>
              </a:defRPr>
            </a:lvl5pPr>
            <a:lvl6pPr lvl="5" algn="ctr" rtl="0">
              <a:spcBef>
                <a:spcPts val="0"/>
              </a:spcBef>
              <a:spcAft>
                <a:spcPts val="0"/>
              </a:spcAft>
              <a:buClr>
                <a:schemeClr val="accent4"/>
              </a:buClr>
              <a:buSzPts val="1600"/>
              <a:buNone/>
              <a:defRPr sz="1600">
                <a:solidFill>
                  <a:schemeClr val="accent4"/>
                </a:solidFill>
              </a:defRPr>
            </a:lvl6pPr>
            <a:lvl7pPr lvl="6" algn="ctr" rtl="0">
              <a:spcBef>
                <a:spcPts val="0"/>
              </a:spcBef>
              <a:spcAft>
                <a:spcPts val="0"/>
              </a:spcAft>
              <a:buClr>
                <a:schemeClr val="accent4"/>
              </a:buClr>
              <a:buSzPts val="1600"/>
              <a:buNone/>
              <a:defRPr sz="1600">
                <a:solidFill>
                  <a:schemeClr val="accent4"/>
                </a:solidFill>
              </a:defRPr>
            </a:lvl7pPr>
            <a:lvl8pPr lvl="7" algn="ctr" rtl="0">
              <a:spcBef>
                <a:spcPts val="0"/>
              </a:spcBef>
              <a:spcAft>
                <a:spcPts val="0"/>
              </a:spcAft>
              <a:buClr>
                <a:schemeClr val="accent4"/>
              </a:buClr>
              <a:buSzPts val="1600"/>
              <a:buNone/>
              <a:defRPr sz="1600">
                <a:solidFill>
                  <a:schemeClr val="accent4"/>
                </a:solidFill>
              </a:defRPr>
            </a:lvl8pPr>
            <a:lvl9pPr lvl="8" algn="ctr" rtl="0">
              <a:spcBef>
                <a:spcPts val="0"/>
              </a:spcBef>
              <a:spcAft>
                <a:spcPts val="0"/>
              </a:spcAft>
              <a:buClr>
                <a:schemeClr val="accent4"/>
              </a:buClr>
              <a:buSzPts val="1600"/>
              <a:buNone/>
              <a:defRPr sz="1600">
                <a:solidFill>
                  <a:schemeClr val="accent4"/>
                </a:solidFill>
              </a:defRPr>
            </a:lvl9pPr>
          </a:lstStyle>
          <a:p>
            <a:r>
              <a:t>xx%</a:t>
            </a:r>
          </a:p>
        </p:txBody>
      </p:sp>
      <p:grpSp>
        <p:nvGrpSpPr>
          <p:cNvPr id="449" name="Google Shape;449;p14"/>
          <p:cNvGrpSpPr/>
          <p:nvPr/>
        </p:nvGrpSpPr>
        <p:grpSpPr>
          <a:xfrm>
            <a:off x="-39118" y="4603512"/>
            <a:ext cx="2128963" cy="1450665"/>
            <a:chOff x="-39118" y="4603512"/>
            <a:chExt cx="2128963" cy="1450665"/>
          </a:xfrm>
        </p:grpSpPr>
        <p:sp>
          <p:nvSpPr>
            <p:cNvPr id="450" name="Google Shape;450;p14"/>
            <p:cNvSpPr/>
            <p:nvPr/>
          </p:nvSpPr>
          <p:spPr>
            <a:xfrm>
              <a:off x="-39118" y="4633701"/>
              <a:ext cx="1420476" cy="1420476"/>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4"/>
            <p:cNvSpPr/>
            <p:nvPr/>
          </p:nvSpPr>
          <p:spPr>
            <a:xfrm>
              <a:off x="1022554" y="5666254"/>
              <a:ext cx="6768" cy="4542"/>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4"/>
            <p:cNvSpPr/>
            <p:nvPr/>
          </p:nvSpPr>
          <p:spPr>
            <a:xfrm>
              <a:off x="1022554" y="5579072"/>
              <a:ext cx="142039" cy="91724"/>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4"/>
            <p:cNvSpPr/>
            <p:nvPr/>
          </p:nvSpPr>
          <p:spPr>
            <a:xfrm>
              <a:off x="1022554" y="5491980"/>
              <a:ext cx="277220" cy="178817"/>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4"/>
            <p:cNvSpPr/>
            <p:nvPr/>
          </p:nvSpPr>
          <p:spPr>
            <a:xfrm>
              <a:off x="1022554" y="5405867"/>
              <a:ext cx="412402" cy="264931"/>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4"/>
            <p:cNvSpPr/>
            <p:nvPr/>
          </p:nvSpPr>
          <p:spPr>
            <a:xfrm>
              <a:off x="1022554" y="5318774"/>
              <a:ext cx="539836" cy="350956"/>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4"/>
            <p:cNvSpPr/>
            <p:nvPr/>
          </p:nvSpPr>
          <p:spPr>
            <a:xfrm>
              <a:off x="1022554" y="5231593"/>
              <a:ext cx="640377" cy="421396"/>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4"/>
            <p:cNvSpPr/>
            <p:nvPr/>
          </p:nvSpPr>
          <p:spPr>
            <a:xfrm>
              <a:off x="1023623" y="5146638"/>
              <a:ext cx="723106" cy="477232"/>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a:off x="1032617" y="5068451"/>
              <a:ext cx="785710" cy="517484"/>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a:off x="1051585" y="4995785"/>
              <a:ext cx="829257" cy="545447"/>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a:off x="1079547" y="4928729"/>
              <a:ext cx="853835" cy="562188"/>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1114188" y="4866125"/>
              <a:ext cx="865056" cy="568956"/>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1156666" y="4808064"/>
              <a:ext cx="861672" cy="566641"/>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1206891" y="4755523"/>
              <a:ext cx="841635" cy="553283"/>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a:off x="1263884" y="4707436"/>
              <a:ext cx="808062" cy="53208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1330940" y="4667273"/>
              <a:ext cx="754453" cy="496201"/>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1409216" y="4632632"/>
              <a:ext cx="680628" cy="449270"/>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1500850" y="4610280"/>
              <a:ext cx="588993" cy="384440"/>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1615905" y="4603512"/>
              <a:ext cx="473937" cy="305183"/>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1750016" y="4603512"/>
              <a:ext cx="339824" cy="218001"/>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1885286" y="4603512"/>
              <a:ext cx="204554" cy="13090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2021624" y="4603512"/>
              <a:ext cx="68214" cy="43725"/>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14"/>
          <p:cNvGrpSpPr/>
          <p:nvPr/>
        </p:nvGrpSpPr>
        <p:grpSpPr>
          <a:xfrm>
            <a:off x="7180332" y="-1497055"/>
            <a:ext cx="2487331" cy="2037063"/>
            <a:chOff x="7180332" y="-1497055"/>
            <a:chExt cx="2487331" cy="2037063"/>
          </a:xfrm>
        </p:grpSpPr>
        <p:sp>
          <p:nvSpPr>
            <p:cNvPr id="473" name="Google Shape;473;p14"/>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8" name="Google Shape;488;p14"/>
          <p:cNvSpPr/>
          <p:nvPr/>
        </p:nvSpPr>
        <p:spPr>
          <a:xfrm rot="10800000" flipH="1">
            <a:off x="8856557" y="2957330"/>
            <a:ext cx="608594" cy="608594"/>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8514948" y="210140"/>
            <a:ext cx="460575" cy="460575"/>
          </a:xfrm>
          <a:custGeom>
            <a:avLst/>
            <a:gdLst/>
            <a:ahLst/>
            <a:cxnLst/>
            <a:rect l="l" t="t" r="r" b="b"/>
            <a:pathLst>
              <a:path w="23430" h="23430" extrusionOk="0">
                <a:moveTo>
                  <a:pt x="17883" y="1"/>
                </a:moveTo>
                <a:cubicBezTo>
                  <a:pt x="8007" y="1"/>
                  <a:pt x="1" y="8007"/>
                  <a:pt x="1" y="17883"/>
                </a:cubicBezTo>
                <a:lnTo>
                  <a:pt x="1" y="23429"/>
                </a:lnTo>
                <a:lnTo>
                  <a:pt x="5547" y="23429"/>
                </a:lnTo>
                <a:cubicBezTo>
                  <a:pt x="15423" y="23429"/>
                  <a:pt x="23430" y="15423"/>
                  <a:pt x="23430" y="5547"/>
                </a:cubicBezTo>
                <a:lnTo>
                  <a:pt x="234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rot="10800000">
            <a:off x="8928832" y="1614305"/>
            <a:ext cx="608594" cy="608594"/>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8535707" y="4130966"/>
            <a:ext cx="263914" cy="262843"/>
          </a:xfrm>
          <a:custGeom>
            <a:avLst/>
            <a:gdLst/>
            <a:ahLst/>
            <a:cxnLst/>
            <a:rect l="l" t="t" r="r" b="b"/>
            <a:pathLst>
              <a:path w="3201" h="3188" extrusionOk="0">
                <a:moveTo>
                  <a:pt x="2435" y="0"/>
                </a:moveTo>
                <a:cubicBezTo>
                  <a:pt x="1092" y="0"/>
                  <a:pt x="0" y="1080"/>
                  <a:pt x="0" y="2435"/>
                </a:cubicBezTo>
                <a:lnTo>
                  <a:pt x="0" y="3188"/>
                </a:lnTo>
                <a:lnTo>
                  <a:pt x="753" y="3188"/>
                </a:lnTo>
                <a:cubicBezTo>
                  <a:pt x="2108" y="3188"/>
                  <a:pt x="3200" y="2096"/>
                  <a:pt x="3200" y="753"/>
                </a:cubicBezTo>
                <a:lnTo>
                  <a:pt x="3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CUSTOM_19">
    <p:spTree>
      <p:nvGrpSpPr>
        <p:cNvPr id="1" name="Shape 492"/>
        <p:cNvGrpSpPr/>
        <p:nvPr/>
      </p:nvGrpSpPr>
      <p:grpSpPr>
        <a:xfrm>
          <a:off x="0" y="0"/>
          <a:ext cx="0" cy="0"/>
          <a:chOff x="0" y="0"/>
          <a:chExt cx="0" cy="0"/>
        </a:xfrm>
      </p:grpSpPr>
      <p:sp>
        <p:nvSpPr>
          <p:cNvPr id="493" name="Google Shape;493;p15"/>
          <p:cNvSpPr txBox="1">
            <a:spLocks noGrp="1"/>
          </p:cNvSpPr>
          <p:nvPr>
            <p:ph type="title" hasCustomPrompt="1"/>
          </p:nvPr>
        </p:nvSpPr>
        <p:spPr>
          <a:xfrm>
            <a:off x="3240475" y="1510800"/>
            <a:ext cx="5105100" cy="146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3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94" name="Google Shape;494;p15"/>
          <p:cNvSpPr txBox="1">
            <a:spLocks noGrp="1"/>
          </p:cNvSpPr>
          <p:nvPr>
            <p:ph type="subTitle" idx="1"/>
          </p:nvPr>
        </p:nvSpPr>
        <p:spPr>
          <a:xfrm>
            <a:off x="3240475" y="2883350"/>
            <a:ext cx="5105100" cy="65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495" name="Google Shape;495;p15"/>
          <p:cNvGrpSpPr/>
          <p:nvPr/>
        </p:nvGrpSpPr>
        <p:grpSpPr>
          <a:xfrm flipH="1">
            <a:off x="5703978" y="-935492"/>
            <a:ext cx="3545529" cy="1688867"/>
            <a:chOff x="-9675" y="-1163406"/>
            <a:chExt cx="3545529" cy="1688867"/>
          </a:xfrm>
        </p:grpSpPr>
        <p:sp>
          <p:nvSpPr>
            <p:cNvPr id="496" name="Google Shape;496;p15"/>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15"/>
            <p:cNvGrpSpPr/>
            <p:nvPr/>
          </p:nvGrpSpPr>
          <p:grpSpPr>
            <a:xfrm>
              <a:off x="1161963" y="-408158"/>
              <a:ext cx="877847" cy="868009"/>
              <a:chOff x="6088588" y="-408158"/>
              <a:chExt cx="877847" cy="868009"/>
            </a:xfrm>
          </p:grpSpPr>
          <p:sp>
            <p:nvSpPr>
              <p:cNvPr id="498" name="Google Shape;498;p15"/>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5"/>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5"/>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5"/>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5"/>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5"/>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5"/>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5"/>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5"/>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5"/>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5"/>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5"/>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5"/>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5"/>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5"/>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15"/>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14" name="Google Shape;514;p15"/>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1">
  <p:cSld name="CUSTOM_16">
    <p:spTree>
      <p:nvGrpSpPr>
        <p:cNvPr id="1" name="Shape 515"/>
        <p:cNvGrpSpPr/>
        <p:nvPr/>
      </p:nvGrpSpPr>
      <p:grpSpPr>
        <a:xfrm>
          <a:off x="0" y="0"/>
          <a:ext cx="0" cy="0"/>
          <a:chOff x="0" y="0"/>
          <a:chExt cx="0" cy="0"/>
        </a:xfrm>
      </p:grpSpPr>
      <p:sp>
        <p:nvSpPr>
          <p:cNvPr id="516" name="Google Shape;516;p16"/>
          <p:cNvSpPr txBox="1">
            <a:spLocks noGrp="1"/>
          </p:cNvSpPr>
          <p:nvPr>
            <p:ph type="title"/>
          </p:nvPr>
        </p:nvSpPr>
        <p:spPr>
          <a:xfrm>
            <a:off x="752675" y="604075"/>
            <a:ext cx="2553900" cy="19755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2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7" name="Google Shape;517;p16"/>
          <p:cNvSpPr/>
          <p:nvPr/>
        </p:nvSpPr>
        <p:spPr>
          <a:xfrm>
            <a:off x="1224613" y="45020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16"/>
          <p:cNvGrpSpPr/>
          <p:nvPr/>
        </p:nvGrpSpPr>
        <p:grpSpPr>
          <a:xfrm>
            <a:off x="1735081" y="4478905"/>
            <a:ext cx="817859" cy="817646"/>
            <a:chOff x="813569" y="4603505"/>
            <a:chExt cx="817859" cy="817646"/>
          </a:xfrm>
        </p:grpSpPr>
        <p:sp>
          <p:nvSpPr>
            <p:cNvPr id="519" name="Google Shape;519;p16"/>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6"/>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6"/>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6"/>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6"/>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6"/>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6"/>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6"/>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6"/>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6"/>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6"/>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6"/>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6"/>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16"/>
          <p:cNvSpPr/>
          <p:nvPr/>
        </p:nvSpPr>
        <p:spPr>
          <a:xfrm rot="10800000" flipH="1">
            <a:off x="6696088" y="-31569"/>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1" name="Google Shape;541;p16"/>
          <p:cNvGrpSpPr/>
          <p:nvPr/>
        </p:nvGrpSpPr>
        <p:grpSpPr>
          <a:xfrm rot="10800000" flipH="1">
            <a:off x="7206556" y="-163370"/>
            <a:ext cx="817859" cy="817646"/>
            <a:chOff x="813569" y="4603505"/>
            <a:chExt cx="817859" cy="817646"/>
          </a:xfrm>
        </p:grpSpPr>
        <p:sp>
          <p:nvSpPr>
            <p:cNvPr id="542" name="Google Shape;542;p16"/>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6"/>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6"/>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6"/>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6"/>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6"/>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6"/>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6"/>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6"/>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6"/>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6"/>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6"/>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6"/>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6"/>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idea 1">
  <p:cSld name="CUSTOM_20">
    <p:spTree>
      <p:nvGrpSpPr>
        <p:cNvPr id="1" name="Shape 563"/>
        <p:cNvGrpSpPr/>
        <p:nvPr/>
      </p:nvGrpSpPr>
      <p:grpSpPr>
        <a:xfrm>
          <a:off x="0" y="0"/>
          <a:ext cx="0" cy="0"/>
          <a:chOff x="0" y="0"/>
          <a:chExt cx="0" cy="0"/>
        </a:xfrm>
      </p:grpSpPr>
      <p:sp>
        <p:nvSpPr>
          <p:cNvPr id="564" name="Google Shape;564;p17"/>
          <p:cNvSpPr txBox="1">
            <a:spLocks noGrp="1"/>
          </p:cNvSpPr>
          <p:nvPr>
            <p:ph type="title"/>
          </p:nvPr>
        </p:nvSpPr>
        <p:spPr>
          <a:xfrm>
            <a:off x="884800" y="1390350"/>
            <a:ext cx="3852000" cy="236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5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565" name="Google Shape;565;p17"/>
          <p:cNvGrpSpPr/>
          <p:nvPr/>
        </p:nvGrpSpPr>
        <p:grpSpPr>
          <a:xfrm flipH="1">
            <a:off x="-450450" y="3865419"/>
            <a:ext cx="3545529" cy="1688867"/>
            <a:chOff x="4063975" y="-1169456"/>
            <a:chExt cx="3545529" cy="1688867"/>
          </a:xfrm>
        </p:grpSpPr>
        <p:sp>
          <p:nvSpPr>
            <p:cNvPr id="566" name="Google Shape;566;p17"/>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17"/>
            <p:cNvGrpSpPr/>
            <p:nvPr/>
          </p:nvGrpSpPr>
          <p:grpSpPr>
            <a:xfrm flipH="1">
              <a:off x="5560019" y="-414208"/>
              <a:ext cx="877847" cy="868009"/>
              <a:chOff x="6088588" y="-408158"/>
              <a:chExt cx="877847" cy="868009"/>
            </a:xfrm>
          </p:grpSpPr>
          <p:sp>
            <p:nvSpPr>
              <p:cNvPr id="568" name="Google Shape;568;p17"/>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7"/>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7"/>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7"/>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7"/>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7"/>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7"/>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7"/>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7"/>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7"/>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7"/>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7"/>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7"/>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7"/>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7"/>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 name="Google Shape;583;p17"/>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584" name="Google Shape;584;p17"/>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7"/>
          <p:cNvGrpSpPr/>
          <p:nvPr/>
        </p:nvGrpSpPr>
        <p:grpSpPr>
          <a:xfrm>
            <a:off x="3425844" y="-1412205"/>
            <a:ext cx="2487331" cy="2037063"/>
            <a:chOff x="7180332" y="-1497055"/>
            <a:chExt cx="2487331" cy="2037063"/>
          </a:xfrm>
        </p:grpSpPr>
        <p:sp>
          <p:nvSpPr>
            <p:cNvPr id="586" name="Google Shape;586;p17"/>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7"/>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7"/>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7"/>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7"/>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7"/>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7"/>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7"/>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7"/>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7"/>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7"/>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7"/>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7"/>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7"/>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7"/>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1">
  <p:cSld name="CUSTOM_2">
    <p:spTree>
      <p:nvGrpSpPr>
        <p:cNvPr id="1" name="Shape 601"/>
        <p:cNvGrpSpPr/>
        <p:nvPr/>
      </p:nvGrpSpPr>
      <p:grpSpPr>
        <a:xfrm>
          <a:off x="0" y="0"/>
          <a:ext cx="0" cy="0"/>
          <a:chOff x="0" y="0"/>
          <a:chExt cx="0" cy="0"/>
        </a:xfrm>
      </p:grpSpPr>
      <p:sp>
        <p:nvSpPr>
          <p:cNvPr id="602" name="Google Shape;602;p18"/>
          <p:cNvSpPr txBox="1">
            <a:spLocks noGrp="1"/>
          </p:cNvSpPr>
          <p:nvPr>
            <p:ph type="title"/>
          </p:nvPr>
        </p:nvSpPr>
        <p:spPr>
          <a:xfrm>
            <a:off x="4017600" y="1542600"/>
            <a:ext cx="38520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3" name="Google Shape;603;p18"/>
          <p:cNvSpPr txBox="1">
            <a:spLocks noGrp="1"/>
          </p:cNvSpPr>
          <p:nvPr>
            <p:ph type="subTitle" idx="1"/>
          </p:nvPr>
        </p:nvSpPr>
        <p:spPr>
          <a:xfrm>
            <a:off x="4017600" y="2020200"/>
            <a:ext cx="3852000" cy="1580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Poppins"/>
              <a:buNone/>
              <a:defRPr sz="1400">
                <a:latin typeface="Poppins"/>
                <a:ea typeface="Poppins"/>
                <a:cs typeface="Poppins"/>
                <a:sym typeface="Poppins"/>
              </a:defRPr>
            </a:lvl1pPr>
            <a:lvl2pPr lvl="1" rtl="0">
              <a:spcBef>
                <a:spcPts val="1600"/>
              </a:spcBef>
              <a:spcAft>
                <a:spcPts val="0"/>
              </a:spcAft>
              <a:buSzPts val="1400"/>
              <a:buFont typeface="Poppins"/>
              <a:buNone/>
              <a:defRPr>
                <a:latin typeface="Poppins"/>
                <a:ea typeface="Poppins"/>
                <a:cs typeface="Poppins"/>
                <a:sym typeface="Poppins"/>
              </a:defRPr>
            </a:lvl2pPr>
            <a:lvl3pPr lvl="2" rtl="0">
              <a:spcBef>
                <a:spcPts val="1600"/>
              </a:spcBef>
              <a:spcAft>
                <a:spcPts val="0"/>
              </a:spcAft>
              <a:buSzPts val="1400"/>
              <a:buFont typeface="Poppins"/>
              <a:buNone/>
              <a:defRPr>
                <a:latin typeface="Poppins"/>
                <a:ea typeface="Poppins"/>
                <a:cs typeface="Poppins"/>
                <a:sym typeface="Poppins"/>
              </a:defRPr>
            </a:lvl3pPr>
            <a:lvl4pPr lvl="3" rtl="0">
              <a:spcBef>
                <a:spcPts val="1600"/>
              </a:spcBef>
              <a:spcAft>
                <a:spcPts val="0"/>
              </a:spcAft>
              <a:buSzPts val="1400"/>
              <a:buFont typeface="Poppins"/>
              <a:buNone/>
              <a:defRPr>
                <a:latin typeface="Poppins"/>
                <a:ea typeface="Poppins"/>
                <a:cs typeface="Poppins"/>
                <a:sym typeface="Poppins"/>
              </a:defRPr>
            </a:lvl4pPr>
            <a:lvl5pPr lvl="4" rtl="0">
              <a:spcBef>
                <a:spcPts val="1600"/>
              </a:spcBef>
              <a:spcAft>
                <a:spcPts val="0"/>
              </a:spcAft>
              <a:buSzPts val="1400"/>
              <a:buFont typeface="Poppins"/>
              <a:buNone/>
              <a:defRPr>
                <a:latin typeface="Poppins"/>
                <a:ea typeface="Poppins"/>
                <a:cs typeface="Poppins"/>
                <a:sym typeface="Poppins"/>
              </a:defRPr>
            </a:lvl5pPr>
            <a:lvl6pPr lvl="5" rtl="0">
              <a:spcBef>
                <a:spcPts val="1600"/>
              </a:spcBef>
              <a:spcAft>
                <a:spcPts val="0"/>
              </a:spcAft>
              <a:buSzPts val="1400"/>
              <a:buFont typeface="Poppins"/>
              <a:buNone/>
              <a:defRPr>
                <a:latin typeface="Poppins"/>
                <a:ea typeface="Poppins"/>
                <a:cs typeface="Poppins"/>
                <a:sym typeface="Poppins"/>
              </a:defRPr>
            </a:lvl6pPr>
            <a:lvl7pPr lvl="6" rtl="0">
              <a:spcBef>
                <a:spcPts val="1600"/>
              </a:spcBef>
              <a:spcAft>
                <a:spcPts val="0"/>
              </a:spcAft>
              <a:buSzPts val="1400"/>
              <a:buFont typeface="Poppins"/>
              <a:buNone/>
              <a:defRPr>
                <a:latin typeface="Poppins"/>
                <a:ea typeface="Poppins"/>
                <a:cs typeface="Poppins"/>
                <a:sym typeface="Poppins"/>
              </a:defRPr>
            </a:lvl7pPr>
            <a:lvl8pPr lvl="7" rtl="0">
              <a:spcBef>
                <a:spcPts val="1600"/>
              </a:spcBef>
              <a:spcAft>
                <a:spcPts val="0"/>
              </a:spcAft>
              <a:buSzPts val="1400"/>
              <a:buFont typeface="Poppins"/>
              <a:buNone/>
              <a:defRPr>
                <a:latin typeface="Poppins"/>
                <a:ea typeface="Poppins"/>
                <a:cs typeface="Poppins"/>
                <a:sym typeface="Poppins"/>
              </a:defRPr>
            </a:lvl8pPr>
            <a:lvl9pPr lvl="8" rtl="0">
              <a:spcBef>
                <a:spcPts val="1600"/>
              </a:spcBef>
              <a:spcAft>
                <a:spcPts val="1600"/>
              </a:spcAft>
              <a:buSzPts val="1400"/>
              <a:buFont typeface="Poppins"/>
              <a:buNone/>
              <a:defRPr>
                <a:latin typeface="Poppins"/>
                <a:ea typeface="Poppins"/>
                <a:cs typeface="Poppins"/>
                <a:sym typeface="Poppins"/>
              </a:defRPr>
            </a:lvl9pPr>
          </a:lstStyle>
          <a:p>
            <a:endParaRPr/>
          </a:p>
        </p:txBody>
      </p:sp>
      <p:grpSp>
        <p:nvGrpSpPr>
          <p:cNvPr id="604" name="Google Shape;604;p18"/>
          <p:cNvGrpSpPr/>
          <p:nvPr/>
        </p:nvGrpSpPr>
        <p:grpSpPr>
          <a:xfrm>
            <a:off x="5836025" y="3781669"/>
            <a:ext cx="3545529" cy="1688867"/>
            <a:chOff x="4063975" y="-1169456"/>
            <a:chExt cx="3545529" cy="1688867"/>
          </a:xfrm>
        </p:grpSpPr>
        <p:sp>
          <p:nvSpPr>
            <p:cNvPr id="605" name="Google Shape;605;p18"/>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6" name="Google Shape;606;p18"/>
            <p:cNvGrpSpPr/>
            <p:nvPr/>
          </p:nvGrpSpPr>
          <p:grpSpPr>
            <a:xfrm flipH="1">
              <a:off x="5560019" y="-414208"/>
              <a:ext cx="877847" cy="868009"/>
              <a:chOff x="6088588" y="-408158"/>
              <a:chExt cx="877847" cy="868009"/>
            </a:xfrm>
          </p:grpSpPr>
          <p:sp>
            <p:nvSpPr>
              <p:cNvPr id="607" name="Google Shape;607;p18"/>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8"/>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8"/>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8"/>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8"/>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8"/>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8"/>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8"/>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8"/>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8"/>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8"/>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8"/>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8"/>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623" name="Google Shape;623;p18"/>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400"/>
              <a:buFont typeface="Exo ExtraBold"/>
              <a:buNone/>
              <a:defRPr sz="3400">
                <a:solidFill>
                  <a:schemeClr val="lt1"/>
                </a:solidFill>
                <a:latin typeface="Exo ExtraBold"/>
                <a:ea typeface="Exo ExtraBold"/>
                <a:cs typeface="Exo ExtraBold"/>
                <a:sym typeface="Exo ExtraBold"/>
              </a:defRPr>
            </a:lvl1pPr>
            <a:lvl2pPr lvl="1">
              <a:spcBef>
                <a:spcPts val="0"/>
              </a:spcBef>
              <a:spcAft>
                <a:spcPts val="0"/>
              </a:spcAft>
              <a:buClr>
                <a:schemeClr val="lt1"/>
              </a:buClr>
              <a:buSzPts val="3400"/>
              <a:buFont typeface="Exo ExtraBold"/>
              <a:buNone/>
              <a:defRPr sz="3400">
                <a:solidFill>
                  <a:schemeClr val="lt1"/>
                </a:solidFill>
                <a:latin typeface="Exo ExtraBold"/>
                <a:ea typeface="Exo ExtraBold"/>
                <a:cs typeface="Exo ExtraBold"/>
                <a:sym typeface="Exo ExtraBold"/>
              </a:defRPr>
            </a:lvl2pPr>
            <a:lvl3pPr lvl="2">
              <a:spcBef>
                <a:spcPts val="0"/>
              </a:spcBef>
              <a:spcAft>
                <a:spcPts val="0"/>
              </a:spcAft>
              <a:buClr>
                <a:schemeClr val="lt1"/>
              </a:buClr>
              <a:buSzPts val="3400"/>
              <a:buFont typeface="Exo ExtraBold"/>
              <a:buNone/>
              <a:defRPr sz="3400">
                <a:solidFill>
                  <a:schemeClr val="lt1"/>
                </a:solidFill>
                <a:latin typeface="Exo ExtraBold"/>
                <a:ea typeface="Exo ExtraBold"/>
                <a:cs typeface="Exo ExtraBold"/>
                <a:sym typeface="Exo ExtraBold"/>
              </a:defRPr>
            </a:lvl3pPr>
            <a:lvl4pPr lvl="3">
              <a:spcBef>
                <a:spcPts val="0"/>
              </a:spcBef>
              <a:spcAft>
                <a:spcPts val="0"/>
              </a:spcAft>
              <a:buClr>
                <a:schemeClr val="lt1"/>
              </a:buClr>
              <a:buSzPts val="3400"/>
              <a:buFont typeface="Exo ExtraBold"/>
              <a:buNone/>
              <a:defRPr sz="3400">
                <a:solidFill>
                  <a:schemeClr val="lt1"/>
                </a:solidFill>
                <a:latin typeface="Exo ExtraBold"/>
                <a:ea typeface="Exo ExtraBold"/>
                <a:cs typeface="Exo ExtraBold"/>
                <a:sym typeface="Exo ExtraBold"/>
              </a:defRPr>
            </a:lvl4pPr>
            <a:lvl5pPr lvl="4">
              <a:spcBef>
                <a:spcPts val="0"/>
              </a:spcBef>
              <a:spcAft>
                <a:spcPts val="0"/>
              </a:spcAft>
              <a:buClr>
                <a:schemeClr val="lt1"/>
              </a:buClr>
              <a:buSzPts val="3400"/>
              <a:buFont typeface="Exo ExtraBold"/>
              <a:buNone/>
              <a:defRPr sz="3400">
                <a:solidFill>
                  <a:schemeClr val="lt1"/>
                </a:solidFill>
                <a:latin typeface="Exo ExtraBold"/>
                <a:ea typeface="Exo ExtraBold"/>
                <a:cs typeface="Exo ExtraBold"/>
                <a:sym typeface="Exo ExtraBold"/>
              </a:defRPr>
            </a:lvl5pPr>
            <a:lvl6pPr lvl="5">
              <a:spcBef>
                <a:spcPts val="0"/>
              </a:spcBef>
              <a:spcAft>
                <a:spcPts val="0"/>
              </a:spcAft>
              <a:buClr>
                <a:schemeClr val="lt1"/>
              </a:buClr>
              <a:buSzPts val="3400"/>
              <a:buFont typeface="Exo ExtraBold"/>
              <a:buNone/>
              <a:defRPr sz="3400">
                <a:solidFill>
                  <a:schemeClr val="lt1"/>
                </a:solidFill>
                <a:latin typeface="Exo ExtraBold"/>
                <a:ea typeface="Exo ExtraBold"/>
                <a:cs typeface="Exo ExtraBold"/>
                <a:sym typeface="Exo ExtraBold"/>
              </a:defRPr>
            </a:lvl6pPr>
            <a:lvl7pPr lvl="6">
              <a:spcBef>
                <a:spcPts val="0"/>
              </a:spcBef>
              <a:spcAft>
                <a:spcPts val="0"/>
              </a:spcAft>
              <a:buClr>
                <a:schemeClr val="lt1"/>
              </a:buClr>
              <a:buSzPts val="3400"/>
              <a:buFont typeface="Exo ExtraBold"/>
              <a:buNone/>
              <a:defRPr sz="3400">
                <a:solidFill>
                  <a:schemeClr val="lt1"/>
                </a:solidFill>
                <a:latin typeface="Exo ExtraBold"/>
                <a:ea typeface="Exo ExtraBold"/>
                <a:cs typeface="Exo ExtraBold"/>
                <a:sym typeface="Exo ExtraBold"/>
              </a:defRPr>
            </a:lvl7pPr>
            <a:lvl8pPr lvl="7">
              <a:spcBef>
                <a:spcPts val="0"/>
              </a:spcBef>
              <a:spcAft>
                <a:spcPts val="0"/>
              </a:spcAft>
              <a:buClr>
                <a:schemeClr val="lt1"/>
              </a:buClr>
              <a:buSzPts val="3400"/>
              <a:buFont typeface="Exo ExtraBold"/>
              <a:buNone/>
              <a:defRPr sz="3400">
                <a:solidFill>
                  <a:schemeClr val="lt1"/>
                </a:solidFill>
                <a:latin typeface="Exo ExtraBold"/>
                <a:ea typeface="Exo ExtraBold"/>
                <a:cs typeface="Exo ExtraBold"/>
                <a:sym typeface="Exo ExtraBold"/>
              </a:defRPr>
            </a:lvl8pPr>
            <a:lvl9pPr lvl="8">
              <a:spcBef>
                <a:spcPts val="0"/>
              </a:spcBef>
              <a:spcAft>
                <a:spcPts val="0"/>
              </a:spcAft>
              <a:buClr>
                <a:schemeClr val="lt1"/>
              </a:buClr>
              <a:buSzPts val="3400"/>
              <a:buFont typeface="Exo ExtraBold"/>
              <a:buNone/>
              <a:defRPr sz="3400">
                <a:solidFill>
                  <a:schemeClr val="lt1"/>
                </a:solidFill>
                <a:latin typeface="Exo ExtraBold"/>
                <a:ea typeface="Exo ExtraBold"/>
                <a:cs typeface="Exo ExtraBold"/>
                <a:sym typeface="Exo Extra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8" r:id="rId4"/>
    <p:sldLayoutId id="2147483660" r:id="rId5"/>
    <p:sldLayoutId id="2147483661" r:id="rId6"/>
    <p:sldLayoutId id="2147483662" r:id="rId7"/>
    <p:sldLayoutId id="2147483663" r:id="rId8"/>
    <p:sldLayoutId id="2147483664" r:id="rId9"/>
    <p:sldLayoutId id="2147483666" r:id="rId10"/>
    <p:sldLayoutId id="2147483669" r:id="rId11"/>
    <p:sldLayoutId id="2147483670" r:id="rId12"/>
    <p:sldLayoutId id="2147483671" r:id="rId13"/>
    <p:sldLayoutId id="2147483672" r:id="rId14"/>
    <p:sldLayoutId id="2147483673" r:id="rId15"/>
    <p:sldLayoutId id="2147483674" r:id="rId16"/>
    <p:sldLayoutId id="2147483676" r:id="rId17"/>
    <p:sldLayoutId id="2147483677" r:id="rId18"/>
    <p:sldLayoutId id="2147483678" r:id="rId19"/>
    <p:sldLayoutId id="2147483680" r:id="rId20"/>
    <p:sldLayoutId id="2147483681" r:id="rId21"/>
    <p:sldLayoutId id="2147483682" r:id="rId22"/>
    <p:sldLayoutId id="2147483683" r:id="rId23"/>
    <p:sldLayoutId id="2147483684" r:id="rId24"/>
    <p:sldLayoutId id="2147483685" r:id="rId25"/>
    <p:sldLayoutId id="2147483686" r:id="rId26"/>
    <p:sldLayoutId id="2147483688" r:id="rId27"/>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microsoft.com/office/2007/relationships/hdphoto" Target="../media/hdphoto5.wdp"/><Relationship Id="rId12"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6.jpeg"/><Relationship Id="rId4" Type="http://schemas.openxmlformats.org/officeDocument/2006/relationships/image" Target="../media/image53.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8.wdp"/><Relationship Id="rId7" Type="http://schemas.openxmlformats.org/officeDocument/2006/relationships/image" Target="../media/image63.png"/><Relationship Id="rId12" Type="http://schemas.openxmlformats.org/officeDocument/2006/relationships/image" Target="../media/image64.png"/><Relationship Id="rId2" Type="http://schemas.openxmlformats.org/officeDocument/2006/relationships/image" Target="../media/image57.png"/><Relationship Id="rId1" Type="http://schemas.openxmlformats.org/officeDocument/2006/relationships/slideLayout" Target="../slideLayouts/slideLayout23.xml"/><Relationship Id="rId6" Type="http://schemas.microsoft.com/office/2007/relationships/hdphoto" Target="../media/hdphoto9.wdp"/><Relationship Id="rId11"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image" Target="../media/image65.png"/><Relationship Id="rId4" Type="http://schemas.openxmlformats.org/officeDocument/2006/relationships/image" Target="../media/image61.png"/><Relationship Id="rId9" Type="http://schemas.microsoft.com/office/2007/relationships/hdphoto" Target="../media/hdphoto10.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7" Type="http://schemas.microsoft.com/office/2007/relationships/hdphoto" Target="../media/hdphoto11.wdp"/><Relationship Id="rId2" Type="http://schemas.openxmlformats.org/officeDocument/2006/relationships/image" Target="../media/image66.png"/><Relationship Id="rId1" Type="http://schemas.openxmlformats.org/officeDocument/2006/relationships/slideLayout" Target="../slideLayouts/slideLayout2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gif"/><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2.jpeg"/><Relationship Id="rId11" Type="http://schemas.openxmlformats.org/officeDocument/2006/relationships/image" Target="../media/image25.png"/><Relationship Id="rId5" Type="http://schemas.openxmlformats.org/officeDocument/2006/relationships/image" Target="../media/image21.jpeg"/><Relationship Id="rId10" Type="http://schemas.openxmlformats.org/officeDocument/2006/relationships/image" Target="../media/image11.jpeg"/><Relationship Id="rId4" Type="http://schemas.openxmlformats.org/officeDocument/2006/relationships/image" Target="../media/image13.pn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1723" name="Google Shape;1723;p47"/>
          <p:cNvSpPr/>
          <p:nvPr/>
        </p:nvSpPr>
        <p:spPr>
          <a:xfrm>
            <a:off x="8025880" y="4100014"/>
            <a:ext cx="970877" cy="970820"/>
          </a:xfrm>
          <a:custGeom>
            <a:avLst/>
            <a:gdLst/>
            <a:ahLst/>
            <a:cxnLst/>
            <a:rect l="l" t="t" r="r" b="b"/>
            <a:pathLst>
              <a:path w="17018" h="17017" extrusionOk="0">
                <a:moveTo>
                  <a:pt x="9325" y="0"/>
                </a:moveTo>
                <a:cubicBezTo>
                  <a:pt x="4180" y="0"/>
                  <a:pt x="1" y="4179"/>
                  <a:pt x="1" y="9324"/>
                </a:cubicBezTo>
                <a:lnTo>
                  <a:pt x="1" y="17016"/>
                </a:lnTo>
                <a:lnTo>
                  <a:pt x="7254" y="17016"/>
                </a:lnTo>
                <a:cubicBezTo>
                  <a:pt x="12650" y="17016"/>
                  <a:pt x="17017" y="12649"/>
                  <a:pt x="17017" y="7253"/>
                </a:cubicBezTo>
                <a:lnTo>
                  <a:pt x="170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ángulo 3"/>
          <p:cNvSpPr/>
          <p:nvPr/>
        </p:nvSpPr>
        <p:spPr>
          <a:xfrm>
            <a:off x="552450" y="428625"/>
            <a:ext cx="7905750" cy="439855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Título 1">
            <a:extLst>
              <a:ext uri="{FF2B5EF4-FFF2-40B4-BE49-F238E27FC236}">
                <a16:creationId xmlns:a16="http://schemas.microsoft.com/office/drawing/2014/main" id="{51366486-C06D-402F-A70C-166531A6AAAB}"/>
              </a:ext>
            </a:extLst>
          </p:cNvPr>
          <p:cNvSpPr txBox="1">
            <a:spLocks/>
          </p:cNvSpPr>
          <p:nvPr/>
        </p:nvSpPr>
        <p:spPr>
          <a:xfrm>
            <a:off x="552450" y="2212575"/>
            <a:ext cx="7905750" cy="13989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ES" sz="1600" b="1" dirty="0">
                <a:solidFill>
                  <a:srgbClr val="000000"/>
                </a:solidFill>
                <a:latin typeface="Calibri Light" panose="020F0302020204030204" pitchFamily="34" charset="0"/>
                <a:cs typeface="Calibri Light" panose="020F0302020204030204" pitchFamily="34" charset="0"/>
              </a:rPr>
              <a:t>Aislamiento y caracterización de bacterias ácido lácticas en dos variedades de cacao (Mucílago), Nacional y CCN-51, para la bioconservación de carne de dos especies de tilapia: Negra (</a:t>
            </a:r>
            <a:r>
              <a:rPr lang="es-ES" sz="1600" i="1" dirty="0">
                <a:solidFill>
                  <a:srgbClr val="000000"/>
                </a:solidFill>
                <a:latin typeface="Calibri Light" panose="020F0302020204030204" pitchFamily="34" charset="0"/>
                <a:cs typeface="Calibri Light" panose="020F0302020204030204" pitchFamily="34" charset="0"/>
              </a:rPr>
              <a:t>Oreochromis mossambicus</a:t>
            </a:r>
            <a:r>
              <a:rPr lang="es-ES" sz="1600" b="1" dirty="0">
                <a:solidFill>
                  <a:srgbClr val="000000"/>
                </a:solidFill>
                <a:latin typeface="Calibri Light" panose="020F0302020204030204" pitchFamily="34" charset="0"/>
                <a:cs typeface="Calibri Light" panose="020F0302020204030204" pitchFamily="34" charset="0"/>
              </a:rPr>
              <a:t>) y roja (</a:t>
            </a:r>
            <a:r>
              <a:rPr lang="es-ES" sz="1600" i="1" dirty="0">
                <a:solidFill>
                  <a:srgbClr val="000000"/>
                </a:solidFill>
                <a:latin typeface="Calibri Light" panose="020F0302020204030204" pitchFamily="34" charset="0"/>
                <a:cs typeface="Calibri Light" panose="020F0302020204030204" pitchFamily="34" charset="0"/>
              </a:rPr>
              <a:t>Oreochromis niloticus</a:t>
            </a:r>
            <a:r>
              <a:rPr lang="es-ES" sz="1600" b="1" dirty="0">
                <a:solidFill>
                  <a:srgbClr val="000000"/>
                </a:solidFill>
                <a:latin typeface="Calibri Light" panose="020F0302020204030204" pitchFamily="34" charset="0"/>
                <a:cs typeface="Calibri Light" panose="020F0302020204030204" pitchFamily="34" charset="0"/>
              </a:rPr>
              <a:t>) considerando distintas concentraciones de cloruro de sodio</a:t>
            </a:r>
            <a:endParaRPr lang="es-EC" sz="1600" b="1" dirty="0">
              <a:solidFill>
                <a:srgbClr val="000000"/>
              </a:solidFill>
              <a:latin typeface="Calibri Light" panose="020F0302020204030204" pitchFamily="34" charset="0"/>
              <a:cs typeface="Calibri Light" panose="020F0302020204030204" pitchFamily="34" charset="0"/>
            </a:endParaRPr>
          </a:p>
        </p:txBody>
      </p:sp>
      <p:pic>
        <p:nvPicPr>
          <p:cNvPr id="32" name="Picture 2" descr="ESPE SD - Ingeniería en Biotecnología - Home | Facebook">
            <a:extLst>
              <a:ext uri="{FF2B5EF4-FFF2-40B4-BE49-F238E27FC236}">
                <a16:creationId xmlns:a16="http://schemas.microsoft.com/office/drawing/2014/main" id="{448C23FC-B3EA-4DFE-9BA7-965748EF19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5" t="4084" r="2193"/>
          <a:stretch/>
        </p:blipFill>
        <p:spPr bwMode="auto">
          <a:xfrm>
            <a:off x="6637179" y="524181"/>
            <a:ext cx="1023598" cy="1038078"/>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n 32">
            <a:extLst>
              <a:ext uri="{FF2B5EF4-FFF2-40B4-BE49-F238E27FC236}">
                <a16:creationId xmlns:a16="http://schemas.microsoft.com/office/drawing/2014/main" id="{13D46608-394B-4EA4-9420-873BAEB779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238" y="557557"/>
            <a:ext cx="5173696" cy="971326"/>
          </a:xfrm>
          <a:prstGeom prst="rect">
            <a:avLst/>
          </a:prstGeom>
        </p:spPr>
      </p:pic>
      <p:sp>
        <p:nvSpPr>
          <p:cNvPr id="34" name="CuadroTexto 33">
            <a:extLst>
              <a:ext uri="{FF2B5EF4-FFF2-40B4-BE49-F238E27FC236}">
                <a16:creationId xmlns:a16="http://schemas.microsoft.com/office/drawing/2014/main" id="{833AF959-2C5B-4D05-9C56-35A7EC48B788}"/>
              </a:ext>
            </a:extLst>
          </p:cNvPr>
          <p:cNvSpPr txBox="1"/>
          <p:nvPr/>
        </p:nvSpPr>
        <p:spPr>
          <a:xfrm>
            <a:off x="2143878" y="3443467"/>
            <a:ext cx="5005100" cy="1426031"/>
          </a:xfrm>
          <a:prstGeom prst="rect">
            <a:avLst/>
          </a:prstGeom>
          <a:noFill/>
        </p:spPr>
        <p:txBody>
          <a:bodyPr wrap="square">
            <a:spAutoFit/>
          </a:bodyPr>
          <a:lstStyle/>
          <a:p>
            <a:pPr algn="ctr">
              <a:spcAft>
                <a:spcPts val="800"/>
              </a:spcAft>
            </a:pPr>
            <a:r>
              <a:rPr lang="es-EC" sz="1200" b="1" dirty="0">
                <a:solidFill>
                  <a:schemeClr val="accent3">
                    <a:lumMod val="10000"/>
                  </a:schemeClr>
                </a:solidFill>
                <a:effectLst/>
                <a:latin typeface="Calibri Light" panose="020F0302020204030204" pitchFamily="34" charset="0"/>
                <a:ea typeface="Calibri" panose="020F0502020204030204" pitchFamily="34" charset="0"/>
                <a:cs typeface="Calibri Light" panose="020F0302020204030204" pitchFamily="34" charset="0"/>
              </a:rPr>
              <a:t>Autora: </a:t>
            </a:r>
            <a:r>
              <a:rPr lang="es-EC" sz="1200" dirty="0" smtClean="0">
                <a:solidFill>
                  <a:schemeClr val="accent3">
                    <a:lumMod val="10000"/>
                  </a:schemeClr>
                </a:solidFill>
                <a:effectLst/>
                <a:latin typeface="Calibri Light" panose="020F0302020204030204" pitchFamily="34" charset="0"/>
                <a:ea typeface="Calibri" panose="020F0502020204030204" pitchFamily="34" charset="0"/>
                <a:cs typeface="Calibri Light" panose="020F0302020204030204" pitchFamily="34" charset="0"/>
              </a:rPr>
              <a:t>Granja Cedeño, Angie Mishell</a:t>
            </a:r>
            <a:endParaRPr lang="es-EC" sz="1200" dirty="0">
              <a:solidFill>
                <a:schemeClr val="accent3">
                  <a:lumMod val="10000"/>
                </a:schemeClr>
              </a:solidFill>
              <a:effectLst/>
              <a:latin typeface="Calibri Light" panose="020F0302020204030204" pitchFamily="34" charset="0"/>
              <a:ea typeface="Calibri" panose="020F0502020204030204" pitchFamily="34" charset="0"/>
              <a:cs typeface="Calibri Light" panose="020F0302020204030204" pitchFamily="34" charset="0"/>
            </a:endParaRPr>
          </a:p>
          <a:p>
            <a:pPr algn="ctr">
              <a:spcAft>
                <a:spcPts val="800"/>
              </a:spcAft>
            </a:pPr>
            <a:r>
              <a:rPr lang="es-EC" sz="1200" b="1" dirty="0">
                <a:solidFill>
                  <a:schemeClr val="accent3">
                    <a:lumMod val="10000"/>
                  </a:schemeClr>
                </a:solidFill>
                <a:effectLst/>
                <a:latin typeface="Calibri Light" panose="020F0302020204030204" pitchFamily="34" charset="0"/>
                <a:ea typeface="Calibri" panose="020F0502020204030204" pitchFamily="34" charset="0"/>
                <a:cs typeface="Calibri Light" panose="020F0302020204030204" pitchFamily="34" charset="0"/>
              </a:rPr>
              <a:t>Directora: </a:t>
            </a:r>
            <a:r>
              <a:rPr lang="es-EC" sz="1200" dirty="0">
                <a:solidFill>
                  <a:schemeClr val="accent3">
                    <a:lumMod val="10000"/>
                  </a:schemeClr>
                </a:solidFill>
                <a:effectLst/>
                <a:latin typeface="Calibri Light" panose="020F0302020204030204" pitchFamily="34" charset="0"/>
                <a:ea typeface="Calibri" panose="020F0502020204030204" pitchFamily="34" charset="0"/>
                <a:cs typeface="Calibri Light" panose="020F0302020204030204" pitchFamily="34" charset="0"/>
              </a:rPr>
              <a:t>PhD. Sánchez Llaguno, Sungey </a:t>
            </a:r>
            <a:r>
              <a:rPr lang="es-EC" sz="1200" dirty="0" smtClean="0">
                <a:solidFill>
                  <a:schemeClr val="accent3">
                    <a:lumMod val="10000"/>
                  </a:schemeClr>
                </a:solidFill>
                <a:effectLst/>
                <a:latin typeface="Calibri Light" panose="020F0302020204030204" pitchFamily="34" charset="0"/>
                <a:ea typeface="Calibri" panose="020F0502020204030204" pitchFamily="34" charset="0"/>
                <a:cs typeface="Calibri Light" panose="020F0302020204030204" pitchFamily="34" charset="0"/>
              </a:rPr>
              <a:t>Naynee</a:t>
            </a:r>
          </a:p>
          <a:p>
            <a:pPr algn="ctr">
              <a:spcAft>
                <a:spcPts val="800"/>
              </a:spcAft>
            </a:pPr>
            <a:endParaRPr lang="es-EC" sz="1200" dirty="0">
              <a:solidFill>
                <a:schemeClr val="accent3">
                  <a:lumMod val="10000"/>
                </a:schemeClr>
              </a:solidFill>
              <a:effectLst/>
              <a:latin typeface="Calibri Light" panose="020F0302020204030204" pitchFamily="34" charset="0"/>
              <a:ea typeface="Calibri" panose="020F0502020204030204" pitchFamily="34" charset="0"/>
              <a:cs typeface="Calibri Light" panose="020F0302020204030204" pitchFamily="34" charset="0"/>
            </a:endParaRPr>
          </a:p>
          <a:p>
            <a:pPr algn="ctr">
              <a:spcAft>
                <a:spcPts val="800"/>
              </a:spcAft>
            </a:pPr>
            <a:r>
              <a:rPr lang="es-EC" sz="1200" dirty="0">
                <a:solidFill>
                  <a:schemeClr val="accent3">
                    <a:lumMod val="10000"/>
                  </a:schemeClr>
                </a:solidFill>
                <a:latin typeface="Calibri Light" panose="020F0302020204030204" pitchFamily="34" charset="0"/>
                <a:ea typeface="Calibri" panose="020F0502020204030204" pitchFamily="34" charset="0"/>
                <a:cs typeface="Calibri Light" panose="020F0302020204030204" pitchFamily="34" charset="0"/>
              </a:rPr>
              <a:t>Santo Domingo de los Tsáchilas, Ecuador</a:t>
            </a:r>
          </a:p>
          <a:p>
            <a:pPr algn="ctr">
              <a:spcAft>
                <a:spcPts val="800"/>
              </a:spcAft>
            </a:pPr>
            <a:r>
              <a:rPr lang="es-EC" sz="1200" dirty="0" smtClean="0">
                <a:solidFill>
                  <a:schemeClr val="accent3">
                    <a:lumMod val="10000"/>
                  </a:schemeClr>
                </a:solidFill>
                <a:effectLst/>
                <a:latin typeface="Calibri Light" panose="020F0302020204030204" pitchFamily="34" charset="0"/>
                <a:ea typeface="Calibri" panose="020F0502020204030204" pitchFamily="34" charset="0"/>
                <a:cs typeface="Calibri Light" panose="020F0302020204030204" pitchFamily="34" charset="0"/>
              </a:rPr>
              <a:t>2022</a:t>
            </a:r>
            <a:endParaRPr lang="es-EC" sz="1200" dirty="0">
              <a:solidFill>
                <a:schemeClr val="accent3">
                  <a:lumMod val="10000"/>
                </a:schemeClr>
              </a:solidFill>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8" name="Google Shape;715;p28"/>
          <p:cNvSpPr txBox="1">
            <a:spLocks/>
          </p:cNvSpPr>
          <p:nvPr/>
        </p:nvSpPr>
        <p:spPr>
          <a:xfrm>
            <a:off x="2069846" y="1445223"/>
            <a:ext cx="4870800" cy="6823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400"/>
              <a:buFont typeface="Exo ExtraBold"/>
              <a:buNone/>
              <a:defRPr sz="3400" b="0" i="0" u="none" strike="noStrike" cap="none">
                <a:solidFill>
                  <a:schemeClr val="lt1"/>
                </a:solidFill>
                <a:latin typeface="Exo ExtraBold"/>
                <a:ea typeface="Exo ExtraBold"/>
                <a:cs typeface="Exo ExtraBold"/>
                <a:sym typeface="Exo ExtraBold"/>
              </a:defRPr>
            </a:lvl1pPr>
            <a:lvl2pPr marR="0" lvl="1" algn="l" rtl="0">
              <a:lnSpc>
                <a:spcPct val="100000"/>
              </a:lnSpc>
              <a:spcBef>
                <a:spcPts val="0"/>
              </a:spcBef>
              <a:spcAft>
                <a:spcPts val="0"/>
              </a:spcAft>
              <a:buClr>
                <a:schemeClr val="lt1"/>
              </a:buClr>
              <a:buSzPts val="3400"/>
              <a:buFont typeface="Exo ExtraBold"/>
              <a:buNone/>
              <a:defRPr sz="3400" b="0" i="0" u="none" strike="noStrike" cap="none">
                <a:solidFill>
                  <a:schemeClr val="lt1"/>
                </a:solidFill>
                <a:latin typeface="Exo ExtraBold"/>
                <a:ea typeface="Exo ExtraBold"/>
                <a:cs typeface="Exo ExtraBold"/>
                <a:sym typeface="Exo ExtraBold"/>
              </a:defRPr>
            </a:lvl2pPr>
            <a:lvl3pPr marR="0" lvl="2" algn="l" rtl="0">
              <a:lnSpc>
                <a:spcPct val="100000"/>
              </a:lnSpc>
              <a:spcBef>
                <a:spcPts val="0"/>
              </a:spcBef>
              <a:spcAft>
                <a:spcPts val="0"/>
              </a:spcAft>
              <a:buClr>
                <a:schemeClr val="lt1"/>
              </a:buClr>
              <a:buSzPts val="3400"/>
              <a:buFont typeface="Exo ExtraBold"/>
              <a:buNone/>
              <a:defRPr sz="3400" b="0" i="0" u="none" strike="noStrike" cap="none">
                <a:solidFill>
                  <a:schemeClr val="lt1"/>
                </a:solidFill>
                <a:latin typeface="Exo ExtraBold"/>
                <a:ea typeface="Exo ExtraBold"/>
                <a:cs typeface="Exo ExtraBold"/>
                <a:sym typeface="Exo ExtraBold"/>
              </a:defRPr>
            </a:lvl3pPr>
            <a:lvl4pPr marR="0" lvl="3" algn="l" rtl="0">
              <a:lnSpc>
                <a:spcPct val="100000"/>
              </a:lnSpc>
              <a:spcBef>
                <a:spcPts val="0"/>
              </a:spcBef>
              <a:spcAft>
                <a:spcPts val="0"/>
              </a:spcAft>
              <a:buClr>
                <a:schemeClr val="lt1"/>
              </a:buClr>
              <a:buSzPts val="3400"/>
              <a:buFont typeface="Exo ExtraBold"/>
              <a:buNone/>
              <a:defRPr sz="3400" b="0" i="0" u="none" strike="noStrike" cap="none">
                <a:solidFill>
                  <a:schemeClr val="lt1"/>
                </a:solidFill>
                <a:latin typeface="Exo ExtraBold"/>
                <a:ea typeface="Exo ExtraBold"/>
                <a:cs typeface="Exo ExtraBold"/>
                <a:sym typeface="Exo ExtraBold"/>
              </a:defRPr>
            </a:lvl4pPr>
            <a:lvl5pPr marR="0" lvl="4" algn="l" rtl="0">
              <a:lnSpc>
                <a:spcPct val="100000"/>
              </a:lnSpc>
              <a:spcBef>
                <a:spcPts val="0"/>
              </a:spcBef>
              <a:spcAft>
                <a:spcPts val="0"/>
              </a:spcAft>
              <a:buClr>
                <a:schemeClr val="lt1"/>
              </a:buClr>
              <a:buSzPts val="3400"/>
              <a:buFont typeface="Exo ExtraBold"/>
              <a:buNone/>
              <a:defRPr sz="3400" b="0" i="0" u="none" strike="noStrike" cap="none">
                <a:solidFill>
                  <a:schemeClr val="lt1"/>
                </a:solidFill>
                <a:latin typeface="Exo ExtraBold"/>
                <a:ea typeface="Exo ExtraBold"/>
                <a:cs typeface="Exo ExtraBold"/>
                <a:sym typeface="Exo ExtraBold"/>
              </a:defRPr>
            </a:lvl5pPr>
            <a:lvl6pPr marR="0" lvl="5" algn="l" rtl="0">
              <a:lnSpc>
                <a:spcPct val="100000"/>
              </a:lnSpc>
              <a:spcBef>
                <a:spcPts val="0"/>
              </a:spcBef>
              <a:spcAft>
                <a:spcPts val="0"/>
              </a:spcAft>
              <a:buClr>
                <a:schemeClr val="lt1"/>
              </a:buClr>
              <a:buSzPts val="3400"/>
              <a:buFont typeface="Exo ExtraBold"/>
              <a:buNone/>
              <a:defRPr sz="3400" b="0" i="0" u="none" strike="noStrike" cap="none">
                <a:solidFill>
                  <a:schemeClr val="lt1"/>
                </a:solidFill>
                <a:latin typeface="Exo ExtraBold"/>
                <a:ea typeface="Exo ExtraBold"/>
                <a:cs typeface="Exo ExtraBold"/>
                <a:sym typeface="Exo ExtraBold"/>
              </a:defRPr>
            </a:lvl6pPr>
            <a:lvl7pPr marR="0" lvl="6" algn="l" rtl="0">
              <a:lnSpc>
                <a:spcPct val="100000"/>
              </a:lnSpc>
              <a:spcBef>
                <a:spcPts val="0"/>
              </a:spcBef>
              <a:spcAft>
                <a:spcPts val="0"/>
              </a:spcAft>
              <a:buClr>
                <a:schemeClr val="lt1"/>
              </a:buClr>
              <a:buSzPts val="3400"/>
              <a:buFont typeface="Exo ExtraBold"/>
              <a:buNone/>
              <a:defRPr sz="3400" b="0" i="0" u="none" strike="noStrike" cap="none">
                <a:solidFill>
                  <a:schemeClr val="lt1"/>
                </a:solidFill>
                <a:latin typeface="Exo ExtraBold"/>
                <a:ea typeface="Exo ExtraBold"/>
                <a:cs typeface="Exo ExtraBold"/>
                <a:sym typeface="Exo ExtraBold"/>
              </a:defRPr>
            </a:lvl7pPr>
            <a:lvl8pPr marR="0" lvl="7" algn="l" rtl="0">
              <a:lnSpc>
                <a:spcPct val="100000"/>
              </a:lnSpc>
              <a:spcBef>
                <a:spcPts val="0"/>
              </a:spcBef>
              <a:spcAft>
                <a:spcPts val="0"/>
              </a:spcAft>
              <a:buClr>
                <a:schemeClr val="lt1"/>
              </a:buClr>
              <a:buSzPts val="3400"/>
              <a:buFont typeface="Exo ExtraBold"/>
              <a:buNone/>
              <a:defRPr sz="3400" b="0" i="0" u="none" strike="noStrike" cap="none">
                <a:solidFill>
                  <a:schemeClr val="lt1"/>
                </a:solidFill>
                <a:latin typeface="Exo ExtraBold"/>
                <a:ea typeface="Exo ExtraBold"/>
                <a:cs typeface="Exo ExtraBold"/>
                <a:sym typeface="Exo ExtraBold"/>
              </a:defRPr>
            </a:lvl8pPr>
            <a:lvl9pPr marR="0" lvl="8" algn="l" rtl="0">
              <a:lnSpc>
                <a:spcPct val="100000"/>
              </a:lnSpc>
              <a:spcBef>
                <a:spcPts val="0"/>
              </a:spcBef>
              <a:spcAft>
                <a:spcPts val="0"/>
              </a:spcAft>
              <a:buClr>
                <a:schemeClr val="lt1"/>
              </a:buClr>
              <a:buSzPts val="3400"/>
              <a:buFont typeface="Exo ExtraBold"/>
              <a:buNone/>
              <a:defRPr sz="3400" b="0" i="0" u="none" strike="noStrike" cap="none">
                <a:solidFill>
                  <a:schemeClr val="lt1"/>
                </a:solidFill>
                <a:latin typeface="Exo ExtraBold"/>
                <a:ea typeface="Exo ExtraBold"/>
                <a:cs typeface="Exo ExtraBold"/>
                <a:sym typeface="Exo ExtraBold"/>
              </a:defRPr>
            </a:lvl9pPr>
          </a:lstStyle>
          <a:p>
            <a:pPr algn="ctr"/>
            <a:r>
              <a:rPr lang="es-ES" sz="1400" dirty="0" smtClean="0">
                <a:solidFill>
                  <a:srgbClr val="000000"/>
                </a:solidFill>
                <a:latin typeface="Calibri Light" panose="020F0302020204030204" pitchFamily="34" charset="0"/>
                <a:ea typeface="Arial"/>
                <a:cs typeface="Calibri Light" panose="020F0302020204030204" pitchFamily="34" charset="0"/>
                <a:sym typeface="Arial"/>
              </a:rPr>
              <a:t>Departamento de Ciencias de la Vida</a:t>
            </a:r>
          </a:p>
          <a:p>
            <a:pPr algn="ctr"/>
            <a:r>
              <a:rPr lang="es-ES" sz="1400" dirty="0" smtClean="0">
                <a:solidFill>
                  <a:srgbClr val="000000"/>
                </a:solidFill>
                <a:latin typeface="Calibri Light" panose="020F0302020204030204" pitchFamily="34" charset="0"/>
                <a:ea typeface="Arial"/>
                <a:cs typeface="Calibri Light" panose="020F0302020204030204" pitchFamily="34" charset="0"/>
                <a:sym typeface="Arial"/>
              </a:rPr>
              <a:t>Carrera de Ingeniería en Biotecnología</a:t>
            </a:r>
            <a:endParaRPr lang="es-ES" sz="1400" dirty="0">
              <a:solidFill>
                <a:srgbClr val="000000"/>
              </a:solidFill>
              <a:latin typeface="Calibri Light" panose="020F0302020204030204" pitchFamily="34" charset="0"/>
              <a:ea typeface="Arial"/>
              <a:cs typeface="Calibri Light" panose="020F0302020204030204" pitchFamily="34" charset="0"/>
              <a:sym typeface="Arial"/>
            </a:endParaRPr>
          </a:p>
        </p:txBody>
      </p:sp>
      <p:grpSp>
        <p:nvGrpSpPr>
          <p:cNvPr id="112" name="Google Shape;4104;p52"/>
          <p:cNvGrpSpPr/>
          <p:nvPr/>
        </p:nvGrpSpPr>
        <p:grpSpPr>
          <a:xfrm>
            <a:off x="7817971" y="4100014"/>
            <a:ext cx="415817" cy="594429"/>
            <a:chOff x="5910200" y="1089250"/>
            <a:chExt cx="724150" cy="1212175"/>
          </a:xfrm>
        </p:grpSpPr>
        <p:sp>
          <p:nvSpPr>
            <p:cNvPr id="113" name="Google Shape;4105;p52"/>
            <p:cNvSpPr/>
            <p:nvPr/>
          </p:nvSpPr>
          <p:spPr>
            <a:xfrm>
              <a:off x="6044300" y="1211350"/>
              <a:ext cx="590050" cy="1090075"/>
            </a:xfrm>
            <a:custGeom>
              <a:avLst/>
              <a:gdLst/>
              <a:ahLst/>
              <a:cxnLst/>
              <a:rect l="l" t="t" r="r" b="b"/>
              <a:pathLst>
                <a:path w="23602" h="43603" extrusionOk="0">
                  <a:moveTo>
                    <a:pt x="23395" y="1"/>
                  </a:moveTo>
                  <a:cubicBezTo>
                    <a:pt x="23321" y="1"/>
                    <a:pt x="23252" y="45"/>
                    <a:pt x="23214" y="121"/>
                  </a:cubicBezTo>
                  <a:cubicBezTo>
                    <a:pt x="21616" y="5028"/>
                    <a:pt x="17234" y="6261"/>
                    <a:pt x="12554" y="7585"/>
                  </a:cubicBezTo>
                  <a:cubicBezTo>
                    <a:pt x="8012" y="8840"/>
                    <a:pt x="3310" y="10164"/>
                    <a:pt x="1667" y="15277"/>
                  </a:cubicBezTo>
                  <a:cubicBezTo>
                    <a:pt x="0" y="20367"/>
                    <a:pt x="3036" y="24201"/>
                    <a:pt x="5981" y="27899"/>
                  </a:cubicBezTo>
                  <a:cubicBezTo>
                    <a:pt x="8994" y="31688"/>
                    <a:pt x="11824" y="35272"/>
                    <a:pt x="10226" y="40179"/>
                  </a:cubicBezTo>
                  <a:cubicBezTo>
                    <a:pt x="9838" y="41389"/>
                    <a:pt x="9268" y="42416"/>
                    <a:pt x="8492" y="43306"/>
                  </a:cubicBezTo>
                  <a:cubicBezTo>
                    <a:pt x="8423" y="43375"/>
                    <a:pt x="8423" y="43489"/>
                    <a:pt x="8492" y="43557"/>
                  </a:cubicBezTo>
                  <a:cubicBezTo>
                    <a:pt x="8537" y="43580"/>
                    <a:pt x="8583" y="43603"/>
                    <a:pt x="8628" y="43603"/>
                  </a:cubicBezTo>
                  <a:cubicBezTo>
                    <a:pt x="8674" y="43603"/>
                    <a:pt x="8720" y="43580"/>
                    <a:pt x="8765" y="43534"/>
                  </a:cubicBezTo>
                  <a:cubicBezTo>
                    <a:pt x="9564" y="42598"/>
                    <a:pt x="10181" y="41549"/>
                    <a:pt x="10569" y="40293"/>
                  </a:cubicBezTo>
                  <a:cubicBezTo>
                    <a:pt x="12235" y="35180"/>
                    <a:pt x="9199" y="31368"/>
                    <a:pt x="6255" y="27671"/>
                  </a:cubicBezTo>
                  <a:cubicBezTo>
                    <a:pt x="3265" y="23882"/>
                    <a:pt x="411" y="20298"/>
                    <a:pt x="2009" y="15368"/>
                  </a:cubicBezTo>
                  <a:cubicBezTo>
                    <a:pt x="3607" y="10461"/>
                    <a:pt x="7989" y="9228"/>
                    <a:pt x="12669" y="7927"/>
                  </a:cubicBezTo>
                  <a:cubicBezTo>
                    <a:pt x="17211" y="6649"/>
                    <a:pt x="21913" y="5325"/>
                    <a:pt x="23556" y="235"/>
                  </a:cubicBezTo>
                  <a:cubicBezTo>
                    <a:pt x="23602" y="143"/>
                    <a:pt x="23533" y="29"/>
                    <a:pt x="23442" y="7"/>
                  </a:cubicBezTo>
                  <a:cubicBezTo>
                    <a:pt x="23426" y="3"/>
                    <a:pt x="23411" y="1"/>
                    <a:pt x="2339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6;p52"/>
            <p:cNvSpPr/>
            <p:nvPr/>
          </p:nvSpPr>
          <p:spPr>
            <a:xfrm>
              <a:off x="5910200" y="1089250"/>
              <a:ext cx="602050" cy="1098625"/>
            </a:xfrm>
            <a:custGeom>
              <a:avLst/>
              <a:gdLst/>
              <a:ahLst/>
              <a:cxnLst/>
              <a:rect l="l" t="t" r="r" b="b"/>
              <a:pathLst>
                <a:path w="24082" h="43945" extrusionOk="0">
                  <a:moveTo>
                    <a:pt x="13695" y="0"/>
                  </a:moveTo>
                  <a:cubicBezTo>
                    <a:pt x="13620" y="0"/>
                    <a:pt x="13551" y="44"/>
                    <a:pt x="13513" y="120"/>
                  </a:cubicBezTo>
                  <a:cubicBezTo>
                    <a:pt x="11870" y="5210"/>
                    <a:pt x="14905" y="9045"/>
                    <a:pt x="17827" y="12742"/>
                  </a:cubicBezTo>
                  <a:cubicBezTo>
                    <a:pt x="20840" y="16531"/>
                    <a:pt x="23693" y="20115"/>
                    <a:pt x="22095" y="25045"/>
                  </a:cubicBezTo>
                  <a:cubicBezTo>
                    <a:pt x="20498" y="29953"/>
                    <a:pt x="16092" y="31185"/>
                    <a:pt x="11436" y="32486"/>
                  </a:cubicBezTo>
                  <a:cubicBezTo>
                    <a:pt x="6894" y="33764"/>
                    <a:pt x="2192" y="35088"/>
                    <a:pt x="526" y="40178"/>
                  </a:cubicBezTo>
                  <a:cubicBezTo>
                    <a:pt x="160" y="41342"/>
                    <a:pt x="1" y="42484"/>
                    <a:pt x="92" y="43625"/>
                  </a:cubicBezTo>
                  <a:cubicBezTo>
                    <a:pt x="92" y="43671"/>
                    <a:pt x="92" y="43739"/>
                    <a:pt x="92" y="43785"/>
                  </a:cubicBezTo>
                  <a:cubicBezTo>
                    <a:pt x="92" y="43876"/>
                    <a:pt x="183" y="43945"/>
                    <a:pt x="274" y="43945"/>
                  </a:cubicBezTo>
                  <a:lnTo>
                    <a:pt x="297" y="43945"/>
                  </a:lnTo>
                  <a:cubicBezTo>
                    <a:pt x="389" y="43945"/>
                    <a:pt x="457" y="43853"/>
                    <a:pt x="457" y="43762"/>
                  </a:cubicBezTo>
                  <a:cubicBezTo>
                    <a:pt x="457" y="43693"/>
                    <a:pt x="434" y="43648"/>
                    <a:pt x="434" y="43602"/>
                  </a:cubicBezTo>
                  <a:cubicBezTo>
                    <a:pt x="366" y="42507"/>
                    <a:pt x="503" y="41411"/>
                    <a:pt x="868" y="40293"/>
                  </a:cubicBezTo>
                  <a:cubicBezTo>
                    <a:pt x="2466" y="35385"/>
                    <a:pt x="6871" y="34153"/>
                    <a:pt x="11527" y="32829"/>
                  </a:cubicBezTo>
                  <a:cubicBezTo>
                    <a:pt x="16070" y="31573"/>
                    <a:pt x="20772" y="30249"/>
                    <a:pt x="22438" y="25137"/>
                  </a:cubicBezTo>
                  <a:cubicBezTo>
                    <a:pt x="24081" y="20047"/>
                    <a:pt x="21045" y="16212"/>
                    <a:pt x="18124" y="12514"/>
                  </a:cubicBezTo>
                  <a:cubicBezTo>
                    <a:pt x="15111" y="8725"/>
                    <a:pt x="12258" y="5142"/>
                    <a:pt x="13856" y="234"/>
                  </a:cubicBezTo>
                  <a:cubicBezTo>
                    <a:pt x="13901" y="143"/>
                    <a:pt x="13833" y="29"/>
                    <a:pt x="13741" y="6"/>
                  </a:cubicBezTo>
                  <a:cubicBezTo>
                    <a:pt x="13726" y="2"/>
                    <a:pt x="13710" y="0"/>
                    <a:pt x="1369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07;p52"/>
            <p:cNvSpPr/>
            <p:nvPr/>
          </p:nvSpPr>
          <p:spPr>
            <a:xfrm>
              <a:off x="6122475" y="1986275"/>
              <a:ext cx="110150" cy="41825"/>
            </a:xfrm>
            <a:custGeom>
              <a:avLst/>
              <a:gdLst/>
              <a:ahLst/>
              <a:cxnLst/>
              <a:rect l="l" t="t" r="r" b="b"/>
              <a:pathLst>
                <a:path w="4406" h="1673" extrusionOk="0">
                  <a:moveTo>
                    <a:pt x="220" y="1"/>
                  </a:moveTo>
                  <a:cubicBezTo>
                    <a:pt x="132" y="1"/>
                    <a:pt x="65" y="48"/>
                    <a:pt x="46" y="143"/>
                  </a:cubicBezTo>
                  <a:cubicBezTo>
                    <a:pt x="1" y="234"/>
                    <a:pt x="69" y="326"/>
                    <a:pt x="160" y="349"/>
                  </a:cubicBezTo>
                  <a:lnTo>
                    <a:pt x="4132" y="1650"/>
                  </a:lnTo>
                  <a:cubicBezTo>
                    <a:pt x="4155" y="1650"/>
                    <a:pt x="4178" y="1672"/>
                    <a:pt x="4200" y="1672"/>
                  </a:cubicBezTo>
                  <a:cubicBezTo>
                    <a:pt x="4269" y="1672"/>
                    <a:pt x="4337" y="1604"/>
                    <a:pt x="4360" y="1536"/>
                  </a:cubicBezTo>
                  <a:cubicBezTo>
                    <a:pt x="4406" y="1444"/>
                    <a:pt x="4337" y="1330"/>
                    <a:pt x="4246" y="1307"/>
                  </a:cubicBezTo>
                  <a:lnTo>
                    <a:pt x="274" y="6"/>
                  </a:lnTo>
                  <a:cubicBezTo>
                    <a:pt x="255" y="2"/>
                    <a:pt x="237" y="1"/>
                    <a:pt x="22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08;p52"/>
            <p:cNvSpPr/>
            <p:nvPr/>
          </p:nvSpPr>
          <p:spPr>
            <a:xfrm>
              <a:off x="6037450" y="2029650"/>
              <a:ext cx="215150" cy="75475"/>
            </a:xfrm>
            <a:custGeom>
              <a:avLst/>
              <a:gdLst/>
              <a:ahLst/>
              <a:cxnLst/>
              <a:rect l="l" t="t" r="r" b="b"/>
              <a:pathLst>
                <a:path w="8606" h="3019" extrusionOk="0">
                  <a:moveTo>
                    <a:pt x="205" y="0"/>
                  </a:moveTo>
                  <a:cubicBezTo>
                    <a:pt x="125" y="0"/>
                    <a:pt x="42" y="48"/>
                    <a:pt x="23" y="143"/>
                  </a:cubicBezTo>
                  <a:cubicBezTo>
                    <a:pt x="1" y="234"/>
                    <a:pt x="46" y="326"/>
                    <a:pt x="138" y="371"/>
                  </a:cubicBezTo>
                  <a:lnTo>
                    <a:pt x="8332" y="3019"/>
                  </a:lnTo>
                  <a:lnTo>
                    <a:pt x="8400" y="3019"/>
                  </a:lnTo>
                  <a:cubicBezTo>
                    <a:pt x="8469" y="3019"/>
                    <a:pt x="8537" y="2973"/>
                    <a:pt x="8560" y="2905"/>
                  </a:cubicBezTo>
                  <a:cubicBezTo>
                    <a:pt x="8606" y="2813"/>
                    <a:pt x="8537" y="2699"/>
                    <a:pt x="8446" y="2677"/>
                  </a:cubicBezTo>
                  <a:lnTo>
                    <a:pt x="252" y="6"/>
                  </a:lnTo>
                  <a:cubicBezTo>
                    <a:pt x="236" y="2"/>
                    <a:pt x="221" y="0"/>
                    <a:pt x="20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09;p52"/>
            <p:cNvSpPr/>
            <p:nvPr/>
          </p:nvSpPr>
          <p:spPr>
            <a:xfrm>
              <a:off x="5999225" y="2080200"/>
              <a:ext cx="276775" cy="95700"/>
            </a:xfrm>
            <a:custGeom>
              <a:avLst/>
              <a:gdLst/>
              <a:ahLst/>
              <a:cxnLst/>
              <a:rect l="l" t="t" r="r" b="b"/>
              <a:pathLst>
                <a:path w="11071" h="3828" extrusionOk="0">
                  <a:moveTo>
                    <a:pt x="189" y="1"/>
                  </a:moveTo>
                  <a:cubicBezTo>
                    <a:pt x="114" y="1"/>
                    <a:pt x="41" y="58"/>
                    <a:pt x="23" y="130"/>
                  </a:cubicBezTo>
                  <a:cubicBezTo>
                    <a:pt x="0" y="221"/>
                    <a:pt x="46" y="312"/>
                    <a:pt x="137" y="358"/>
                  </a:cubicBezTo>
                  <a:lnTo>
                    <a:pt x="10819" y="3804"/>
                  </a:lnTo>
                  <a:cubicBezTo>
                    <a:pt x="10819" y="3827"/>
                    <a:pt x="10842" y="3827"/>
                    <a:pt x="10865" y="3827"/>
                  </a:cubicBezTo>
                  <a:cubicBezTo>
                    <a:pt x="10934" y="3827"/>
                    <a:pt x="11025" y="3782"/>
                    <a:pt x="11048" y="3690"/>
                  </a:cubicBezTo>
                  <a:cubicBezTo>
                    <a:pt x="11071" y="3599"/>
                    <a:pt x="11025" y="3508"/>
                    <a:pt x="10934" y="3462"/>
                  </a:cubicBezTo>
                  <a:lnTo>
                    <a:pt x="251" y="15"/>
                  </a:lnTo>
                  <a:cubicBezTo>
                    <a:pt x="231" y="5"/>
                    <a:pt x="210" y="1"/>
                    <a:pt x="18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110;p52"/>
            <p:cNvSpPr/>
            <p:nvPr/>
          </p:nvSpPr>
          <p:spPr>
            <a:xfrm>
              <a:off x="5979825" y="2138975"/>
              <a:ext cx="277350" cy="95700"/>
            </a:xfrm>
            <a:custGeom>
              <a:avLst/>
              <a:gdLst/>
              <a:ahLst/>
              <a:cxnLst/>
              <a:rect l="l" t="t" r="r" b="b"/>
              <a:pathLst>
                <a:path w="11094" h="3828" extrusionOk="0">
                  <a:moveTo>
                    <a:pt x="203" y="1"/>
                  </a:moveTo>
                  <a:cubicBezTo>
                    <a:pt x="123" y="1"/>
                    <a:pt x="64" y="58"/>
                    <a:pt x="46" y="130"/>
                  </a:cubicBezTo>
                  <a:cubicBezTo>
                    <a:pt x="0" y="221"/>
                    <a:pt x="69" y="312"/>
                    <a:pt x="160" y="358"/>
                  </a:cubicBezTo>
                  <a:lnTo>
                    <a:pt x="10819" y="3804"/>
                  </a:lnTo>
                  <a:cubicBezTo>
                    <a:pt x="10842" y="3827"/>
                    <a:pt x="10865" y="3827"/>
                    <a:pt x="10888" y="3827"/>
                  </a:cubicBezTo>
                  <a:cubicBezTo>
                    <a:pt x="10956" y="3827"/>
                    <a:pt x="11025" y="3782"/>
                    <a:pt x="11048" y="3690"/>
                  </a:cubicBezTo>
                  <a:cubicBezTo>
                    <a:pt x="11093" y="3599"/>
                    <a:pt x="11025" y="3508"/>
                    <a:pt x="10934" y="3462"/>
                  </a:cubicBezTo>
                  <a:lnTo>
                    <a:pt x="274" y="15"/>
                  </a:lnTo>
                  <a:cubicBezTo>
                    <a:pt x="249" y="5"/>
                    <a:pt x="225" y="1"/>
                    <a:pt x="20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111;p52"/>
            <p:cNvSpPr/>
            <p:nvPr/>
          </p:nvSpPr>
          <p:spPr>
            <a:xfrm>
              <a:off x="6270850" y="1483325"/>
              <a:ext cx="109575" cy="41475"/>
            </a:xfrm>
            <a:custGeom>
              <a:avLst/>
              <a:gdLst/>
              <a:ahLst/>
              <a:cxnLst/>
              <a:rect l="l" t="t" r="r" b="b"/>
              <a:pathLst>
                <a:path w="4383" h="1659" extrusionOk="0">
                  <a:moveTo>
                    <a:pt x="189" y="1"/>
                  </a:moveTo>
                  <a:cubicBezTo>
                    <a:pt x="114" y="1"/>
                    <a:pt x="41" y="58"/>
                    <a:pt x="23" y="129"/>
                  </a:cubicBezTo>
                  <a:cubicBezTo>
                    <a:pt x="0" y="221"/>
                    <a:pt x="46" y="312"/>
                    <a:pt x="137" y="358"/>
                  </a:cubicBezTo>
                  <a:lnTo>
                    <a:pt x="4132" y="1636"/>
                  </a:lnTo>
                  <a:cubicBezTo>
                    <a:pt x="4132" y="1659"/>
                    <a:pt x="4154" y="1659"/>
                    <a:pt x="4177" y="1659"/>
                  </a:cubicBezTo>
                  <a:cubicBezTo>
                    <a:pt x="4246" y="1659"/>
                    <a:pt x="4337" y="1613"/>
                    <a:pt x="4360" y="1522"/>
                  </a:cubicBezTo>
                  <a:cubicBezTo>
                    <a:pt x="4383" y="1430"/>
                    <a:pt x="4337" y="1339"/>
                    <a:pt x="4246" y="1293"/>
                  </a:cubicBezTo>
                  <a:lnTo>
                    <a:pt x="251" y="15"/>
                  </a:lnTo>
                  <a:cubicBezTo>
                    <a:pt x="231" y="5"/>
                    <a:pt x="210" y="1"/>
                    <a:pt x="18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112;p52"/>
            <p:cNvSpPr/>
            <p:nvPr/>
          </p:nvSpPr>
          <p:spPr>
            <a:xfrm>
              <a:off x="6173825" y="1782350"/>
              <a:ext cx="109600" cy="41475"/>
            </a:xfrm>
            <a:custGeom>
              <a:avLst/>
              <a:gdLst/>
              <a:ahLst/>
              <a:cxnLst/>
              <a:rect l="l" t="t" r="r" b="b"/>
              <a:pathLst>
                <a:path w="4384" h="1659" extrusionOk="0">
                  <a:moveTo>
                    <a:pt x="190" y="0"/>
                  </a:moveTo>
                  <a:cubicBezTo>
                    <a:pt x="115" y="0"/>
                    <a:pt x="41" y="57"/>
                    <a:pt x="24" y="129"/>
                  </a:cubicBezTo>
                  <a:cubicBezTo>
                    <a:pt x="1" y="220"/>
                    <a:pt x="46" y="311"/>
                    <a:pt x="138" y="357"/>
                  </a:cubicBezTo>
                  <a:lnTo>
                    <a:pt x="4132" y="1635"/>
                  </a:lnTo>
                  <a:cubicBezTo>
                    <a:pt x="4155" y="1658"/>
                    <a:pt x="4155" y="1658"/>
                    <a:pt x="4178" y="1658"/>
                  </a:cubicBezTo>
                  <a:cubicBezTo>
                    <a:pt x="4269" y="1658"/>
                    <a:pt x="4338" y="1612"/>
                    <a:pt x="4360" y="1521"/>
                  </a:cubicBezTo>
                  <a:cubicBezTo>
                    <a:pt x="4383" y="1430"/>
                    <a:pt x="4338" y="1338"/>
                    <a:pt x="4246" y="1293"/>
                  </a:cubicBezTo>
                  <a:lnTo>
                    <a:pt x="252" y="15"/>
                  </a:lnTo>
                  <a:cubicBezTo>
                    <a:pt x="232" y="5"/>
                    <a:pt x="211" y="0"/>
                    <a:pt x="19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13;p52"/>
            <p:cNvSpPr/>
            <p:nvPr/>
          </p:nvSpPr>
          <p:spPr>
            <a:xfrm>
              <a:off x="6143600" y="1702100"/>
              <a:ext cx="215150" cy="75500"/>
            </a:xfrm>
            <a:custGeom>
              <a:avLst/>
              <a:gdLst/>
              <a:ahLst/>
              <a:cxnLst/>
              <a:rect l="l" t="t" r="r" b="b"/>
              <a:pathLst>
                <a:path w="8606" h="3020" extrusionOk="0">
                  <a:moveTo>
                    <a:pt x="204" y="0"/>
                  </a:moveTo>
                  <a:cubicBezTo>
                    <a:pt x="130" y="0"/>
                    <a:pt x="61" y="45"/>
                    <a:pt x="23" y="120"/>
                  </a:cubicBezTo>
                  <a:cubicBezTo>
                    <a:pt x="0" y="235"/>
                    <a:pt x="46" y="326"/>
                    <a:pt x="137" y="349"/>
                  </a:cubicBezTo>
                  <a:lnTo>
                    <a:pt x="8331" y="3019"/>
                  </a:lnTo>
                  <a:lnTo>
                    <a:pt x="8400" y="3019"/>
                  </a:lnTo>
                  <a:cubicBezTo>
                    <a:pt x="8468" y="3019"/>
                    <a:pt x="8537" y="2974"/>
                    <a:pt x="8560" y="2905"/>
                  </a:cubicBezTo>
                  <a:cubicBezTo>
                    <a:pt x="8605" y="2791"/>
                    <a:pt x="8537" y="2700"/>
                    <a:pt x="8445" y="2677"/>
                  </a:cubicBezTo>
                  <a:lnTo>
                    <a:pt x="251" y="6"/>
                  </a:lnTo>
                  <a:cubicBezTo>
                    <a:pt x="236" y="2"/>
                    <a:pt x="220" y="0"/>
                    <a:pt x="20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4;p52"/>
            <p:cNvSpPr/>
            <p:nvPr/>
          </p:nvSpPr>
          <p:spPr>
            <a:xfrm>
              <a:off x="6200075" y="1527775"/>
              <a:ext cx="215150" cy="75200"/>
            </a:xfrm>
            <a:custGeom>
              <a:avLst/>
              <a:gdLst/>
              <a:ahLst/>
              <a:cxnLst/>
              <a:rect l="l" t="t" r="r" b="b"/>
              <a:pathLst>
                <a:path w="8606" h="3008" extrusionOk="0">
                  <a:moveTo>
                    <a:pt x="182" y="0"/>
                  </a:moveTo>
                  <a:cubicBezTo>
                    <a:pt x="116" y="0"/>
                    <a:pt x="57" y="47"/>
                    <a:pt x="24" y="132"/>
                  </a:cubicBezTo>
                  <a:cubicBezTo>
                    <a:pt x="1" y="223"/>
                    <a:pt x="46" y="314"/>
                    <a:pt x="138" y="360"/>
                  </a:cubicBezTo>
                  <a:lnTo>
                    <a:pt x="8355" y="3008"/>
                  </a:lnTo>
                  <a:lnTo>
                    <a:pt x="8401" y="3008"/>
                  </a:lnTo>
                  <a:cubicBezTo>
                    <a:pt x="8469" y="3008"/>
                    <a:pt x="8537" y="2962"/>
                    <a:pt x="8560" y="2894"/>
                  </a:cubicBezTo>
                  <a:cubicBezTo>
                    <a:pt x="8606" y="2802"/>
                    <a:pt x="8560" y="2688"/>
                    <a:pt x="8446" y="2665"/>
                  </a:cubicBezTo>
                  <a:lnTo>
                    <a:pt x="252" y="18"/>
                  </a:lnTo>
                  <a:cubicBezTo>
                    <a:pt x="228" y="6"/>
                    <a:pt x="205" y="0"/>
                    <a:pt x="18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15;p52"/>
            <p:cNvSpPr/>
            <p:nvPr/>
          </p:nvSpPr>
          <p:spPr>
            <a:xfrm>
              <a:off x="6161850" y="1578050"/>
              <a:ext cx="276775" cy="95675"/>
            </a:xfrm>
            <a:custGeom>
              <a:avLst/>
              <a:gdLst/>
              <a:ahLst/>
              <a:cxnLst/>
              <a:rect l="l" t="t" r="r" b="b"/>
              <a:pathLst>
                <a:path w="11071" h="3827" extrusionOk="0">
                  <a:moveTo>
                    <a:pt x="192" y="1"/>
                  </a:moveTo>
                  <a:cubicBezTo>
                    <a:pt x="122" y="1"/>
                    <a:pt x="59" y="58"/>
                    <a:pt x="23" y="129"/>
                  </a:cubicBezTo>
                  <a:cubicBezTo>
                    <a:pt x="1" y="221"/>
                    <a:pt x="46" y="312"/>
                    <a:pt x="137" y="358"/>
                  </a:cubicBezTo>
                  <a:lnTo>
                    <a:pt x="10820" y="3804"/>
                  </a:lnTo>
                  <a:cubicBezTo>
                    <a:pt x="10843" y="3827"/>
                    <a:pt x="10843" y="3827"/>
                    <a:pt x="10865" y="3827"/>
                  </a:cubicBezTo>
                  <a:cubicBezTo>
                    <a:pt x="10957" y="3827"/>
                    <a:pt x="11025" y="3781"/>
                    <a:pt x="11048" y="3690"/>
                  </a:cubicBezTo>
                  <a:cubicBezTo>
                    <a:pt x="11071" y="3599"/>
                    <a:pt x="11025" y="3507"/>
                    <a:pt x="10934" y="3462"/>
                  </a:cubicBezTo>
                  <a:lnTo>
                    <a:pt x="252" y="15"/>
                  </a:lnTo>
                  <a:cubicBezTo>
                    <a:pt x="232" y="5"/>
                    <a:pt x="212" y="1"/>
                    <a:pt x="19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16;p52"/>
            <p:cNvSpPr/>
            <p:nvPr/>
          </p:nvSpPr>
          <p:spPr>
            <a:xfrm>
              <a:off x="6143025" y="1637050"/>
              <a:ext cx="276775" cy="95450"/>
            </a:xfrm>
            <a:custGeom>
              <a:avLst/>
              <a:gdLst/>
              <a:ahLst/>
              <a:cxnLst/>
              <a:rect l="l" t="t" r="r" b="b"/>
              <a:pathLst>
                <a:path w="11071" h="3818" extrusionOk="0">
                  <a:moveTo>
                    <a:pt x="203" y="0"/>
                  </a:moveTo>
                  <a:cubicBezTo>
                    <a:pt x="124" y="0"/>
                    <a:pt x="42" y="45"/>
                    <a:pt x="23" y="120"/>
                  </a:cubicBezTo>
                  <a:cubicBezTo>
                    <a:pt x="0" y="212"/>
                    <a:pt x="46" y="326"/>
                    <a:pt x="137" y="349"/>
                  </a:cubicBezTo>
                  <a:lnTo>
                    <a:pt x="10797" y="3795"/>
                  </a:lnTo>
                  <a:cubicBezTo>
                    <a:pt x="10819" y="3818"/>
                    <a:pt x="10842" y="3818"/>
                    <a:pt x="10865" y="3818"/>
                  </a:cubicBezTo>
                  <a:cubicBezTo>
                    <a:pt x="10934" y="3818"/>
                    <a:pt x="11002" y="3772"/>
                    <a:pt x="11025" y="3681"/>
                  </a:cubicBezTo>
                  <a:cubicBezTo>
                    <a:pt x="11071" y="3590"/>
                    <a:pt x="11002" y="3498"/>
                    <a:pt x="10911" y="3453"/>
                  </a:cubicBezTo>
                  <a:lnTo>
                    <a:pt x="251" y="6"/>
                  </a:lnTo>
                  <a:cubicBezTo>
                    <a:pt x="236" y="2"/>
                    <a:pt x="219" y="0"/>
                    <a:pt x="203"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117;p52"/>
            <p:cNvSpPr/>
            <p:nvPr/>
          </p:nvSpPr>
          <p:spPr>
            <a:xfrm>
              <a:off x="6334175" y="1286450"/>
              <a:ext cx="110175" cy="41475"/>
            </a:xfrm>
            <a:custGeom>
              <a:avLst/>
              <a:gdLst/>
              <a:ahLst/>
              <a:cxnLst/>
              <a:rect l="l" t="t" r="r" b="b"/>
              <a:pathLst>
                <a:path w="4407" h="1659" extrusionOk="0">
                  <a:moveTo>
                    <a:pt x="213" y="1"/>
                  </a:moveTo>
                  <a:cubicBezTo>
                    <a:pt x="138" y="1"/>
                    <a:pt x="64" y="58"/>
                    <a:pt x="46" y="130"/>
                  </a:cubicBezTo>
                  <a:cubicBezTo>
                    <a:pt x="1" y="221"/>
                    <a:pt x="69" y="312"/>
                    <a:pt x="161" y="358"/>
                  </a:cubicBezTo>
                  <a:lnTo>
                    <a:pt x="4132" y="1636"/>
                  </a:lnTo>
                  <a:cubicBezTo>
                    <a:pt x="4155" y="1659"/>
                    <a:pt x="4178" y="1659"/>
                    <a:pt x="4201" y="1659"/>
                  </a:cubicBezTo>
                  <a:cubicBezTo>
                    <a:pt x="4269" y="1659"/>
                    <a:pt x="4338" y="1613"/>
                    <a:pt x="4360" y="1522"/>
                  </a:cubicBezTo>
                  <a:cubicBezTo>
                    <a:pt x="4406" y="1431"/>
                    <a:pt x="4360" y="1339"/>
                    <a:pt x="4246" y="1294"/>
                  </a:cubicBezTo>
                  <a:lnTo>
                    <a:pt x="275" y="15"/>
                  </a:lnTo>
                  <a:cubicBezTo>
                    <a:pt x="255" y="5"/>
                    <a:pt x="234" y="1"/>
                    <a:pt x="21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118;p52"/>
            <p:cNvSpPr/>
            <p:nvPr/>
          </p:nvSpPr>
          <p:spPr>
            <a:xfrm>
              <a:off x="6304500" y="1206225"/>
              <a:ext cx="214600" cy="75500"/>
            </a:xfrm>
            <a:custGeom>
              <a:avLst/>
              <a:gdLst/>
              <a:ahLst/>
              <a:cxnLst/>
              <a:rect l="l" t="t" r="r" b="b"/>
              <a:pathLst>
                <a:path w="8584" h="3020" extrusionOk="0">
                  <a:moveTo>
                    <a:pt x="203" y="0"/>
                  </a:moveTo>
                  <a:cubicBezTo>
                    <a:pt x="124" y="0"/>
                    <a:pt x="43" y="45"/>
                    <a:pt x="24" y="120"/>
                  </a:cubicBezTo>
                  <a:cubicBezTo>
                    <a:pt x="1" y="234"/>
                    <a:pt x="46" y="326"/>
                    <a:pt x="138" y="348"/>
                  </a:cubicBezTo>
                  <a:lnTo>
                    <a:pt x="8332" y="3019"/>
                  </a:lnTo>
                  <a:lnTo>
                    <a:pt x="8401" y="3019"/>
                  </a:lnTo>
                  <a:cubicBezTo>
                    <a:pt x="8469" y="3019"/>
                    <a:pt x="8537" y="2973"/>
                    <a:pt x="8560" y="2905"/>
                  </a:cubicBezTo>
                  <a:cubicBezTo>
                    <a:pt x="8583" y="2791"/>
                    <a:pt x="8537" y="2699"/>
                    <a:pt x="8446" y="2677"/>
                  </a:cubicBezTo>
                  <a:lnTo>
                    <a:pt x="252" y="6"/>
                  </a:lnTo>
                  <a:cubicBezTo>
                    <a:pt x="236" y="2"/>
                    <a:pt x="220" y="0"/>
                    <a:pt x="203"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42" name="Google Shape;1954;p57"/>
          <p:cNvSpPr txBox="1">
            <a:spLocks noGrp="1"/>
          </p:cNvSpPr>
          <p:nvPr>
            <p:ph type="title"/>
          </p:nvPr>
        </p:nvSpPr>
        <p:spPr>
          <a:xfrm>
            <a:off x="626024" y="116564"/>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Metodología</a:t>
            </a:r>
            <a:endParaRPr b="1" dirty="0">
              <a:solidFill>
                <a:schemeClr val="accent4"/>
              </a:solidFill>
              <a:latin typeface="Calibri Light" panose="020F0302020204030204" pitchFamily="34" charset="0"/>
              <a:cs typeface="Calibri Light" panose="020F0302020204030204" pitchFamily="34" charset="0"/>
            </a:endParaRPr>
          </a:p>
        </p:txBody>
      </p:sp>
      <p:sp>
        <p:nvSpPr>
          <p:cNvPr id="43" name="Rectángulo 42"/>
          <p:cNvSpPr/>
          <p:nvPr/>
        </p:nvSpPr>
        <p:spPr>
          <a:xfrm>
            <a:off x="322118" y="1185444"/>
            <a:ext cx="2732809" cy="2494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Solución </a:t>
            </a:r>
            <a:r>
              <a:rPr lang="es-ES" sz="1200" dirty="0" smtClean="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bacteriana</a:t>
            </a:r>
            <a:endParaRPr lang="en-U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44" name="Rectángulo 43"/>
          <p:cNvSpPr/>
          <p:nvPr/>
        </p:nvSpPr>
        <p:spPr>
          <a:xfrm>
            <a:off x="5564956" y="1185443"/>
            <a:ext cx="2732809" cy="2494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Preparación de la muestra</a:t>
            </a:r>
            <a:endParaRPr lang="en-U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16" name="Rectángulo 15"/>
          <p:cNvSpPr/>
          <p:nvPr/>
        </p:nvSpPr>
        <p:spPr>
          <a:xfrm>
            <a:off x="2765055" y="512513"/>
            <a:ext cx="3425938" cy="515782"/>
          </a:xfrm>
          <a:prstGeom prst="rect">
            <a:avLst/>
          </a:prstGeom>
        </p:spPr>
        <p:txBody>
          <a:bodyPr wrap="none">
            <a:spAutoFit/>
          </a:bodyPr>
          <a:lstStyle/>
          <a:p>
            <a:pPr>
              <a:lnSpc>
                <a:spcPct val="200000"/>
              </a:lnSpc>
              <a:spcAft>
                <a:spcPts val="600"/>
              </a:spcAft>
            </a:pPr>
            <a:r>
              <a:rPr lang="es-EC" sz="1600" b="1" dirty="0">
                <a:latin typeface="Calibri Light" panose="020F0302020204030204" pitchFamily="34" charset="0"/>
                <a:ea typeface="Times New Roman" panose="02020603050405020304" pitchFamily="18" charset="0"/>
                <a:cs typeface="Calibri Light" panose="020F0302020204030204" pitchFamily="34" charset="0"/>
              </a:rPr>
              <a:t>Bioconservación de las carnes de tilapia </a:t>
            </a:r>
            <a:endParaRPr lang="en-US" sz="1600" b="1" dirty="0">
              <a:latin typeface="Calibri Light" panose="020F0302020204030204" pitchFamily="34" charset="0"/>
              <a:ea typeface="Times New Roman" panose="02020603050405020304" pitchFamily="18" charset="0"/>
              <a:cs typeface="Calibri Light" panose="020F0302020204030204" pitchFamily="34" charset="0"/>
            </a:endParaRPr>
          </a:p>
        </p:txBody>
      </p:sp>
      <p:pic>
        <p:nvPicPr>
          <p:cNvPr id="46" name="Google Shape;1033;p36"/>
          <p:cNvPicPr preferRelativeResize="0"/>
          <p:nvPr/>
        </p:nvPicPr>
        <p:blipFill rotWithShape="1">
          <a:blip r:embed="rId3">
            <a:alphaModFix/>
          </a:blip>
          <a:srcRect l="12595" r="13004"/>
          <a:stretch/>
        </p:blipFill>
        <p:spPr>
          <a:xfrm>
            <a:off x="2990689" y="2946325"/>
            <a:ext cx="782320" cy="1219172"/>
          </a:xfrm>
          <a:prstGeom prst="rect">
            <a:avLst/>
          </a:prstGeom>
          <a:noFill/>
          <a:ln>
            <a:noFill/>
          </a:ln>
        </p:spPr>
      </p:pic>
      <p:pic>
        <p:nvPicPr>
          <p:cNvPr id="18" name="Imagen 17"/>
          <p:cNvPicPr>
            <a:picLocks noChangeAspect="1"/>
          </p:cNvPicPr>
          <p:nvPr/>
        </p:nvPicPr>
        <p:blipFill>
          <a:blip r:embed="rId4"/>
          <a:stretch>
            <a:fillRect/>
          </a:stretch>
        </p:blipFill>
        <p:spPr>
          <a:xfrm>
            <a:off x="4515229" y="3142259"/>
            <a:ext cx="2945444" cy="1524433"/>
          </a:xfrm>
          <a:prstGeom prst="rect">
            <a:avLst/>
          </a:prstGeom>
        </p:spPr>
      </p:pic>
      <p:pic>
        <p:nvPicPr>
          <p:cNvPr id="19" name="Imagen 18"/>
          <p:cNvPicPr>
            <a:picLocks noChangeAspect="1"/>
          </p:cNvPicPr>
          <p:nvPr/>
        </p:nvPicPr>
        <p:blipFill>
          <a:blip r:embed="rId5"/>
          <a:stretch>
            <a:fillRect/>
          </a:stretch>
        </p:blipFill>
        <p:spPr>
          <a:xfrm>
            <a:off x="5720574" y="1524470"/>
            <a:ext cx="3319517" cy="1554206"/>
          </a:xfrm>
          <a:prstGeom prst="rect">
            <a:avLst/>
          </a:prstGeom>
        </p:spPr>
      </p:pic>
      <p:pic>
        <p:nvPicPr>
          <p:cNvPr id="20" name="Imagen 19"/>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148043" y="1592000"/>
            <a:ext cx="1191330" cy="1162890"/>
          </a:xfrm>
          <a:prstGeom prst="rect">
            <a:avLst/>
          </a:prstGeom>
        </p:spPr>
      </p:pic>
      <p:pic>
        <p:nvPicPr>
          <p:cNvPr id="22" name="Imagen 21"/>
          <p:cNvPicPr>
            <a:picLocks noChangeAspect="1"/>
          </p:cNvPicPr>
          <p:nvPr/>
        </p:nvPicPr>
        <p:blipFill>
          <a:blip r:embed="rId8"/>
          <a:stretch>
            <a:fillRect/>
          </a:stretch>
        </p:blipFill>
        <p:spPr>
          <a:xfrm>
            <a:off x="1414837" y="1592001"/>
            <a:ext cx="1723218" cy="1162890"/>
          </a:xfrm>
          <a:prstGeom prst="rect">
            <a:avLst/>
          </a:prstGeom>
        </p:spPr>
      </p:pic>
      <p:sp>
        <p:nvSpPr>
          <p:cNvPr id="53" name="CuadroTexto 52">
            <a:extLst>
              <a:ext uri="{FF2B5EF4-FFF2-40B4-BE49-F238E27FC236}">
                <a16:creationId xmlns:a16="http://schemas.microsoft.com/office/drawing/2014/main" id="{C6993D5C-AC0B-497F-9236-46E2FE74A458}"/>
              </a:ext>
            </a:extLst>
          </p:cNvPr>
          <p:cNvSpPr txBox="1"/>
          <p:nvPr/>
        </p:nvSpPr>
        <p:spPr>
          <a:xfrm>
            <a:off x="2866970" y="1793792"/>
            <a:ext cx="1812077" cy="461665"/>
          </a:xfrm>
          <a:prstGeom prst="rect">
            <a:avLst/>
          </a:prstGeom>
          <a:noFill/>
        </p:spPr>
        <p:txBody>
          <a:bodyPr wrap="square">
            <a:spAutoFit/>
          </a:bodyPr>
          <a:lstStyle/>
          <a:p>
            <a:pPr algn="ctr"/>
            <a:r>
              <a:rPr lang="es-EC" sz="1200" dirty="0">
                <a:latin typeface="Calibri Light" panose="020F0302020204030204" pitchFamily="34" charset="0"/>
                <a:cs typeface="Calibri Light" panose="020F0302020204030204" pitchFamily="34" charset="0"/>
              </a:rPr>
              <a:t>C</a:t>
            </a:r>
            <a:r>
              <a:rPr lang="es-EC" sz="1200" b="0" i="0" u="none" strike="noStrike" baseline="0" dirty="0">
                <a:solidFill>
                  <a:srgbClr val="000000"/>
                </a:solidFill>
                <a:latin typeface="Calibri Light" panose="020F0302020204030204" pitchFamily="34" charset="0"/>
                <a:cs typeface="Calibri Light" panose="020F0302020204030204" pitchFamily="34" charset="0"/>
              </a:rPr>
              <a:t>aldo MRS </a:t>
            </a:r>
          </a:p>
          <a:p>
            <a:pPr algn="ctr"/>
            <a:r>
              <a:rPr lang="es-EC" sz="1200" b="0" i="0" u="none" strike="noStrike" baseline="0" dirty="0">
                <a:solidFill>
                  <a:srgbClr val="000000"/>
                </a:solidFill>
                <a:latin typeface="Calibri Light" panose="020F0302020204030204" pitchFamily="34" charset="0"/>
                <a:cs typeface="Calibri Light" panose="020F0302020204030204" pitchFamily="34" charset="0"/>
              </a:rPr>
              <a:t>24 horas a 37ºC </a:t>
            </a:r>
            <a:endParaRPr lang="es-EC" sz="1200" dirty="0">
              <a:latin typeface="Calibri Light" panose="020F0302020204030204" pitchFamily="34" charset="0"/>
              <a:cs typeface="Calibri Light" panose="020F0302020204030204" pitchFamily="34" charset="0"/>
            </a:endParaRPr>
          </a:p>
        </p:txBody>
      </p:sp>
      <p:pic>
        <p:nvPicPr>
          <p:cNvPr id="56" name="Imagen 55">
            <a:extLst>
              <a:ext uri="{FF2B5EF4-FFF2-40B4-BE49-F238E27FC236}">
                <a16:creationId xmlns:a16="http://schemas.microsoft.com/office/drawing/2014/main" id="{DC809CD9-A90E-4CC2-91CC-E7112E5A4B6D}"/>
              </a:ext>
            </a:extLst>
          </p:cNvPr>
          <p:cNvPicPr>
            <a:picLocks noChangeAspect="1"/>
          </p:cNvPicPr>
          <p:nvPr/>
        </p:nvPicPr>
        <p:blipFill>
          <a:blip r:embed="rId9"/>
          <a:stretch>
            <a:fillRect/>
          </a:stretch>
        </p:blipFill>
        <p:spPr>
          <a:xfrm>
            <a:off x="2014668" y="2956682"/>
            <a:ext cx="906611" cy="1208815"/>
          </a:xfrm>
          <a:prstGeom prst="rect">
            <a:avLst/>
          </a:prstGeom>
        </p:spPr>
      </p:pic>
      <p:sp>
        <p:nvSpPr>
          <p:cNvPr id="57" name="CuadroTexto 56">
            <a:extLst>
              <a:ext uri="{FF2B5EF4-FFF2-40B4-BE49-F238E27FC236}">
                <a16:creationId xmlns:a16="http://schemas.microsoft.com/office/drawing/2014/main" id="{164DD760-D82C-4F18-A767-E980CB4720FB}"/>
              </a:ext>
            </a:extLst>
          </p:cNvPr>
          <p:cNvSpPr txBox="1"/>
          <p:nvPr/>
        </p:nvSpPr>
        <p:spPr>
          <a:xfrm>
            <a:off x="2014668" y="4253740"/>
            <a:ext cx="1944268" cy="430887"/>
          </a:xfrm>
          <a:prstGeom prst="rect">
            <a:avLst/>
          </a:prstGeom>
          <a:noFill/>
          <a:ln w="19050">
            <a:solidFill>
              <a:schemeClr val="accent2"/>
            </a:solidFill>
          </a:ln>
        </p:spPr>
        <p:txBody>
          <a:bodyPr wrap="square">
            <a:spAutoFit/>
          </a:bodyPr>
          <a:lstStyle/>
          <a:p>
            <a:pPr algn="ctr"/>
            <a:r>
              <a:rPr lang="es-EC" sz="1100" dirty="0">
                <a:latin typeface="Calibri Light" panose="020F0302020204030204" pitchFamily="34" charset="0"/>
                <a:cs typeface="Calibri Light" panose="020F0302020204030204" pitchFamily="34" charset="0"/>
              </a:rPr>
              <a:t>T</a:t>
            </a:r>
            <a:r>
              <a:rPr lang="es-EC" sz="1100" b="0" i="0" u="none" strike="noStrike" baseline="0" dirty="0">
                <a:solidFill>
                  <a:srgbClr val="000000"/>
                </a:solidFill>
                <a:latin typeface="Calibri Light" panose="020F0302020204030204" pitchFamily="34" charset="0"/>
                <a:cs typeface="Calibri Light" panose="020F0302020204030204" pitchFamily="34" charset="0"/>
              </a:rPr>
              <a:t>ampón de ácido cítrico-citrato de sodio (pH 3,8: 0,1M) </a:t>
            </a:r>
            <a:endParaRPr lang="es-EC" sz="1000" dirty="0">
              <a:latin typeface="Calibri Light" panose="020F0302020204030204" pitchFamily="34" charset="0"/>
              <a:cs typeface="Calibri Light" panose="020F0302020204030204" pitchFamily="34" charset="0"/>
            </a:endParaRPr>
          </a:p>
        </p:txBody>
      </p:sp>
      <p:pic>
        <p:nvPicPr>
          <p:cNvPr id="58" name="Imagen 57">
            <a:extLst>
              <a:ext uri="{FF2B5EF4-FFF2-40B4-BE49-F238E27FC236}">
                <a16:creationId xmlns:a16="http://schemas.microsoft.com/office/drawing/2014/main" id="{77CB1CFC-7A9D-4BB6-95FB-B4782D9AA397}"/>
              </a:ext>
            </a:extLst>
          </p:cNvPr>
          <p:cNvPicPr>
            <a:picLocks noChangeAspect="1"/>
          </p:cNvPicPr>
          <p:nvPr/>
        </p:nvPicPr>
        <p:blipFill rotWithShape="1">
          <a:blip r:embed="rId10"/>
          <a:srcRect t="9367" b="22197"/>
          <a:stretch/>
        </p:blipFill>
        <p:spPr>
          <a:xfrm>
            <a:off x="201801" y="2946325"/>
            <a:ext cx="1668926" cy="1469125"/>
          </a:xfrm>
          <a:prstGeom prst="rect">
            <a:avLst/>
          </a:prstGeom>
        </p:spPr>
      </p:pic>
      <p:sp>
        <p:nvSpPr>
          <p:cNvPr id="61" name="CuadroTexto 60">
            <a:extLst>
              <a:ext uri="{FF2B5EF4-FFF2-40B4-BE49-F238E27FC236}">
                <a16:creationId xmlns:a16="http://schemas.microsoft.com/office/drawing/2014/main" id="{2928ED43-A080-450D-AAF2-2622DD89AB0D}"/>
              </a:ext>
            </a:extLst>
          </p:cNvPr>
          <p:cNvSpPr txBox="1"/>
          <p:nvPr/>
        </p:nvSpPr>
        <p:spPr>
          <a:xfrm>
            <a:off x="512051" y="4469184"/>
            <a:ext cx="1176471" cy="600164"/>
          </a:xfrm>
          <a:prstGeom prst="rect">
            <a:avLst/>
          </a:prstGeom>
          <a:noFill/>
          <a:ln w="19050">
            <a:solidFill>
              <a:schemeClr val="accent2"/>
            </a:solidFill>
          </a:ln>
        </p:spPr>
        <p:txBody>
          <a:bodyPr wrap="square">
            <a:spAutoFit/>
          </a:bodyPr>
          <a:lstStyle/>
          <a:p>
            <a:pPr algn="ctr"/>
            <a:r>
              <a:rPr lang="es-EC" sz="1100" b="0" i="0" u="none" strike="noStrike" baseline="0" dirty="0" smtClean="0">
                <a:solidFill>
                  <a:srgbClr val="000000"/>
                </a:solidFill>
                <a:latin typeface="Calibri Light" panose="020F0302020204030204" pitchFamily="34" charset="0"/>
                <a:cs typeface="Calibri Light" panose="020F0302020204030204" pitchFamily="34" charset="0"/>
              </a:rPr>
              <a:t>Centrifugación</a:t>
            </a:r>
          </a:p>
          <a:p>
            <a:pPr algn="ctr"/>
            <a:r>
              <a:rPr lang="es-EC" sz="1100" dirty="0">
                <a:latin typeface="Calibri Light" panose="020F0302020204030204" pitchFamily="34" charset="0"/>
                <a:cs typeface="Calibri Light" panose="020F0302020204030204" pitchFamily="34" charset="0"/>
              </a:rPr>
              <a:t>5</a:t>
            </a:r>
            <a:r>
              <a:rPr lang="es-EC" sz="1100" b="0" i="0" u="none" strike="noStrike" baseline="0" dirty="0" smtClean="0">
                <a:solidFill>
                  <a:srgbClr val="000000"/>
                </a:solidFill>
                <a:latin typeface="Calibri Light" panose="020F0302020204030204" pitchFamily="34" charset="0"/>
                <a:cs typeface="Calibri Light" panose="020F0302020204030204" pitchFamily="34" charset="0"/>
              </a:rPr>
              <a:t>000 </a:t>
            </a:r>
            <a:r>
              <a:rPr lang="es-EC" sz="1100" b="0" i="0" u="none" strike="noStrike" baseline="0" dirty="0">
                <a:solidFill>
                  <a:srgbClr val="000000"/>
                </a:solidFill>
                <a:latin typeface="Calibri Light" panose="020F0302020204030204" pitchFamily="34" charset="0"/>
                <a:cs typeface="Calibri Light" panose="020F0302020204030204" pitchFamily="34" charset="0"/>
              </a:rPr>
              <a:t>rpm </a:t>
            </a:r>
          </a:p>
          <a:p>
            <a:pPr algn="ctr"/>
            <a:r>
              <a:rPr lang="es-EC" sz="1100" b="0" i="0" u="none" strike="noStrike" baseline="0" dirty="0">
                <a:solidFill>
                  <a:srgbClr val="000000"/>
                </a:solidFill>
                <a:latin typeface="Calibri Light" panose="020F0302020204030204" pitchFamily="34" charset="0"/>
                <a:cs typeface="Calibri Light" panose="020F0302020204030204" pitchFamily="34" charset="0"/>
              </a:rPr>
              <a:t>15 min </a:t>
            </a:r>
            <a:endParaRPr lang="es-EC" sz="1100" dirty="0">
              <a:latin typeface="Calibri Light" panose="020F0302020204030204" pitchFamily="34" charset="0"/>
              <a:cs typeface="Calibri Light" panose="020F0302020204030204" pitchFamily="34" charset="0"/>
            </a:endParaRPr>
          </a:p>
        </p:txBody>
      </p:sp>
      <p:sp>
        <p:nvSpPr>
          <p:cNvPr id="23" name="Rectángulo 22"/>
          <p:cNvSpPr/>
          <p:nvPr/>
        </p:nvSpPr>
        <p:spPr>
          <a:xfrm>
            <a:off x="3213519" y="1755879"/>
            <a:ext cx="1129881" cy="5242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Rectángulo 23"/>
          <p:cNvSpPr/>
          <p:nvPr/>
        </p:nvSpPr>
        <p:spPr>
          <a:xfrm>
            <a:off x="7535348" y="3265388"/>
            <a:ext cx="1504743" cy="769441"/>
          </a:xfrm>
          <a:prstGeom prst="rect">
            <a:avLst/>
          </a:prstGeom>
          <a:ln w="19050">
            <a:solidFill>
              <a:schemeClr val="accent2"/>
            </a:solidFill>
          </a:ln>
        </p:spPr>
        <p:txBody>
          <a:bodyPr wrap="square">
            <a:spAutoFit/>
          </a:bodyPr>
          <a:lstStyle/>
          <a:p>
            <a:pPr algn="ctr"/>
            <a:r>
              <a:rPr lang="es-ES" sz="1100" dirty="0" smtClean="0">
                <a:latin typeface="Calibri Light" panose="020F0302020204030204" pitchFamily="34" charset="0"/>
                <a:ea typeface="Calibri" panose="020F0502020204030204" pitchFamily="34" charset="0"/>
                <a:cs typeface="Calibri Light" panose="020F0302020204030204" pitchFamily="34" charset="0"/>
              </a:rPr>
              <a:t>Bioconservación </a:t>
            </a:r>
            <a:r>
              <a:rPr lang="es-ES" sz="1100" dirty="0">
                <a:latin typeface="Calibri Light" panose="020F0302020204030204" pitchFamily="34" charset="0"/>
                <a:ea typeface="Calibri" panose="020F0502020204030204" pitchFamily="34" charset="0"/>
                <a:cs typeface="Calibri Light" panose="020F0302020204030204" pitchFamily="34" charset="0"/>
              </a:rPr>
              <a:t>en fundas herméticas y en refrigeración a 4-5°C durante 10 </a:t>
            </a:r>
            <a:r>
              <a:rPr lang="es-ES" sz="1100" dirty="0" smtClean="0">
                <a:latin typeface="Calibri Light" panose="020F0302020204030204" pitchFamily="34" charset="0"/>
                <a:ea typeface="Calibri" panose="020F0502020204030204" pitchFamily="34" charset="0"/>
                <a:cs typeface="Calibri Light" panose="020F0302020204030204" pitchFamily="34" charset="0"/>
              </a:rPr>
              <a:t>días</a:t>
            </a:r>
            <a:endParaRPr lang="es-EC" sz="1100" dirty="0">
              <a:latin typeface="Calibri Light" panose="020F0302020204030204" pitchFamily="34" charset="0"/>
              <a:cs typeface="Calibri Light" panose="020F0302020204030204" pitchFamily="34" charset="0"/>
            </a:endParaRPr>
          </a:p>
        </p:txBody>
      </p:sp>
      <p:pic>
        <p:nvPicPr>
          <p:cNvPr id="6150" name="Picture 6" descr="Tilapia Roja Kilo | MercadoLibre 📦"/>
          <p:cNvPicPr>
            <a:picLocks noChangeAspect="1" noChangeArrowheads="1"/>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b="28473"/>
          <a:stretch/>
        </p:blipFill>
        <p:spPr bwMode="auto">
          <a:xfrm>
            <a:off x="4515229" y="1524470"/>
            <a:ext cx="1118306" cy="1554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par>
                                <p:cTn id="40" presetID="10" presetClass="entr" presetSubtype="0"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par>
                                <p:cTn id="53" presetID="10" presetClass="entr" presetSubtype="0" fill="hold" nodeType="withEffect">
                                  <p:stCondLst>
                                    <p:cond delay="0"/>
                                  </p:stCondLst>
                                  <p:childTnLst>
                                    <p:set>
                                      <p:cBhvr>
                                        <p:cTn id="54" dur="1" fill="hold">
                                          <p:stCondLst>
                                            <p:cond delay="0"/>
                                          </p:stCondLst>
                                        </p:cTn>
                                        <p:tgtEl>
                                          <p:spTgt spid="6150"/>
                                        </p:tgtEl>
                                        <p:attrNameLst>
                                          <p:attrName>style.visibility</p:attrName>
                                        </p:attrNameLst>
                                      </p:cBhvr>
                                      <p:to>
                                        <p:strVal val="visible"/>
                                      </p:to>
                                    </p:set>
                                    <p:animEffect transition="in" filter="fade">
                                      <p:cBhvr>
                                        <p:cTn id="55" dur="500"/>
                                        <p:tgtEl>
                                          <p:spTgt spid="6150"/>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16" grpId="0"/>
      <p:bldP spid="53" grpId="0"/>
      <p:bldP spid="57" grpId="0" animBg="1"/>
      <p:bldP spid="61"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3" name="Flecha: curvada hacia la derecha 51">
            <a:extLst>
              <a:ext uri="{FF2B5EF4-FFF2-40B4-BE49-F238E27FC236}">
                <a16:creationId xmlns:a16="http://schemas.microsoft.com/office/drawing/2014/main" id="{A246D7BC-EE36-4A9C-98C3-914A803EB87A}"/>
              </a:ext>
            </a:extLst>
          </p:cNvPr>
          <p:cNvSpPr/>
          <p:nvPr/>
        </p:nvSpPr>
        <p:spPr>
          <a:xfrm rot="18303089">
            <a:off x="2951797" y="3879162"/>
            <a:ext cx="256856" cy="459656"/>
          </a:xfrm>
          <a:prstGeom prst="curvedRightArrow">
            <a:avLst/>
          </a:prstGeom>
          <a:solidFill>
            <a:schemeClr val="tx2">
              <a:lumMod val="95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solidFill>
                <a:schemeClr val="tx1"/>
              </a:solidFill>
            </a:endParaRPr>
          </a:p>
        </p:txBody>
      </p:sp>
      <p:sp>
        <p:nvSpPr>
          <p:cNvPr id="42" name="Google Shape;1954;p57"/>
          <p:cNvSpPr txBox="1">
            <a:spLocks noGrp="1"/>
          </p:cNvSpPr>
          <p:nvPr>
            <p:ph type="title"/>
          </p:nvPr>
        </p:nvSpPr>
        <p:spPr>
          <a:xfrm>
            <a:off x="688369" y="127369"/>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Metodología</a:t>
            </a:r>
            <a:endParaRPr b="1" dirty="0">
              <a:solidFill>
                <a:schemeClr val="accent4"/>
              </a:solidFill>
              <a:latin typeface="Calibri Light" panose="020F0302020204030204" pitchFamily="34" charset="0"/>
              <a:cs typeface="Calibri Light" panose="020F0302020204030204" pitchFamily="34" charset="0"/>
            </a:endParaRPr>
          </a:p>
        </p:txBody>
      </p:sp>
      <p:sp>
        <p:nvSpPr>
          <p:cNvPr id="43" name="Rectángulo 42"/>
          <p:cNvSpPr/>
          <p:nvPr/>
        </p:nvSpPr>
        <p:spPr>
          <a:xfrm>
            <a:off x="465490" y="1082188"/>
            <a:ext cx="1537855" cy="352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dirty="0" smtClean="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pH</a:t>
            </a:r>
            <a:endParaRPr lang="en-US"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pic>
        <p:nvPicPr>
          <p:cNvPr id="3" name="Imagen 2"/>
          <p:cNvPicPr>
            <a:picLocks noChangeAspect="1"/>
          </p:cNvPicPr>
          <p:nvPr/>
        </p:nvPicPr>
        <p:blipFill>
          <a:blip r:embed="rId3"/>
          <a:stretch>
            <a:fillRect/>
          </a:stretch>
        </p:blipFill>
        <p:spPr>
          <a:xfrm>
            <a:off x="2655520" y="2550527"/>
            <a:ext cx="2144825" cy="1221538"/>
          </a:xfrm>
          <a:prstGeom prst="rect">
            <a:avLst/>
          </a:prstGeom>
        </p:spPr>
      </p:pic>
      <p:pic>
        <p:nvPicPr>
          <p:cNvPr id="4" name="Imagen 3"/>
          <p:cNvPicPr>
            <a:picLocks noChangeAspect="1"/>
          </p:cNvPicPr>
          <p:nvPr/>
        </p:nvPicPr>
        <p:blipFill>
          <a:blip r:embed="rId4"/>
          <a:stretch>
            <a:fillRect/>
          </a:stretch>
        </p:blipFill>
        <p:spPr>
          <a:xfrm>
            <a:off x="2548048" y="1445766"/>
            <a:ext cx="2252295" cy="1041824"/>
          </a:xfrm>
          <a:prstGeom prst="rect">
            <a:avLst/>
          </a:prstGeom>
        </p:spPr>
      </p:pic>
      <p:sp>
        <p:nvSpPr>
          <p:cNvPr id="5" name="Rectángulo 4"/>
          <p:cNvSpPr/>
          <p:nvPr/>
        </p:nvSpPr>
        <p:spPr>
          <a:xfrm>
            <a:off x="3674194" y="599615"/>
            <a:ext cx="1822935" cy="338554"/>
          </a:xfrm>
          <a:prstGeom prst="rect">
            <a:avLst/>
          </a:prstGeom>
        </p:spPr>
        <p:txBody>
          <a:bodyPr wrap="none">
            <a:spAutoFit/>
          </a:bodyPr>
          <a:lstStyle/>
          <a:p>
            <a:pPr algn="ctr"/>
            <a:r>
              <a:rPr lang="es-EC" sz="1600" b="1" dirty="0">
                <a:latin typeface="Calibri Light" panose="020F0302020204030204" pitchFamily="34" charset="0"/>
                <a:ea typeface="Roboto Thin" panose="02000000000000000000" pitchFamily="2" charset="0"/>
                <a:cs typeface="Calibri Light" panose="020F0302020204030204" pitchFamily="34" charset="0"/>
              </a:rPr>
              <a:t>V</a:t>
            </a:r>
            <a:r>
              <a:rPr lang="es-EC" sz="1600" b="1" dirty="0" smtClean="0">
                <a:latin typeface="Calibri Light" panose="020F0302020204030204" pitchFamily="34" charset="0"/>
                <a:ea typeface="Roboto Thin" panose="02000000000000000000" pitchFamily="2" charset="0"/>
                <a:cs typeface="Calibri Light" panose="020F0302020204030204" pitchFamily="34" charset="0"/>
              </a:rPr>
              <a:t>ariables de estudio</a:t>
            </a:r>
            <a:endParaRPr lang="es-EC" sz="1600" b="1" dirty="0">
              <a:latin typeface="Calibri Light" panose="020F0302020204030204" pitchFamily="34" charset="0"/>
              <a:ea typeface="Roboto Thin" panose="02000000000000000000" pitchFamily="2" charset="0"/>
              <a:cs typeface="Calibri Light" panose="020F0302020204030204" pitchFamily="34" charset="0"/>
            </a:endParaRPr>
          </a:p>
        </p:txBody>
      </p:sp>
      <p:sp>
        <p:nvSpPr>
          <p:cNvPr id="11" name="Rectángulo 10"/>
          <p:cNvSpPr/>
          <p:nvPr/>
        </p:nvSpPr>
        <p:spPr>
          <a:xfrm>
            <a:off x="2659182" y="1082188"/>
            <a:ext cx="2030023" cy="3006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dirty="0" smtClean="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Acidez titulable (%)</a:t>
            </a:r>
            <a:endParaRPr lang="en-US"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12" name="Rectángulo 11"/>
          <p:cNvSpPr/>
          <p:nvPr/>
        </p:nvSpPr>
        <p:spPr>
          <a:xfrm>
            <a:off x="5015497" y="1101793"/>
            <a:ext cx="1729340" cy="289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dirty="0" smtClean="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Humedad (%)</a:t>
            </a:r>
            <a:endParaRPr lang="en-US"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6" name="Rectángulo 5"/>
          <p:cNvSpPr/>
          <p:nvPr/>
        </p:nvSpPr>
        <p:spPr>
          <a:xfrm>
            <a:off x="473590" y="1434397"/>
            <a:ext cx="1949573" cy="461665"/>
          </a:xfrm>
          <a:prstGeom prst="rect">
            <a:avLst/>
          </a:prstGeom>
        </p:spPr>
        <p:txBody>
          <a:bodyPr wrap="none">
            <a:spAutoFit/>
          </a:bodyPr>
          <a:lstStyle/>
          <a:p>
            <a:pPr indent="457200" algn="just">
              <a:lnSpc>
                <a:spcPct val="200000"/>
              </a:lnSpc>
              <a:spcAft>
                <a:spcPts val="800"/>
              </a:spcAft>
            </a:pPr>
            <a:r>
              <a:rPr lang="es-EC" sz="1200" dirty="0" smtClean="0">
                <a:latin typeface="Calibri Light" panose="020F0302020204030204" pitchFamily="34" charset="0"/>
                <a:ea typeface="Calibri" panose="020F0502020204030204" pitchFamily="34" charset="0"/>
                <a:cs typeface="Calibri Light" panose="020F0302020204030204" pitchFamily="34" charset="0"/>
              </a:rPr>
              <a:t>NTE </a:t>
            </a:r>
            <a:r>
              <a:rPr lang="es-ES" sz="1200" dirty="0">
                <a:latin typeface="Calibri Light" panose="020F0302020204030204" pitchFamily="34" charset="0"/>
                <a:ea typeface="Calibri" panose="020F0502020204030204" pitchFamily="34" charset="0"/>
                <a:cs typeface="Calibri Light" panose="020F0302020204030204" pitchFamily="34" charset="0"/>
              </a:rPr>
              <a:t>INEN 183 (2013</a:t>
            </a:r>
            <a:r>
              <a:rPr lang="es-ES" sz="1200" dirty="0" smtClean="0">
                <a:latin typeface="Calibri Light" panose="020F0302020204030204" pitchFamily="34" charset="0"/>
                <a:ea typeface="Calibri" panose="020F0502020204030204" pitchFamily="34" charset="0"/>
                <a:cs typeface="Calibri Light" panose="020F0302020204030204" pitchFamily="34" charset="0"/>
              </a:rPr>
              <a:t>)</a:t>
            </a:r>
            <a:endParaRPr lang="en-US"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7" name="Rectángulo 6"/>
          <p:cNvSpPr/>
          <p:nvPr/>
        </p:nvSpPr>
        <p:spPr>
          <a:xfrm>
            <a:off x="888858" y="1512543"/>
            <a:ext cx="1522527" cy="380984"/>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Flecha: curvada hacia la derecha 51">
            <a:extLst>
              <a:ext uri="{FF2B5EF4-FFF2-40B4-BE49-F238E27FC236}">
                <a16:creationId xmlns:a16="http://schemas.microsoft.com/office/drawing/2014/main" id="{A246D7BC-EE36-4A9C-98C3-914A803EB87A}"/>
              </a:ext>
            </a:extLst>
          </p:cNvPr>
          <p:cNvSpPr/>
          <p:nvPr/>
        </p:nvSpPr>
        <p:spPr>
          <a:xfrm>
            <a:off x="92673" y="1414112"/>
            <a:ext cx="256032" cy="735677"/>
          </a:xfrm>
          <a:prstGeom prst="curved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solidFill>
                <a:schemeClr val="tx1"/>
              </a:solidFill>
            </a:endParaRPr>
          </a:p>
        </p:txBody>
      </p:sp>
      <mc:AlternateContent xmlns:mc="http://schemas.openxmlformats.org/markup-compatibility/2006" xmlns:a14="http://schemas.microsoft.com/office/drawing/2010/main">
        <mc:Choice Requires="a14">
          <p:sp>
            <p:nvSpPr>
              <p:cNvPr id="8" name="Rectángulo 7"/>
              <p:cNvSpPr/>
              <p:nvPr/>
            </p:nvSpPr>
            <p:spPr>
              <a:xfrm>
                <a:off x="3535061" y="4014663"/>
                <a:ext cx="1265283" cy="4809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rPr>
                        <m:t>𝐴</m:t>
                      </m:r>
                      <m:r>
                        <a:rPr lang="es-EC" sz="1200">
                          <a:latin typeface="Cambria Math" panose="02040503050406030204" pitchFamily="18" charset="0"/>
                        </a:rPr>
                        <m:t>=</m:t>
                      </m:r>
                      <m:f>
                        <m:fPr>
                          <m:ctrlPr>
                            <a:rPr lang="es-EC" sz="1200" i="1">
                              <a:latin typeface="Cambria Math" panose="02040503050406030204" pitchFamily="18" charset="0"/>
                            </a:rPr>
                          </m:ctrlPr>
                        </m:fPr>
                        <m:num>
                          <m:d>
                            <m:dPr>
                              <m:ctrlPr>
                                <a:rPr lang="es-EC" sz="1200" i="1">
                                  <a:latin typeface="Cambria Math" panose="02040503050406030204" pitchFamily="18" charset="0"/>
                                </a:rPr>
                              </m:ctrlPr>
                            </m:dPr>
                            <m:e>
                              <m:sSub>
                                <m:sSubPr>
                                  <m:ctrlPr>
                                    <a:rPr lang="es-EC" sz="1200" i="1">
                                      <a:latin typeface="Cambria Math" panose="02040503050406030204" pitchFamily="18" charset="0"/>
                                    </a:rPr>
                                  </m:ctrlPr>
                                </m:sSubPr>
                                <m:e>
                                  <m:r>
                                    <a:rPr lang="es-EC" sz="1200" i="1">
                                      <a:latin typeface="Cambria Math" panose="02040503050406030204" pitchFamily="18" charset="0"/>
                                    </a:rPr>
                                    <m:t>𝑉</m:t>
                                  </m:r>
                                </m:e>
                                <m:sub>
                                  <m:r>
                                    <a:rPr lang="es-EC" sz="1200">
                                      <a:latin typeface="Cambria Math" panose="02040503050406030204" pitchFamily="18" charset="0"/>
                                    </a:rPr>
                                    <m:t>1</m:t>
                                  </m:r>
                                </m:sub>
                              </m:sSub>
                              <m:sSub>
                                <m:sSubPr>
                                  <m:ctrlPr>
                                    <a:rPr lang="es-EC" sz="1200" i="1">
                                      <a:latin typeface="Cambria Math" panose="02040503050406030204" pitchFamily="18" charset="0"/>
                                    </a:rPr>
                                  </m:ctrlPr>
                                </m:sSubPr>
                                <m:e>
                                  <m:r>
                                    <a:rPr lang="es-EC" sz="1200" i="1">
                                      <a:latin typeface="Cambria Math" panose="02040503050406030204" pitchFamily="18" charset="0"/>
                                    </a:rPr>
                                    <m:t>𝑁</m:t>
                                  </m:r>
                                </m:e>
                                <m:sub>
                                  <m:r>
                                    <a:rPr lang="es-EC" sz="1200">
                                      <a:latin typeface="Cambria Math" panose="02040503050406030204" pitchFamily="18" charset="0"/>
                                    </a:rPr>
                                    <m:t>1</m:t>
                                  </m:r>
                                </m:sub>
                              </m:sSub>
                              <m:r>
                                <a:rPr lang="es-EC" sz="1200" i="1">
                                  <a:latin typeface="Cambria Math" panose="02040503050406030204" pitchFamily="18" charset="0"/>
                                </a:rPr>
                                <m:t>𝑀</m:t>
                              </m:r>
                            </m:e>
                          </m:d>
                          <m:r>
                            <a:rPr lang="es-EC" sz="1200">
                              <a:latin typeface="Cambria Math" panose="02040503050406030204" pitchFamily="18" charset="0"/>
                            </a:rPr>
                            <m:t>10</m:t>
                          </m:r>
                        </m:num>
                        <m:den>
                          <m:sSub>
                            <m:sSubPr>
                              <m:ctrlPr>
                                <a:rPr lang="es-EC" sz="1200" i="1">
                                  <a:latin typeface="Cambria Math" panose="02040503050406030204" pitchFamily="18" charset="0"/>
                                </a:rPr>
                              </m:ctrlPr>
                            </m:sSubPr>
                            <m:e>
                              <m:r>
                                <a:rPr lang="es-EC" sz="1200" i="1">
                                  <a:latin typeface="Cambria Math" panose="02040503050406030204" pitchFamily="18" charset="0"/>
                                </a:rPr>
                                <m:t>𝑉</m:t>
                              </m:r>
                            </m:e>
                            <m:sub>
                              <m:r>
                                <a:rPr lang="es-EC" sz="1200">
                                  <a:latin typeface="Cambria Math" panose="02040503050406030204" pitchFamily="18" charset="0"/>
                                </a:rPr>
                                <m:t>2</m:t>
                              </m:r>
                            </m:sub>
                          </m:sSub>
                        </m:den>
                      </m:f>
                    </m:oMath>
                  </m:oMathPara>
                </a14:m>
                <a:endParaRPr lang="es-EC" sz="1200" dirty="0">
                  <a:latin typeface="Calibri Light" panose="020F0302020204030204" pitchFamily="34" charset="0"/>
                  <a:cs typeface="Calibri Light" panose="020F0302020204030204" pitchFamily="34"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3535061" y="4014663"/>
                <a:ext cx="1265283" cy="480901"/>
              </a:xfrm>
              <a:prstGeom prst="rect">
                <a:avLst/>
              </a:prstGeom>
              <a:blipFill>
                <a:blip r:embed="rId5"/>
                <a:stretch>
                  <a:fillRect/>
                </a:stretch>
              </a:blipFill>
            </p:spPr>
            <p:txBody>
              <a:bodyPr/>
              <a:lstStyle/>
              <a:p>
                <a:r>
                  <a:rPr lang="es-EC">
                    <a:noFill/>
                  </a:rPr>
                  <a:t> </a:t>
                </a:r>
              </a:p>
            </p:txBody>
          </p:sp>
        </mc:Fallback>
      </mc:AlternateContent>
      <p:sp>
        <p:nvSpPr>
          <p:cNvPr id="22" name="Rectángulo 21"/>
          <p:cNvSpPr/>
          <p:nvPr/>
        </p:nvSpPr>
        <p:spPr>
          <a:xfrm>
            <a:off x="3406440" y="3871861"/>
            <a:ext cx="1522527" cy="705237"/>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5197007" y="1539090"/>
            <a:ext cx="1358064" cy="276999"/>
          </a:xfrm>
          <a:prstGeom prst="rect">
            <a:avLst/>
          </a:prstGeom>
        </p:spPr>
        <p:txBody>
          <a:bodyPr wrap="none">
            <a:spAutoFit/>
          </a:bodyPr>
          <a:lstStyle/>
          <a:p>
            <a:r>
              <a:rPr lang="es-ES" sz="1200" dirty="0">
                <a:latin typeface="Calibri Light" panose="020F0302020204030204" pitchFamily="34" charset="0"/>
                <a:ea typeface="Calibri" panose="020F0502020204030204" pitchFamily="34" charset="0"/>
                <a:cs typeface="Calibri Light" panose="020F0302020204030204" pitchFamily="34" charset="0"/>
              </a:rPr>
              <a:t>NTE INEN </a:t>
            </a:r>
            <a:r>
              <a:rPr lang="es-ES" sz="1200" dirty="0" smtClean="0">
                <a:latin typeface="Calibri Light" panose="020F0302020204030204" pitchFamily="34" charset="0"/>
                <a:ea typeface="Calibri" panose="020F0502020204030204" pitchFamily="34" charset="0"/>
                <a:cs typeface="Calibri Light" panose="020F0302020204030204" pitchFamily="34" charset="0"/>
              </a:rPr>
              <a:t>0777:85</a:t>
            </a:r>
            <a:endParaRPr lang="es-EC" sz="1200" dirty="0">
              <a:latin typeface="Calibri Light" panose="020F0302020204030204" pitchFamily="34" charset="0"/>
              <a:cs typeface="Calibri Light" panose="020F0302020204030204" pitchFamily="34" charset="0"/>
            </a:endParaRPr>
          </a:p>
        </p:txBody>
      </p:sp>
      <p:sp>
        <p:nvSpPr>
          <p:cNvPr id="25" name="Rectángulo 24"/>
          <p:cNvSpPr/>
          <p:nvPr/>
        </p:nvSpPr>
        <p:spPr>
          <a:xfrm>
            <a:off x="5114776" y="1539489"/>
            <a:ext cx="1522527" cy="279976"/>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122" name="Picture 2" descr="Incubadora (aparato de laboratorio) - Wikipedia, la enciclopedia libre"/>
          <p:cNvPicPr>
            <a:picLocks noChangeAspect="1" noChangeArrowheads="1"/>
          </p:cNvPicPr>
          <p:nvPr/>
        </p:nvPicPr>
        <p:blipFill rotWithShape="1">
          <a:blip r:embed="rId6">
            <a:extLst>
              <a:ext uri="{28A0092B-C50C-407E-A947-70E740481C1C}">
                <a14:useLocalDpi xmlns:a14="http://schemas.microsoft.com/office/drawing/2010/main" val="0"/>
              </a:ext>
            </a:extLst>
          </a:blip>
          <a:srcRect b="11476"/>
          <a:stretch/>
        </p:blipFill>
        <p:spPr bwMode="auto">
          <a:xfrm>
            <a:off x="4937007" y="1893527"/>
            <a:ext cx="1931384" cy="142699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9" name="Rectángulo 18"/>
              <p:cNvSpPr/>
              <p:nvPr/>
            </p:nvSpPr>
            <p:spPr>
              <a:xfrm>
                <a:off x="5322581" y="3682360"/>
                <a:ext cx="1657762" cy="4694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200">
                          <a:latin typeface="Cambria Math" panose="02040503050406030204" pitchFamily="18" charset="0"/>
                        </a:rPr>
                        <m:t>%</m:t>
                      </m:r>
                      <m:r>
                        <a:rPr lang="es-EC" sz="1200" i="1">
                          <a:latin typeface="Cambria Math" panose="02040503050406030204" pitchFamily="18" charset="0"/>
                        </a:rPr>
                        <m:t>𝐻</m:t>
                      </m:r>
                      <m:r>
                        <a:rPr lang="es-EC" sz="1200">
                          <a:latin typeface="Cambria Math" panose="02040503050406030204" pitchFamily="18" charset="0"/>
                        </a:rPr>
                        <m:t>=</m:t>
                      </m:r>
                      <m:f>
                        <m:fPr>
                          <m:ctrlPr>
                            <a:rPr lang="es-EC" sz="1200" i="1">
                              <a:latin typeface="Cambria Math" panose="02040503050406030204" pitchFamily="18" charset="0"/>
                            </a:rPr>
                          </m:ctrlPr>
                        </m:fPr>
                        <m:num>
                          <m:sSub>
                            <m:sSubPr>
                              <m:ctrlPr>
                                <a:rPr lang="es-EC" sz="1200" i="1">
                                  <a:latin typeface="Cambria Math" panose="02040503050406030204" pitchFamily="18" charset="0"/>
                                </a:rPr>
                              </m:ctrlPr>
                            </m:sSubPr>
                            <m:e>
                              <m:r>
                                <a:rPr lang="es-EC" sz="1200" i="1">
                                  <a:latin typeface="Cambria Math" panose="02040503050406030204" pitchFamily="18" charset="0"/>
                                </a:rPr>
                                <m:t>𝑊</m:t>
                              </m:r>
                            </m:e>
                            <m:sub>
                              <m:r>
                                <a:rPr lang="es-EC" sz="1200">
                                  <a:latin typeface="Cambria Math" panose="02040503050406030204" pitchFamily="18" charset="0"/>
                                </a:rPr>
                                <m:t>2</m:t>
                              </m:r>
                            </m:sub>
                          </m:sSub>
                          <m:r>
                            <a:rPr lang="es-EC" sz="1200">
                              <a:latin typeface="Cambria Math" panose="02040503050406030204" pitchFamily="18" charset="0"/>
                            </a:rPr>
                            <m:t>−</m:t>
                          </m:r>
                          <m:sSub>
                            <m:sSubPr>
                              <m:ctrlPr>
                                <a:rPr lang="es-EC" sz="1200" i="1">
                                  <a:latin typeface="Cambria Math" panose="02040503050406030204" pitchFamily="18" charset="0"/>
                                </a:rPr>
                              </m:ctrlPr>
                            </m:sSubPr>
                            <m:e>
                              <m:r>
                                <a:rPr lang="es-EC" sz="1200" i="1">
                                  <a:latin typeface="Cambria Math" panose="02040503050406030204" pitchFamily="18" charset="0"/>
                                </a:rPr>
                                <m:t>𝑊</m:t>
                              </m:r>
                            </m:e>
                            <m:sub>
                              <m:r>
                                <a:rPr lang="es-EC" sz="1200">
                                  <a:latin typeface="Cambria Math" panose="02040503050406030204" pitchFamily="18" charset="0"/>
                                </a:rPr>
                                <m:t>1</m:t>
                              </m:r>
                            </m:sub>
                          </m:sSub>
                        </m:num>
                        <m:den>
                          <m:sSub>
                            <m:sSubPr>
                              <m:ctrlPr>
                                <a:rPr lang="es-EC" sz="1200" i="1">
                                  <a:latin typeface="Cambria Math" panose="02040503050406030204" pitchFamily="18" charset="0"/>
                                </a:rPr>
                              </m:ctrlPr>
                            </m:sSubPr>
                            <m:e>
                              <m:r>
                                <a:rPr lang="es-EC" sz="1200" i="1">
                                  <a:latin typeface="Cambria Math" panose="02040503050406030204" pitchFamily="18" charset="0"/>
                                </a:rPr>
                                <m:t>𝑊</m:t>
                              </m:r>
                            </m:e>
                            <m:sub>
                              <m:r>
                                <a:rPr lang="es-EC" sz="1200">
                                  <a:latin typeface="Cambria Math" panose="02040503050406030204" pitchFamily="18" charset="0"/>
                                </a:rPr>
                                <m:t>0</m:t>
                              </m:r>
                            </m:sub>
                          </m:sSub>
                        </m:den>
                      </m:f>
                      <m:r>
                        <a:rPr lang="es-EC" sz="1200" i="1">
                          <a:latin typeface="Cambria Math" panose="02040503050406030204" pitchFamily="18" charset="0"/>
                        </a:rPr>
                        <m:t>𝑥</m:t>
                      </m:r>
                      <m:r>
                        <a:rPr lang="es-EC" sz="1200">
                          <a:latin typeface="Cambria Math" panose="02040503050406030204" pitchFamily="18" charset="0"/>
                        </a:rPr>
                        <m:t> 100</m:t>
                      </m:r>
                    </m:oMath>
                  </m:oMathPara>
                </a14:m>
                <a:endParaRPr lang="es-EC" sz="1200" dirty="0"/>
              </a:p>
            </p:txBody>
          </p:sp>
        </mc:Choice>
        <mc:Fallback xmlns="">
          <p:sp>
            <p:nvSpPr>
              <p:cNvPr id="19" name="Rectángulo 18"/>
              <p:cNvSpPr>
                <a:spLocks noRot="1" noChangeAspect="1" noMove="1" noResize="1" noEditPoints="1" noAdjustHandles="1" noChangeArrowheads="1" noChangeShapeType="1" noTextEdit="1"/>
              </p:cNvSpPr>
              <p:nvPr/>
            </p:nvSpPr>
            <p:spPr>
              <a:xfrm>
                <a:off x="5322581" y="3682360"/>
                <a:ext cx="1657762" cy="469424"/>
              </a:xfrm>
              <a:prstGeom prst="rect">
                <a:avLst/>
              </a:prstGeom>
              <a:blipFill>
                <a:blip r:embed="rId7"/>
                <a:stretch>
                  <a:fillRect/>
                </a:stretch>
              </a:blipFill>
            </p:spPr>
            <p:txBody>
              <a:bodyPr/>
              <a:lstStyle/>
              <a:p>
                <a:r>
                  <a:rPr lang="es-EC">
                    <a:noFill/>
                  </a:rPr>
                  <a:t> </a:t>
                </a:r>
              </a:p>
            </p:txBody>
          </p:sp>
        </mc:Fallback>
      </mc:AlternateContent>
      <p:sp>
        <p:nvSpPr>
          <p:cNvPr id="29" name="Rectángulo 28"/>
          <p:cNvSpPr/>
          <p:nvPr/>
        </p:nvSpPr>
        <p:spPr>
          <a:xfrm>
            <a:off x="5395314" y="3555184"/>
            <a:ext cx="1585029" cy="723961"/>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Flecha: curvada hacia la derecha 51">
            <a:extLst>
              <a:ext uri="{FF2B5EF4-FFF2-40B4-BE49-F238E27FC236}">
                <a16:creationId xmlns:a16="http://schemas.microsoft.com/office/drawing/2014/main" id="{A246D7BC-EE36-4A9C-98C3-914A803EB87A}"/>
              </a:ext>
            </a:extLst>
          </p:cNvPr>
          <p:cNvSpPr/>
          <p:nvPr/>
        </p:nvSpPr>
        <p:spPr>
          <a:xfrm rot="18888258">
            <a:off x="5024606" y="3460869"/>
            <a:ext cx="219323" cy="442982"/>
          </a:xfrm>
          <a:prstGeom prst="curvedRightArrow">
            <a:avLst/>
          </a:prstGeom>
          <a:solidFill>
            <a:schemeClr val="tx2">
              <a:lumMod val="95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solidFill>
                <a:schemeClr val="tx1"/>
              </a:solidFill>
            </a:endParaRPr>
          </a:p>
        </p:txBody>
      </p:sp>
      <p:pic>
        <p:nvPicPr>
          <p:cNvPr id="36" name="Imagen 35"/>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p:blipFill>
        <p:spPr>
          <a:xfrm>
            <a:off x="436860" y="1971631"/>
            <a:ext cx="1986304" cy="1932036"/>
          </a:xfrm>
          <a:prstGeom prst="rect">
            <a:avLst/>
          </a:prstGeom>
        </p:spPr>
      </p:pic>
      <p:sp>
        <p:nvSpPr>
          <p:cNvPr id="49" name="Rectángulo 48"/>
          <p:cNvSpPr/>
          <p:nvPr/>
        </p:nvSpPr>
        <p:spPr>
          <a:xfrm>
            <a:off x="7145083" y="1101793"/>
            <a:ext cx="1537855" cy="2494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dirty="0" smtClean="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Grasa total (%)</a:t>
            </a:r>
            <a:endParaRPr lang="en-US"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pic>
        <p:nvPicPr>
          <p:cNvPr id="50" name="Imagen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99686" y="1780387"/>
            <a:ext cx="1961558" cy="1748524"/>
          </a:xfrm>
          <a:prstGeom prst="rect">
            <a:avLst/>
          </a:prstGeom>
          <a:ln>
            <a:noFill/>
          </a:ln>
          <a:effectLst/>
        </p:spPr>
      </p:pic>
      <p:sp>
        <p:nvSpPr>
          <p:cNvPr id="51" name="Rectángulo 50"/>
          <p:cNvSpPr/>
          <p:nvPr/>
        </p:nvSpPr>
        <p:spPr>
          <a:xfrm>
            <a:off x="7028922" y="1282465"/>
            <a:ext cx="1422184" cy="409984"/>
          </a:xfrm>
          <a:prstGeom prst="rect">
            <a:avLst/>
          </a:prstGeom>
        </p:spPr>
        <p:txBody>
          <a:bodyPr wrap="none">
            <a:spAutoFit/>
          </a:bodyPr>
          <a:lstStyle/>
          <a:p>
            <a:pPr indent="457200" algn="just">
              <a:lnSpc>
                <a:spcPct val="200000"/>
              </a:lnSpc>
              <a:spcAft>
                <a:spcPts val="800"/>
              </a:spcAft>
            </a:pPr>
            <a:r>
              <a:rPr lang="es-ES" sz="1200" dirty="0">
                <a:latin typeface="Calibri Light" panose="020F0302020204030204" pitchFamily="34" charset="0"/>
                <a:ea typeface="Calibri" panose="020F0502020204030204" pitchFamily="34" charset="0"/>
                <a:cs typeface="Calibri Light" panose="020F0302020204030204" pitchFamily="34" charset="0"/>
              </a:rPr>
              <a:t>INEN </a:t>
            </a:r>
            <a:r>
              <a:rPr lang="es-ES" sz="1200" dirty="0" smtClean="0">
                <a:latin typeface="Calibri Light" panose="020F0302020204030204" pitchFamily="34" charset="0"/>
                <a:ea typeface="Calibri" panose="020F0502020204030204" pitchFamily="34" charset="0"/>
                <a:cs typeface="Calibri Light" panose="020F0302020204030204" pitchFamily="34" charset="0"/>
              </a:rPr>
              <a:t>778:85</a:t>
            </a:r>
            <a:endParaRPr lang="en-US"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52" name="Rectángulo 51"/>
          <p:cNvSpPr/>
          <p:nvPr/>
        </p:nvSpPr>
        <p:spPr>
          <a:xfrm>
            <a:off x="7149563" y="1439137"/>
            <a:ext cx="1522527" cy="217056"/>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53" name="Rectángulo 52"/>
              <p:cNvSpPr/>
              <p:nvPr/>
            </p:nvSpPr>
            <p:spPr>
              <a:xfrm>
                <a:off x="7740013" y="3801671"/>
                <a:ext cx="1107098" cy="4694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rPr>
                        <m:t>𝐺</m:t>
                      </m:r>
                      <m:r>
                        <a:rPr lang="es-EC" sz="1200">
                          <a:latin typeface="Cambria Math" panose="02040503050406030204" pitchFamily="18" charset="0"/>
                        </a:rPr>
                        <m:t>=</m:t>
                      </m:r>
                      <m:f>
                        <m:fPr>
                          <m:ctrlPr>
                            <a:rPr lang="es-EC" sz="1200" i="1">
                              <a:latin typeface="Cambria Math" panose="02040503050406030204" pitchFamily="18" charset="0"/>
                            </a:rPr>
                          </m:ctrlPr>
                        </m:fPr>
                        <m:num>
                          <m:sSub>
                            <m:sSubPr>
                              <m:ctrlPr>
                                <a:rPr lang="es-EC" sz="1200" i="1">
                                  <a:latin typeface="Cambria Math" panose="02040503050406030204" pitchFamily="18" charset="0"/>
                                </a:rPr>
                              </m:ctrlPr>
                            </m:sSubPr>
                            <m:e>
                              <m:r>
                                <a:rPr lang="es-EC" sz="1200" i="1">
                                  <a:latin typeface="Cambria Math" panose="02040503050406030204" pitchFamily="18" charset="0"/>
                                </a:rPr>
                                <m:t>𝑊</m:t>
                              </m:r>
                            </m:e>
                            <m:sub>
                              <m:r>
                                <a:rPr lang="es-EC" sz="1200">
                                  <a:latin typeface="Cambria Math" panose="02040503050406030204" pitchFamily="18" charset="0"/>
                                </a:rPr>
                                <m:t>2</m:t>
                              </m:r>
                            </m:sub>
                          </m:sSub>
                          <m:r>
                            <a:rPr lang="es-EC" sz="1200">
                              <a:latin typeface="Cambria Math" panose="02040503050406030204" pitchFamily="18" charset="0"/>
                            </a:rPr>
                            <m:t>−</m:t>
                          </m:r>
                          <m:sSub>
                            <m:sSubPr>
                              <m:ctrlPr>
                                <a:rPr lang="es-EC" sz="1200" i="1">
                                  <a:latin typeface="Cambria Math" panose="02040503050406030204" pitchFamily="18" charset="0"/>
                                </a:rPr>
                              </m:ctrlPr>
                            </m:sSubPr>
                            <m:e>
                              <m:r>
                                <a:rPr lang="es-EC" sz="1200" i="1">
                                  <a:latin typeface="Cambria Math" panose="02040503050406030204" pitchFamily="18" charset="0"/>
                                </a:rPr>
                                <m:t>𝑊</m:t>
                              </m:r>
                            </m:e>
                            <m:sub>
                              <m:r>
                                <a:rPr lang="es-EC" sz="1200">
                                  <a:latin typeface="Cambria Math" panose="02040503050406030204" pitchFamily="18" charset="0"/>
                                </a:rPr>
                                <m:t>1</m:t>
                              </m:r>
                            </m:sub>
                          </m:sSub>
                        </m:num>
                        <m:den>
                          <m:sSub>
                            <m:sSubPr>
                              <m:ctrlPr>
                                <a:rPr lang="es-EC" sz="1200" i="1">
                                  <a:latin typeface="Cambria Math" panose="02040503050406030204" pitchFamily="18" charset="0"/>
                                </a:rPr>
                              </m:ctrlPr>
                            </m:sSubPr>
                            <m:e>
                              <m:r>
                                <a:rPr lang="es-EC" sz="1200" i="1">
                                  <a:latin typeface="Cambria Math" panose="02040503050406030204" pitchFamily="18" charset="0"/>
                                </a:rPr>
                                <m:t>𝑊</m:t>
                              </m:r>
                            </m:e>
                            <m:sub>
                              <m:r>
                                <a:rPr lang="es-EC" sz="1200">
                                  <a:latin typeface="Cambria Math" panose="02040503050406030204" pitchFamily="18" charset="0"/>
                                </a:rPr>
                                <m:t>0</m:t>
                              </m:r>
                            </m:sub>
                          </m:sSub>
                        </m:den>
                      </m:f>
                    </m:oMath>
                  </m:oMathPara>
                </a14:m>
                <a:endParaRPr lang="es-EC" sz="1200" dirty="0"/>
              </a:p>
            </p:txBody>
          </p:sp>
        </mc:Choice>
        <mc:Fallback xmlns="">
          <p:sp>
            <p:nvSpPr>
              <p:cNvPr id="53" name="Rectángulo 52"/>
              <p:cNvSpPr>
                <a:spLocks noRot="1" noChangeAspect="1" noMove="1" noResize="1" noEditPoints="1" noAdjustHandles="1" noChangeArrowheads="1" noChangeShapeType="1" noTextEdit="1"/>
              </p:cNvSpPr>
              <p:nvPr/>
            </p:nvSpPr>
            <p:spPr>
              <a:xfrm>
                <a:off x="7740013" y="3801671"/>
                <a:ext cx="1107098" cy="469424"/>
              </a:xfrm>
              <a:prstGeom prst="rect">
                <a:avLst/>
              </a:prstGeom>
              <a:blipFill>
                <a:blip r:embed="rId11"/>
                <a:stretch>
                  <a:fillRect/>
                </a:stretch>
              </a:blipFill>
            </p:spPr>
            <p:txBody>
              <a:bodyPr/>
              <a:lstStyle/>
              <a:p>
                <a:r>
                  <a:rPr lang="es-EC">
                    <a:noFill/>
                  </a:rPr>
                  <a:t> </a:t>
                </a:r>
              </a:p>
            </p:txBody>
          </p:sp>
        </mc:Fallback>
      </mc:AlternateContent>
      <p:sp>
        <p:nvSpPr>
          <p:cNvPr id="54" name="Rectángulo 53"/>
          <p:cNvSpPr/>
          <p:nvPr/>
        </p:nvSpPr>
        <p:spPr>
          <a:xfrm>
            <a:off x="7740013" y="3743365"/>
            <a:ext cx="1221231" cy="631621"/>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5" name="Flecha: curvada hacia la derecha 51">
            <a:extLst>
              <a:ext uri="{FF2B5EF4-FFF2-40B4-BE49-F238E27FC236}">
                <a16:creationId xmlns:a16="http://schemas.microsoft.com/office/drawing/2014/main" id="{A246D7BC-EE36-4A9C-98C3-914A803EB87A}"/>
              </a:ext>
            </a:extLst>
          </p:cNvPr>
          <p:cNvSpPr/>
          <p:nvPr/>
        </p:nvSpPr>
        <p:spPr>
          <a:xfrm rot="18888258">
            <a:off x="7337840" y="3758859"/>
            <a:ext cx="256856" cy="459656"/>
          </a:xfrm>
          <a:prstGeom prst="curvedRightArrow">
            <a:avLst/>
          </a:prstGeom>
          <a:solidFill>
            <a:schemeClr val="tx2">
              <a:lumMod val="95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1174730112"/>
      </p:ext>
    </p:extLst>
  </p:cSld>
  <p:clrMapOvr>
    <a:masterClrMapping/>
  </p:clrMapOvr>
  <mc:AlternateContent xmlns:mc="http://schemas.openxmlformats.org/markup-compatibility/2006">
    <mc:Choice xmlns:p14="http://schemas.microsoft.com/office/powerpoint/2010/main" Requires="p14">
      <p:transition spd="slow" p14:dur="20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p:bldP spid="7" grpId="0" animBg="1"/>
      <p:bldP spid="8" grpId="0"/>
      <p:bldP spid="22" grpId="0" animBg="1"/>
      <p:bldP spid="9" grpId="0"/>
      <p:bldP spid="25" grpId="0" animBg="1"/>
      <p:bldP spid="19" grpId="0"/>
      <p:bldP spid="29" grpId="0" animBg="1"/>
      <p:bldP spid="30" grpId="0" animBg="1"/>
      <p:bldP spid="51" grpId="0"/>
      <p:bldP spid="52" grpId="0" animBg="1"/>
      <p:bldP spid="53" grpId="0"/>
      <p:bldP spid="54" grpId="0" animBg="1"/>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954;p57"/>
          <p:cNvSpPr txBox="1">
            <a:spLocks noGrp="1"/>
          </p:cNvSpPr>
          <p:nvPr>
            <p:ph type="title"/>
          </p:nvPr>
        </p:nvSpPr>
        <p:spPr>
          <a:xfrm>
            <a:off x="626024" y="6682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Metodología</a:t>
            </a:r>
            <a:endParaRPr b="1" dirty="0">
              <a:solidFill>
                <a:schemeClr val="accent4"/>
              </a:solidFill>
              <a:latin typeface="Calibri Light" panose="020F0302020204030204" pitchFamily="34" charset="0"/>
              <a:cs typeface="Calibri Light" panose="020F0302020204030204" pitchFamily="34" charset="0"/>
            </a:endParaRPr>
          </a:p>
        </p:txBody>
      </p:sp>
      <p:sp>
        <p:nvSpPr>
          <p:cNvPr id="16" name="Rectángulo 15"/>
          <p:cNvSpPr/>
          <p:nvPr/>
        </p:nvSpPr>
        <p:spPr>
          <a:xfrm>
            <a:off x="3476429" y="527519"/>
            <a:ext cx="1822935" cy="338554"/>
          </a:xfrm>
          <a:prstGeom prst="rect">
            <a:avLst/>
          </a:prstGeom>
        </p:spPr>
        <p:txBody>
          <a:bodyPr wrap="none">
            <a:spAutoFit/>
          </a:bodyPr>
          <a:lstStyle/>
          <a:p>
            <a:pPr algn="ctr"/>
            <a:r>
              <a:rPr lang="es-EC" sz="1600" b="1" dirty="0">
                <a:latin typeface="Calibri Light" panose="020F0302020204030204" pitchFamily="34" charset="0"/>
                <a:ea typeface="Roboto Thin" panose="02000000000000000000" pitchFamily="2" charset="0"/>
                <a:cs typeface="Calibri Light" panose="020F0302020204030204" pitchFamily="34" charset="0"/>
              </a:rPr>
              <a:t>V</a:t>
            </a:r>
            <a:r>
              <a:rPr lang="es-EC" sz="1600" b="1" dirty="0" smtClean="0">
                <a:latin typeface="Calibri Light" panose="020F0302020204030204" pitchFamily="34" charset="0"/>
                <a:ea typeface="Roboto Thin" panose="02000000000000000000" pitchFamily="2" charset="0"/>
                <a:cs typeface="Calibri Light" panose="020F0302020204030204" pitchFamily="34" charset="0"/>
              </a:rPr>
              <a:t>ariables de estudio</a:t>
            </a:r>
            <a:endParaRPr lang="es-EC" sz="1600" b="1" dirty="0">
              <a:latin typeface="Calibri Light" panose="020F0302020204030204" pitchFamily="34" charset="0"/>
              <a:ea typeface="Roboto Thin" panose="02000000000000000000" pitchFamily="2" charset="0"/>
              <a:cs typeface="Calibri Light" panose="020F0302020204030204" pitchFamily="34" charset="0"/>
            </a:endParaRPr>
          </a:p>
        </p:txBody>
      </p:sp>
      <p:pic>
        <p:nvPicPr>
          <p:cNvPr id="31" name="Imagen 30"/>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3419"/>
          <a:stretch/>
        </p:blipFill>
        <p:spPr>
          <a:xfrm>
            <a:off x="219937" y="1757234"/>
            <a:ext cx="2142224" cy="1792581"/>
          </a:xfrm>
          <a:prstGeom prst="rect">
            <a:avLst/>
          </a:prstGeom>
        </p:spPr>
      </p:pic>
      <p:sp>
        <p:nvSpPr>
          <p:cNvPr id="32" name="Rectángulo 31"/>
          <p:cNvSpPr/>
          <p:nvPr/>
        </p:nvSpPr>
        <p:spPr>
          <a:xfrm>
            <a:off x="485883" y="1031461"/>
            <a:ext cx="1537855" cy="2494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dirty="0" smtClean="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Cenizas (%)</a:t>
            </a:r>
            <a:endParaRPr lang="en-US"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33" name="Rectángulo 32"/>
          <p:cNvSpPr/>
          <p:nvPr/>
        </p:nvSpPr>
        <p:spPr>
          <a:xfrm>
            <a:off x="199998" y="1206490"/>
            <a:ext cx="1704313" cy="461665"/>
          </a:xfrm>
          <a:prstGeom prst="rect">
            <a:avLst/>
          </a:prstGeom>
        </p:spPr>
        <p:txBody>
          <a:bodyPr wrap="none">
            <a:spAutoFit/>
          </a:bodyPr>
          <a:lstStyle/>
          <a:p>
            <a:pPr indent="457200" algn="just">
              <a:lnSpc>
                <a:spcPct val="200000"/>
              </a:lnSpc>
              <a:spcAft>
                <a:spcPts val="800"/>
              </a:spcAft>
            </a:pPr>
            <a:r>
              <a:rPr lang="es-ES" sz="1200" dirty="0" smtClean="0">
                <a:latin typeface="Calibri Light" panose="020F0302020204030204" pitchFamily="34" charset="0"/>
                <a:ea typeface="Calibri" panose="020F0502020204030204" pitchFamily="34" charset="0"/>
                <a:cs typeface="Calibri Light" panose="020F0302020204030204" pitchFamily="34" charset="0"/>
              </a:rPr>
              <a:t>NTE INEN 786:85</a:t>
            </a:r>
            <a:endParaRPr lang="en-US"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34" name="Rectángulo 33"/>
          <p:cNvSpPr/>
          <p:nvPr/>
        </p:nvSpPr>
        <p:spPr>
          <a:xfrm>
            <a:off x="493546" y="1382795"/>
            <a:ext cx="1530192" cy="227195"/>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35" name="Rectángulo 34"/>
              <p:cNvSpPr/>
              <p:nvPr/>
            </p:nvSpPr>
            <p:spPr>
              <a:xfrm>
                <a:off x="1092259" y="3665276"/>
                <a:ext cx="1181004" cy="469424"/>
              </a:xfrm>
              <a:prstGeom prst="rect">
                <a:avLst/>
              </a:prstGeom>
              <a:ln w="19050">
                <a:solidFill>
                  <a:schemeClr val="accent2"/>
                </a:solidFill>
                <a:prstDash val="sysDash"/>
              </a:ln>
            </p:spPr>
            <p:txBody>
              <a:bodyPr wrap="square">
                <a:spAutoFit/>
              </a:bodyPr>
              <a:lstStyle/>
              <a:p>
                <a:pPr/>
                <a14:m>
                  <m:oMathPara xmlns:m="http://schemas.openxmlformats.org/officeDocument/2006/math">
                    <m:oMathParaPr>
                      <m:jc m:val="centerGroup"/>
                    </m:oMathParaPr>
                    <m:oMath xmlns:m="http://schemas.openxmlformats.org/officeDocument/2006/math">
                      <m:r>
                        <a:rPr lang="es-EC" sz="1200" i="1">
                          <a:latin typeface="Cambria Math" panose="02040503050406030204" pitchFamily="18" charset="0"/>
                        </a:rPr>
                        <m:t>𝐶</m:t>
                      </m:r>
                      <m:r>
                        <a:rPr lang="es-EC" sz="1200">
                          <a:latin typeface="Cambria Math" panose="02040503050406030204" pitchFamily="18" charset="0"/>
                        </a:rPr>
                        <m:t>=</m:t>
                      </m:r>
                      <m:f>
                        <m:fPr>
                          <m:ctrlPr>
                            <a:rPr lang="es-EC" sz="1200" i="1">
                              <a:latin typeface="Cambria Math" panose="02040503050406030204" pitchFamily="18" charset="0"/>
                            </a:rPr>
                          </m:ctrlPr>
                        </m:fPr>
                        <m:num>
                          <m:sSub>
                            <m:sSubPr>
                              <m:ctrlPr>
                                <a:rPr lang="es-EC" sz="1200" i="1">
                                  <a:latin typeface="Cambria Math" panose="02040503050406030204" pitchFamily="18" charset="0"/>
                                </a:rPr>
                              </m:ctrlPr>
                            </m:sSubPr>
                            <m:e>
                              <m:r>
                                <a:rPr lang="es-EC" sz="1200" i="1">
                                  <a:latin typeface="Cambria Math" panose="02040503050406030204" pitchFamily="18" charset="0"/>
                                </a:rPr>
                                <m:t>𝑊</m:t>
                              </m:r>
                            </m:e>
                            <m:sub>
                              <m:r>
                                <a:rPr lang="es-EC" sz="1200">
                                  <a:latin typeface="Cambria Math" panose="02040503050406030204" pitchFamily="18" charset="0"/>
                                </a:rPr>
                                <m:t>2</m:t>
                              </m:r>
                            </m:sub>
                          </m:sSub>
                          <m:r>
                            <a:rPr lang="es-EC" sz="1200">
                              <a:latin typeface="Cambria Math" panose="02040503050406030204" pitchFamily="18" charset="0"/>
                            </a:rPr>
                            <m:t>−</m:t>
                          </m:r>
                          <m:sSub>
                            <m:sSubPr>
                              <m:ctrlPr>
                                <a:rPr lang="es-EC" sz="1200" i="1">
                                  <a:latin typeface="Cambria Math" panose="02040503050406030204" pitchFamily="18" charset="0"/>
                                </a:rPr>
                              </m:ctrlPr>
                            </m:sSubPr>
                            <m:e>
                              <m:r>
                                <a:rPr lang="es-EC" sz="1200" i="1">
                                  <a:latin typeface="Cambria Math" panose="02040503050406030204" pitchFamily="18" charset="0"/>
                                </a:rPr>
                                <m:t>𝑊</m:t>
                              </m:r>
                            </m:e>
                            <m:sub>
                              <m:r>
                                <a:rPr lang="es-EC" sz="1200">
                                  <a:latin typeface="Cambria Math" panose="02040503050406030204" pitchFamily="18" charset="0"/>
                                </a:rPr>
                                <m:t>1</m:t>
                              </m:r>
                            </m:sub>
                          </m:sSub>
                        </m:num>
                        <m:den>
                          <m:sSub>
                            <m:sSubPr>
                              <m:ctrlPr>
                                <a:rPr lang="es-EC" sz="1200" i="1">
                                  <a:latin typeface="Cambria Math" panose="02040503050406030204" pitchFamily="18" charset="0"/>
                                </a:rPr>
                              </m:ctrlPr>
                            </m:sSubPr>
                            <m:e>
                              <m:r>
                                <a:rPr lang="es-EC" sz="1200" i="1">
                                  <a:latin typeface="Cambria Math" panose="02040503050406030204" pitchFamily="18" charset="0"/>
                                </a:rPr>
                                <m:t>𝑊</m:t>
                              </m:r>
                            </m:e>
                            <m:sub>
                              <m:r>
                                <a:rPr lang="es-EC" sz="1200">
                                  <a:latin typeface="Cambria Math" panose="02040503050406030204" pitchFamily="18" charset="0"/>
                                </a:rPr>
                                <m:t>0</m:t>
                              </m:r>
                            </m:sub>
                          </m:sSub>
                        </m:den>
                      </m:f>
                    </m:oMath>
                  </m:oMathPara>
                </a14:m>
                <a:endParaRPr lang="es-EC" dirty="0"/>
              </a:p>
            </p:txBody>
          </p:sp>
        </mc:Choice>
        <mc:Fallback xmlns="">
          <p:sp>
            <p:nvSpPr>
              <p:cNvPr id="35" name="Rectángulo 34"/>
              <p:cNvSpPr>
                <a:spLocks noRot="1" noChangeAspect="1" noMove="1" noResize="1" noEditPoints="1" noAdjustHandles="1" noChangeArrowheads="1" noChangeShapeType="1" noTextEdit="1"/>
              </p:cNvSpPr>
              <p:nvPr/>
            </p:nvSpPr>
            <p:spPr>
              <a:xfrm>
                <a:off x="1092259" y="3665276"/>
                <a:ext cx="1181004" cy="469424"/>
              </a:xfrm>
              <a:prstGeom prst="rect">
                <a:avLst/>
              </a:prstGeom>
              <a:blipFill>
                <a:blip r:embed="rId4"/>
                <a:stretch>
                  <a:fillRect/>
                </a:stretch>
              </a:blipFill>
              <a:ln w="19050">
                <a:solidFill>
                  <a:schemeClr val="accent2"/>
                </a:solidFill>
                <a:prstDash val="sysDash"/>
              </a:ln>
            </p:spPr>
            <p:txBody>
              <a:bodyPr/>
              <a:lstStyle/>
              <a:p>
                <a:r>
                  <a:rPr lang="es-EC">
                    <a:noFill/>
                  </a:rPr>
                  <a:t> </a:t>
                </a:r>
              </a:p>
            </p:txBody>
          </p:sp>
        </mc:Fallback>
      </mc:AlternateContent>
      <p:sp>
        <p:nvSpPr>
          <p:cNvPr id="37" name="Rectángulo 36"/>
          <p:cNvSpPr/>
          <p:nvPr/>
        </p:nvSpPr>
        <p:spPr>
          <a:xfrm>
            <a:off x="2991242" y="1031461"/>
            <a:ext cx="1537855" cy="2494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dirty="0" smtClean="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Proteína bruta (%)</a:t>
            </a:r>
            <a:endParaRPr lang="en-US"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38" name="Rectángulo 37"/>
          <p:cNvSpPr/>
          <p:nvPr/>
        </p:nvSpPr>
        <p:spPr>
          <a:xfrm>
            <a:off x="3118332" y="1345118"/>
            <a:ext cx="1277914" cy="276999"/>
          </a:xfrm>
          <a:prstGeom prst="rect">
            <a:avLst/>
          </a:prstGeom>
        </p:spPr>
        <p:txBody>
          <a:bodyPr wrap="none">
            <a:spAutoFit/>
          </a:bodyPr>
          <a:lstStyle/>
          <a:p>
            <a:r>
              <a:rPr lang="es-ES" sz="1200" dirty="0" smtClean="0">
                <a:latin typeface="Calibri Light" panose="020F0302020204030204" pitchFamily="34" charset="0"/>
                <a:ea typeface="Calibri" panose="020F0502020204030204" pitchFamily="34" charset="0"/>
                <a:cs typeface="Calibri Light" panose="020F0302020204030204" pitchFamily="34" charset="0"/>
              </a:rPr>
              <a:t>NTE INEN 781:85 </a:t>
            </a:r>
            <a:endParaRPr lang="es-EC" sz="1200" dirty="0">
              <a:latin typeface="Calibri Light" panose="020F0302020204030204" pitchFamily="34" charset="0"/>
              <a:cs typeface="Calibri Light" panose="020F0302020204030204" pitchFamily="34" charset="0"/>
            </a:endParaRPr>
          </a:p>
        </p:txBody>
      </p:sp>
      <p:sp>
        <p:nvSpPr>
          <p:cNvPr id="39" name="Rectángulo 38"/>
          <p:cNvSpPr/>
          <p:nvPr/>
        </p:nvSpPr>
        <p:spPr>
          <a:xfrm>
            <a:off x="2998905" y="1353943"/>
            <a:ext cx="1530192" cy="242974"/>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0" name="Picture 4" descr="El método Kjeldahl, Digestión y Mineralización, Destilador y Titulador,  Analizadores Kjeldahl VELP"/>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5786" y="1668155"/>
            <a:ext cx="1996669" cy="15769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1" name="Rectángulo 40"/>
              <p:cNvSpPr/>
              <p:nvPr/>
            </p:nvSpPr>
            <p:spPr>
              <a:xfrm>
                <a:off x="2149635" y="3245065"/>
                <a:ext cx="2855190" cy="1170705"/>
              </a:xfrm>
              <a:prstGeom prst="rect">
                <a:avLst/>
              </a:prstGeom>
            </p:spPr>
            <p:txBody>
              <a:bodyPr wrap="square">
                <a:spAutoFit/>
              </a:bodyPr>
              <a:lstStyle/>
              <a:p>
                <a:pPr indent="457200" algn="just">
                  <a:lnSpc>
                    <a:spcPct val="200000"/>
                  </a:lnSpc>
                  <a:spcAft>
                    <a:spcPts val="800"/>
                  </a:spcAft>
                </a:pPr>
                <a14:m>
                  <m:oMathPara xmlns:m="http://schemas.openxmlformats.org/officeDocument/2006/math">
                    <m:oMathParaPr>
                      <m:jc m:val="centerGroup"/>
                    </m:oMathParaPr>
                    <m:oMath xmlns:m="http://schemas.openxmlformats.org/officeDocument/2006/math">
                      <m:r>
                        <a:rPr lang="es-EC" sz="1050" i="1">
                          <a:latin typeface="Cambria Math" panose="02040503050406030204" pitchFamily="18" charset="0"/>
                          <a:ea typeface="Calibri" panose="020F0502020204030204" pitchFamily="34" charset="0"/>
                          <a:cs typeface="Calibri" panose="020F0502020204030204" pitchFamily="34" charset="0"/>
                        </a:rPr>
                        <m:t>%</m:t>
                      </m:r>
                      <m:r>
                        <a:rPr lang="es-EC" sz="1050" i="1">
                          <a:latin typeface="Cambria Math" panose="02040503050406030204" pitchFamily="18" charset="0"/>
                          <a:ea typeface="Calibri" panose="020F0502020204030204" pitchFamily="34" charset="0"/>
                          <a:cs typeface="Calibri" panose="020F0502020204030204" pitchFamily="34" charset="0"/>
                        </a:rPr>
                        <m:t>𝑁</m:t>
                      </m:r>
                      <m:r>
                        <a:rPr lang="es-EC" sz="1050">
                          <a:latin typeface="Cambria Math" panose="02040503050406030204" pitchFamily="18" charset="0"/>
                          <a:ea typeface="Calibri" panose="020F0502020204030204" pitchFamily="34" charset="0"/>
                          <a:cs typeface="Calibri" panose="020F0502020204030204" pitchFamily="34" charset="0"/>
                        </a:rPr>
                        <m:t>=</m:t>
                      </m:r>
                      <m:f>
                        <m:fPr>
                          <m:ctrlPr>
                            <a:rPr lang="en-US" sz="1050" i="1">
                              <a:latin typeface="Cambria Math" panose="02040503050406030204" pitchFamily="18" charset="0"/>
                              <a:ea typeface="Calibri" panose="020F0502020204030204" pitchFamily="34" charset="0"/>
                              <a:cs typeface="Calibri" panose="020F0502020204030204" pitchFamily="34" charset="0"/>
                            </a:rPr>
                          </m:ctrlPr>
                        </m:fPr>
                        <m:num>
                          <m:sSub>
                            <m:sSubPr>
                              <m:ctrlPr>
                                <a:rPr lang="en-US" sz="1050" i="1">
                                  <a:latin typeface="Cambria Math" panose="02040503050406030204" pitchFamily="18" charset="0"/>
                                  <a:ea typeface="Calibri" panose="020F0502020204030204" pitchFamily="34" charset="0"/>
                                  <a:cs typeface="Calibri" panose="020F0502020204030204" pitchFamily="34" charset="0"/>
                                </a:rPr>
                              </m:ctrlPr>
                            </m:sSubPr>
                            <m:e>
                              <m:r>
                                <a:rPr lang="es-EC" sz="1050" i="1">
                                  <a:latin typeface="Cambria Math" panose="02040503050406030204" pitchFamily="18" charset="0"/>
                                  <a:ea typeface="Calibri" panose="020F0502020204030204" pitchFamily="34" charset="0"/>
                                  <a:cs typeface="Calibri" panose="020F0502020204030204" pitchFamily="34" charset="0"/>
                                </a:rPr>
                                <m:t>(</m:t>
                              </m:r>
                              <m:r>
                                <a:rPr lang="es-EC" sz="1050" i="1">
                                  <a:latin typeface="Cambria Math" panose="02040503050406030204" pitchFamily="18" charset="0"/>
                                  <a:ea typeface="Calibri" panose="020F0502020204030204" pitchFamily="34" charset="0"/>
                                  <a:cs typeface="Calibri" panose="020F0502020204030204" pitchFamily="34" charset="0"/>
                                </a:rPr>
                                <m:t>𝑉</m:t>
                              </m:r>
                            </m:e>
                            <m:sub>
                              <m:r>
                                <a:rPr lang="es-EC" sz="1050" i="1">
                                  <a:latin typeface="Cambria Math" panose="02040503050406030204" pitchFamily="18" charset="0"/>
                                  <a:ea typeface="Calibri" panose="020F0502020204030204" pitchFamily="34" charset="0"/>
                                  <a:cs typeface="Calibri" panose="020F0502020204030204" pitchFamily="34" charset="0"/>
                                </a:rPr>
                                <m:t>𝐻𝐶𝑙</m:t>
                              </m:r>
                            </m:sub>
                          </m:sSub>
                          <m:r>
                            <a:rPr lang="es-EC" sz="1050" i="1">
                              <a:latin typeface="Cambria Math" panose="02040503050406030204" pitchFamily="18" charset="0"/>
                              <a:ea typeface="Calibri" panose="020F0502020204030204" pitchFamily="34" charset="0"/>
                              <a:cs typeface="Calibri" panose="020F0502020204030204" pitchFamily="34" charset="0"/>
                            </a:rPr>
                            <m:t>−</m:t>
                          </m:r>
                          <m:sSub>
                            <m:sSubPr>
                              <m:ctrlPr>
                                <a:rPr lang="en-US" sz="1050" i="1">
                                  <a:latin typeface="Cambria Math" panose="02040503050406030204" pitchFamily="18" charset="0"/>
                                  <a:ea typeface="Calibri" panose="020F0502020204030204" pitchFamily="34" charset="0"/>
                                  <a:cs typeface="Calibri" panose="020F0502020204030204" pitchFamily="34" charset="0"/>
                                </a:rPr>
                              </m:ctrlPr>
                            </m:sSubPr>
                            <m:e>
                              <m:r>
                                <a:rPr lang="es-EC" sz="1050" i="1">
                                  <a:latin typeface="Cambria Math" panose="02040503050406030204" pitchFamily="18" charset="0"/>
                                  <a:ea typeface="Calibri" panose="020F0502020204030204" pitchFamily="34" charset="0"/>
                                  <a:cs typeface="Calibri" panose="020F0502020204030204" pitchFamily="34" charset="0"/>
                                </a:rPr>
                                <m:t>𝑉</m:t>
                              </m:r>
                            </m:e>
                            <m:sub>
                              <m:r>
                                <a:rPr lang="es-EC" sz="1050" i="1">
                                  <a:latin typeface="Cambria Math" panose="02040503050406030204" pitchFamily="18" charset="0"/>
                                  <a:ea typeface="Calibri" panose="020F0502020204030204" pitchFamily="34" charset="0"/>
                                  <a:cs typeface="Calibri" panose="020F0502020204030204" pitchFamily="34" charset="0"/>
                                </a:rPr>
                                <m:t>𝑏</m:t>
                              </m:r>
                            </m:sub>
                          </m:sSub>
                          <m:r>
                            <a:rPr lang="es-EC" sz="1050" i="1">
                              <a:latin typeface="Cambria Math" panose="02040503050406030204" pitchFamily="18" charset="0"/>
                              <a:ea typeface="Calibri" panose="020F0502020204030204" pitchFamily="34" charset="0"/>
                              <a:cs typeface="Calibri" panose="020F0502020204030204" pitchFamily="34" charset="0"/>
                            </a:rPr>
                            <m:t>)(14,0067)</m:t>
                          </m:r>
                          <m:sSub>
                            <m:sSubPr>
                              <m:ctrlPr>
                                <a:rPr lang="en-US" sz="1050" i="1">
                                  <a:latin typeface="Cambria Math" panose="02040503050406030204" pitchFamily="18" charset="0"/>
                                  <a:ea typeface="Calibri" panose="020F0502020204030204" pitchFamily="34" charset="0"/>
                                  <a:cs typeface="Calibri" panose="020F0502020204030204" pitchFamily="34" charset="0"/>
                                </a:rPr>
                              </m:ctrlPr>
                            </m:sSubPr>
                            <m:e>
                              <m:r>
                                <a:rPr lang="es-EC" sz="1050" i="1">
                                  <a:latin typeface="Cambria Math" panose="02040503050406030204" pitchFamily="18" charset="0"/>
                                  <a:ea typeface="Calibri" panose="020F0502020204030204" pitchFamily="34" charset="0"/>
                                  <a:cs typeface="Calibri" panose="020F0502020204030204" pitchFamily="34" charset="0"/>
                                </a:rPr>
                                <m:t>𝑁</m:t>
                              </m:r>
                            </m:e>
                            <m:sub>
                              <m:r>
                                <a:rPr lang="es-EC" sz="1050" i="1">
                                  <a:latin typeface="Cambria Math" panose="02040503050406030204" pitchFamily="18" charset="0"/>
                                  <a:ea typeface="Calibri" panose="020F0502020204030204" pitchFamily="34" charset="0"/>
                                  <a:cs typeface="Calibri" panose="020F0502020204030204" pitchFamily="34" charset="0"/>
                                </a:rPr>
                                <m:t>𝐻𝐶𝑙</m:t>
                              </m:r>
                            </m:sub>
                          </m:sSub>
                        </m:num>
                        <m:den>
                          <m:r>
                            <m:rPr>
                              <m:sty m:val="p"/>
                            </m:rPr>
                            <a:rPr lang="es-EC" sz="1050">
                              <a:latin typeface="Cambria Math" panose="02040503050406030204" pitchFamily="18" charset="0"/>
                              <a:ea typeface="Calibri" panose="020F0502020204030204" pitchFamily="34" charset="0"/>
                              <a:cs typeface="Calibri" panose="020F0502020204030204" pitchFamily="34" charset="0"/>
                            </a:rPr>
                            <m:t>g</m:t>
                          </m:r>
                        </m:den>
                      </m:f>
                      <m:r>
                        <a:rPr lang="es-EC" sz="1050" i="1">
                          <a:latin typeface="Cambria Math" panose="02040503050406030204" pitchFamily="18" charset="0"/>
                          <a:ea typeface="Calibri" panose="020F0502020204030204" pitchFamily="34" charset="0"/>
                          <a:cs typeface="Calibri" panose="020F0502020204030204" pitchFamily="34" charset="0"/>
                        </a:rPr>
                        <m:t>𝑥</m:t>
                      </m:r>
                      <m:r>
                        <a:rPr lang="es-EC" sz="1050" i="1">
                          <a:latin typeface="Cambria Math" panose="02040503050406030204" pitchFamily="18" charset="0"/>
                          <a:ea typeface="Calibri" panose="020F0502020204030204" pitchFamily="34" charset="0"/>
                          <a:cs typeface="Calibri" panose="020F0502020204030204" pitchFamily="34" charset="0"/>
                        </a:rPr>
                        <m:t> 100</m:t>
                      </m:r>
                    </m:oMath>
                  </m:oMathPara>
                </a14:m>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s-EC" sz="1050" i="1">
                          <a:latin typeface="Cambria Math" panose="02040503050406030204" pitchFamily="18" charset="0"/>
                          <a:ea typeface="Calibri" panose="020F0502020204030204" pitchFamily="34" charset="0"/>
                          <a:cs typeface="Calibri" panose="020F0502020204030204" pitchFamily="34" charset="0"/>
                        </a:rPr>
                        <m:t>%</m:t>
                      </m:r>
                      <m:r>
                        <a:rPr lang="es-EC" sz="1050" i="1">
                          <a:latin typeface="Cambria Math" panose="02040503050406030204" pitchFamily="18" charset="0"/>
                          <a:ea typeface="Calibri" panose="020F0502020204030204" pitchFamily="34" charset="0"/>
                          <a:cs typeface="Calibri" panose="020F0502020204030204" pitchFamily="34" charset="0"/>
                        </a:rPr>
                        <m:t>𝑃𝐵</m:t>
                      </m:r>
                      <m:r>
                        <a:rPr lang="es-EC" sz="1050">
                          <a:latin typeface="Cambria Math" panose="02040503050406030204" pitchFamily="18" charset="0"/>
                          <a:ea typeface="Calibri" panose="020F0502020204030204" pitchFamily="34" charset="0"/>
                          <a:cs typeface="Calibri" panose="020F0502020204030204" pitchFamily="34" charset="0"/>
                        </a:rPr>
                        <m:t>=</m:t>
                      </m:r>
                      <m:r>
                        <a:rPr lang="es-EC" sz="1050" i="1">
                          <a:latin typeface="Cambria Math" panose="02040503050406030204" pitchFamily="18" charset="0"/>
                          <a:ea typeface="Calibri" panose="020F0502020204030204" pitchFamily="34" charset="0"/>
                          <a:cs typeface="Calibri" panose="020F0502020204030204" pitchFamily="34" charset="0"/>
                        </a:rPr>
                        <m:t>%</m:t>
                      </m:r>
                      <m:r>
                        <a:rPr lang="es-EC" sz="1050" i="1">
                          <a:latin typeface="Cambria Math" panose="02040503050406030204" pitchFamily="18" charset="0"/>
                          <a:ea typeface="Calibri" panose="020F0502020204030204" pitchFamily="34" charset="0"/>
                          <a:cs typeface="Calibri" panose="020F0502020204030204" pitchFamily="34" charset="0"/>
                        </a:rPr>
                        <m:t>𝑁</m:t>
                      </m:r>
                      <m:r>
                        <a:rPr lang="es-EC" sz="1050" i="1">
                          <a:latin typeface="Cambria Math" panose="02040503050406030204" pitchFamily="18" charset="0"/>
                          <a:ea typeface="Calibri" panose="020F0502020204030204" pitchFamily="34" charset="0"/>
                          <a:cs typeface="Calibri" panose="020F0502020204030204" pitchFamily="34" charset="0"/>
                        </a:rPr>
                        <m:t> </m:t>
                      </m:r>
                      <m:r>
                        <a:rPr lang="es-EC" sz="1050" i="1">
                          <a:latin typeface="Cambria Math" panose="02040503050406030204" pitchFamily="18" charset="0"/>
                          <a:ea typeface="Calibri" panose="020F0502020204030204" pitchFamily="34" charset="0"/>
                          <a:cs typeface="Calibri" panose="020F0502020204030204" pitchFamily="34" charset="0"/>
                        </a:rPr>
                        <m:t>𝑥</m:t>
                      </m:r>
                      <m:r>
                        <a:rPr lang="es-EC" sz="1050" i="1">
                          <a:latin typeface="Cambria Math" panose="02040503050406030204" pitchFamily="18" charset="0"/>
                          <a:ea typeface="Calibri" panose="020F0502020204030204" pitchFamily="34" charset="0"/>
                          <a:cs typeface="Calibri" panose="020F0502020204030204" pitchFamily="34" charset="0"/>
                        </a:rPr>
                        <m:t> </m:t>
                      </m:r>
                      <m:f>
                        <m:fPr>
                          <m:ctrlPr>
                            <a:rPr lang="en-US" sz="1050" i="1">
                              <a:latin typeface="Cambria Math" panose="02040503050406030204" pitchFamily="18" charset="0"/>
                              <a:cs typeface="Calibri" panose="020F0502020204030204" pitchFamily="34" charset="0"/>
                            </a:rPr>
                          </m:ctrlPr>
                        </m:fPr>
                        <m:num>
                          <m:r>
                            <a:rPr lang="es-EC" sz="1050" i="1">
                              <a:latin typeface="Cambria Math" panose="02040503050406030204" pitchFamily="18" charset="0"/>
                              <a:ea typeface="Calibri" panose="020F0502020204030204" pitchFamily="34" charset="0"/>
                              <a:cs typeface="Calibri" panose="020F0502020204030204" pitchFamily="34" charset="0"/>
                            </a:rPr>
                            <m:t>100</m:t>
                          </m:r>
                        </m:num>
                        <m:den>
                          <m:r>
                            <a:rPr lang="es-EC" sz="1050">
                              <a:latin typeface="Cambria Math" panose="02040503050406030204" pitchFamily="18" charset="0"/>
                              <a:ea typeface="Calibri" panose="020F0502020204030204" pitchFamily="34" charset="0"/>
                              <a:cs typeface="Calibri" panose="020F0502020204030204" pitchFamily="34" charset="0"/>
                            </a:rPr>
                            <m:t>16</m:t>
                          </m:r>
                        </m:den>
                      </m:f>
                    </m:oMath>
                  </m:oMathPara>
                </a14:m>
                <a:endParaRPr lang="es-EC" sz="1050" dirty="0"/>
              </a:p>
            </p:txBody>
          </p:sp>
        </mc:Choice>
        <mc:Fallback xmlns="">
          <p:sp>
            <p:nvSpPr>
              <p:cNvPr id="41" name="Rectángulo 40"/>
              <p:cNvSpPr>
                <a:spLocks noRot="1" noChangeAspect="1" noMove="1" noResize="1" noEditPoints="1" noAdjustHandles="1" noChangeArrowheads="1" noChangeShapeType="1" noTextEdit="1"/>
              </p:cNvSpPr>
              <p:nvPr/>
            </p:nvSpPr>
            <p:spPr>
              <a:xfrm>
                <a:off x="2149635" y="3245065"/>
                <a:ext cx="2855190" cy="1170705"/>
              </a:xfrm>
              <a:prstGeom prst="rect">
                <a:avLst/>
              </a:prstGeom>
              <a:blipFill>
                <a:blip r:embed="rId7"/>
                <a:stretch>
                  <a:fillRect/>
                </a:stretch>
              </a:blipFill>
            </p:spPr>
            <p:txBody>
              <a:bodyPr/>
              <a:lstStyle/>
              <a:p>
                <a:r>
                  <a:rPr lang="es-EC">
                    <a:noFill/>
                  </a:rPr>
                  <a:t> </a:t>
                </a:r>
              </a:p>
            </p:txBody>
          </p:sp>
        </mc:Fallback>
      </mc:AlternateContent>
      <p:sp>
        <p:nvSpPr>
          <p:cNvPr id="42" name="Flecha: curvada hacia la derecha 51">
            <a:extLst>
              <a:ext uri="{FF2B5EF4-FFF2-40B4-BE49-F238E27FC236}">
                <a16:creationId xmlns:a16="http://schemas.microsoft.com/office/drawing/2014/main" id="{A246D7BC-EE36-4A9C-98C3-914A803EB87A}"/>
              </a:ext>
            </a:extLst>
          </p:cNvPr>
          <p:cNvSpPr/>
          <p:nvPr/>
        </p:nvSpPr>
        <p:spPr>
          <a:xfrm rot="18888258">
            <a:off x="648102" y="3670160"/>
            <a:ext cx="256856" cy="459656"/>
          </a:xfrm>
          <a:prstGeom prst="curvedRightArrow">
            <a:avLst/>
          </a:prstGeom>
          <a:solidFill>
            <a:schemeClr val="tx2">
              <a:lumMod val="95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solidFill>
                <a:schemeClr val="tx1"/>
              </a:solidFill>
            </a:endParaRPr>
          </a:p>
        </p:txBody>
      </p:sp>
      <p:sp>
        <p:nvSpPr>
          <p:cNvPr id="43" name="Rectángulo 42"/>
          <p:cNvSpPr/>
          <p:nvPr/>
        </p:nvSpPr>
        <p:spPr>
          <a:xfrm>
            <a:off x="2648046" y="3363622"/>
            <a:ext cx="2241146" cy="1052147"/>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4" name="Imagen 43"/>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p:blipFill>
        <p:spPr>
          <a:xfrm>
            <a:off x="5102202" y="1848153"/>
            <a:ext cx="1832322" cy="1606138"/>
          </a:xfrm>
          <a:prstGeom prst="rect">
            <a:avLst/>
          </a:prstGeom>
        </p:spPr>
      </p:pic>
      <p:sp>
        <p:nvSpPr>
          <p:cNvPr id="45" name="Rectángulo 44"/>
          <p:cNvSpPr/>
          <p:nvPr/>
        </p:nvSpPr>
        <p:spPr>
          <a:xfrm>
            <a:off x="5004825" y="1028662"/>
            <a:ext cx="1802200" cy="4763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Recuento de poblaciones microbianas </a:t>
            </a:r>
            <a:r>
              <a:rPr lang="es-ES" sz="1200" dirty="0" smtClean="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(UFC/mL)</a:t>
            </a:r>
            <a:endParaRPr lang="es-E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46" name="Rectángulo 45"/>
          <p:cNvSpPr/>
          <p:nvPr/>
        </p:nvSpPr>
        <p:spPr>
          <a:xfrm>
            <a:off x="5086442" y="1512308"/>
            <a:ext cx="1766830" cy="276999"/>
          </a:xfrm>
          <a:prstGeom prst="rect">
            <a:avLst/>
          </a:prstGeom>
        </p:spPr>
        <p:txBody>
          <a:bodyPr wrap="none">
            <a:spAutoFit/>
          </a:bodyPr>
          <a:lstStyle/>
          <a:p>
            <a:r>
              <a:rPr lang="es-EC" sz="1200" dirty="0" smtClean="0">
                <a:latin typeface="Calibri Light" panose="020F0302020204030204" pitchFamily="34" charset="0"/>
                <a:ea typeface="Calibri" panose="020F0502020204030204" pitchFamily="34" charset="0"/>
                <a:cs typeface="Calibri Light" panose="020F0302020204030204" pitchFamily="34" charset="0"/>
              </a:rPr>
              <a:t>NTE INEN </a:t>
            </a:r>
            <a:r>
              <a:rPr lang="es-EC" sz="1200" dirty="0">
                <a:latin typeface="Calibri Light" panose="020F0302020204030204" pitchFamily="34" charset="0"/>
                <a:ea typeface="Calibri" panose="020F0502020204030204" pitchFamily="34" charset="0"/>
                <a:cs typeface="Calibri Light" panose="020F0302020204030204" pitchFamily="34" charset="0"/>
              </a:rPr>
              <a:t>1529-5 (2006</a:t>
            </a:r>
            <a:r>
              <a:rPr lang="es-EC" sz="1200" dirty="0" smtClean="0">
                <a:latin typeface="Calibri Light" panose="020F0302020204030204" pitchFamily="34" charset="0"/>
                <a:ea typeface="Calibri" panose="020F0502020204030204" pitchFamily="34" charset="0"/>
                <a:cs typeface="Calibri Light" panose="020F0302020204030204" pitchFamily="34" charset="0"/>
              </a:rPr>
              <a:t>) </a:t>
            </a:r>
            <a:endParaRPr lang="es-EC" sz="1200" dirty="0">
              <a:latin typeface="Calibri Light" panose="020F0302020204030204" pitchFamily="34" charset="0"/>
              <a:cs typeface="Calibri Light" panose="020F0302020204030204" pitchFamily="34" charset="0"/>
            </a:endParaRPr>
          </a:p>
        </p:txBody>
      </p:sp>
      <p:sp>
        <p:nvSpPr>
          <p:cNvPr id="47" name="Rectángulo 46"/>
          <p:cNvSpPr/>
          <p:nvPr/>
        </p:nvSpPr>
        <p:spPr>
          <a:xfrm>
            <a:off x="5102201" y="1556150"/>
            <a:ext cx="1590626" cy="227195"/>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48" name="Rectángulo 47"/>
              <p:cNvSpPr/>
              <p:nvPr/>
            </p:nvSpPr>
            <p:spPr>
              <a:xfrm>
                <a:off x="5102201" y="3671928"/>
                <a:ext cx="1832322" cy="4035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s-EC" sz="900" i="1" smtClean="0">
                              <a:latin typeface="Cambria Math" panose="02040503050406030204" pitchFamily="18" charset="0"/>
                            </a:rPr>
                          </m:ctrlPr>
                        </m:dPr>
                        <m:e>
                          <m:f>
                            <m:fPr>
                              <m:ctrlPr>
                                <a:rPr lang="es-EC" sz="900" i="1">
                                  <a:latin typeface="Cambria Math" panose="02040503050406030204" pitchFamily="18" charset="0"/>
                                </a:rPr>
                              </m:ctrlPr>
                            </m:fPr>
                            <m:num>
                              <m:r>
                                <a:rPr lang="es-EC" sz="900" i="1">
                                  <a:latin typeface="Cambria Math" panose="02040503050406030204" pitchFamily="18" charset="0"/>
                                </a:rPr>
                                <m:t>𝑈𝐹𝐶</m:t>
                              </m:r>
                            </m:num>
                            <m:den>
                              <m:r>
                                <a:rPr lang="es-EC" sz="900" i="1">
                                  <a:latin typeface="Cambria Math" panose="02040503050406030204" pitchFamily="18" charset="0"/>
                                </a:rPr>
                                <m:t>𝑚𝑙</m:t>
                              </m:r>
                            </m:den>
                          </m:f>
                        </m:e>
                      </m:d>
                      <m:r>
                        <a:rPr lang="es-EC" sz="900">
                          <a:latin typeface="Cambria Math" panose="02040503050406030204" pitchFamily="18" charset="0"/>
                        </a:rPr>
                        <m:t>=</m:t>
                      </m:r>
                      <m:f>
                        <m:fPr>
                          <m:ctrlPr>
                            <a:rPr lang="es-EC" sz="900" i="1">
                              <a:latin typeface="Cambria Math" panose="02040503050406030204" pitchFamily="18" charset="0"/>
                            </a:rPr>
                          </m:ctrlPr>
                        </m:fPr>
                        <m:num>
                          <m:r>
                            <a:rPr lang="es-ES" sz="900" b="0" i="1" smtClean="0">
                              <a:latin typeface="Cambria Math" panose="02040503050406030204" pitchFamily="18" charset="0"/>
                            </a:rPr>
                            <m:t>𝑛</m:t>
                          </m:r>
                          <m:r>
                            <a:rPr lang="es-EC" sz="900">
                              <a:latin typeface="Cambria Math" panose="02040503050406030204" pitchFamily="18" charset="0"/>
                            </a:rPr>
                            <m:t>∗</m:t>
                          </m:r>
                          <m:r>
                            <a:rPr lang="es-EC" sz="900" i="1">
                              <a:latin typeface="Cambria Math" panose="02040503050406030204" pitchFamily="18" charset="0"/>
                            </a:rPr>
                            <m:t>𝐼𝑛𝑣𝑒𝑟𝑠𝑜</m:t>
                          </m:r>
                          <m:r>
                            <a:rPr lang="es-EC" sz="900">
                              <a:latin typeface="Cambria Math" panose="02040503050406030204" pitchFamily="18" charset="0"/>
                            </a:rPr>
                            <m:t> </m:t>
                          </m:r>
                          <m:r>
                            <a:rPr lang="es-EC" sz="900" i="1">
                              <a:latin typeface="Cambria Math" panose="02040503050406030204" pitchFamily="18" charset="0"/>
                            </a:rPr>
                            <m:t>𝑑𝑒𝑙</m:t>
                          </m:r>
                          <m:r>
                            <a:rPr lang="es-EC" sz="900">
                              <a:latin typeface="Cambria Math" panose="02040503050406030204" pitchFamily="18" charset="0"/>
                            </a:rPr>
                            <m:t> </m:t>
                          </m:r>
                          <m:r>
                            <a:rPr lang="es-ES" sz="900" b="0" i="1" smtClean="0">
                              <a:latin typeface="Cambria Math" panose="02040503050406030204" pitchFamily="18" charset="0"/>
                            </a:rPr>
                            <m:t>𝐹</m:t>
                          </m:r>
                        </m:num>
                        <m:den>
                          <m:r>
                            <a:rPr lang="es-EC" sz="900" i="1">
                              <a:latin typeface="Cambria Math" panose="02040503050406030204" pitchFamily="18" charset="0"/>
                            </a:rPr>
                            <m:t>𝑉𝑜𝑙𝑢𝑚𝑒𝑛</m:t>
                          </m:r>
                          <m:r>
                            <a:rPr lang="es-EC" sz="900">
                              <a:latin typeface="Cambria Math" panose="02040503050406030204" pitchFamily="18" charset="0"/>
                            </a:rPr>
                            <m:t> </m:t>
                          </m:r>
                          <m:r>
                            <a:rPr lang="es-EC" sz="900" i="1">
                              <a:latin typeface="Cambria Math" panose="02040503050406030204" pitchFamily="18" charset="0"/>
                            </a:rPr>
                            <m:t>𝑖𝑛𝑜𝑐𝑢𝑙𝑎𝑑𝑜</m:t>
                          </m:r>
                          <m:r>
                            <a:rPr lang="es-EC" sz="900">
                              <a:latin typeface="Cambria Math" panose="02040503050406030204" pitchFamily="18" charset="0"/>
                            </a:rPr>
                            <m:t> </m:t>
                          </m:r>
                        </m:den>
                      </m:f>
                    </m:oMath>
                  </m:oMathPara>
                </a14:m>
                <a:endParaRPr lang="es-EC" sz="900" dirty="0"/>
              </a:p>
            </p:txBody>
          </p:sp>
        </mc:Choice>
        <mc:Fallback xmlns="">
          <p:sp>
            <p:nvSpPr>
              <p:cNvPr id="48" name="Rectángulo 47"/>
              <p:cNvSpPr>
                <a:spLocks noRot="1" noChangeAspect="1" noMove="1" noResize="1" noEditPoints="1" noAdjustHandles="1" noChangeArrowheads="1" noChangeShapeType="1" noTextEdit="1"/>
              </p:cNvSpPr>
              <p:nvPr/>
            </p:nvSpPr>
            <p:spPr>
              <a:xfrm>
                <a:off x="5102201" y="3671928"/>
                <a:ext cx="1832322" cy="403572"/>
              </a:xfrm>
              <a:prstGeom prst="rect">
                <a:avLst/>
              </a:prstGeom>
              <a:blipFill>
                <a:blip r:embed="rId10"/>
                <a:stretch>
                  <a:fillRect/>
                </a:stretch>
              </a:blipFill>
            </p:spPr>
            <p:txBody>
              <a:bodyPr/>
              <a:lstStyle/>
              <a:p>
                <a:r>
                  <a:rPr lang="es-EC">
                    <a:noFill/>
                  </a:rPr>
                  <a:t> </a:t>
                </a:r>
              </a:p>
            </p:txBody>
          </p:sp>
        </mc:Fallback>
      </mc:AlternateContent>
      <p:sp>
        <p:nvSpPr>
          <p:cNvPr id="49" name="Rectángulo 48"/>
          <p:cNvSpPr/>
          <p:nvPr/>
        </p:nvSpPr>
        <p:spPr>
          <a:xfrm>
            <a:off x="5086442" y="3584715"/>
            <a:ext cx="1848081" cy="631621"/>
          </a:xfrm>
          <a:prstGeom prst="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0" name="Rectángulo 49"/>
          <p:cNvSpPr/>
          <p:nvPr/>
        </p:nvSpPr>
        <p:spPr>
          <a:xfrm>
            <a:off x="7027589" y="1028661"/>
            <a:ext cx="1802200" cy="3164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dirty="0" smtClean="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Análisis sensorial</a:t>
            </a:r>
            <a:endParaRPr lang="es-ES"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pic>
        <p:nvPicPr>
          <p:cNvPr id="51" name="Imagen 50"/>
          <p:cNvPicPr>
            <a:picLocks noChangeAspect="1"/>
          </p:cNvPicPr>
          <p:nvPr/>
        </p:nvPicPr>
        <p:blipFill>
          <a:blip r:embed="rId11"/>
          <a:stretch>
            <a:fillRect/>
          </a:stretch>
        </p:blipFill>
        <p:spPr>
          <a:xfrm>
            <a:off x="7124188" y="1470242"/>
            <a:ext cx="1754070" cy="1366174"/>
          </a:xfrm>
          <a:prstGeom prst="rect">
            <a:avLst/>
          </a:prstGeom>
        </p:spPr>
      </p:pic>
      <p:pic>
        <p:nvPicPr>
          <p:cNvPr id="52" name="Imagen 51"/>
          <p:cNvPicPr>
            <a:picLocks noChangeAspect="1"/>
          </p:cNvPicPr>
          <p:nvPr/>
        </p:nvPicPr>
        <p:blipFill>
          <a:blip r:embed="rId12"/>
          <a:stretch>
            <a:fillRect/>
          </a:stretch>
        </p:blipFill>
        <p:spPr>
          <a:xfrm>
            <a:off x="7139947" y="2895262"/>
            <a:ext cx="1736019" cy="1520507"/>
          </a:xfrm>
          <a:prstGeom prst="rect">
            <a:avLst/>
          </a:prstGeom>
        </p:spPr>
      </p:pic>
    </p:spTree>
    <p:extLst>
      <p:ext uri="{BB962C8B-B14F-4D97-AF65-F5344CB8AC3E}">
        <p14:creationId xmlns:p14="http://schemas.microsoft.com/office/powerpoint/2010/main" val="276015036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8" grpId="0"/>
      <p:bldP spid="39" grpId="0" animBg="1"/>
      <p:bldP spid="46" grpId="0"/>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954;p57"/>
          <p:cNvSpPr txBox="1">
            <a:spLocks noGrp="1"/>
          </p:cNvSpPr>
          <p:nvPr>
            <p:ph type="title"/>
          </p:nvPr>
        </p:nvSpPr>
        <p:spPr>
          <a:xfrm>
            <a:off x="626024" y="6682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Resultados y discusiones</a:t>
            </a:r>
            <a:endParaRPr b="1" dirty="0">
              <a:solidFill>
                <a:schemeClr val="accent4"/>
              </a:solidFill>
              <a:latin typeface="Calibri Light" panose="020F0302020204030204" pitchFamily="34" charset="0"/>
              <a:cs typeface="Calibri Light" panose="020F0302020204030204" pitchFamily="34" charset="0"/>
            </a:endParaRPr>
          </a:p>
        </p:txBody>
      </p:sp>
      <p:sp>
        <p:nvSpPr>
          <p:cNvPr id="16" name="Rectángulo 15"/>
          <p:cNvSpPr/>
          <p:nvPr/>
        </p:nvSpPr>
        <p:spPr>
          <a:xfrm>
            <a:off x="2551998" y="382537"/>
            <a:ext cx="4153701" cy="489365"/>
          </a:xfrm>
          <a:prstGeom prst="rect">
            <a:avLst/>
          </a:prstGeom>
        </p:spPr>
        <p:txBody>
          <a:bodyPr wrap="none">
            <a:spAutoFit/>
          </a:bodyPr>
          <a:lstStyle/>
          <a:p>
            <a:pPr>
              <a:lnSpc>
                <a:spcPct val="200000"/>
              </a:lnSpc>
              <a:spcBef>
                <a:spcPts val="1200"/>
              </a:spcBef>
              <a:spcAft>
                <a:spcPts val="1200"/>
              </a:spcAft>
            </a:pPr>
            <a:r>
              <a:rPr lang="es-EC" sz="1500" b="1" dirty="0">
                <a:latin typeface="Calibri Light" panose="020F0302020204030204" pitchFamily="34" charset="0"/>
                <a:ea typeface="Arial" panose="020B0604020202020204" pitchFamily="34" charset="0"/>
                <a:cs typeface="Calibri Light" panose="020F0302020204030204" pitchFamily="34" charset="0"/>
              </a:rPr>
              <a:t>Caracterización físico-química del mucílago de cacao</a:t>
            </a:r>
            <a:endParaRPr lang="en-US" sz="1500" b="1" dirty="0">
              <a:latin typeface="Calibri Light" panose="020F0302020204030204" pitchFamily="34" charset="0"/>
              <a:ea typeface="Arial" panose="020B0604020202020204" pitchFamily="34" charset="0"/>
              <a:cs typeface="Calibri Light" panose="020F0302020204030204" pitchFamily="34" charset="0"/>
            </a:endParaRPr>
          </a:p>
        </p:txBody>
      </p:sp>
      <p:graphicFrame>
        <p:nvGraphicFramePr>
          <p:cNvPr id="17" name="Tabla 16"/>
          <p:cNvGraphicFramePr>
            <a:graphicFrameLocks noGrp="1"/>
          </p:cNvGraphicFramePr>
          <p:nvPr>
            <p:extLst>
              <p:ext uri="{D42A27DB-BD31-4B8C-83A1-F6EECF244321}">
                <p14:modId xmlns:p14="http://schemas.microsoft.com/office/powerpoint/2010/main" val="2416263235"/>
              </p:ext>
            </p:extLst>
          </p:nvPr>
        </p:nvGraphicFramePr>
        <p:xfrm>
          <a:off x="155864" y="976746"/>
          <a:ext cx="5517572" cy="3532682"/>
        </p:xfrm>
        <a:graphic>
          <a:graphicData uri="http://schemas.openxmlformats.org/drawingml/2006/table">
            <a:tbl>
              <a:tblPr firstRow="1" firstCol="1" bandRow="1">
                <a:tableStyleId>{C5A187CE-E416-4C36-BC1E-4D8BD47FA7FC}</a:tableStyleId>
              </a:tblPr>
              <a:tblGrid>
                <a:gridCol w="1153391">
                  <a:extLst>
                    <a:ext uri="{9D8B030D-6E8A-4147-A177-3AD203B41FA5}">
                      <a16:colId xmlns:a16="http://schemas.microsoft.com/office/drawing/2014/main" val="2670854088"/>
                    </a:ext>
                  </a:extLst>
                </a:gridCol>
                <a:gridCol w="779318">
                  <a:extLst>
                    <a:ext uri="{9D8B030D-6E8A-4147-A177-3AD203B41FA5}">
                      <a16:colId xmlns:a16="http://schemas.microsoft.com/office/drawing/2014/main" val="2501711163"/>
                    </a:ext>
                  </a:extLst>
                </a:gridCol>
                <a:gridCol w="893618">
                  <a:extLst>
                    <a:ext uri="{9D8B030D-6E8A-4147-A177-3AD203B41FA5}">
                      <a16:colId xmlns:a16="http://schemas.microsoft.com/office/drawing/2014/main" val="2727136600"/>
                    </a:ext>
                  </a:extLst>
                </a:gridCol>
                <a:gridCol w="852054">
                  <a:extLst>
                    <a:ext uri="{9D8B030D-6E8A-4147-A177-3AD203B41FA5}">
                      <a16:colId xmlns:a16="http://schemas.microsoft.com/office/drawing/2014/main" val="178036661"/>
                    </a:ext>
                  </a:extLst>
                </a:gridCol>
                <a:gridCol w="935182">
                  <a:extLst>
                    <a:ext uri="{9D8B030D-6E8A-4147-A177-3AD203B41FA5}">
                      <a16:colId xmlns:a16="http://schemas.microsoft.com/office/drawing/2014/main" val="962789925"/>
                    </a:ext>
                  </a:extLst>
                </a:gridCol>
                <a:gridCol w="904009">
                  <a:extLst>
                    <a:ext uri="{9D8B030D-6E8A-4147-A177-3AD203B41FA5}">
                      <a16:colId xmlns:a16="http://schemas.microsoft.com/office/drawing/2014/main" val="1898846433"/>
                    </a:ext>
                  </a:extLst>
                </a:gridCol>
              </a:tblGrid>
              <a:tr h="726258">
                <a:tc>
                  <a:txBody>
                    <a:bodyPr/>
                    <a:lstStyle/>
                    <a:p>
                      <a:pPr algn="ctr">
                        <a:lnSpc>
                          <a:spcPct val="107000"/>
                        </a:lnSpc>
                        <a:spcAft>
                          <a:spcPts val="0"/>
                        </a:spcAft>
                      </a:pPr>
                      <a:r>
                        <a:rPr lang="es-EC" sz="1400" b="1" dirty="0">
                          <a:effectLst/>
                          <a:latin typeface="Calibri Light" panose="020F0302020204030204" pitchFamily="34" charset="0"/>
                          <a:cs typeface="Calibri Light" panose="020F0302020204030204" pitchFamily="34" charset="0"/>
                        </a:rPr>
                        <a:t>Parámetros analizados</a:t>
                      </a:r>
                      <a:endParaRPr lang="en-US" sz="16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07000"/>
                        </a:lnSpc>
                        <a:spcAft>
                          <a:spcPts val="0"/>
                        </a:spcAft>
                      </a:pPr>
                      <a:r>
                        <a:rPr lang="es-EC" sz="1400" b="1">
                          <a:effectLst/>
                          <a:latin typeface="Calibri Light" panose="020F0302020204030204" pitchFamily="34" charset="0"/>
                          <a:cs typeface="Calibri Light" panose="020F0302020204030204" pitchFamily="34" charset="0"/>
                        </a:rPr>
                        <a:t>Unidad</a:t>
                      </a:r>
                      <a:endParaRPr lang="en-US" sz="1600" b="1">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accent2">
                        <a:lumMod val="20000"/>
                        <a:lumOff val="80000"/>
                      </a:schemeClr>
                    </a:solidFill>
                  </a:tcPr>
                </a:tc>
                <a:tc gridSpan="2">
                  <a:txBody>
                    <a:bodyPr/>
                    <a:lstStyle/>
                    <a:p>
                      <a:pPr algn="ctr">
                        <a:lnSpc>
                          <a:spcPct val="107000"/>
                        </a:lnSpc>
                        <a:spcAft>
                          <a:spcPts val="0"/>
                        </a:spcAft>
                      </a:pPr>
                      <a:r>
                        <a:rPr lang="es-EC" sz="1400" b="1">
                          <a:effectLst/>
                          <a:latin typeface="Calibri Light" panose="020F0302020204030204" pitchFamily="34" charset="0"/>
                          <a:cs typeface="Calibri Light" panose="020F0302020204030204" pitchFamily="34" charset="0"/>
                        </a:rPr>
                        <a:t>Fresco</a:t>
                      </a:r>
                      <a:endParaRPr lang="en-US" sz="1600" b="1">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accent2">
                        <a:lumMod val="20000"/>
                        <a:lumOff val="80000"/>
                      </a:schemeClr>
                    </a:solidFill>
                  </a:tcPr>
                </a:tc>
                <a:tc hMerge="1">
                  <a:txBody>
                    <a:bodyPr/>
                    <a:lstStyle/>
                    <a:p>
                      <a:endParaRPr lang="es-EC"/>
                    </a:p>
                  </a:txBody>
                  <a:tcPr/>
                </a:tc>
                <a:tc gridSpan="2">
                  <a:txBody>
                    <a:bodyPr/>
                    <a:lstStyle/>
                    <a:p>
                      <a:pPr algn="ctr">
                        <a:lnSpc>
                          <a:spcPct val="107000"/>
                        </a:lnSpc>
                        <a:spcAft>
                          <a:spcPts val="0"/>
                        </a:spcAft>
                      </a:pPr>
                      <a:r>
                        <a:rPr lang="es-EC" sz="1400" b="1" dirty="0">
                          <a:effectLst/>
                          <a:latin typeface="Calibri Light" panose="020F0302020204030204" pitchFamily="34" charset="0"/>
                          <a:cs typeface="Calibri Light" panose="020F0302020204030204" pitchFamily="34" charset="0"/>
                        </a:rPr>
                        <a:t>Fermentado</a:t>
                      </a:r>
                      <a:endParaRPr lang="en-US" sz="16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accent2">
                        <a:lumMod val="20000"/>
                        <a:lumOff val="80000"/>
                      </a:schemeClr>
                    </a:solidFill>
                  </a:tcPr>
                </a:tc>
                <a:tc hMerge="1">
                  <a:txBody>
                    <a:bodyPr/>
                    <a:lstStyle/>
                    <a:p>
                      <a:endParaRPr lang="es-EC"/>
                    </a:p>
                  </a:txBody>
                  <a:tcPr/>
                </a:tc>
                <a:extLst>
                  <a:ext uri="{0D108BD9-81ED-4DB2-BD59-A6C34878D82A}">
                    <a16:rowId xmlns:a16="http://schemas.microsoft.com/office/drawing/2014/main" val="1280454170"/>
                  </a:ext>
                </a:extLst>
              </a:tr>
              <a:tr h="499448">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 </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 </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Nacional</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CCN-51</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Nacional</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CCN-51</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682847447"/>
                  </a:ext>
                </a:extLst>
              </a:tr>
              <a:tr h="499448">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pH</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 </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3,63</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3,52</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4,02</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3,97</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727925039"/>
                  </a:ext>
                </a:extLst>
              </a:tr>
              <a:tr h="903764">
                <a:tc>
                  <a:txBody>
                    <a:bodyPr/>
                    <a:lstStyle/>
                    <a:p>
                      <a:pPr algn="ctr">
                        <a:lnSpc>
                          <a:spcPct val="100000"/>
                        </a:lnSpc>
                        <a:spcAft>
                          <a:spcPts val="0"/>
                        </a:spcAft>
                      </a:pPr>
                      <a:endParaRPr lang="es-EC" sz="500" dirty="0" smtClean="0">
                        <a:effectLst/>
                        <a:latin typeface="Calibri Light" panose="020F0302020204030204" pitchFamily="34" charset="0"/>
                        <a:cs typeface="Calibri Light" panose="020F0302020204030204" pitchFamily="34" charset="0"/>
                      </a:endParaRPr>
                    </a:p>
                    <a:p>
                      <a:pPr algn="ctr">
                        <a:lnSpc>
                          <a:spcPct val="100000"/>
                        </a:lnSpc>
                        <a:spcAft>
                          <a:spcPts val="0"/>
                        </a:spcAft>
                      </a:pPr>
                      <a:r>
                        <a:rPr lang="es-EC" sz="1400" dirty="0" smtClean="0">
                          <a:effectLst/>
                          <a:latin typeface="Calibri Light" panose="020F0302020204030204" pitchFamily="34" charset="0"/>
                          <a:cs typeface="Calibri Light" panose="020F0302020204030204" pitchFamily="34" charset="0"/>
                        </a:rPr>
                        <a:t>Acidez titulable</a:t>
                      </a:r>
                    </a:p>
                    <a:p>
                      <a:pPr algn="ctr">
                        <a:lnSpc>
                          <a:spcPct val="100000"/>
                        </a:lnSpc>
                        <a:spcAft>
                          <a:spcPts val="0"/>
                        </a:spcAft>
                      </a:pPr>
                      <a:endParaRPr lang="en-US" sz="5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1,11</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1,24</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1,84</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1,57</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38544975"/>
                  </a:ext>
                </a:extLst>
              </a:tr>
              <a:tr h="903764">
                <a:tc>
                  <a:txBody>
                    <a:bodyPr/>
                    <a:lstStyle/>
                    <a:p>
                      <a:pPr algn="ctr">
                        <a:lnSpc>
                          <a:spcPct val="100000"/>
                        </a:lnSpc>
                        <a:spcAft>
                          <a:spcPts val="0"/>
                        </a:spcAft>
                      </a:pPr>
                      <a:endParaRPr lang="es-EC" sz="500" dirty="0" smtClean="0">
                        <a:effectLst/>
                        <a:latin typeface="Calibri Light" panose="020F0302020204030204" pitchFamily="34" charset="0"/>
                        <a:cs typeface="Calibri Light" panose="020F0302020204030204" pitchFamily="34" charset="0"/>
                      </a:endParaRPr>
                    </a:p>
                    <a:p>
                      <a:pPr algn="ctr">
                        <a:lnSpc>
                          <a:spcPct val="100000"/>
                        </a:lnSpc>
                        <a:spcAft>
                          <a:spcPts val="0"/>
                        </a:spcAft>
                      </a:pPr>
                      <a:r>
                        <a:rPr lang="es-EC" sz="1400" dirty="0" smtClean="0">
                          <a:effectLst/>
                          <a:latin typeface="Calibri Light" panose="020F0302020204030204" pitchFamily="34" charset="0"/>
                          <a:cs typeface="Calibri Light" panose="020F0302020204030204" pitchFamily="34" charset="0"/>
                        </a:rPr>
                        <a:t>Sólidos solubles</a:t>
                      </a:r>
                    </a:p>
                    <a:p>
                      <a:pPr algn="ctr">
                        <a:lnSpc>
                          <a:spcPct val="100000"/>
                        </a:lnSpc>
                        <a:spcAft>
                          <a:spcPts val="0"/>
                        </a:spcAft>
                      </a:pPr>
                      <a:endParaRPr lang="en-US" sz="5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°Brix</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17</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Calibri Light" panose="020F0302020204030204" pitchFamily="34" charset="0"/>
                          <a:cs typeface="Calibri Light" panose="020F0302020204030204" pitchFamily="34" charset="0"/>
                        </a:rPr>
                        <a:t>19,5</a:t>
                      </a:r>
                      <a:endParaRPr lang="en-US" sz="16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a:effectLst/>
                          <a:latin typeface="Calibri Light" panose="020F0302020204030204" pitchFamily="34" charset="0"/>
                          <a:cs typeface="Calibri Light" panose="020F0302020204030204" pitchFamily="34" charset="0"/>
                        </a:rPr>
                        <a:t>12,5</a:t>
                      </a:r>
                      <a:endParaRPr lang="en-US" sz="16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Calibri Light" panose="020F0302020204030204" pitchFamily="34" charset="0"/>
                          <a:cs typeface="Calibri Light" panose="020F0302020204030204" pitchFamily="34" charset="0"/>
                        </a:rPr>
                        <a:t>15,5</a:t>
                      </a:r>
                      <a:endParaRPr lang="en-US" sz="16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221957749"/>
                  </a:ext>
                </a:extLst>
              </a:tr>
            </a:tbl>
          </a:graphicData>
        </a:graphic>
      </p:graphicFrame>
      <p:sp>
        <p:nvSpPr>
          <p:cNvPr id="18" name="Rectángulo 17"/>
          <p:cNvSpPr/>
          <p:nvPr/>
        </p:nvSpPr>
        <p:spPr>
          <a:xfrm>
            <a:off x="6177567" y="872249"/>
            <a:ext cx="2369127" cy="56110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2"/>
                </a:solidFill>
                <a:latin typeface="Calibri Light" panose="020F0302020204030204" pitchFamily="34" charset="0"/>
                <a:cs typeface="Calibri Light" panose="020F0302020204030204" pitchFamily="34" charset="0"/>
              </a:rPr>
              <a:t>Nacional </a:t>
            </a:r>
            <a:r>
              <a:rPr lang="es-EC" sz="1200" b="1" dirty="0" smtClean="0">
                <a:solidFill>
                  <a:schemeClr val="tx2"/>
                </a:solidFill>
                <a:latin typeface="Calibri Light" panose="020F0302020204030204" pitchFamily="34" charset="0"/>
                <a:cs typeface="Calibri Light" panose="020F0302020204030204" pitchFamily="34" charset="0"/>
              </a:rPr>
              <a:t>3,69</a:t>
            </a:r>
            <a:endParaRPr lang="es-EC" sz="1200" b="1" dirty="0">
              <a:solidFill>
                <a:schemeClr val="tx2"/>
              </a:solidFill>
              <a:latin typeface="Calibri Light" panose="020F0302020204030204" pitchFamily="34" charset="0"/>
              <a:cs typeface="Calibri Light" panose="020F0302020204030204" pitchFamily="34" charset="0"/>
            </a:endParaRPr>
          </a:p>
          <a:p>
            <a:pPr algn="ctr"/>
            <a:r>
              <a:rPr lang="es-EC" sz="1200" b="1" dirty="0">
                <a:solidFill>
                  <a:schemeClr val="tx2"/>
                </a:solidFill>
                <a:latin typeface="Calibri Light" panose="020F0302020204030204" pitchFamily="34" charset="0"/>
                <a:cs typeface="Calibri Light" panose="020F0302020204030204" pitchFamily="34" charset="0"/>
              </a:rPr>
              <a:t>CCN-51 </a:t>
            </a:r>
            <a:r>
              <a:rPr lang="es-EC" sz="1200" b="1" dirty="0" smtClean="0">
                <a:solidFill>
                  <a:schemeClr val="tx2"/>
                </a:solidFill>
                <a:latin typeface="Calibri Light" panose="020F0302020204030204" pitchFamily="34" charset="0"/>
                <a:cs typeface="Calibri Light" panose="020F0302020204030204" pitchFamily="34" charset="0"/>
              </a:rPr>
              <a:t>3,52</a:t>
            </a:r>
            <a:endParaRPr lang="es-EC" sz="1200" b="1" dirty="0">
              <a:solidFill>
                <a:schemeClr val="tx2"/>
              </a:solidFill>
              <a:latin typeface="Calibri Light" panose="020F0302020204030204" pitchFamily="34" charset="0"/>
              <a:cs typeface="Calibri Light" panose="020F0302020204030204" pitchFamily="34" charset="0"/>
            </a:endParaRPr>
          </a:p>
          <a:p>
            <a:pPr algn="ctr"/>
            <a:r>
              <a:rPr lang="es-EC" sz="1200" b="1" dirty="0">
                <a:solidFill>
                  <a:schemeClr val="tx2"/>
                </a:solidFill>
                <a:latin typeface="Calibri Light" panose="020F0302020204030204" pitchFamily="34" charset="0"/>
                <a:cs typeface="Calibri Light" panose="020F0302020204030204" pitchFamily="34" charset="0"/>
              </a:rPr>
              <a:t>(Vallejo et al</a:t>
            </a:r>
            <a:r>
              <a:rPr lang="es-EC" sz="1200" b="1" dirty="0" smtClean="0">
                <a:solidFill>
                  <a:schemeClr val="tx2"/>
                </a:solidFill>
                <a:latin typeface="Calibri Light" panose="020F0302020204030204" pitchFamily="34" charset="0"/>
                <a:cs typeface="Calibri Light" panose="020F0302020204030204" pitchFamily="34" charset="0"/>
              </a:rPr>
              <a:t>. 2016; Lopez 2021)</a:t>
            </a:r>
            <a:endParaRPr lang="es-EC" sz="1200" b="1" dirty="0">
              <a:solidFill>
                <a:schemeClr val="tx2"/>
              </a:solidFill>
              <a:latin typeface="Calibri Light" panose="020F0302020204030204" pitchFamily="34" charset="0"/>
              <a:cs typeface="Calibri Light" panose="020F0302020204030204" pitchFamily="34" charset="0"/>
            </a:endParaRPr>
          </a:p>
        </p:txBody>
      </p:sp>
      <p:sp>
        <p:nvSpPr>
          <p:cNvPr id="20" name="Rectángulo redondeado 19"/>
          <p:cNvSpPr/>
          <p:nvPr/>
        </p:nvSpPr>
        <p:spPr>
          <a:xfrm>
            <a:off x="342900" y="2234044"/>
            <a:ext cx="3418609" cy="272085"/>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22" name="Conector recto de flecha 21"/>
          <p:cNvCxnSpPr>
            <a:stCxn id="20" idx="3"/>
            <a:endCxn id="18" idx="1"/>
          </p:cNvCxnSpPr>
          <p:nvPr/>
        </p:nvCxnSpPr>
        <p:spPr>
          <a:xfrm flipV="1">
            <a:off x="3761509" y="1152804"/>
            <a:ext cx="2416058" cy="1217283"/>
          </a:xfrm>
          <a:prstGeom prst="straightConnector1">
            <a:avLst/>
          </a:prstGeom>
          <a:ln w="1905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ángulo redondeado 22"/>
          <p:cNvSpPr/>
          <p:nvPr/>
        </p:nvSpPr>
        <p:spPr>
          <a:xfrm>
            <a:off x="342900" y="2743087"/>
            <a:ext cx="3408218" cy="510471"/>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Rectángulo redondeado 23"/>
          <p:cNvSpPr/>
          <p:nvPr/>
        </p:nvSpPr>
        <p:spPr>
          <a:xfrm>
            <a:off x="342900" y="3636818"/>
            <a:ext cx="3408218" cy="489350"/>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Rectángulo 33"/>
          <p:cNvSpPr/>
          <p:nvPr/>
        </p:nvSpPr>
        <p:spPr>
          <a:xfrm>
            <a:off x="6177565" y="1544371"/>
            <a:ext cx="2369127" cy="56110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2"/>
                </a:solidFill>
                <a:latin typeface="Calibri Light" panose="020F0302020204030204" pitchFamily="34" charset="0"/>
                <a:cs typeface="Calibri Light" panose="020F0302020204030204" pitchFamily="34" charset="0"/>
              </a:rPr>
              <a:t>Nacional 1,86% </a:t>
            </a:r>
            <a:endParaRPr lang="es-EC" sz="1200" b="1" dirty="0" smtClean="0">
              <a:solidFill>
                <a:schemeClr val="tx2"/>
              </a:solidFill>
              <a:latin typeface="Calibri Light" panose="020F0302020204030204" pitchFamily="34" charset="0"/>
              <a:cs typeface="Calibri Light" panose="020F0302020204030204" pitchFamily="34" charset="0"/>
            </a:endParaRPr>
          </a:p>
          <a:p>
            <a:pPr algn="ctr"/>
            <a:r>
              <a:rPr lang="es-EC" sz="1200" b="1" dirty="0">
                <a:solidFill>
                  <a:schemeClr val="tx2"/>
                </a:solidFill>
                <a:latin typeface="Calibri Light" panose="020F0302020204030204" pitchFamily="34" charset="0"/>
                <a:cs typeface="Calibri Light" panose="020F0302020204030204" pitchFamily="34" charset="0"/>
              </a:rPr>
              <a:t>CCN-51 1,16% </a:t>
            </a:r>
            <a:endParaRPr lang="es-EC" sz="1200" b="1" dirty="0" smtClean="0">
              <a:solidFill>
                <a:schemeClr val="tx2"/>
              </a:solidFill>
              <a:latin typeface="Calibri Light" panose="020F0302020204030204" pitchFamily="34" charset="0"/>
              <a:cs typeface="Calibri Light" panose="020F0302020204030204" pitchFamily="34" charset="0"/>
            </a:endParaRPr>
          </a:p>
          <a:p>
            <a:pPr algn="ctr"/>
            <a:r>
              <a:rPr lang="es-EC" sz="1200" b="1" dirty="0" smtClean="0">
                <a:solidFill>
                  <a:schemeClr val="tx2"/>
                </a:solidFill>
                <a:latin typeface="Calibri Light" panose="020F0302020204030204" pitchFamily="34" charset="0"/>
                <a:cs typeface="Calibri Light" panose="020F0302020204030204" pitchFamily="34" charset="0"/>
              </a:rPr>
              <a:t>(Lopez 2021)</a:t>
            </a:r>
            <a:endParaRPr lang="es-EC" sz="1200" b="1" dirty="0">
              <a:solidFill>
                <a:schemeClr val="tx2"/>
              </a:solidFill>
              <a:latin typeface="Calibri Light" panose="020F0302020204030204" pitchFamily="34" charset="0"/>
              <a:cs typeface="Calibri Light" panose="020F0302020204030204" pitchFamily="34" charset="0"/>
            </a:endParaRPr>
          </a:p>
        </p:txBody>
      </p:sp>
      <p:cxnSp>
        <p:nvCxnSpPr>
          <p:cNvPr id="35" name="Conector recto de flecha 34"/>
          <p:cNvCxnSpPr>
            <a:stCxn id="23" idx="3"/>
            <a:endCxn id="34" idx="1"/>
          </p:cNvCxnSpPr>
          <p:nvPr/>
        </p:nvCxnSpPr>
        <p:spPr>
          <a:xfrm flipV="1">
            <a:off x="3751118" y="1824926"/>
            <a:ext cx="2426447" cy="1173397"/>
          </a:xfrm>
          <a:prstGeom prst="straightConnector1">
            <a:avLst/>
          </a:prstGeom>
          <a:ln w="1905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ectángulo 37"/>
          <p:cNvSpPr/>
          <p:nvPr/>
        </p:nvSpPr>
        <p:spPr>
          <a:xfrm>
            <a:off x="6177565" y="2225575"/>
            <a:ext cx="2369127" cy="56110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2"/>
                </a:solidFill>
                <a:latin typeface="Calibri Light" panose="020F0302020204030204" pitchFamily="34" charset="0"/>
                <a:cs typeface="Calibri Light" panose="020F0302020204030204" pitchFamily="34" charset="0"/>
              </a:rPr>
              <a:t>Nacional 15°Brix </a:t>
            </a:r>
            <a:endParaRPr lang="es-EC" sz="1200" b="1" dirty="0" smtClean="0">
              <a:solidFill>
                <a:schemeClr val="tx2"/>
              </a:solidFill>
              <a:latin typeface="Calibri Light" panose="020F0302020204030204" pitchFamily="34" charset="0"/>
              <a:cs typeface="Calibri Light" panose="020F0302020204030204" pitchFamily="34" charset="0"/>
            </a:endParaRPr>
          </a:p>
          <a:p>
            <a:pPr algn="ctr"/>
            <a:r>
              <a:rPr lang="es-EC" sz="1200" b="1" dirty="0">
                <a:solidFill>
                  <a:schemeClr val="tx2"/>
                </a:solidFill>
                <a:latin typeface="Calibri Light" panose="020F0302020204030204" pitchFamily="34" charset="0"/>
                <a:cs typeface="Calibri Light" panose="020F0302020204030204" pitchFamily="34" charset="0"/>
              </a:rPr>
              <a:t>CCN-51 16°Brix </a:t>
            </a:r>
            <a:endParaRPr lang="es-EC" sz="1200" b="1" dirty="0" smtClean="0">
              <a:solidFill>
                <a:schemeClr val="tx2"/>
              </a:solidFill>
              <a:latin typeface="Calibri Light" panose="020F0302020204030204" pitchFamily="34" charset="0"/>
              <a:cs typeface="Calibri Light" panose="020F0302020204030204" pitchFamily="34" charset="0"/>
            </a:endParaRPr>
          </a:p>
          <a:p>
            <a:pPr algn="ctr"/>
            <a:r>
              <a:rPr lang="es-EC" sz="1200" b="1" dirty="0" smtClean="0">
                <a:solidFill>
                  <a:schemeClr val="tx2"/>
                </a:solidFill>
                <a:latin typeface="Calibri Light" panose="020F0302020204030204" pitchFamily="34" charset="0"/>
                <a:cs typeface="Calibri Light" panose="020F0302020204030204" pitchFamily="34" charset="0"/>
              </a:rPr>
              <a:t>(</a:t>
            </a:r>
            <a:r>
              <a:rPr lang="es-EC" sz="1200" b="1" dirty="0">
                <a:solidFill>
                  <a:schemeClr val="tx2"/>
                </a:solidFill>
                <a:latin typeface="Calibri Light" panose="020F0302020204030204" pitchFamily="34" charset="0"/>
                <a:cs typeface="Calibri Light" panose="020F0302020204030204" pitchFamily="34" charset="0"/>
              </a:rPr>
              <a:t>Vallejo et al., 2016</a:t>
            </a:r>
            <a:r>
              <a:rPr lang="es-EC" sz="1200" b="1" dirty="0" smtClean="0">
                <a:solidFill>
                  <a:schemeClr val="tx2"/>
                </a:solidFill>
                <a:latin typeface="Calibri Light" panose="020F0302020204030204" pitchFamily="34" charset="0"/>
                <a:cs typeface="Calibri Light" panose="020F0302020204030204" pitchFamily="34" charset="0"/>
              </a:rPr>
              <a:t>)</a:t>
            </a:r>
            <a:endParaRPr lang="es-EC" sz="1200" b="1" dirty="0">
              <a:solidFill>
                <a:schemeClr val="tx2"/>
              </a:solidFill>
              <a:latin typeface="Calibri Light" panose="020F0302020204030204" pitchFamily="34" charset="0"/>
              <a:cs typeface="Calibri Light" panose="020F0302020204030204" pitchFamily="34" charset="0"/>
            </a:endParaRPr>
          </a:p>
        </p:txBody>
      </p:sp>
      <p:sp>
        <p:nvSpPr>
          <p:cNvPr id="39" name="Rectángulo 38"/>
          <p:cNvSpPr/>
          <p:nvPr/>
        </p:nvSpPr>
        <p:spPr>
          <a:xfrm>
            <a:off x="6177565" y="2903276"/>
            <a:ext cx="2369127" cy="447648"/>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2"/>
                </a:solidFill>
                <a:latin typeface="Calibri Light" panose="020F0302020204030204" pitchFamily="34" charset="0"/>
                <a:cs typeface="Calibri Light" panose="020F0302020204030204" pitchFamily="34" charset="0"/>
              </a:rPr>
              <a:t>Consumo del ácido cítrico </a:t>
            </a:r>
          </a:p>
          <a:p>
            <a:pPr algn="ctr"/>
            <a:r>
              <a:rPr lang="es-ES" sz="1200" b="1" dirty="0">
                <a:solidFill>
                  <a:schemeClr val="tx2"/>
                </a:solidFill>
                <a:latin typeface="Calibri Light" panose="020F0302020204030204" pitchFamily="34" charset="0"/>
                <a:cs typeface="Calibri Light" panose="020F0302020204030204" pitchFamily="34" charset="0"/>
              </a:rPr>
              <a:t>(Gonzalez et al</a:t>
            </a:r>
            <a:r>
              <a:rPr lang="es-ES" sz="1200" b="1" dirty="0" smtClean="0">
                <a:solidFill>
                  <a:schemeClr val="tx2"/>
                </a:solidFill>
                <a:latin typeface="Calibri Light" panose="020F0302020204030204" pitchFamily="34" charset="0"/>
                <a:cs typeface="Calibri Light" panose="020F0302020204030204" pitchFamily="34" charset="0"/>
              </a:rPr>
              <a:t>. </a:t>
            </a:r>
            <a:r>
              <a:rPr lang="es-ES" sz="1200" b="1" dirty="0">
                <a:solidFill>
                  <a:schemeClr val="tx2"/>
                </a:solidFill>
                <a:latin typeface="Calibri Light" panose="020F0302020204030204" pitchFamily="34" charset="0"/>
                <a:cs typeface="Calibri Light" panose="020F0302020204030204" pitchFamily="34" charset="0"/>
              </a:rPr>
              <a:t>2019)</a:t>
            </a:r>
          </a:p>
        </p:txBody>
      </p:sp>
      <p:cxnSp>
        <p:nvCxnSpPr>
          <p:cNvPr id="40" name="Conector recto de flecha 39"/>
          <p:cNvCxnSpPr>
            <a:stCxn id="24" idx="3"/>
            <a:endCxn id="38" idx="1"/>
          </p:cNvCxnSpPr>
          <p:nvPr/>
        </p:nvCxnSpPr>
        <p:spPr>
          <a:xfrm flipV="1">
            <a:off x="3751118" y="2506130"/>
            <a:ext cx="2426447" cy="1375363"/>
          </a:xfrm>
          <a:prstGeom prst="straightConnector1">
            <a:avLst/>
          </a:prstGeom>
          <a:ln w="1905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Rectángulo 45"/>
          <p:cNvSpPr/>
          <p:nvPr/>
        </p:nvSpPr>
        <p:spPr>
          <a:xfrm>
            <a:off x="6177565" y="3468551"/>
            <a:ext cx="2369127" cy="462979"/>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2"/>
                </a:solidFill>
                <a:latin typeface="Calibri Light" panose="020F0302020204030204" pitchFamily="34" charset="0"/>
                <a:cs typeface="Calibri Light" panose="020F0302020204030204" pitchFamily="34" charset="0"/>
              </a:rPr>
              <a:t>Formación </a:t>
            </a:r>
            <a:r>
              <a:rPr lang="es-ES" sz="1200" b="1" dirty="0">
                <a:solidFill>
                  <a:schemeClr val="tx2"/>
                </a:solidFill>
                <a:latin typeface="Calibri Light" panose="020F0302020204030204" pitchFamily="34" charset="0"/>
                <a:cs typeface="Calibri Light" panose="020F0302020204030204" pitchFamily="34" charset="0"/>
              </a:rPr>
              <a:t>de ácidos </a:t>
            </a:r>
            <a:r>
              <a:rPr lang="es-ES" sz="1200" b="1" dirty="0" smtClean="0">
                <a:solidFill>
                  <a:schemeClr val="tx2"/>
                </a:solidFill>
                <a:latin typeface="Calibri Light" panose="020F0302020204030204" pitchFamily="34" charset="0"/>
                <a:cs typeface="Calibri Light" panose="020F0302020204030204" pitchFamily="34" charset="0"/>
              </a:rPr>
              <a:t>orgánicos </a:t>
            </a:r>
            <a:r>
              <a:rPr lang="es-ES" sz="1200" b="1" dirty="0">
                <a:solidFill>
                  <a:schemeClr val="tx2"/>
                </a:solidFill>
                <a:latin typeface="Calibri Light" panose="020F0302020204030204" pitchFamily="34" charset="0"/>
                <a:cs typeface="Calibri Light" panose="020F0302020204030204" pitchFamily="34" charset="0"/>
              </a:rPr>
              <a:t>(Gonzalez et al. 2019</a:t>
            </a:r>
            <a:r>
              <a:rPr lang="es-ES" sz="1200" b="1" dirty="0" smtClean="0">
                <a:solidFill>
                  <a:schemeClr val="tx2"/>
                </a:solidFill>
                <a:latin typeface="Calibri Light" panose="020F0302020204030204" pitchFamily="34" charset="0"/>
                <a:cs typeface="Calibri Light" panose="020F0302020204030204" pitchFamily="34" charset="0"/>
              </a:rPr>
              <a:t>)</a:t>
            </a:r>
            <a:endParaRPr lang="es-ES" sz="1200" b="1" dirty="0">
              <a:solidFill>
                <a:schemeClr val="tx2"/>
              </a:solidFill>
              <a:latin typeface="Calibri Light" panose="020F0302020204030204" pitchFamily="34" charset="0"/>
              <a:cs typeface="Calibri Light" panose="020F0302020204030204" pitchFamily="34" charset="0"/>
            </a:endParaRPr>
          </a:p>
        </p:txBody>
      </p:sp>
      <p:sp>
        <p:nvSpPr>
          <p:cNvPr id="47" name="Rectángulo 46"/>
          <p:cNvSpPr/>
          <p:nvPr/>
        </p:nvSpPr>
        <p:spPr>
          <a:xfrm>
            <a:off x="6177565" y="4061781"/>
            <a:ext cx="2369127" cy="447648"/>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2"/>
                </a:solidFill>
                <a:latin typeface="Calibri Light" panose="020F0302020204030204" pitchFamily="34" charset="0"/>
                <a:cs typeface="Calibri Light" panose="020F0302020204030204" pitchFamily="34" charset="0"/>
              </a:rPr>
              <a:t>producción de ácido acético (Otárola, 2018</a:t>
            </a:r>
            <a:r>
              <a:rPr lang="es-ES" sz="1200" b="1" dirty="0" smtClean="0">
                <a:solidFill>
                  <a:schemeClr val="tx2"/>
                </a:solidFill>
                <a:latin typeface="Calibri Light" panose="020F0302020204030204" pitchFamily="34" charset="0"/>
                <a:cs typeface="Calibri Light" panose="020F0302020204030204" pitchFamily="34" charset="0"/>
              </a:rPr>
              <a:t>)</a:t>
            </a:r>
            <a:endParaRPr lang="es-ES" sz="1200" b="1" dirty="0">
              <a:solidFill>
                <a:schemeClr val="tx2"/>
              </a:solidFill>
              <a:latin typeface="Calibri Light" panose="020F0302020204030204" pitchFamily="34" charset="0"/>
              <a:cs typeface="Calibri Light" panose="020F0302020204030204" pitchFamily="34" charset="0"/>
            </a:endParaRPr>
          </a:p>
        </p:txBody>
      </p:sp>
      <p:sp>
        <p:nvSpPr>
          <p:cNvPr id="58" name="Rectángulo redondeado 57"/>
          <p:cNvSpPr/>
          <p:nvPr/>
        </p:nvSpPr>
        <p:spPr>
          <a:xfrm>
            <a:off x="2234215" y="2281207"/>
            <a:ext cx="3345704" cy="325837"/>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Rectángulo redondeado 58"/>
          <p:cNvSpPr/>
          <p:nvPr/>
        </p:nvSpPr>
        <p:spPr>
          <a:xfrm>
            <a:off x="2234215" y="2755398"/>
            <a:ext cx="3345704" cy="325837"/>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0" name="Rectángulo redondeado 59"/>
          <p:cNvSpPr/>
          <p:nvPr/>
        </p:nvSpPr>
        <p:spPr>
          <a:xfrm>
            <a:off x="2234215" y="3641817"/>
            <a:ext cx="3345704" cy="325837"/>
          </a:xfrm>
          <a:prstGeom prst="round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61" name="Conector recto de flecha 60"/>
          <p:cNvCxnSpPr>
            <a:stCxn id="58" idx="3"/>
            <a:endCxn id="39" idx="1"/>
          </p:cNvCxnSpPr>
          <p:nvPr/>
        </p:nvCxnSpPr>
        <p:spPr>
          <a:xfrm>
            <a:off x="5579919" y="2444126"/>
            <a:ext cx="597646" cy="682974"/>
          </a:xfrm>
          <a:prstGeom prst="straightConnector1">
            <a:avLst/>
          </a:prstGeom>
          <a:ln w="1905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ector recto de flecha 63"/>
          <p:cNvCxnSpPr>
            <a:stCxn id="59" idx="3"/>
            <a:endCxn id="46" idx="1"/>
          </p:cNvCxnSpPr>
          <p:nvPr/>
        </p:nvCxnSpPr>
        <p:spPr>
          <a:xfrm>
            <a:off x="5579919" y="2918317"/>
            <a:ext cx="597646" cy="781724"/>
          </a:xfrm>
          <a:prstGeom prst="straightConnector1">
            <a:avLst/>
          </a:prstGeom>
          <a:ln w="1905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ector recto de flecha 66"/>
          <p:cNvCxnSpPr>
            <a:stCxn id="60" idx="3"/>
            <a:endCxn id="47" idx="1"/>
          </p:cNvCxnSpPr>
          <p:nvPr/>
        </p:nvCxnSpPr>
        <p:spPr>
          <a:xfrm>
            <a:off x="5579919" y="3804736"/>
            <a:ext cx="597646" cy="480869"/>
          </a:xfrm>
          <a:prstGeom prst="straightConnector1">
            <a:avLst/>
          </a:prstGeom>
          <a:ln w="1905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59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20"/>
                                        </p:tgtEl>
                                        <p:attrNameLst>
                                          <p:attrName>ppt_x</p:attrName>
                                        </p:attrNameLst>
                                      </p:cBhvr>
                                      <p:tavLst>
                                        <p:tav tm="0">
                                          <p:val>
                                            <p:strVal val="ppt_x"/>
                                          </p:val>
                                        </p:tav>
                                        <p:tav tm="100000">
                                          <p:val>
                                            <p:strVal val="ppt_x"/>
                                          </p:val>
                                        </p:tav>
                                      </p:tavLst>
                                    </p:anim>
                                    <p:anim calcmode="lin" valueType="num">
                                      <p:cBhvr additive="base">
                                        <p:cTn id="18" dur="500"/>
                                        <p:tgtEl>
                                          <p:spTgt spid="20"/>
                                        </p:tgtEl>
                                        <p:attrNameLst>
                                          <p:attrName>ppt_y</p:attrName>
                                        </p:attrNameLst>
                                      </p:cBhvr>
                                      <p:tavLst>
                                        <p:tav tm="0">
                                          <p:val>
                                            <p:strVal val="ppt_y"/>
                                          </p:val>
                                        </p:tav>
                                        <p:tav tm="100000">
                                          <p:val>
                                            <p:strVal val="1+ppt_h/2"/>
                                          </p:val>
                                        </p:tav>
                                      </p:tavLst>
                                    </p:anim>
                                    <p:set>
                                      <p:cBhvr>
                                        <p:cTn id="19" dur="1" fill="hold">
                                          <p:stCondLst>
                                            <p:cond delay="499"/>
                                          </p:stCondLst>
                                        </p:cTn>
                                        <p:tgtEl>
                                          <p:spTgt spid="20"/>
                                        </p:tgtEl>
                                        <p:attrNameLst>
                                          <p:attrName>style.visibility</p:attrName>
                                        </p:attrNameLst>
                                      </p:cBhvr>
                                      <p:to>
                                        <p:strVal val="hidden"/>
                                      </p:to>
                                    </p:set>
                                  </p:childTnLst>
                                </p:cTn>
                              </p:par>
                              <p:par>
                                <p:cTn id="20" presetID="2" presetClass="exit" presetSubtype="4" fill="hold" nodeType="withEffect">
                                  <p:stCondLst>
                                    <p:cond delay="0"/>
                                  </p:stCondLst>
                                  <p:childTnLst>
                                    <p:anim calcmode="lin" valueType="num">
                                      <p:cBhvr additive="base">
                                        <p:cTn id="21" dur="500"/>
                                        <p:tgtEl>
                                          <p:spTgt spid="22"/>
                                        </p:tgtEl>
                                        <p:attrNameLst>
                                          <p:attrName>ppt_x</p:attrName>
                                        </p:attrNameLst>
                                      </p:cBhvr>
                                      <p:tavLst>
                                        <p:tav tm="0">
                                          <p:val>
                                            <p:strVal val="ppt_x"/>
                                          </p:val>
                                        </p:tav>
                                        <p:tav tm="100000">
                                          <p:val>
                                            <p:strVal val="ppt_x"/>
                                          </p:val>
                                        </p:tav>
                                      </p:tavLst>
                                    </p:anim>
                                    <p:anim calcmode="lin" valueType="num">
                                      <p:cBhvr additive="base">
                                        <p:cTn id="22" dur="500"/>
                                        <p:tgtEl>
                                          <p:spTgt spid="22"/>
                                        </p:tgtEl>
                                        <p:attrNameLst>
                                          <p:attrName>ppt_y</p:attrName>
                                        </p:attrNameLst>
                                      </p:cBhvr>
                                      <p:tavLst>
                                        <p:tav tm="0">
                                          <p:val>
                                            <p:strVal val="ppt_y"/>
                                          </p:val>
                                        </p:tav>
                                        <p:tav tm="100000">
                                          <p:val>
                                            <p:strVal val="1+ppt_h/2"/>
                                          </p:val>
                                        </p:tav>
                                      </p:tavLst>
                                    </p:anim>
                                    <p:set>
                                      <p:cBhvr>
                                        <p:cTn id="23" dur="1" fill="hold">
                                          <p:stCondLst>
                                            <p:cond delay="499"/>
                                          </p:stCondLst>
                                        </p:cTn>
                                        <p:tgtEl>
                                          <p:spTgt spid="22"/>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18"/>
                                        </p:tgtEl>
                                        <p:attrNameLst>
                                          <p:attrName>ppt_x</p:attrName>
                                        </p:attrNameLst>
                                      </p:cBhvr>
                                      <p:tavLst>
                                        <p:tav tm="0">
                                          <p:val>
                                            <p:strVal val="ppt_x"/>
                                          </p:val>
                                        </p:tav>
                                        <p:tav tm="100000">
                                          <p:val>
                                            <p:strVal val="ppt_x"/>
                                          </p:val>
                                        </p:tav>
                                      </p:tavLst>
                                    </p:anim>
                                    <p:anim calcmode="lin" valueType="num">
                                      <p:cBhvr additive="base">
                                        <p:cTn id="26" dur="500"/>
                                        <p:tgtEl>
                                          <p:spTgt spid="18"/>
                                        </p:tgtEl>
                                        <p:attrNameLst>
                                          <p:attrName>ppt_y</p:attrName>
                                        </p:attrNameLst>
                                      </p:cBhvr>
                                      <p:tavLst>
                                        <p:tav tm="0">
                                          <p:val>
                                            <p:strVal val="ppt_y"/>
                                          </p:val>
                                        </p:tav>
                                        <p:tav tm="100000">
                                          <p:val>
                                            <p:strVal val="1+ppt_h/2"/>
                                          </p:val>
                                        </p:tav>
                                      </p:tavLst>
                                    </p:anim>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additive="base">
                                        <p:cTn id="32" dur="500" fill="hold"/>
                                        <p:tgtEl>
                                          <p:spTgt spid="58"/>
                                        </p:tgtEl>
                                        <p:attrNameLst>
                                          <p:attrName>ppt_x</p:attrName>
                                        </p:attrNameLst>
                                      </p:cBhvr>
                                      <p:tavLst>
                                        <p:tav tm="0">
                                          <p:val>
                                            <p:strVal val="#ppt_x"/>
                                          </p:val>
                                        </p:tav>
                                        <p:tav tm="100000">
                                          <p:val>
                                            <p:strVal val="#ppt_x"/>
                                          </p:val>
                                        </p:tav>
                                      </p:tavLst>
                                    </p:anim>
                                    <p:anim calcmode="lin" valueType="num">
                                      <p:cBhvr additive="base">
                                        <p:cTn id="33" dur="500" fill="hold"/>
                                        <p:tgtEl>
                                          <p:spTgt spid="58"/>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additive="base">
                                        <p:cTn id="36" dur="500" fill="hold"/>
                                        <p:tgtEl>
                                          <p:spTgt spid="61"/>
                                        </p:tgtEl>
                                        <p:attrNameLst>
                                          <p:attrName>ppt_x</p:attrName>
                                        </p:attrNameLst>
                                      </p:cBhvr>
                                      <p:tavLst>
                                        <p:tav tm="0">
                                          <p:val>
                                            <p:strVal val="#ppt_x"/>
                                          </p:val>
                                        </p:tav>
                                        <p:tav tm="100000">
                                          <p:val>
                                            <p:strVal val="#ppt_x"/>
                                          </p:val>
                                        </p:tav>
                                      </p:tavLst>
                                    </p:anim>
                                    <p:anim calcmode="lin" valueType="num">
                                      <p:cBhvr additive="base">
                                        <p:cTn id="37" dur="500" fill="hold"/>
                                        <p:tgtEl>
                                          <p:spTgt spid="6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additive="base">
                                        <p:cTn id="40" dur="500" fill="hold"/>
                                        <p:tgtEl>
                                          <p:spTgt spid="39"/>
                                        </p:tgtEl>
                                        <p:attrNameLst>
                                          <p:attrName>ppt_x</p:attrName>
                                        </p:attrNameLst>
                                      </p:cBhvr>
                                      <p:tavLst>
                                        <p:tav tm="0">
                                          <p:val>
                                            <p:strVal val="#ppt_x"/>
                                          </p:val>
                                        </p:tav>
                                        <p:tav tm="100000">
                                          <p:val>
                                            <p:strVal val="#ppt_x"/>
                                          </p:val>
                                        </p:tav>
                                      </p:tavLst>
                                    </p:anim>
                                    <p:anim calcmode="lin" valueType="num">
                                      <p:cBhvr additive="base">
                                        <p:cTn id="4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grpId="1" nodeType="clickEffect">
                                  <p:stCondLst>
                                    <p:cond delay="0"/>
                                  </p:stCondLst>
                                  <p:childTnLst>
                                    <p:anim calcmode="lin" valueType="num">
                                      <p:cBhvr additive="base">
                                        <p:cTn id="45" dur="500"/>
                                        <p:tgtEl>
                                          <p:spTgt spid="58"/>
                                        </p:tgtEl>
                                        <p:attrNameLst>
                                          <p:attrName>ppt_x</p:attrName>
                                        </p:attrNameLst>
                                      </p:cBhvr>
                                      <p:tavLst>
                                        <p:tav tm="0">
                                          <p:val>
                                            <p:strVal val="ppt_x"/>
                                          </p:val>
                                        </p:tav>
                                        <p:tav tm="100000">
                                          <p:val>
                                            <p:strVal val="ppt_x"/>
                                          </p:val>
                                        </p:tav>
                                      </p:tavLst>
                                    </p:anim>
                                    <p:anim calcmode="lin" valueType="num">
                                      <p:cBhvr additive="base">
                                        <p:cTn id="46" dur="500"/>
                                        <p:tgtEl>
                                          <p:spTgt spid="58"/>
                                        </p:tgtEl>
                                        <p:attrNameLst>
                                          <p:attrName>ppt_y</p:attrName>
                                        </p:attrNameLst>
                                      </p:cBhvr>
                                      <p:tavLst>
                                        <p:tav tm="0">
                                          <p:val>
                                            <p:strVal val="ppt_y"/>
                                          </p:val>
                                        </p:tav>
                                        <p:tav tm="100000">
                                          <p:val>
                                            <p:strVal val="1+ppt_h/2"/>
                                          </p:val>
                                        </p:tav>
                                      </p:tavLst>
                                    </p:anim>
                                    <p:set>
                                      <p:cBhvr>
                                        <p:cTn id="47" dur="1" fill="hold">
                                          <p:stCondLst>
                                            <p:cond delay="499"/>
                                          </p:stCondLst>
                                        </p:cTn>
                                        <p:tgtEl>
                                          <p:spTgt spid="58"/>
                                        </p:tgtEl>
                                        <p:attrNameLst>
                                          <p:attrName>style.visibility</p:attrName>
                                        </p:attrNameLst>
                                      </p:cBhvr>
                                      <p:to>
                                        <p:strVal val="hidden"/>
                                      </p:to>
                                    </p:set>
                                  </p:childTnLst>
                                </p:cTn>
                              </p:par>
                              <p:par>
                                <p:cTn id="48" presetID="2" presetClass="exit" presetSubtype="4" fill="hold" nodeType="withEffect">
                                  <p:stCondLst>
                                    <p:cond delay="0"/>
                                  </p:stCondLst>
                                  <p:childTnLst>
                                    <p:anim calcmode="lin" valueType="num">
                                      <p:cBhvr additive="base">
                                        <p:cTn id="49" dur="500"/>
                                        <p:tgtEl>
                                          <p:spTgt spid="61"/>
                                        </p:tgtEl>
                                        <p:attrNameLst>
                                          <p:attrName>ppt_x</p:attrName>
                                        </p:attrNameLst>
                                      </p:cBhvr>
                                      <p:tavLst>
                                        <p:tav tm="0">
                                          <p:val>
                                            <p:strVal val="ppt_x"/>
                                          </p:val>
                                        </p:tav>
                                        <p:tav tm="100000">
                                          <p:val>
                                            <p:strVal val="ppt_x"/>
                                          </p:val>
                                        </p:tav>
                                      </p:tavLst>
                                    </p:anim>
                                    <p:anim calcmode="lin" valueType="num">
                                      <p:cBhvr additive="base">
                                        <p:cTn id="50" dur="500"/>
                                        <p:tgtEl>
                                          <p:spTgt spid="61"/>
                                        </p:tgtEl>
                                        <p:attrNameLst>
                                          <p:attrName>ppt_y</p:attrName>
                                        </p:attrNameLst>
                                      </p:cBhvr>
                                      <p:tavLst>
                                        <p:tav tm="0">
                                          <p:val>
                                            <p:strVal val="ppt_y"/>
                                          </p:val>
                                        </p:tav>
                                        <p:tav tm="100000">
                                          <p:val>
                                            <p:strVal val="1+ppt_h/2"/>
                                          </p:val>
                                        </p:tav>
                                      </p:tavLst>
                                    </p:anim>
                                    <p:set>
                                      <p:cBhvr>
                                        <p:cTn id="51" dur="1" fill="hold">
                                          <p:stCondLst>
                                            <p:cond delay="499"/>
                                          </p:stCondLst>
                                        </p:cTn>
                                        <p:tgtEl>
                                          <p:spTgt spid="61"/>
                                        </p:tgtEl>
                                        <p:attrNameLst>
                                          <p:attrName>style.visibility</p:attrName>
                                        </p:attrNameLst>
                                      </p:cBhvr>
                                      <p:to>
                                        <p:strVal val="hidden"/>
                                      </p:to>
                                    </p:set>
                                  </p:childTnLst>
                                </p:cTn>
                              </p:par>
                              <p:par>
                                <p:cTn id="52" presetID="2" presetClass="exit" presetSubtype="4" fill="hold" grpId="1" nodeType="withEffect">
                                  <p:stCondLst>
                                    <p:cond delay="0"/>
                                  </p:stCondLst>
                                  <p:childTnLst>
                                    <p:anim calcmode="lin" valueType="num">
                                      <p:cBhvr additive="base">
                                        <p:cTn id="53" dur="500"/>
                                        <p:tgtEl>
                                          <p:spTgt spid="39"/>
                                        </p:tgtEl>
                                        <p:attrNameLst>
                                          <p:attrName>ppt_x</p:attrName>
                                        </p:attrNameLst>
                                      </p:cBhvr>
                                      <p:tavLst>
                                        <p:tav tm="0">
                                          <p:val>
                                            <p:strVal val="ppt_x"/>
                                          </p:val>
                                        </p:tav>
                                        <p:tav tm="100000">
                                          <p:val>
                                            <p:strVal val="ppt_x"/>
                                          </p:val>
                                        </p:tav>
                                      </p:tavLst>
                                    </p:anim>
                                    <p:anim calcmode="lin" valueType="num">
                                      <p:cBhvr additive="base">
                                        <p:cTn id="54" dur="500"/>
                                        <p:tgtEl>
                                          <p:spTgt spid="39"/>
                                        </p:tgtEl>
                                        <p:attrNameLst>
                                          <p:attrName>ppt_y</p:attrName>
                                        </p:attrNameLst>
                                      </p:cBhvr>
                                      <p:tavLst>
                                        <p:tav tm="0">
                                          <p:val>
                                            <p:strVal val="ppt_y"/>
                                          </p:val>
                                        </p:tav>
                                        <p:tav tm="100000">
                                          <p:val>
                                            <p:strVal val="1+ppt_h/2"/>
                                          </p:val>
                                        </p:tav>
                                      </p:tavLst>
                                    </p:anim>
                                    <p:set>
                                      <p:cBhvr>
                                        <p:cTn id="55" dur="1" fill="hold">
                                          <p:stCondLst>
                                            <p:cond delay="499"/>
                                          </p:stCondLst>
                                        </p:cTn>
                                        <p:tgtEl>
                                          <p:spTgt spid="3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fill="hold"/>
                                        <p:tgtEl>
                                          <p:spTgt spid="23"/>
                                        </p:tgtEl>
                                        <p:attrNameLst>
                                          <p:attrName>ppt_x</p:attrName>
                                        </p:attrNameLst>
                                      </p:cBhvr>
                                      <p:tavLst>
                                        <p:tav tm="0">
                                          <p:val>
                                            <p:strVal val="#ppt_x"/>
                                          </p:val>
                                        </p:tav>
                                        <p:tav tm="100000">
                                          <p:val>
                                            <p:strVal val="#ppt_x"/>
                                          </p:val>
                                        </p:tav>
                                      </p:tavLst>
                                    </p:anim>
                                    <p:anim calcmode="lin" valueType="num">
                                      <p:cBhvr additive="base">
                                        <p:cTn id="61" dur="500" fill="hold"/>
                                        <p:tgtEl>
                                          <p:spTgt spid="23"/>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ppt_x"/>
                                          </p:val>
                                        </p:tav>
                                        <p:tav tm="100000">
                                          <p:val>
                                            <p:strVal val="#ppt_x"/>
                                          </p:val>
                                        </p:tav>
                                      </p:tavLst>
                                    </p:anim>
                                    <p:anim calcmode="lin" valueType="num">
                                      <p:cBhvr additive="base">
                                        <p:cTn id="65" dur="500" fill="hold"/>
                                        <p:tgtEl>
                                          <p:spTgt spid="35"/>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additive="base">
                                        <p:cTn id="68" dur="500" fill="hold"/>
                                        <p:tgtEl>
                                          <p:spTgt spid="34"/>
                                        </p:tgtEl>
                                        <p:attrNameLst>
                                          <p:attrName>ppt_x</p:attrName>
                                        </p:attrNameLst>
                                      </p:cBhvr>
                                      <p:tavLst>
                                        <p:tav tm="0">
                                          <p:val>
                                            <p:strVal val="#ppt_x"/>
                                          </p:val>
                                        </p:tav>
                                        <p:tav tm="100000">
                                          <p:val>
                                            <p:strVal val="#ppt_x"/>
                                          </p:val>
                                        </p:tav>
                                      </p:tavLst>
                                    </p:anim>
                                    <p:anim calcmode="lin" valueType="num">
                                      <p:cBhvr additive="base">
                                        <p:cTn id="6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1" nodeType="clickEffect">
                                  <p:stCondLst>
                                    <p:cond delay="0"/>
                                  </p:stCondLst>
                                  <p:childTnLst>
                                    <p:anim calcmode="lin" valueType="num">
                                      <p:cBhvr additive="base">
                                        <p:cTn id="73" dur="500"/>
                                        <p:tgtEl>
                                          <p:spTgt spid="23"/>
                                        </p:tgtEl>
                                        <p:attrNameLst>
                                          <p:attrName>ppt_x</p:attrName>
                                        </p:attrNameLst>
                                      </p:cBhvr>
                                      <p:tavLst>
                                        <p:tav tm="0">
                                          <p:val>
                                            <p:strVal val="ppt_x"/>
                                          </p:val>
                                        </p:tav>
                                        <p:tav tm="100000">
                                          <p:val>
                                            <p:strVal val="ppt_x"/>
                                          </p:val>
                                        </p:tav>
                                      </p:tavLst>
                                    </p:anim>
                                    <p:anim calcmode="lin" valueType="num">
                                      <p:cBhvr additive="base">
                                        <p:cTn id="74" dur="500"/>
                                        <p:tgtEl>
                                          <p:spTgt spid="23"/>
                                        </p:tgtEl>
                                        <p:attrNameLst>
                                          <p:attrName>ppt_y</p:attrName>
                                        </p:attrNameLst>
                                      </p:cBhvr>
                                      <p:tavLst>
                                        <p:tav tm="0">
                                          <p:val>
                                            <p:strVal val="ppt_y"/>
                                          </p:val>
                                        </p:tav>
                                        <p:tav tm="100000">
                                          <p:val>
                                            <p:strVal val="1+ppt_h/2"/>
                                          </p:val>
                                        </p:tav>
                                      </p:tavLst>
                                    </p:anim>
                                    <p:set>
                                      <p:cBhvr>
                                        <p:cTn id="75" dur="1" fill="hold">
                                          <p:stCondLst>
                                            <p:cond delay="499"/>
                                          </p:stCondLst>
                                        </p:cTn>
                                        <p:tgtEl>
                                          <p:spTgt spid="23"/>
                                        </p:tgtEl>
                                        <p:attrNameLst>
                                          <p:attrName>style.visibility</p:attrName>
                                        </p:attrNameLst>
                                      </p:cBhvr>
                                      <p:to>
                                        <p:strVal val="hidden"/>
                                      </p:to>
                                    </p:set>
                                  </p:childTnLst>
                                </p:cTn>
                              </p:par>
                              <p:par>
                                <p:cTn id="76" presetID="2" presetClass="exit" presetSubtype="4" fill="hold" nodeType="withEffect">
                                  <p:stCondLst>
                                    <p:cond delay="0"/>
                                  </p:stCondLst>
                                  <p:childTnLst>
                                    <p:anim calcmode="lin" valueType="num">
                                      <p:cBhvr additive="base">
                                        <p:cTn id="77" dur="500"/>
                                        <p:tgtEl>
                                          <p:spTgt spid="35"/>
                                        </p:tgtEl>
                                        <p:attrNameLst>
                                          <p:attrName>ppt_x</p:attrName>
                                        </p:attrNameLst>
                                      </p:cBhvr>
                                      <p:tavLst>
                                        <p:tav tm="0">
                                          <p:val>
                                            <p:strVal val="ppt_x"/>
                                          </p:val>
                                        </p:tav>
                                        <p:tav tm="100000">
                                          <p:val>
                                            <p:strVal val="ppt_x"/>
                                          </p:val>
                                        </p:tav>
                                      </p:tavLst>
                                    </p:anim>
                                    <p:anim calcmode="lin" valueType="num">
                                      <p:cBhvr additive="base">
                                        <p:cTn id="78" dur="500"/>
                                        <p:tgtEl>
                                          <p:spTgt spid="35"/>
                                        </p:tgtEl>
                                        <p:attrNameLst>
                                          <p:attrName>ppt_y</p:attrName>
                                        </p:attrNameLst>
                                      </p:cBhvr>
                                      <p:tavLst>
                                        <p:tav tm="0">
                                          <p:val>
                                            <p:strVal val="ppt_y"/>
                                          </p:val>
                                        </p:tav>
                                        <p:tav tm="100000">
                                          <p:val>
                                            <p:strVal val="1+ppt_h/2"/>
                                          </p:val>
                                        </p:tav>
                                      </p:tavLst>
                                    </p:anim>
                                    <p:set>
                                      <p:cBhvr>
                                        <p:cTn id="79" dur="1" fill="hold">
                                          <p:stCondLst>
                                            <p:cond delay="499"/>
                                          </p:stCondLst>
                                        </p:cTn>
                                        <p:tgtEl>
                                          <p:spTgt spid="35"/>
                                        </p:tgtEl>
                                        <p:attrNameLst>
                                          <p:attrName>style.visibility</p:attrName>
                                        </p:attrNameLst>
                                      </p:cBhvr>
                                      <p:to>
                                        <p:strVal val="hidden"/>
                                      </p:to>
                                    </p:set>
                                  </p:childTnLst>
                                </p:cTn>
                              </p:par>
                              <p:par>
                                <p:cTn id="80" presetID="2" presetClass="exit" presetSubtype="4" fill="hold" grpId="1" nodeType="withEffect">
                                  <p:stCondLst>
                                    <p:cond delay="0"/>
                                  </p:stCondLst>
                                  <p:childTnLst>
                                    <p:anim calcmode="lin" valueType="num">
                                      <p:cBhvr additive="base">
                                        <p:cTn id="81" dur="500"/>
                                        <p:tgtEl>
                                          <p:spTgt spid="34"/>
                                        </p:tgtEl>
                                        <p:attrNameLst>
                                          <p:attrName>ppt_x</p:attrName>
                                        </p:attrNameLst>
                                      </p:cBhvr>
                                      <p:tavLst>
                                        <p:tav tm="0">
                                          <p:val>
                                            <p:strVal val="ppt_x"/>
                                          </p:val>
                                        </p:tav>
                                        <p:tav tm="100000">
                                          <p:val>
                                            <p:strVal val="ppt_x"/>
                                          </p:val>
                                        </p:tav>
                                      </p:tavLst>
                                    </p:anim>
                                    <p:anim calcmode="lin" valueType="num">
                                      <p:cBhvr additive="base">
                                        <p:cTn id="82" dur="500"/>
                                        <p:tgtEl>
                                          <p:spTgt spid="34"/>
                                        </p:tgtEl>
                                        <p:attrNameLst>
                                          <p:attrName>ppt_y</p:attrName>
                                        </p:attrNameLst>
                                      </p:cBhvr>
                                      <p:tavLst>
                                        <p:tav tm="0">
                                          <p:val>
                                            <p:strVal val="ppt_y"/>
                                          </p:val>
                                        </p:tav>
                                        <p:tav tm="100000">
                                          <p:val>
                                            <p:strVal val="1+ppt_h/2"/>
                                          </p:val>
                                        </p:tav>
                                      </p:tavLst>
                                    </p:anim>
                                    <p:set>
                                      <p:cBhvr>
                                        <p:cTn id="83" dur="1" fill="hold">
                                          <p:stCondLst>
                                            <p:cond delay="499"/>
                                          </p:stCondLst>
                                        </p:cTn>
                                        <p:tgtEl>
                                          <p:spTgt spid="3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59"/>
                                        </p:tgtEl>
                                        <p:attrNameLst>
                                          <p:attrName>style.visibility</p:attrName>
                                        </p:attrNameLst>
                                      </p:cBhvr>
                                      <p:to>
                                        <p:strVal val="visible"/>
                                      </p:to>
                                    </p:set>
                                    <p:anim calcmode="lin" valueType="num">
                                      <p:cBhvr additive="base">
                                        <p:cTn id="88" dur="500" fill="hold"/>
                                        <p:tgtEl>
                                          <p:spTgt spid="59"/>
                                        </p:tgtEl>
                                        <p:attrNameLst>
                                          <p:attrName>ppt_x</p:attrName>
                                        </p:attrNameLst>
                                      </p:cBhvr>
                                      <p:tavLst>
                                        <p:tav tm="0">
                                          <p:val>
                                            <p:strVal val="#ppt_x"/>
                                          </p:val>
                                        </p:tav>
                                        <p:tav tm="100000">
                                          <p:val>
                                            <p:strVal val="#ppt_x"/>
                                          </p:val>
                                        </p:tav>
                                      </p:tavLst>
                                    </p:anim>
                                    <p:anim calcmode="lin" valueType="num">
                                      <p:cBhvr additive="base">
                                        <p:cTn id="89" dur="500" fill="hold"/>
                                        <p:tgtEl>
                                          <p:spTgt spid="59"/>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64"/>
                                        </p:tgtEl>
                                        <p:attrNameLst>
                                          <p:attrName>style.visibility</p:attrName>
                                        </p:attrNameLst>
                                      </p:cBhvr>
                                      <p:to>
                                        <p:strVal val="visible"/>
                                      </p:to>
                                    </p:set>
                                    <p:anim calcmode="lin" valueType="num">
                                      <p:cBhvr additive="base">
                                        <p:cTn id="92" dur="500" fill="hold"/>
                                        <p:tgtEl>
                                          <p:spTgt spid="64"/>
                                        </p:tgtEl>
                                        <p:attrNameLst>
                                          <p:attrName>ppt_x</p:attrName>
                                        </p:attrNameLst>
                                      </p:cBhvr>
                                      <p:tavLst>
                                        <p:tav tm="0">
                                          <p:val>
                                            <p:strVal val="#ppt_x"/>
                                          </p:val>
                                        </p:tav>
                                        <p:tav tm="100000">
                                          <p:val>
                                            <p:strVal val="#ppt_x"/>
                                          </p:val>
                                        </p:tav>
                                      </p:tavLst>
                                    </p:anim>
                                    <p:anim calcmode="lin" valueType="num">
                                      <p:cBhvr additive="base">
                                        <p:cTn id="93" dur="500" fill="hold"/>
                                        <p:tgtEl>
                                          <p:spTgt spid="64"/>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anim calcmode="lin" valueType="num">
                                      <p:cBhvr additive="base">
                                        <p:cTn id="96" dur="500" fill="hold"/>
                                        <p:tgtEl>
                                          <p:spTgt spid="46"/>
                                        </p:tgtEl>
                                        <p:attrNameLst>
                                          <p:attrName>ppt_x</p:attrName>
                                        </p:attrNameLst>
                                      </p:cBhvr>
                                      <p:tavLst>
                                        <p:tav tm="0">
                                          <p:val>
                                            <p:strVal val="#ppt_x"/>
                                          </p:val>
                                        </p:tav>
                                        <p:tav tm="100000">
                                          <p:val>
                                            <p:strVal val="#ppt_x"/>
                                          </p:val>
                                        </p:tav>
                                      </p:tavLst>
                                    </p:anim>
                                    <p:anim calcmode="lin" valueType="num">
                                      <p:cBhvr additive="base">
                                        <p:cTn id="9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xit" presetSubtype="4" fill="hold" grpId="1" nodeType="clickEffect">
                                  <p:stCondLst>
                                    <p:cond delay="0"/>
                                  </p:stCondLst>
                                  <p:childTnLst>
                                    <p:anim calcmode="lin" valueType="num">
                                      <p:cBhvr additive="base">
                                        <p:cTn id="101" dur="500"/>
                                        <p:tgtEl>
                                          <p:spTgt spid="59"/>
                                        </p:tgtEl>
                                        <p:attrNameLst>
                                          <p:attrName>ppt_x</p:attrName>
                                        </p:attrNameLst>
                                      </p:cBhvr>
                                      <p:tavLst>
                                        <p:tav tm="0">
                                          <p:val>
                                            <p:strVal val="ppt_x"/>
                                          </p:val>
                                        </p:tav>
                                        <p:tav tm="100000">
                                          <p:val>
                                            <p:strVal val="ppt_x"/>
                                          </p:val>
                                        </p:tav>
                                      </p:tavLst>
                                    </p:anim>
                                    <p:anim calcmode="lin" valueType="num">
                                      <p:cBhvr additive="base">
                                        <p:cTn id="102" dur="500"/>
                                        <p:tgtEl>
                                          <p:spTgt spid="59"/>
                                        </p:tgtEl>
                                        <p:attrNameLst>
                                          <p:attrName>ppt_y</p:attrName>
                                        </p:attrNameLst>
                                      </p:cBhvr>
                                      <p:tavLst>
                                        <p:tav tm="0">
                                          <p:val>
                                            <p:strVal val="ppt_y"/>
                                          </p:val>
                                        </p:tav>
                                        <p:tav tm="100000">
                                          <p:val>
                                            <p:strVal val="1+ppt_h/2"/>
                                          </p:val>
                                        </p:tav>
                                      </p:tavLst>
                                    </p:anim>
                                    <p:set>
                                      <p:cBhvr>
                                        <p:cTn id="103" dur="1" fill="hold">
                                          <p:stCondLst>
                                            <p:cond delay="499"/>
                                          </p:stCondLst>
                                        </p:cTn>
                                        <p:tgtEl>
                                          <p:spTgt spid="59"/>
                                        </p:tgtEl>
                                        <p:attrNameLst>
                                          <p:attrName>style.visibility</p:attrName>
                                        </p:attrNameLst>
                                      </p:cBhvr>
                                      <p:to>
                                        <p:strVal val="hidden"/>
                                      </p:to>
                                    </p:set>
                                  </p:childTnLst>
                                </p:cTn>
                              </p:par>
                              <p:par>
                                <p:cTn id="104" presetID="2" presetClass="exit" presetSubtype="4" fill="hold" nodeType="withEffect">
                                  <p:stCondLst>
                                    <p:cond delay="0"/>
                                  </p:stCondLst>
                                  <p:childTnLst>
                                    <p:anim calcmode="lin" valueType="num">
                                      <p:cBhvr additive="base">
                                        <p:cTn id="105" dur="500"/>
                                        <p:tgtEl>
                                          <p:spTgt spid="64"/>
                                        </p:tgtEl>
                                        <p:attrNameLst>
                                          <p:attrName>ppt_x</p:attrName>
                                        </p:attrNameLst>
                                      </p:cBhvr>
                                      <p:tavLst>
                                        <p:tav tm="0">
                                          <p:val>
                                            <p:strVal val="ppt_x"/>
                                          </p:val>
                                        </p:tav>
                                        <p:tav tm="100000">
                                          <p:val>
                                            <p:strVal val="ppt_x"/>
                                          </p:val>
                                        </p:tav>
                                      </p:tavLst>
                                    </p:anim>
                                    <p:anim calcmode="lin" valueType="num">
                                      <p:cBhvr additive="base">
                                        <p:cTn id="106" dur="500"/>
                                        <p:tgtEl>
                                          <p:spTgt spid="64"/>
                                        </p:tgtEl>
                                        <p:attrNameLst>
                                          <p:attrName>ppt_y</p:attrName>
                                        </p:attrNameLst>
                                      </p:cBhvr>
                                      <p:tavLst>
                                        <p:tav tm="0">
                                          <p:val>
                                            <p:strVal val="ppt_y"/>
                                          </p:val>
                                        </p:tav>
                                        <p:tav tm="100000">
                                          <p:val>
                                            <p:strVal val="1+ppt_h/2"/>
                                          </p:val>
                                        </p:tav>
                                      </p:tavLst>
                                    </p:anim>
                                    <p:set>
                                      <p:cBhvr>
                                        <p:cTn id="107" dur="1" fill="hold">
                                          <p:stCondLst>
                                            <p:cond delay="499"/>
                                          </p:stCondLst>
                                        </p:cTn>
                                        <p:tgtEl>
                                          <p:spTgt spid="64"/>
                                        </p:tgtEl>
                                        <p:attrNameLst>
                                          <p:attrName>style.visibility</p:attrName>
                                        </p:attrNameLst>
                                      </p:cBhvr>
                                      <p:to>
                                        <p:strVal val="hidden"/>
                                      </p:to>
                                    </p:set>
                                  </p:childTnLst>
                                </p:cTn>
                              </p:par>
                              <p:par>
                                <p:cTn id="108" presetID="2" presetClass="exit" presetSubtype="4" fill="hold" grpId="1" nodeType="withEffect">
                                  <p:stCondLst>
                                    <p:cond delay="0"/>
                                  </p:stCondLst>
                                  <p:childTnLst>
                                    <p:anim calcmode="lin" valueType="num">
                                      <p:cBhvr additive="base">
                                        <p:cTn id="109" dur="500"/>
                                        <p:tgtEl>
                                          <p:spTgt spid="46"/>
                                        </p:tgtEl>
                                        <p:attrNameLst>
                                          <p:attrName>ppt_x</p:attrName>
                                        </p:attrNameLst>
                                      </p:cBhvr>
                                      <p:tavLst>
                                        <p:tav tm="0">
                                          <p:val>
                                            <p:strVal val="ppt_x"/>
                                          </p:val>
                                        </p:tav>
                                        <p:tav tm="100000">
                                          <p:val>
                                            <p:strVal val="ppt_x"/>
                                          </p:val>
                                        </p:tav>
                                      </p:tavLst>
                                    </p:anim>
                                    <p:anim calcmode="lin" valueType="num">
                                      <p:cBhvr additive="base">
                                        <p:cTn id="110" dur="500"/>
                                        <p:tgtEl>
                                          <p:spTgt spid="46"/>
                                        </p:tgtEl>
                                        <p:attrNameLst>
                                          <p:attrName>ppt_y</p:attrName>
                                        </p:attrNameLst>
                                      </p:cBhvr>
                                      <p:tavLst>
                                        <p:tav tm="0">
                                          <p:val>
                                            <p:strVal val="ppt_y"/>
                                          </p:val>
                                        </p:tav>
                                        <p:tav tm="100000">
                                          <p:val>
                                            <p:strVal val="1+ppt_h/2"/>
                                          </p:val>
                                        </p:tav>
                                      </p:tavLst>
                                    </p:anim>
                                    <p:set>
                                      <p:cBhvr>
                                        <p:cTn id="111" dur="1" fill="hold">
                                          <p:stCondLst>
                                            <p:cond delay="499"/>
                                          </p:stCondLst>
                                        </p:cTn>
                                        <p:tgtEl>
                                          <p:spTgt spid="46"/>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24"/>
                                        </p:tgtEl>
                                        <p:attrNameLst>
                                          <p:attrName>style.visibility</p:attrName>
                                        </p:attrNameLst>
                                      </p:cBhvr>
                                      <p:to>
                                        <p:strVal val="visible"/>
                                      </p:to>
                                    </p:set>
                                    <p:anim calcmode="lin" valueType="num">
                                      <p:cBhvr additive="base">
                                        <p:cTn id="116" dur="500" fill="hold"/>
                                        <p:tgtEl>
                                          <p:spTgt spid="24"/>
                                        </p:tgtEl>
                                        <p:attrNameLst>
                                          <p:attrName>ppt_x</p:attrName>
                                        </p:attrNameLst>
                                      </p:cBhvr>
                                      <p:tavLst>
                                        <p:tav tm="0">
                                          <p:val>
                                            <p:strVal val="#ppt_x"/>
                                          </p:val>
                                        </p:tav>
                                        <p:tav tm="100000">
                                          <p:val>
                                            <p:strVal val="#ppt_x"/>
                                          </p:val>
                                        </p:tav>
                                      </p:tavLst>
                                    </p:anim>
                                    <p:anim calcmode="lin" valueType="num">
                                      <p:cBhvr additive="base">
                                        <p:cTn id="117" dur="500" fill="hold"/>
                                        <p:tgtEl>
                                          <p:spTgt spid="24"/>
                                        </p:tgtEl>
                                        <p:attrNameLst>
                                          <p:attrName>ppt_y</p:attrName>
                                        </p:attrNameLst>
                                      </p:cBhvr>
                                      <p:tavLst>
                                        <p:tav tm="0">
                                          <p:val>
                                            <p:strVal val="1+#ppt_h/2"/>
                                          </p:val>
                                        </p:tav>
                                        <p:tav tm="100000">
                                          <p:val>
                                            <p:strVal val="#ppt_y"/>
                                          </p:val>
                                        </p:tav>
                                      </p:tavLst>
                                    </p:anim>
                                  </p:childTnLst>
                                </p:cTn>
                              </p:par>
                              <p:par>
                                <p:cTn id="118" presetID="2" presetClass="entr" presetSubtype="4" fill="hold" nodeType="withEffect">
                                  <p:stCondLst>
                                    <p:cond delay="0"/>
                                  </p:stCondLst>
                                  <p:childTnLst>
                                    <p:set>
                                      <p:cBhvr>
                                        <p:cTn id="119" dur="1" fill="hold">
                                          <p:stCondLst>
                                            <p:cond delay="0"/>
                                          </p:stCondLst>
                                        </p:cTn>
                                        <p:tgtEl>
                                          <p:spTgt spid="40"/>
                                        </p:tgtEl>
                                        <p:attrNameLst>
                                          <p:attrName>style.visibility</p:attrName>
                                        </p:attrNameLst>
                                      </p:cBhvr>
                                      <p:to>
                                        <p:strVal val="visible"/>
                                      </p:to>
                                    </p:set>
                                    <p:anim calcmode="lin" valueType="num">
                                      <p:cBhvr additive="base">
                                        <p:cTn id="120" dur="500" fill="hold"/>
                                        <p:tgtEl>
                                          <p:spTgt spid="40"/>
                                        </p:tgtEl>
                                        <p:attrNameLst>
                                          <p:attrName>ppt_x</p:attrName>
                                        </p:attrNameLst>
                                      </p:cBhvr>
                                      <p:tavLst>
                                        <p:tav tm="0">
                                          <p:val>
                                            <p:strVal val="#ppt_x"/>
                                          </p:val>
                                        </p:tav>
                                        <p:tav tm="100000">
                                          <p:val>
                                            <p:strVal val="#ppt_x"/>
                                          </p:val>
                                        </p:tav>
                                      </p:tavLst>
                                    </p:anim>
                                    <p:anim calcmode="lin" valueType="num">
                                      <p:cBhvr additive="base">
                                        <p:cTn id="121" dur="500" fill="hold"/>
                                        <p:tgtEl>
                                          <p:spTgt spid="40"/>
                                        </p:tgtEl>
                                        <p:attrNameLst>
                                          <p:attrName>ppt_y</p:attrName>
                                        </p:attrNameLst>
                                      </p:cBhvr>
                                      <p:tavLst>
                                        <p:tav tm="0">
                                          <p:val>
                                            <p:strVal val="1+#ppt_h/2"/>
                                          </p:val>
                                        </p:tav>
                                        <p:tav tm="100000">
                                          <p:val>
                                            <p:strVal val="#ppt_y"/>
                                          </p:val>
                                        </p:tav>
                                      </p:tavLst>
                                    </p:anim>
                                  </p:childTnLst>
                                </p:cTn>
                              </p:par>
                              <p:par>
                                <p:cTn id="122" presetID="2" presetClass="entr" presetSubtype="4" fill="hold" grpId="0" nodeType="withEffect">
                                  <p:stCondLst>
                                    <p:cond delay="0"/>
                                  </p:stCondLst>
                                  <p:childTnLst>
                                    <p:set>
                                      <p:cBhvr>
                                        <p:cTn id="123" dur="1" fill="hold">
                                          <p:stCondLst>
                                            <p:cond delay="0"/>
                                          </p:stCondLst>
                                        </p:cTn>
                                        <p:tgtEl>
                                          <p:spTgt spid="38"/>
                                        </p:tgtEl>
                                        <p:attrNameLst>
                                          <p:attrName>style.visibility</p:attrName>
                                        </p:attrNameLst>
                                      </p:cBhvr>
                                      <p:to>
                                        <p:strVal val="visible"/>
                                      </p:to>
                                    </p:set>
                                    <p:anim calcmode="lin" valueType="num">
                                      <p:cBhvr additive="base">
                                        <p:cTn id="124" dur="500" fill="hold"/>
                                        <p:tgtEl>
                                          <p:spTgt spid="38"/>
                                        </p:tgtEl>
                                        <p:attrNameLst>
                                          <p:attrName>ppt_x</p:attrName>
                                        </p:attrNameLst>
                                      </p:cBhvr>
                                      <p:tavLst>
                                        <p:tav tm="0">
                                          <p:val>
                                            <p:strVal val="#ppt_x"/>
                                          </p:val>
                                        </p:tav>
                                        <p:tav tm="100000">
                                          <p:val>
                                            <p:strVal val="#ppt_x"/>
                                          </p:val>
                                        </p:tav>
                                      </p:tavLst>
                                    </p:anim>
                                    <p:anim calcmode="lin" valueType="num">
                                      <p:cBhvr additive="base">
                                        <p:cTn id="12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xit" presetSubtype="4" fill="hold" grpId="1" nodeType="clickEffect">
                                  <p:stCondLst>
                                    <p:cond delay="0"/>
                                  </p:stCondLst>
                                  <p:childTnLst>
                                    <p:anim calcmode="lin" valueType="num">
                                      <p:cBhvr additive="base">
                                        <p:cTn id="129" dur="500"/>
                                        <p:tgtEl>
                                          <p:spTgt spid="24"/>
                                        </p:tgtEl>
                                        <p:attrNameLst>
                                          <p:attrName>ppt_x</p:attrName>
                                        </p:attrNameLst>
                                      </p:cBhvr>
                                      <p:tavLst>
                                        <p:tav tm="0">
                                          <p:val>
                                            <p:strVal val="ppt_x"/>
                                          </p:val>
                                        </p:tav>
                                        <p:tav tm="100000">
                                          <p:val>
                                            <p:strVal val="ppt_x"/>
                                          </p:val>
                                        </p:tav>
                                      </p:tavLst>
                                    </p:anim>
                                    <p:anim calcmode="lin" valueType="num">
                                      <p:cBhvr additive="base">
                                        <p:cTn id="130" dur="500"/>
                                        <p:tgtEl>
                                          <p:spTgt spid="24"/>
                                        </p:tgtEl>
                                        <p:attrNameLst>
                                          <p:attrName>ppt_y</p:attrName>
                                        </p:attrNameLst>
                                      </p:cBhvr>
                                      <p:tavLst>
                                        <p:tav tm="0">
                                          <p:val>
                                            <p:strVal val="ppt_y"/>
                                          </p:val>
                                        </p:tav>
                                        <p:tav tm="100000">
                                          <p:val>
                                            <p:strVal val="1+ppt_h/2"/>
                                          </p:val>
                                        </p:tav>
                                      </p:tavLst>
                                    </p:anim>
                                    <p:set>
                                      <p:cBhvr>
                                        <p:cTn id="131" dur="1" fill="hold">
                                          <p:stCondLst>
                                            <p:cond delay="499"/>
                                          </p:stCondLst>
                                        </p:cTn>
                                        <p:tgtEl>
                                          <p:spTgt spid="24"/>
                                        </p:tgtEl>
                                        <p:attrNameLst>
                                          <p:attrName>style.visibility</p:attrName>
                                        </p:attrNameLst>
                                      </p:cBhvr>
                                      <p:to>
                                        <p:strVal val="hidden"/>
                                      </p:to>
                                    </p:set>
                                  </p:childTnLst>
                                </p:cTn>
                              </p:par>
                              <p:par>
                                <p:cTn id="132" presetID="2" presetClass="exit" presetSubtype="4" fill="hold" nodeType="withEffect">
                                  <p:stCondLst>
                                    <p:cond delay="0"/>
                                  </p:stCondLst>
                                  <p:childTnLst>
                                    <p:anim calcmode="lin" valueType="num">
                                      <p:cBhvr additive="base">
                                        <p:cTn id="133" dur="500"/>
                                        <p:tgtEl>
                                          <p:spTgt spid="40"/>
                                        </p:tgtEl>
                                        <p:attrNameLst>
                                          <p:attrName>ppt_x</p:attrName>
                                        </p:attrNameLst>
                                      </p:cBhvr>
                                      <p:tavLst>
                                        <p:tav tm="0">
                                          <p:val>
                                            <p:strVal val="ppt_x"/>
                                          </p:val>
                                        </p:tav>
                                        <p:tav tm="100000">
                                          <p:val>
                                            <p:strVal val="ppt_x"/>
                                          </p:val>
                                        </p:tav>
                                      </p:tavLst>
                                    </p:anim>
                                    <p:anim calcmode="lin" valueType="num">
                                      <p:cBhvr additive="base">
                                        <p:cTn id="134" dur="500"/>
                                        <p:tgtEl>
                                          <p:spTgt spid="40"/>
                                        </p:tgtEl>
                                        <p:attrNameLst>
                                          <p:attrName>ppt_y</p:attrName>
                                        </p:attrNameLst>
                                      </p:cBhvr>
                                      <p:tavLst>
                                        <p:tav tm="0">
                                          <p:val>
                                            <p:strVal val="ppt_y"/>
                                          </p:val>
                                        </p:tav>
                                        <p:tav tm="100000">
                                          <p:val>
                                            <p:strVal val="1+ppt_h/2"/>
                                          </p:val>
                                        </p:tav>
                                      </p:tavLst>
                                    </p:anim>
                                    <p:set>
                                      <p:cBhvr>
                                        <p:cTn id="135" dur="1" fill="hold">
                                          <p:stCondLst>
                                            <p:cond delay="499"/>
                                          </p:stCondLst>
                                        </p:cTn>
                                        <p:tgtEl>
                                          <p:spTgt spid="40"/>
                                        </p:tgtEl>
                                        <p:attrNameLst>
                                          <p:attrName>style.visibility</p:attrName>
                                        </p:attrNameLst>
                                      </p:cBhvr>
                                      <p:to>
                                        <p:strVal val="hidden"/>
                                      </p:to>
                                    </p:set>
                                  </p:childTnLst>
                                </p:cTn>
                              </p:par>
                              <p:par>
                                <p:cTn id="136" presetID="2" presetClass="exit" presetSubtype="4" fill="hold" grpId="1" nodeType="withEffect">
                                  <p:stCondLst>
                                    <p:cond delay="0"/>
                                  </p:stCondLst>
                                  <p:childTnLst>
                                    <p:anim calcmode="lin" valueType="num">
                                      <p:cBhvr additive="base">
                                        <p:cTn id="137" dur="500"/>
                                        <p:tgtEl>
                                          <p:spTgt spid="38"/>
                                        </p:tgtEl>
                                        <p:attrNameLst>
                                          <p:attrName>ppt_x</p:attrName>
                                        </p:attrNameLst>
                                      </p:cBhvr>
                                      <p:tavLst>
                                        <p:tav tm="0">
                                          <p:val>
                                            <p:strVal val="ppt_x"/>
                                          </p:val>
                                        </p:tav>
                                        <p:tav tm="100000">
                                          <p:val>
                                            <p:strVal val="ppt_x"/>
                                          </p:val>
                                        </p:tav>
                                      </p:tavLst>
                                    </p:anim>
                                    <p:anim calcmode="lin" valueType="num">
                                      <p:cBhvr additive="base">
                                        <p:cTn id="138" dur="500"/>
                                        <p:tgtEl>
                                          <p:spTgt spid="38"/>
                                        </p:tgtEl>
                                        <p:attrNameLst>
                                          <p:attrName>ppt_y</p:attrName>
                                        </p:attrNameLst>
                                      </p:cBhvr>
                                      <p:tavLst>
                                        <p:tav tm="0">
                                          <p:val>
                                            <p:strVal val="ppt_y"/>
                                          </p:val>
                                        </p:tav>
                                        <p:tav tm="100000">
                                          <p:val>
                                            <p:strVal val="1+ppt_h/2"/>
                                          </p:val>
                                        </p:tav>
                                      </p:tavLst>
                                    </p:anim>
                                    <p:set>
                                      <p:cBhvr>
                                        <p:cTn id="139" dur="1" fill="hold">
                                          <p:stCondLst>
                                            <p:cond delay="499"/>
                                          </p:stCondLst>
                                        </p:cTn>
                                        <p:tgtEl>
                                          <p:spTgt spid="38"/>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60"/>
                                        </p:tgtEl>
                                        <p:attrNameLst>
                                          <p:attrName>style.visibility</p:attrName>
                                        </p:attrNameLst>
                                      </p:cBhvr>
                                      <p:to>
                                        <p:strVal val="visible"/>
                                      </p:to>
                                    </p:set>
                                    <p:anim calcmode="lin" valueType="num">
                                      <p:cBhvr additive="base">
                                        <p:cTn id="144" dur="500" fill="hold"/>
                                        <p:tgtEl>
                                          <p:spTgt spid="60"/>
                                        </p:tgtEl>
                                        <p:attrNameLst>
                                          <p:attrName>ppt_x</p:attrName>
                                        </p:attrNameLst>
                                      </p:cBhvr>
                                      <p:tavLst>
                                        <p:tav tm="0">
                                          <p:val>
                                            <p:strVal val="#ppt_x"/>
                                          </p:val>
                                        </p:tav>
                                        <p:tav tm="100000">
                                          <p:val>
                                            <p:strVal val="#ppt_x"/>
                                          </p:val>
                                        </p:tav>
                                      </p:tavLst>
                                    </p:anim>
                                    <p:anim calcmode="lin" valueType="num">
                                      <p:cBhvr additive="base">
                                        <p:cTn id="145" dur="500" fill="hold"/>
                                        <p:tgtEl>
                                          <p:spTgt spid="60"/>
                                        </p:tgtEl>
                                        <p:attrNameLst>
                                          <p:attrName>ppt_y</p:attrName>
                                        </p:attrNameLst>
                                      </p:cBhvr>
                                      <p:tavLst>
                                        <p:tav tm="0">
                                          <p:val>
                                            <p:strVal val="1+#ppt_h/2"/>
                                          </p:val>
                                        </p:tav>
                                        <p:tav tm="100000">
                                          <p:val>
                                            <p:strVal val="#ppt_y"/>
                                          </p:val>
                                        </p:tav>
                                      </p:tavLst>
                                    </p:anim>
                                  </p:childTnLst>
                                </p:cTn>
                              </p:par>
                              <p:par>
                                <p:cTn id="146" presetID="2" presetClass="entr" presetSubtype="4" fill="hold" nodeType="withEffect">
                                  <p:stCondLst>
                                    <p:cond delay="0"/>
                                  </p:stCondLst>
                                  <p:childTnLst>
                                    <p:set>
                                      <p:cBhvr>
                                        <p:cTn id="147" dur="1" fill="hold">
                                          <p:stCondLst>
                                            <p:cond delay="0"/>
                                          </p:stCondLst>
                                        </p:cTn>
                                        <p:tgtEl>
                                          <p:spTgt spid="67"/>
                                        </p:tgtEl>
                                        <p:attrNameLst>
                                          <p:attrName>style.visibility</p:attrName>
                                        </p:attrNameLst>
                                      </p:cBhvr>
                                      <p:to>
                                        <p:strVal val="visible"/>
                                      </p:to>
                                    </p:set>
                                    <p:anim calcmode="lin" valueType="num">
                                      <p:cBhvr additive="base">
                                        <p:cTn id="148" dur="500" fill="hold"/>
                                        <p:tgtEl>
                                          <p:spTgt spid="67"/>
                                        </p:tgtEl>
                                        <p:attrNameLst>
                                          <p:attrName>ppt_x</p:attrName>
                                        </p:attrNameLst>
                                      </p:cBhvr>
                                      <p:tavLst>
                                        <p:tav tm="0">
                                          <p:val>
                                            <p:strVal val="#ppt_x"/>
                                          </p:val>
                                        </p:tav>
                                        <p:tav tm="100000">
                                          <p:val>
                                            <p:strVal val="#ppt_x"/>
                                          </p:val>
                                        </p:tav>
                                      </p:tavLst>
                                    </p:anim>
                                    <p:anim calcmode="lin" valueType="num">
                                      <p:cBhvr additive="base">
                                        <p:cTn id="149" dur="500" fill="hold"/>
                                        <p:tgtEl>
                                          <p:spTgt spid="67"/>
                                        </p:tgtEl>
                                        <p:attrNameLst>
                                          <p:attrName>ppt_y</p:attrName>
                                        </p:attrNameLst>
                                      </p:cBhvr>
                                      <p:tavLst>
                                        <p:tav tm="0">
                                          <p:val>
                                            <p:strVal val="1+#ppt_h/2"/>
                                          </p:val>
                                        </p:tav>
                                        <p:tav tm="100000">
                                          <p:val>
                                            <p:strVal val="#ppt_y"/>
                                          </p:val>
                                        </p:tav>
                                      </p:tavLst>
                                    </p:anim>
                                  </p:childTnLst>
                                </p:cTn>
                              </p:par>
                              <p:par>
                                <p:cTn id="150" presetID="2" presetClass="entr" presetSubtype="4" fill="hold" grpId="0" nodeType="withEffect">
                                  <p:stCondLst>
                                    <p:cond delay="0"/>
                                  </p:stCondLst>
                                  <p:childTnLst>
                                    <p:set>
                                      <p:cBhvr>
                                        <p:cTn id="151" dur="1" fill="hold">
                                          <p:stCondLst>
                                            <p:cond delay="0"/>
                                          </p:stCondLst>
                                        </p:cTn>
                                        <p:tgtEl>
                                          <p:spTgt spid="47"/>
                                        </p:tgtEl>
                                        <p:attrNameLst>
                                          <p:attrName>style.visibility</p:attrName>
                                        </p:attrNameLst>
                                      </p:cBhvr>
                                      <p:to>
                                        <p:strVal val="visible"/>
                                      </p:to>
                                    </p:set>
                                    <p:anim calcmode="lin" valueType="num">
                                      <p:cBhvr additive="base">
                                        <p:cTn id="152" dur="500" fill="hold"/>
                                        <p:tgtEl>
                                          <p:spTgt spid="47"/>
                                        </p:tgtEl>
                                        <p:attrNameLst>
                                          <p:attrName>ppt_x</p:attrName>
                                        </p:attrNameLst>
                                      </p:cBhvr>
                                      <p:tavLst>
                                        <p:tav tm="0">
                                          <p:val>
                                            <p:strVal val="#ppt_x"/>
                                          </p:val>
                                        </p:tav>
                                        <p:tav tm="100000">
                                          <p:val>
                                            <p:strVal val="#ppt_x"/>
                                          </p:val>
                                        </p:tav>
                                      </p:tavLst>
                                    </p:anim>
                                    <p:anim calcmode="lin" valueType="num">
                                      <p:cBhvr additive="base">
                                        <p:cTn id="15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xit" presetSubtype="4" fill="hold" grpId="1" nodeType="clickEffect">
                                  <p:stCondLst>
                                    <p:cond delay="0"/>
                                  </p:stCondLst>
                                  <p:childTnLst>
                                    <p:anim calcmode="lin" valueType="num">
                                      <p:cBhvr additive="base">
                                        <p:cTn id="157" dur="500"/>
                                        <p:tgtEl>
                                          <p:spTgt spid="60"/>
                                        </p:tgtEl>
                                        <p:attrNameLst>
                                          <p:attrName>ppt_x</p:attrName>
                                        </p:attrNameLst>
                                      </p:cBhvr>
                                      <p:tavLst>
                                        <p:tav tm="0">
                                          <p:val>
                                            <p:strVal val="ppt_x"/>
                                          </p:val>
                                        </p:tav>
                                        <p:tav tm="100000">
                                          <p:val>
                                            <p:strVal val="ppt_x"/>
                                          </p:val>
                                        </p:tav>
                                      </p:tavLst>
                                    </p:anim>
                                    <p:anim calcmode="lin" valueType="num">
                                      <p:cBhvr additive="base">
                                        <p:cTn id="158" dur="500"/>
                                        <p:tgtEl>
                                          <p:spTgt spid="60"/>
                                        </p:tgtEl>
                                        <p:attrNameLst>
                                          <p:attrName>ppt_y</p:attrName>
                                        </p:attrNameLst>
                                      </p:cBhvr>
                                      <p:tavLst>
                                        <p:tav tm="0">
                                          <p:val>
                                            <p:strVal val="ppt_y"/>
                                          </p:val>
                                        </p:tav>
                                        <p:tav tm="100000">
                                          <p:val>
                                            <p:strVal val="1+ppt_h/2"/>
                                          </p:val>
                                        </p:tav>
                                      </p:tavLst>
                                    </p:anim>
                                    <p:set>
                                      <p:cBhvr>
                                        <p:cTn id="159" dur="1" fill="hold">
                                          <p:stCondLst>
                                            <p:cond delay="499"/>
                                          </p:stCondLst>
                                        </p:cTn>
                                        <p:tgtEl>
                                          <p:spTgt spid="60"/>
                                        </p:tgtEl>
                                        <p:attrNameLst>
                                          <p:attrName>style.visibility</p:attrName>
                                        </p:attrNameLst>
                                      </p:cBhvr>
                                      <p:to>
                                        <p:strVal val="hidden"/>
                                      </p:to>
                                    </p:set>
                                  </p:childTnLst>
                                </p:cTn>
                              </p:par>
                              <p:par>
                                <p:cTn id="160" presetID="2" presetClass="exit" presetSubtype="4" fill="hold" nodeType="withEffect">
                                  <p:stCondLst>
                                    <p:cond delay="0"/>
                                  </p:stCondLst>
                                  <p:childTnLst>
                                    <p:anim calcmode="lin" valueType="num">
                                      <p:cBhvr additive="base">
                                        <p:cTn id="161" dur="500"/>
                                        <p:tgtEl>
                                          <p:spTgt spid="67"/>
                                        </p:tgtEl>
                                        <p:attrNameLst>
                                          <p:attrName>ppt_x</p:attrName>
                                        </p:attrNameLst>
                                      </p:cBhvr>
                                      <p:tavLst>
                                        <p:tav tm="0">
                                          <p:val>
                                            <p:strVal val="ppt_x"/>
                                          </p:val>
                                        </p:tav>
                                        <p:tav tm="100000">
                                          <p:val>
                                            <p:strVal val="ppt_x"/>
                                          </p:val>
                                        </p:tav>
                                      </p:tavLst>
                                    </p:anim>
                                    <p:anim calcmode="lin" valueType="num">
                                      <p:cBhvr additive="base">
                                        <p:cTn id="162" dur="500"/>
                                        <p:tgtEl>
                                          <p:spTgt spid="67"/>
                                        </p:tgtEl>
                                        <p:attrNameLst>
                                          <p:attrName>ppt_y</p:attrName>
                                        </p:attrNameLst>
                                      </p:cBhvr>
                                      <p:tavLst>
                                        <p:tav tm="0">
                                          <p:val>
                                            <p:strVal val="ppt_y"/>
                                          </p:val>
                                        </p:tav>
                                        <p:tav tm="100000">
                                          <p:val>
                                            <p:strVal val="1+ppt_h/2"/>
                                          </p:val>
                                        </p:tav>
                                      </p:tavLst>
                                    </p:anim>
                                    <p:set>
                                      <p:cBhvr>
                                        <p:cTn id="163" dur="1" fill="hold">
                                          <p:stCondLst>
                                            <p:cond delay="499"/>
                                          </p:stCondLst>
                                        </p:cTn>
                                        <p:tgtEl>
                                          <p:spTgt spid="67"/>
                                        </p:tgtEl>
                                        <p:attrNameLst>
                                          <p:attrName>style.visibility</p:attrName>
                                        </p:attrNameLst>
                                      </p:cBhvr>
                                      <p:to>
                                        <p:strVal val="hidden"/>
                                      </p:to>
                                    </p:set>
                                  </p:childTnLst>
                                </p:cTn>
                              </p:par>
                              <p:par>
                                <p:cTn id="164" presetID="2" presetClass="exit" presetSubtype="4" fill="hold" grpId="1" nodeType="withEffect">
                                  <p:stCondLst>
                                    <p:cond delay="0"/>
                                  </p:stCondLst>
                                  <p:childTnLst>
                                    <p:anim calcmode="lin" valueType="num">
                                      <p:cBhvr additive="base">
                                        <p:cTn id="165" dur="500"/>
                                        <p:tgtEl>
                                          <p:spTgt spid="47"/>
                                        </p:tgtEl>
                                        <p:attrNameLst>
                                          <p:attrName>ppt_x</p:attrName>
                                        </p:attrNameLst>
                                      </p:cBhvr>
                                      <p:tavLst>
                                        <p:tav tm="0">
                                          <p:val>
                                            <p:strVal val="ppt_x"/>
                                          </p:val>
                                        </p:tav>
                                        <p:tav tm="100000">
                                          <p:val>
                                            <p:strVal val="ppt_x"/>
                                          </p:val>
                                        </p:tav>
                                      </p:tavLst>
                                    </p:anim>
                                    <p:anim calcmode="lin" valueType="num">
                                      <p:cBhvr additive="base">
                                        <p:cTn id="166" dur="500"/>
                                        <p:tgtEl>
                                          <p:spTgt spid="47"/>
                                        </p:tgtEl>
                                        <p:attrNameLst>
                                          <p:attrName>ppt_y</p:attrName>
                                        </p:attrNameLst>
                                      </p:cBhvr>
                                      <p:tavLst>
                                        <p:tav tm="0">
                                          <p:val>
                                            <p:strVal val="ppt_y"/>
                                          </p:val>
                                        </p:tav>
                                        <p:tav tm="100000">
                                          <p:val>
                                            <p:strVal val="1+ppt_h/2"/>
                                          </p:val>
                                        </p:tav>
                                      </p:tavLst>
                                    </p:anim>
                                    <p:set>
                                      <p:cBhvr>
                                        <p:cTn id="167"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animBg="1"/>
      <p:bldP spid="20" grpId="1" animBg="1"/>
      <p:bldP spid="23" grpId="0" animBg="1"/>
      <p:bldP spid="23" grpId="1" animBg="1"/>
      <p:bldP spid="24" grpId="0" animBg="1"/>
      <p:bldP spid="24" grpId="1" animBg="1"/>
      <p:bldP spid="34" grpId="0" animBg="1"/>
      <p:bldP spid="34" grpId="1" animBg="1"/>
      <p:bldP spid="38" grpId="0" animBg="1"/>
      <p:bldP spid="38" grpId="1" animBg="1"/>
      <p:bldP spid="39" grpId="0" animBg="1"/>
      <p:bldP spid="39" grpId="1" animBg="1"/>
      <p:bldP spid="46" grpId="0" animBg="1"/>
      <p:bldP spid="46" grpId="1" animBg="1"/>
      <p:bldP spid="47" grpId="0" animBg="1"/>
      <p:bldP spid="47" grpId="1" animBg="1"/>
      <p:bldP spid="58" grpId="0" animBg="1"/>
      <p:bldP spid="58" grpId="1" animBg="1"/>
      <p:bldP spid="59" grpId="0" animBg="1"/>
      <p:bldP spid="59" grpId="1" animBg="1"/>
      <p:bldP spid="60" grpId="0" animBg="1"/>
      <p:bldP spid="6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1922319" y="544420"/>
            <a:ext cx="5579918" cy="489365"/>
          </a:xfrm>
          <a:prstGeom prst="rect">
            <a:avLst/>
          </a:prstGeom>
        </p:spPr>
        <p:txBody>
          <a:bodyPr wrap="square">
            <a:spAutoFit/>
          </a:bodyPr>
          <a:lstStyle/>
          <a:p>
            <a:pPr>
              <a:lnSpc>
                <a:spcPct val="200000"/>
              </a:lnSpc>
              <a:spcAft>
                <a:spcPts val="1200"/>
              </a:spcAft>
            </a:pPr>
            <a:r>
              <a:rPr lang="es-EC" sz="1500" b="1" dirty="0">
                <a:latin typeface="Calibri Light" panose="020F0302020204030204" pitchFamily="34" charset="0"/>
                <a:ea typeface="Arial" panose="020B0604020202020204" pitchFamily="34" charset="0"/>
                <a:cs typeface="Calibri Light" panose="020F0302020204030204" pitchFamily="34" charset="0"/>
              </a:rPr>
              <a:t>Identificación de las BAL aisladas del mucílago de caco fermentado</a:t>
            </a:r>
            <a:endParaRPr lang="en-US" sz="1500" b="1" dirty="0">
              <a:latin typeface="Calibri Light" panose="020F0302020204030204" pitchFamily="34" charset="0"/>
              <a:ea typeface="Arial" panose="020B0604020202020204" pitchFamily="34" charset="0"/>
              <a:cs typeface="Calibri Light" panose="020F0302020204030204" pitchFamily="34" charset="0"/>
            </a:endParaRPr>
          </a:p>
        </p:txBody>
      </p:sp>
      <p:sp>
        <p:nvSpPr>
          <p:cNvPr id="16" name="Google Shape;1954;p57"/>
          <p:cNvSpPr txBox="1">
            <a:spLocks noGrp="1"/>
          </p:cNvSpPr>
          <p:nvPr>
            <p:ph type="title"/>
          </p:nvPr>
        </p:nvSpPr>
        <p:spPr>
          <a:xfrm>
            <a:off x="626024" y="6682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Resultados y discusiones</a:t>
            </a:r>
            <a:endParaRPr b="1" dirty="0">
              <a:solidFill>
                <a:schemeClr val="accent4"/>
              </a:solidFill>
              <a:latin typeface="Calibri Light" panose="020F0302020204030204" pitchFamily="34" charset="0"/>
              <a:cs typeface="Calibri Light" panose="020F0302020204030204" pitchFamily="34" charset="0"/>
            </a:endParaRPr>
          </a:p>
        </p:txBody>
      </p:sp>
      <p:sp>
        <p:nvSpPr>
          <p:cNvPr id="17" name="CuadroTexto 16">
            <a:extLst>
              <a:ext uri="{FF2B5EF4-FFF2-40B4-BE49-F238E27FC236}">
                <a16:creationId xmlns:a16="http://schemas.microsoft.com/office/drawing/2014/main" id="{569068C1-1FA8-4472-A6E0-B1AE6C7CD556}"/>
              </a:ext>
            </a:extLst>
          </p:cNvPr>
          <p:cNvSpPr txBox="1"/>
          <p:nvPr/>
        </p:nvSpPr>
        <p:spPr>
          <a:xfrm>
            <a:off x="357981" y="1286709"/>
            <a:ext cx="1672792" cy="523220"/>
          </a:xfrm>
          <a:prstGeom prst="rect">
            <a:avLst/>
          </a:prstGeom>
          <a:noFill/>
          <a:ln w="19050">
            <a:solidFill>
              <a:schemeClr val="accent2"/>
            </a:solidFill>
            <a:prstDash val="solid"/>
          </a:ln>
        </p:spPr>
        <p:txBody>
          <a:bodyPr wrap="square" rtlCol="0">
            <a:spAutoFit/>
          </a:bodyPr>
          <a:lstStyle>
            <a:defPPr marR="0" lvl="0" algn="l" rtl="0">
              <a:lnSpc>
                <a:spcPct val="100000"/>
              </a:lnSpc>
              <a:spcBef>
                <a:spcPts val="0"/>
              </a:spcBef>
              <a:spcAft>
                <a:spcPts val="0"/>
              </a:spcAft>
              <a:defRPr/>
            </a:defPPr>
            <a:lvl1pPr algn="ctr"/>
          </a:lstStyle>
          <a:p>
            <a:r>
              <a:rPr lang="es-EC" dirty="0">
                <a:latin typeface="Calibri Light" panose="020F0302020204030204" pitchFamily="34" charset="0"/>
                <a:cs typeface="Calibri Light" panose="020F0302020204030204" pitchFamily="34" charset="0"/>
              </a:rPr>
              <a:t>Pruebas microbiológicas </a:t>
            </a:r>
          </a:p>
        </p:txBody>
      </p:sp>
      <p:sp>
        <p:nvSpPr>
          <p:cNvPr id="18" name="CuadroTexto 17">
            <a:extLst>
              <a:ext uri="{FF2B5EF4-FFF2-40B4-BE49-F238E27FC236}">
                <a16:creationId xmlns:a16="http://schemas.microsoft.com/office/drawing/2014/main" id="{E97EE32F-87D6-428C-B769-2747322B5203}"/>
              </a:ext>
            </a:extLst>
          </p:cNvPr>
          <p:cNvSpPr txBox="1"/>
          <p:nvPr/>
        </p:nvSpPr>
        <p:spPr>
          <a:xfrm>
            <a:off x="2364396" y="1545617"/>
            <a:ext cx="1656770" cy="382092"/>
          </a:xfrm>
          <a:prstGeom prst="rect">
            <a:avLst/>
          </a:prstGeom>
          <a:noFill/>
        </p:spPr>
        <p:txBody>
          <a:bodyPr wrap="square">
            <a:spAutoFit/>
          </a:bodyPr>
          <a:lstStyle/>
          <a:p>
            <a:pPr>
              <a:lnSpc>
                <a:spcPct val="150000"/>
              </a:lnSpc>
            </a:pPr>
            <a:r>
              <a:rPr lang="es-EC" dirty="0" smtClean="0">
                <a:latin typeface="Calibri Light" panose="020F0302020204030204" pitchFamily="34" charset="0"/>
                <a:cs typeface="Calibri Light" panose="020F0302020204030204" pitchFamily="34" charset="0"/>
              </a:rPr>
              <a:t>Catalasa </a:t>
            </a:r>
            <a:r>
              <a:rPr lang="es-EC" dirty="0">
                <a:latin typeface="Calibri Light" panose="020F0302020204030204" pitchFamily="34" charset="0"/>
                <a:cs typeface="Calibri Light" panose="020F0302020204030204" pitchFamily="34" charset="0"/>
              </a:rPr>
              <a:t>negativa</a:t>
            </a:r>
          </a:p>
        </p:txBody>
      </p:sp>
      <p:sp>
        <p:nvSpPr>
          <p:cNvPr id="20" name="Google Shape;1772;p49">
            <a:hlinkClick r:id="" action="ppaction://hlinkshowjump?jump=nextslide"/>
          </p:cNvPr>
          <p:cNvSpPr/>
          <p:nvPr/>
        </p:nvSpPr>
        <p:spPr>
          <a:xfrm flipH="1">
            <a:off x="2161793" y="1154602"/>
            <a:ext cx="222000" cy="154800"/>
          </a:xfrm>
          <a:prstGeom prst="leftArrow">
            <a:avLst>
              <a:gd name="adj1" fmla="val 50000"/>
              <a:gd name="adj2" fmla="val 50000"/>
            </a:avLst>
          </a:prstGeom>
          <a:solidFill>
            <a:schemeClr val="accent2"/>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72;p49">
            <a:hlinkClick r:id="" action="ppaction://hlinkshowjump?jump=nextslide"/>
          </p:cNvPr>
          <p:cNvSpPr/>
          <p:nvPr/>
        </p:nvSpPr>
        <p:spPr>
          <a:xfrm flipH="1">
            <a:off x="2161793" y="1430219"/>
            <a:ext cx="222000" cy="154800"/>
          </a:xfrm>
          <a:prstGeom prst="leftArrow">
            <a:avLst>
              <a:gd name="adj1" fmla="val 50000"/>
              <a:gd name="adj2" fmla="val 50000"/>
            </a:avLst>
          </a:prstGeom>
          <a:solidFill>
            <a:schemeClr val="accent2"/>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72;p49">
            <a:hlinkClick r:id="" action="ppaction://hlinkshowjump?jump=nextslide"/>
          </p:cNvPr>
          <p:cNvSpPr/>
          <p:nvPr/>
        </p:nvSpPr>
        <p:spPr>
          <a:xfrm flipH="1">
            <a:off x="2161793" y="1697613"/>
            <a:ext cx="222000" cy="154800"/>
          </a:xfrm>
          <a:prstGeom prst="leftArrow">
            <a:avLst>
              <a:gd name="adj1" fmla="val 50000"/>
              <a:gd name="adj2" fmla="val 50000"/>
            </a:avLst>
          </a:prstGeom>
          <a:solidFill>
            <a:schemeClr val="accent2"/>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Rectángulo 22"/>
          <p:cNvSpPr/>
          <p:nvPr/>
        </p:nvSpPr>
        <p:spPr>
          <a:xfrm>
            <a:off x="2383793" y="977435"/>
            <a:ext cx="1192955" cy="415498"/>
          </a:xfrm>
          <a:prstGeom prst="rect">
            <a:avLst/>
          </a:prstGeom>
        </p:spPr>
        <p:txBody>
          <a:bodyPr wrap="none">
            <a:spAutoFit/>
          </a:bodyPr>
          <a:lstStyle/>
          <a:p>
            <a:pPr>
              <a:lnSpc>
                <a:spcPct val="150000"/>
              </a:lnSpc>
            </a:pPr>
            <a:r>
              <a:rPr lang="es-EC" dirty="0" smtClean="0">
                <a:latin typeface="Calibri Light" panose="020F0302020204030204" pitchFamily="34" charset="0"/>
                <a:cs typeface="Calibri Light" panose="020F0302020204030204" pitchFamily="34" charset="0"/>
              </a:rPr>
              <a:t>Gram </a:t>
            </a:r>
            <a:r>
              <a:rPr lang="es-EC" dirty="0">
                <a:latin typeface="Calibri Light" panose="020F0302020204030204" pitchFamily="34" charset="0"/>
                <a:cs typeface="Calibri Light" panose="020F0302020204030204" pitchFamily="34" charset="0"/>
              </a:rPr>
              <a:t>positivo</a:t>
            </a:r>
          </a:p>
        </p:txBody>
      </p:sp>
      <p:sp>
        <p:nvSpPr>
          <p:cNvPr id="24" name="Rectángulo 23"/>
          <p:cNvSpPr/>
          <p:nvPr/>
        </p:nvSpPr>
        <p:spPr>
          <a:xfrm>
            <a:off x="2364396" y="1272998"/>
            <a:ext cx="615874" cy="415498"/>
          </a:xfrm>
          <a:prstGeom prst="rect">
            <a:avLst/>
          </a:prstGeom>
        </p:spPr>
        <p:txBody>
          <a:bodyPr wrap="none">
            <a:spAutoFit/>
          </a:bodyPr>
          <a:lstStyle/>
          <a:p>
            <a:pPr>
              <a:lnSpc>
                <a:spcPct val="150000"/>
              </a:lnSpc>
            </a:pPr>
            <a:r>
              <a:rPr lang="es-EC" dirty="0">
                <a:latin typeface="Calibri Light" panose="020F0302020204030204" pitchFamily="34" charset="0"/>
                <a:cs typeface="Calibri Light" panose="020F0302020204030204" pitchFamily="34" charset="0"/>
              </a:rPr>
              <a:t>Bacilo</a:t>
            </a:r>
          </a:p>
        </p:txBody>
      </p:sp>
      <p:pic>
        <p:nvPicPr>
          <p:cNvPr id="30" name="Imagen 29"/>
          <p:cNvPicPr/>
          <p:nvPr/>
        </p:nvPicPr>
        <p:blipFill>
          <a:blip r:embed="rId2">
            <a:extLst>
              <a:ext uri="{28A0092B-C50C-407E-A947-70E740481C1C}">
                <a14:useLocalDpi xmlns:a14="http://schemas.microsoft.com/office/drawing/2010/main" val="0"/>
              </a:ext>
            </a:extLst>
          </a:blip>
          <a:srcRect l="3226" t="2049" r="2419" b="3690"/>
          <a:stretch>
            <a:fillRect/>
          </a:stretch>
        </p:blipFill>
        <p:spPr bwMode="auto">
          <a:xfrm>
            <a:off x="263018" y="2204163"/>
            <a:ext cx="1898775" cy="1230305"/>
          </a:xfrm>
          <a:prstGeom prst="rect">
            <a:avLst/>
          </a:prstGeom>
          <a:noFill/>
          <a:ln>
            <a:noFill/>
          </a:ln>
        </p:spPr>
      </p:pic>
      <p:pic>
        <p:nvPicPr>
          <p:cNvPr id="31" name="Imagen 30"/>
          <p:cNvPicPr/>
          <p:nvPr/>
        </p:nvPicPr>
        <p:blipFill>
          <a:blip r:embed="rId3">
            <a:extLst>
              <a:ext uri="{28A0092B-C50C-407E-A947-70E740481C1C}">
                <a14:useLocalDpi xmlns:a14="http://schemas.microsoft.com/office/drawing/2010/main" val="0"/>
              </a:ext>
            </a:extLst>
          </a:blip>
          <a:srcRect l="6693" t="7451" b="9377"/>
          <a:stretch>
            <a:fillRect/>
          </a:stretch>
        </p:blipFill>
        <p:spPr bwMode="auto">
          <a:xfrm>
            <a:off x="2254224" y="2200329"/>
            <a:ext cx="1798514" cy="1234140"/>
          </a:xfrm>
          <a:prstGeom prst="rect">
            <a:avLst/>
          </a:prstGeom>
          <a:noFill/>
          <a:ln>
            <a:noFill/>
          </a:ln>
        </p:spPr>
      </p:pic>
      <p:pic>
        <p:nvPicPr>
          <p:cNvPr id="32" name="Imagen 31"/>
          <p:cNvPicPr/>
          <p:nvPr/>
        </p:nvPicPr>
        <p:blipFill>
          <a:blip r:embed="rId4">
            <a:extLst>
              <a:ext uri="{28A0092B-C50C-407E-A947-70E740481C1C}">
                <a14:useLocalDpi xmlns:a14="http://schemas.microsoft.com/office/drawing/2010/main" val="0"/>
              </a:ext>
            </a:extLst>
          </a:blip>
          <a:srcRect l="3983" t="3494" r="7079" b="3494"/>
          <a:stretch>
            <a:fillRect/>
          </a:stretch>
        </p:blipFill>
        <p:spPr bwMode="auto">
          <a:xfrm>
            <a:off x="263018" y="3711467"/>
            <a:ext cx="1898775" cy="1342314"/>
          </a:xfrm>
          <a:prstGeom prst="rect">
            <a:avLst/>
          </a:prstGeom>
          <a:noFill/>
          <a:ln>
            <a:noFill/>
          </a:ln>
        </p:spPr>
      </p:pic>
      <p:pic>
        <p:nvPicPr>
          <p:cNvPr id="33" name="Imagen 32"/>
          <p:cNvPicPr/>
          <p:nvPr/>
        </p:nvPicPr>
        <p:blipFill>
          <a:blip r:embed="rId5">
            <a:extLst>
              <a:ext uri="{28A0092B-C50C-407E-A947-70E740481C1C}">
                <a14:useLocalDpi xmlns:a14="http://schemas.microsoft.com/office/drawing/2010/main" val="0"/>
              </a:ext>
            </a:extLst>
          </a:blip>
          <a:srcRect l="5629" t="2745" r="12346" b="7059"/>
          <a:stretch>
            <a:fillRect/>
          </a:stretch>
        </p:blipFill>
        <p:spPr bwMode="auto">
          <a:xfrm>
            <a:off x="2254223" y="3692111"/>
            <a:ext cx="1798514" cy="1361670"/>
          </a:xfrm>
          <a:prstGeom prst="rect">
            <a:avLst/>
          </a:prstGeom>
          <a:noFill/>
          <a:ln>
            <a:noFill/>
          </a:ln>
        </p:spPr>
      </p:pic>
      <p:sp>
        <p:nvSpPr>
          <p:cNvPr id="34" name="CuadroTexto 33">
            <a:extLst>
              <a:ext uri="{FF2B5EF4-FFF2-40B4-BE49-F238E27FC236}">
                <a16:creationId xmlns:a16="http://schemas.microsoft.com/office/drawing/2014/main" id="{4904E405-DFAB-4EEC-A2F1-4C8D4A01090E}"/>
              </a:ext>
            </a:extLst>
          </p:cNvPr>
          <p:cNvSpPr txBox="1"/>
          <p:nvPr/>
        </p:nvSpPr>
        <p:spPr>
          <a:xfrm>
            <a:off x="550539" y="3453824"/>
            <a:ext cx="1434732" cy="276999"/>
          </a:xfrm>
          <a:prstGeom prst="rect">
            <a:avLst/>
          </a:prstGeom>
          <a:noFill/>
        </p:spPr>
        <p:txBody>
          <a:bodyPr wrap="square">
            <a:spAutoFit/>
          </a:bodyPr>
          <a:lstStyle/>
          <a:p>
            <a:pPr algn="ctr"/>
            <a:r>
              <a:rPr lang="es-EC" sz="1200" dirty="0" smtClean="0">
                <a:effectLst/>
                <a:latin typeface="Calibri Light" panose="020F0302020204030204" pitchFamily="34" charset="0"/>
                <a:ea typeface="Calibri" panose="020F0502020204030204" pitchFamily="34" charset="0"/>
                <a:cs typeface="Calibri Light" panose="020F0302020204030204" pitchFamily="34" charset="0"/>
              </a:rPr>
              <a:t>CCN-51 </a:t>
            </a:r>
            <a:r>
              <a:rPr lang="es-EC" sz="1200" dirty="0">
                <a:effectLst/>
                <a:latin typeface="Calibri Light" panose="020F0302020204030204" pitchFamily="34" charset="0"/>
                <a:ea typeface="Calibri" panose="020F0502020204030204" pitchFamily="34" charset="0"/>
                <a:cs typeface="Calibri Light" panose="020F0302020204030204" pitchFamily="34" charset="0"/>
              </a:rPr>
              <a:t>(cepa 1)</a:t>
            </a:r>
            <a:endParaRPr lang="es-EC" sz="1200" dirty="0">
              <a:latin typeface="Calibri Light" panose="020F0302020204030204" pitchFamily="34" charset="0"/>
              <a:cs typeface="Calibri Light" panose="020F0302020204030204" pitchFamily="34" charset="0"/>
            </a:endParaRPr>
          </a:p>
        </p:txBody>
      </p:sp>
      <p:sp>
        <p:nvSpPr>
          <p:cNvPr id="35" name="CuadroTexto 34">
            <a:extLst>
              <a:ext uri="{FF2B5EF4-FFF2-40B4-BE49-F238E27FC236}">
                <a16:creationId xmlns:a16="http://schemas.microsoft.com/office/drawing/2014/main" id="{235849D8-A9F5-467E-B4EB-0636CE7AEA85}"/>
              </a:ext>
            </a:extLst>
          </p:cNvPr>
          <p:cNvSpPr txBox="1"/>
          <p:nvPr/>
        </p:nvSpPr>
        <p:spPr>
          <a:xfrm>
            <a:off x="2508652" y="3469682"/>
            <a:ext cx="1422818" cy="276999"/>
          </a:xfrm>
          <a:prstGeom prst="rect">
            <a:avLst/>
          </a:prstGeom>
          <a:noFill/>
        </p:spPr>
        <p:txBody>
          <a:bodyPr wrap="square">
            <a:spAutoFit/>
          </a:bodyPr>
          <a:lstStyle/>
          <a:p>
            <a:pPr algn="ctr"/>
            <a:r>
              <a:rPr lang="es-EC" sz="1200" dirty="0" smtClean="0">
                <a:effectLst/>
                <a:latin typeface="Calibri Light" panose="020F0302020204030204" pitchFamily="34" charset="0"/>
                <a:ea typeface="Calibri" panose="020F0502020204030204" pitchFamily="34" charset="0"/>
                <a:cs typeface="Calibri Light" panose="020F0302020204030204" pitchFamily="34" charset="0"/>
              </a:rPr>
              <a:t>CCN-51 </a:t>
            </a:r>
            <a:r>
              <a:rPr lang="es-EC" sz="1200" dirty="0">
                <a:effectLst/>
                <a:latin typeface="Calibri Light" panose="020F0302020204030204" pitchFamily="34" charset="0"/>
                <a:ea typeface="Calibri" panose="020F0502020204030204" pitchFamily="34" charset="0"/>
                <a:cs typeface="Calibri Light" panose="020F0302020204030204" pitchFamily="34" charset="0"/>
              </a:rPr>
              <a:t>(cepa 2)</a:t>
            </a:r>
            <a:endParaRPr lang="es-EC" sz="1200" dirty="0">
              <a:latin typeface="Calibri Light" panose="020F0302020204030204" pitchFamily="34" charset="0"/>
              <a:cs typeface="Calibri Light" panose="020F0302020204030204" pitchFamily="34" charset="0"/>
            </a:endParaRPr>
          </a:p>
        </p:txBody>
      </p:sp>
      <p:sp>
        <p:nvSpPr>
          <p:cNvPr id="36" name="CuadroTexto 35">
            <a:extLst>
              <a:ext uri="{FF2B5EF4-FFF2-40B4-BE49-F238E27FC236}">
                <a16:creationId xmlns:a16="http://schemas.microsoft.com/office/drawing/2014/main" id="{A95407BC-E3C4-4AD2-9014-23E1A1826F3C}"/>
              </a:ext>
            </a:extLst>
          </p:cNvPr>
          <p:cNvSpPr txBox="1"/>
          <p:nvPr/>
        </p:nvSpPr>
        <p:spPr>
          <a:xfrm>
            <a:off x="577725" y="1969499"/>
            <a:ext cx="1478265" cy="276999"/>
          </a:xfrm>
          <a:prstGeom prst="rect">
            <a:avLst/>
          </a:prstGeom>
          <a:noFill/>
        </p:spPr>
        <p:txBody>
          <a:bodyPr wrap="square">
            <a:spAutoFit/>
          </a:bodyPr>
          <a:lstStyle/>
          <a:p>
            <a:pPr algn="ctr"/>
            <a:r>
              <a:rPr lang="es-EC" sz="1200" dirty="0">
                <a:effectLst/>
                <a:latin typeface="Calibri Light" panose="020F0302020204030204" pitchFamily="34" charset="0"/>
                <a:ea typeface="Calibri" panose="020F0502020204030204" pitchFamily="34" charset="0"/>
                <a:cs typeface="Calibri Light" panose="020F0302020204030204" pitchFamily="34" charset="0"/>
              </a:rPr>
              <a:t>Nacional (cepa 1)</a:t>
            </a:r>
            <a:endParaRPr lang="es-EC" sz="1200" dirty="0">
              <a:latin typeface="Calibri Light" panose="020F0302020204030204" pitchFamily="34" charset="0"/>
              <a:cs typeface="Calibri Light" panose="020F0302020204030204" pitchFamily="34" charset="0"/>
            </a:endParaRPr>
          </a:p>
        </p:txBody>
      </p:sp>
      <p:sp>
        <p:nvSpPr>
          <p:cNvPr id="37" name="CuadroTexto 36">
            <a:extLst>
              <a:ext uri="{FF2B5EF4-FFF2-40B4-BE49-F238E27FC236}">
                <a16:creationId xmlns:a16="http://schemas.microsoft.com/office/drawing/2014/main" id="{8FAAD218-61C9-4AC8-8575-27D0CA95B8BF}"/>
              </a:ext>
            </a:extLst>
          </p:cNvPr>
          <p:cNvSpPr txBox="1"/>
          <p:nvPr/>
        </p:nvSpPr>
        <p:spPr>
          <a:xfrm>
            <a:off x="2495139" y="1973996"/>
            <a:ext cx="1422817" cy="276999"/>
          </a:xfrm>
          <a:prstGeom prst="rect">
            <a:avLst/>
          </a:prstGeom>
          <a:noFill/>
        </p:spPr>
        <p:txBody>
          <a:bodyPr wrap="square">
            <a:spAutoFit/>
          </a:bodyPr>
          <a:lstStyle/>
          <a:p>
            <a:r>
              <a:rPr lang="es-EC" sz="1200" dirty="0">
                <a:effectLst/>
                <a:latin typeface="Calibri Light" panose="020F0302020204030204" pitchFamily="34" charset="0"/>
                <a:ea typeface="Calibri" panose="020F0502020204030204" pitchFamily="34" charset="0"/>
                <a:cs typeface="Calibri Light" panose="020F0302020204030204" pitchFamily="34" charset="0"/>
              </a:rPr>
              <a:t>Nacional (cepa 2)</a:t>
            </a:r>
            <a:endParaRPr lang="es-EC" sz="1200" dirty="0">
              <a:latin typeface="Calibri Light" panose="020F0302020204030204" pitchFamily="34" charset="0"/>
              <a:cs typeface="Calibri Light" panose="020F0302020204030204" pitchFamily="34" charset="0"/>
            </a:endParaRPr>
          </a:p>
        </p:txBody>
      </p:sp>
      <p:sp>
        <p:nvSpPr>
          <p:cNvPr id="38" name="CuadroTexto 37">
            <a:extLst>
              <a:ext uri="{FF2B5EF4-FFF2-40B4-BE49-F238E27FC236}">
                <a16:creationId xmlns:a16="http://schemas.microsoft.com/office/drawing/2014/main" id="{66F7172C-2FEC-43CD-9F7C-89379878090C}"/>
              </a:ext>
            </a:extLst>
          </p:cNvPr>
          <p:cNvSpPr txBox="1"/>
          <p:nvPr/>
        </p:nvSpPr>
        <p:spPr>
          <a:xfrm>
            <a:off x="4712278" y="1159270"/>
            <a:ext cx="3879518" cy="523220"/>
          </a:xfrm>
          <a:prstGeom prst="rect">
            <a:avLst/>
          </a:prstGeom>
          <a:noFill/>
          <a:ln w="19050">
            <a:solidFill>
              <a:schemeClr val="accent2"/>
            </a:solidFill>
            <a:prstDash val="solid"/>
          </a:ln>
        </p:spPr>
        <p:txBody>
          <a:bodyPr wrap="square" rtlCol="0">
            <a:spAutoFit/>
          </a:bodyPr>
          <a:lstStyle>
            <a:defPPr marR="0" lvl="0" algn="l" rtl="0">
              <a:lnSpc>
                <a:spcPct val="100000"/>
              </a:lnSpc>
              <a:spcBef>
                <a:spcPts val="0"/>
              </a:spcBef>
              <a:spcAft>
                <a:spcPts val="0"/>
              </a:spcAft>
              <a:defRPr/>
            </a:defPPr>
            <a:lvl1pPr algn="ctr">
              <a:defRPr b="1"/>
            </a:lvl1pPr>
          </a:lstStyle>
          <a:p>
            <a:r>
              <a:rPr lang="es-EC" b="0" dirty="0">
                <a:latin typeface="Calibri Light" panose="020F0302020204030204" pitchFamily="34" charset="0"/>
                <a:cs typeface="Calibri Light" panose="020F0302020204030204" pitchFamily="34" charset="0"/>
              </a:rPr>
              <a:t>Árbol filogenético de secuencias 16S ARNr de las </a:t>
            </a:r>
            <a:r>
              <a:rPr lang="es-EC" b="0" dirty="0" smtClean="0">
                <a:latin typeface="Calibri Light" panose="020F0302020204030204" pitchFamily="34" charset="0"/>
                <a:cs typeface="Calibri Light" panose="020F0302020204030204" pitchFamily="34" charset="0"/>
              </a:rPr>
              <a:t>BAL</a:t>
            </a:r>
            <a:endParaRPr lang="es-EC" b="0" dirty="0">
              <a:latin typeface="Calibri Light" panose="020F0302020204030204" pitchFamily="34" charset="0"/>
              <a:cs typeface="Calibri Light" panose="020F0302020204030204" pitchFamily="34" charset="0"/>
            </a:endParaRPr>
          </a:p>
        </p:txBody>
      </p:sp>
      <p:pic>
        <p:nvPicPr>
          <p:cNvPr id="39" name="Imagen 38"/>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4223768" y="1762077"/>
            <a:ext cx="4839379" cy="2005330"/>
          </a:xfrm>
          <a:prstGeom prst="rect">
            <a:avLst/>
          </a:prstGeom>
        </p:spPr>
      </p:pic>
      <p:sp>
        <p:nvSpPr>
          <p:cNvPr id="26" name="Rectángulo redondeado 25"/>
          <p:cNvSpPr/>
          <p:nvPr/>
        </p:nvSpPr>
        <p:spPr>
          <a:xfrm>
            <a:off x="5899355" y="2871019"/>
            <a:ext cx="3163792" cy="727587"/>
          </a:xfrm>
          <a:prstGeom prst="roundRect">
            <a:avLst/>
          </a:prstGeom>
          <a:noFill/>
          <a:ln>
            <a:solidFill>
              <a:srgbClr val="FF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Rectángulo 26"/>
          <p:cNvSpPr/>
          <p:nvPr/>
        </p:nvSpPr>
        <p:spPr>
          <a:xfrm>
            <a:off x="4252917" y="3942059"/>
            <a:ext cx="4361176" cy="430887"/>
          </a:xfrm>
          <a:prstGeom prst="rect">
            <a:avLst/>
          </a:prstGeom>
          <a:ln w="19050">
            <a:solidFill>
              <a:schemeClr val="accent1"/>
            </a:solidFill>
            <a:prstDash val="sysDash"/>
          </a:ln>
        </p:spPr>
        <p:txBody>
          <a:bodyPr wrap="square">
            <a:spAutoFit/>
          </a:bodyPr>
          <a:lstStyle/>
          <a:p>
            <a:r>
              <a:rPr lang="es-EC" sz="1100" dirty="0" smtClean="0">
                <a:latin typeface="Calibri Light" panose="020F0302020204030204" pitchFamily="34" charset="0"/>
                <a:ea typeface="Calibri" panose="020F0502020204030204" pitchFamily="34" charset="0"/>
                <a:cs typeface="Calibri Light" panose="020F0302020204030204" pitchFamily="34" charset="0"/>
              </a:rPr>
              <a:t>La </a:t>
            </a:r>
            <a:r>
              <a:rPr lang="es-EC" sz="1100" dirty="0">
                <a:latin typeface="Calibri Light" panose="020F0302020204030204" pitchFamily="34" charset="0"/>
                <a:ea typeface="Calibri" panose="020F0502020204030204" pitchFamily="34" charset="0"/>
                <a:cs typeface="Calibri Light" panose="020F0302020204030204" pitchFamily="34" charset="0"/>
              </a:rPr>
              <a:t>especie </a:t>
            </a:r>
            <a:r>
              <a:rPr lang="es-EC" sz="1100" i="1" dirty="0">
                <a:latin typeface="Calibri Light" panose="020F0302020204030204" pitchFamily="34" charset="0"/>
                <a:ea typeface="Calibri" panose="020F0502020204030204" pitchFamily="34" charset="0"/>
                <a:cs typeface="Calibri Light" panose="020F0302020204030204" pitchFamily="34" charset="0"/>
              </a:rPr>
              <a:t>L. plantarum </a:t>
            </a:r>
            <a:r>
              <a:rPr lang="es-EC" sz="1100" dirty="0">
                <a:latin typeface="Calibri Light" panose="020F0302020204030204" pitchFamily="34" charset="0"/>
                <a:ea typeface="Calibri" panose="020F0502020204030204" pitchFamily="34" charset="0"/>
                <a:cs typeface="Calibri Light" panose="020F0302020204030204" pitchFamily="34" charset="0"/>
              </a:rPr>
              <a:t>junto con otras bacterias fructófilas se encuentran presentes en las primeras fases de la fermentación del mucílago de </a:t>
            </a:r>
            <a:r>
              <a:rPr lang="es-EC" sz="1100" dirty="0" smtClean="0">
                <a:latin typeface="Calibri Light" panose="020F0302020204030204" pitchFamily="34" charset="0"/>
                <a:ea typeface="Calibri" panose="020F0502020204030204" pitchFamily="34" charset="0"/>
                <a:cs typeface="Calibri Light" panose="020F0302020204030204" pitchFamily="34" charset="0"/>
              </a:rPr>
              <a:t>cacao</a:t>
            </a:r>
            <a:endParaRPr lang="es-EC" sz="1100" dirty="0">
              <a:latin typeface="Calibri Light" panose="020F0302020204030204" pitchFamily="34" charset="0"/>
              <a:cs typeface="Calibri Light" panose="020F0302020204030204" pitchFamily="34" charset="0"/>
            </a:endParaRPr>
          </a:p>
        </p:txBody>
      </p:sp>
      <p:sp>
        <p:nvSpPr>
          <p:cNvPr id="42" name="Flecha: curvada hacia la derecha 51">
            <a:extLst>
              <a:ext uri="{FF2B5EF4-FFF2-40B4-BE49-F238E27FC236}">
                <a16:creationId xmlns:a16="http://schemas.microsoft.com/office/drawing/2014/main" id="{A246D7BC-EE36-4A9C-98C3-914A803EB87A}"/>
              </a:ext>
            </a:extLst>
          </p:cNvPr>
          <p:cNvSpPr/>
          <p:nvPr/>
        </p:nvSpPr>
        <p:spPr>
          <a:xfrm rot="1625136" flipH="1">
            <a:off x="8765193" y="3700593"/>
            <a:ext cx="256856" cy="597535"/>
          </a:xfrm>
          <a:prstGeom prst="curvedRightArrow">
            <a:avLst/>
          </a:prstGeom>
          <a:solidFill>
            <a:schemeClr val="tx2">
              <a:lumMod val="95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1962823124"/>
      </p:ext>
    </p:extLst>
  </p:cSld>
  <p:clrMapOvr>
    <a:masterClrMapping/>
  </p:clrMapOvr>
  <mc:AlternateContent xmlns:mc="http://schemas.openxmlformats.org/markup-compatibility/2006">
    <mc:Choice xmlns:p14="http://schemas.microsoft.com/office/powerpoint/2010/main" Requires="p14">
      <p:transition spd="slow" p14:dur="20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4;p57"/>
          <p:cNvSpPr txBox="1">
            <a:spLocks noGrp="1"/>
          </p:cNvSpPr>
          <p:nvPr>
            <p:ph type="title"/>
          </p:nvPr>
        </p:nvSpPr>
        <p:spPr>
          <a:xfrm>
            <a:off x="626024" y="6682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Resultados y discusiones</a:t>
            </a:r>
            <a:endParaRPr b="1" dirty="0">
              <a:solidFill>
                <a:schemeClr val="accent4"/>
              </a:solidFill>
              <a:latin typeface="Calibri Light" panose="020F0302020204030204" pitchFamily="34" charset="0"/>
              <a:cs typeface="Calibri Light" panose="020F0302020204030204" pitchFamily="34" charset="0"/>
            </a:endParaRPr>
          </a:p>
        </p:txBody>
      </p:sp>
      <p:sp>
        <p:nvSpPr>
          <p:cNvPr id="3" name="CuadroTexto 2">
            <a:extLst>
              <a:ext uri="{FF2B5EF4-FFF2-40B4-BE49-F238E27FC236}">
                <a16:creationId xmlns:a16="http://schemas.microsoft.com/office/drawing/2014/main" id="{9FA4F25F-637C-4885-8490-8FB7288C255B}"/>
              </a:ext>
            </a:extLst>
          </p:cNvPr>
          <p:cNvSpPr txBox="1"/>
          <p:nvPr/>
        </p:nvSpPr>
        <p:spPr>
          <a:xfrm>
            <a:off x="327025" y="548508"/>
            <a:ext cx="4716923" cy="338554"/>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b="1">
                <a:solidFill>
                  <a:schemeClr val="accent5">
                    <a:lumMod val="50000"/>
                  </a:schemeClr>
                </a:solidFill>
              </a:defRPr>
            </a:lvl1pPr>
          </a:lstStyle>
          <a:p>
            <a:pPr algn="l"/>
            <a:r>
              <a:rPr lang="es-ES" altLang="es-EC" dirty="0">
                <a:latin typeface="Calibri Light" panose="020F0302020204030204" pitchFamily="34" charset="0"/>
                <a:cs typeface="Calibri Light" panose="020F0302020204030204" pitchFamily="34" charset="0"/>
              </a:rPr>
              <a:t>FACTOR A </a:t>
            </a:r>
            <a:r>
              <a:rPr lang="es-ES" altLang="es-EC" dirty="0" smtClean="0">
                <a:latin typeface="Calibri Light" panose="020F0302020204030204" pitchFamily="34" charset="0"/>
                <a:cs typeface="Calibri Light" panose="020F0302020204030204" pitchFamily="34" charset="0"/>
              </a:rPr>
              <a:t>(</a:t>
            </a:r>
            <a:r>
              <a:rPr lang="es-EC" sz="1600" b="0" dirty="0" smtClean="0">
                <a:effectLst/>
                <a:latin typeface="Calibri Light" panose="020F0302020204030204" pitchFamily="34" charset="0"/>
                <a:cs typeface="Calibri Light" panose="020F0302020204030204" pitchFamily="34" charset="0"/>
              </a:rPr>
              <a:t>Especies de Tilapia</a:t>
            </a:r>
            <a:r>
              <a:rPr lang="es-ES" altLang="es-EC" dirty="0" smtClean="0">
                <a:latin typeface="Calibri Light" panose="020F0302020204030204" pitchFamily="34" charset="0"/>
                <a:cs typeface="Calibri Light" panose="020F0302020204030204" pitchFamily="34" charset="0"/>
              </a:rPr>
              <a:t>)</a:t>
            </a:r>
            <a:endParaRPr lang="es-EC" dirty="0">
              <a:latin typeface="Calibri Light" panose="020F0302020204030204" pitchFamily="34" charset="0"/>
              <a:cs typeface="Calibri Light" panose="020F0302020204030204" pitchFamily="34" charset="0"/>
            </a:endParaRPr>
          </a:p>
        </p:txBody>
      </p:sp>
      <p:pic>
        <p:nvPicPr>
          <p:cNvPr id="4" name="Imagen 3"/>
          <p:cNvPicPr>
            <a:picLocks noChangeAspect="1"/>
          </p:cNvPicPr>
          <p:nvPr/>
        </p:nvPicPr>
        <p:blipFill>
          <a:blip r:embed="rId2"/>
          <a:stretch>
            <a:fillRect/>
          </a:stretch>
        </p:blipFill>
        <p:spPr>
          <a:xfrm>
            <a:off x="179542" y="887063"/>
            <a:ext cx="4454474" cy="2829532"/>
          </a:xfrm>
          <a:prstGeom prst="rect">
            <a:avLst/>
          </a:prstGeom>
        </p:spPr>
      </p:pic>
      <p:sp>
        <p:nvSpPr>
          <p:cNvPr id="5" name="Elipse 4"/>
          <p:cNvSpPr/>
          <p:nvPr/>
        </p:nvSpPr>
        <p:spPr>
          <a:xfrm>
            <a:off x="2192593" y="1278193"/>
            <a:ext cx="223384" cy="18681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Imagen 6"/>
          <p:cNvPicPr>
            <a:picLocks noChangeAspect="1"/>
          </p:cNvPicPr>
          <p:nvPr/>
        </p:nvPicPr>
        <p:blipFill>
          <a:blip r:embed="rId3"/>
          <a:stretch>
            <a:fillRect/>
          </a:stretch>
        </p:blipFill>
        <p:spPr>
          <a:xfrm>
            <a:off x="4729316" y="1832447"/>
            <a:ext cx="4241544" cy="2994530"/>
          </a:xfrm>
          <a:prstGeom prst="rect">
            <a:avLst/>
          </a:prstGeom>
        </p:spPr>
      </p:pic>
      <p:sp>
        <p:nvSpPr>
          <p:cNvPr id="8" name="Elipse 7"/>
          <p:cNvSpPr/>
          <p:nvPr/>
        </p:nvSpPr>
        <p:spPr>
          <a:xfrm>
            <a:off x="7948340" y="1908726"/>
            <a:ext cx="223384" cy="18681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p:cNvSpPr/>
          <p:nvPr/>
        </p:nvSpPr>
        <p:spPr>
          <a:xfrm>
            <a:off x="4961585" y="955027"/>
            <a:ext cx="4009275" cy="646331"/>
          </a:xfrm>
          <a:prstGeom prst="rect">
            <a:avLst/>
          </a:prstGeom>
          <a:ln w="19050">
            <a:solidFill>
              <a:schemeClr val="accent1"/>
            </a:solidFill>
            <a:prstDash val="sysDash"/>
          </a:ln>
        </p:spPr>
        <p:txBody>
          <a:bodyPr wrap="square">
            <a:spAutoFit/>
          </a:bodyPr>
          <a:lstStyle/>
          <a:p>
            <a:pPr algn="just"/>
            <a:r>
              <a:rPr lang="es-ES" sz="1200" dirty="0">
                <a:latin typeface="Calibri Light" panose="020F0302020204030204" pitchFamily="34" charset="0"/>
                <a:cs typeface="Calibri Light" panose="020F0302020204030204" pitchFamily="34" charset="0"/>
              </a:rPr>
              <a:t>Las BAL pueden sobrevivir y desarrollarse en presencia de pH relativamente bajo a diferencia de otros grupos </a:t>
            </a:r>
            <a:r>
              <a:rPr lang="es-ES" sz="1200" dirty="0" smtClean="0">
                <a:latin typeface="Calibri Light" panose="020F0302020204030204" pitchFamily="34" charset="0"/>
                <a:cs typeface="Calibri Light" panose="020F0302020204030204" pitchFamily="34" charset="0"/>
              </a:rPr>
              <a:t>microbianos </a:t>
            </a:r>
            <a:r>
              <a:rPr lang="es-EC" sz="1200" dirty="0" smtClean="0">
                <a:latin typeface="Calibri Light" panose="020F0302020204030204" pitchFamily="34" charset="0"/>
                <a:cs typeface="Calibri Light" panose="020F0302020204030204" pitchFamily="34" charset="0"/>
              </a:rPr>
              <a:t>(Vásquez </a:t>
            </a:r>
            <a:r>
              <a:rPr lang="es-EC" sz="1200" dirty="0">
                <a:latin typeface="Calibri Light" panose="020F0302020204030204" pitchFamily="34" charset="0"/>
                <a:cs typeface="Calibri Light" panose="020F0302020204030204" pitchFamily="34" charset="0"/>
              </a:rPr>
              <a:t>et al. 2009</a:t>
            </a:r>
            <a:r>
              <a:rPr lang="es-EC" sz="1200" dirty="0" smtClean="0">
                <a:latin typeface="Calibri Light" panose="020F0302020204030204" pitchFamily="34" charset="0"/>
                <a:cs typeface="Calibri Light" panose="020F0302020204030204" pitchFamily="34" charset="0"/>
              </a:rPr>
              <a:t>)</a:t>
            </a:r>
            <a:endParaRPr lang="es-EC" sz="1200" dirty="0">
              <a:latin typeface="Calibri Light" panose="020F0302020204030204" pitchFamily="34" charset="0"/>
              <a:cs typeface="Calibri Light" panose="020F0302020204030204" pitchFamily="34" charset="0"/>
            </a:endParaRPr>
          </a:p>
        </p:txBody>
      </p:sp>
      <p:sp>
        <p:nvSpPr>
          <p:cNvPr id="12" name="Rectángulo 11"/>
          <p:cNvSpPr/>
          <p:nvPr/>
        </p:nvSpPr>
        <p:spPr>
          <a:xfrm>
            <a:off x="179542" y="3964231"/>
            <a:ext cx="4241544" cy="646331"/>
          </a:xfrm>
          <a:prstGeom prst="rect">
            <a:avLst/>
          </a:prstGeom>
          <a:ln w="19050">
            <a:solidFill>
              <a:schemeClr val="accent1"/>
            </a:solidFill>
            <a:prstDash val="sysDash"/>
          </a:ln>
        </p:spPr>
        <p:txBody>
          <a:bodyPr wrap="square">
            <a:spAutoFit/>
          </a:bodyPr>
          <a:lstStyle/>
          <a:p>
            <a:pPr algn="just"/>
            <a:r>
              <a:rPr lang="es-EC" sz="1200" dirty="0">
                <a:latin typeface="Calibri Light" panose="020F0302020204030204" pitchFamily="34" charset="0"/>
                <a:cs typeface="Calibri Light" panose="020F0302020204030204" pitchFamily="34" charset="0"/>
              </a:rPr>
              <a:t>El aumento de la acidez se explica por la formación de ácido láctico y ácido acético por las BAL, impidiendo el crecimiento de bacterias indeseables </a:t>
            </a:r>
            <a:r>
              <a:rPr lang="es-EC" sz="1200" dirty="0" smtClean="0">
                <a:latin typeface="Calibri Light" panose="020F0302020204030204" pitchFamily="34" charset="0"/>
                <a:cs typeface="Calibri Light" panose="020F0302020204030204" pitchFamily="34" charset="0"/>
              </a:rPr>
              <a:t>(</a:t>
            </a:r>
            <a:r>
              <a:rPr lang="es-EC" sz="1200" dirty="0">
                <a:latin typeface="Calibri Light" panose="020F0302020204030204" pitchFamily="34" charset="0"/>
                <a:cs typeface="Calibri Light" panose="020F0302020204030204" pitchFamily="34" charset="0"/>
              </a:rPr>
              <a:t>Cao et al. 2015</a:t>
            </a:r>
            <a:r>
              <a:rPr lang="es-EC" sz="1200" dirty="0" smtClean="0">
                <a:latin typeface="Calibri Light" panose="020F0302020204030204" pitchFamily="34" charset="0"/>
                <a:cs typeface="Calibri Light" panose="020F0302020204030204" pitchFamily="34" charset="0"/>
              </a:rPr>
              <a:t>)</a:t>
            </a:r>
            <a:endParaRPr lang="es-EC" sz="1200" dirty="0">
              <a:latin typeface="Calibri Light" panose="020F0302020204030204" pitchFamily="34" charset="0"/>
              <a:cs typeface="Calibri Light" panose="020F0302020204030204" pitchFamily="34" charset="0"/>
            </a:endParaRPr>
          </a:p>
        </p:txBody>
      </p:sp>
      <p:sp>
        <p:nvSpPr>
          <p:cNvPr id="10" name="Google Shape;2027;p59">
            <a:hlinkClick r:id="" action="ppaction://hlinkshowjump?jump=nextslide"/>
          </p:cNvPr>
          <p:cNvSpPr/>
          <p:nvPr/>
        </p:nvSpPr>
        <p:spPr>
          <a:xfrm flipH="1">
            <a:off x="4686800" y="1183466"/>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27;p59">
            <a:hlinkClick r:id="" action="ppaction://hlinkshowjump?jump=nextslide"/>
          </p:cNvPr>
          <p:cNvSpPr/>
          <p:nvPr/>
        </p:nvSpPr>
        <p:spPr>
          <a:xfrm>
            <a:off x="4459666" y="4132596"/>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580905"/>
      </p:ext>
    </p:extLst>
  </p:cSld>
  <p:clrMapOvr>
    <a:masterClrMapping/>
  </p:clrMapOvr>
  <mc:AlternateContent xmlns:mc="http://schemas.openxmlformats.org/markup-compatibility/2006">
    <mc:Choice xmlns:p14="http://schemas.microsoft.com/office/powerpoint/2010/main" Requires="p14">
      <p:transition spd="slow" p14:dur="20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4;p57"/>
          <p:cNvSpPr txBox="1">
            <a:spLocks noGrp="1"/>
          </p:cNvSpPr>
          <p:nvPr>
            <p:ph type="title"/>
          </p:nvPr>
        </p:nvSpPr>
        <p:spPr>
          <a:xfrm>
            <a:off x="626024" y="6682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Resultados y discusiones</a:t>
            </a:r>
            <a:endParaRPr b="1" dirty="0">
              <a:solidFill>
                <a:schemeClr val="accent4"/>
              </a:solidFill>
              <a:latin typeface="Calibri Light" panose="020F0302020204030204" pitchFamily="34" charset="0"/>
              <a:cs typeface="Calibri Light" panose="020F0302020204030204" pitchFamily="34" charset="0"/>
            </a:endParaRPr>
          </a:p>
        </p:txBody>
      </p:sp>
      <p:sp>
        <p:nvSpPr>
          <p:cNvPr id="3" name="CuadroTexto 2">
            <a:extLst>
              <a:ext uri="{FF2B5EF4-FFF2-40B4-BE49-F238E27FC236}">
                <a16:creationId xmlns:a16="http://schemas.microsoft.com/office/drawing/2014/main" id="{9FA4F25F-637C-4885-8490-8FB7288C255B}"/>
              </a:ext>
            </a:extLst>
          </p:cNvPr>
          <p:cNvSpPr txBox="1"/>
          <p:nvPr/>
        </p:nvSpPr>
        <p:spPr>
          <a:xfrm>
            <a:off x="327025" y="548508"/>
            <a:ext cx="4716923" cy="338554"/>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b="1">
                <a:solidFill>
                  <a:schemeClr val="accent5">
                    <a:lumMod val="50000"/>
                  </a:schemeClr>
                </a:solidFill>
              </a:defRPr>
            </a:lvl1pPr>
          </a:lstStyle>
          <a:p>
            <a:pPr algn="l"/>
            <a:r>
              <a:rPr lang="es-ES" altLang="es-EC" dirty="0">
                <a:latin typeface="Calibri Light" panose="020F0302020204030204" pitchFamily="34" charset="0"/>
                <a:cs typeface="Calibri Light" panose="020F0302020204030204" pitchFamily="34" charset="0"/>
              </a:rPr>
              <a:t>FACTOR A </a:t>
            </a:r>
            <a:r>
              <a:rPr lang="es-ES" altLang="es-EC" dirty="0" smtClean="0">
                <a:latin typeface="Calibri Light" panose="020F0302020204030204" pitchFamily="34" charset="0"/>
                <a:cs typeface="Calibri Light" panose="020F0302020204030204" pitchFamily="34" charset="0"/>
              </a:rPr>
              <a:t>(</a:t>
            </a:r>
            <a:r>
              <a:rPr lang="es-EC" sz="1600" b="0" dirty="0" smtClean="0">
                <a:effectLst/>
                <a:latin typeface="Calibri Light" panose="020F0302020204030204" pitchFamily="34" charset="0"/>
                <a:cs typeface="Calibri Light" panose="020F0302020204030204" pitchFamily="34" charset="0"/>
              </a:rPr>
              <a:t>Especies de Tilapia</a:t>
            </a:r>
            <a:r>
              <a:rPr lang="es-ES" altLang="es-EC" dirty="0" smtClean="0">
                <a:latin typeface="Calibri Light" panose="020F0302020204030204" pitchFamily="34" charset="0"/>
                <a:cs typeface="Calibri Light" panose="020F0302020204030204" pitchFamily="34" charset="0"/>
              </a:rPr>
              <a:t>)</a:t>
            </a:r>
            <a:endParaRPr lang="es-EC" dirty="0">
              <a:latin typeface="Calibri Light" panose="020F0302020204030204" pitchFamily="34" charset="0"/>
              <a:cs typeface="Calibri Light" panose="020F0302020204030204" pitchFamily="34" charset="0"/>
            </a:endParaRPr>
          </a:p>
        </p:txBody>
      </p:sp>
      <p:pic>
        <p:nvPicPr>
          <p:cNvPr id="4" name="Imagen 3"/>
          <p:cNvPicPr>
            <a:picLocks noChangeAspect="1"/>
          </p:cNvPicPr>
          <p:nvPr/>
        </p:nvPicPr>
        <p:blipFill>
          <a:blip r:embed="rId2"/>
          <a:stretch>
            <a:fillRect/>
          </a:stretch>
        </p:blipFill>
        <p:spPr>
          <a:xfrm>
            <a:off x="133395" y="887062"/>
            <a:ext cx="4344629" cy="2776413"/>
          </a:xfrm>
          <a:prstGeom prst="rect">
            <a:avLst/>
          </a:prstGeom>
        </p:spPr>
      </p:pic>
      <p:pic>
        <p:nvPicPr>
          <p:cNvPr id="5" name="Imagen 4"/>
          <p:cNvPicPr>
            <a:picLocks noChangeAspect="1"/>
          </p:cNvPicPr>
          <p:nvPr/>
        </p:nvPicPr>
        <p:blipFill>
          <a:blip r:embed="rId3"/>
          <a:stretch>
            <a:fillRect/>
          </a:stretch>
        </p:blipFill>
        <p:spPr>
          <a:xfrm>
            <a:off x="4672919" y="1848465"/>
            <a:ext cx="4308695" cy="2762454"/>
          </a:xfrm>
          <a:prstGeom prst="rect">
            <a:avLst/>
          </a:prstGeom>
        </p:spPr>
      </p:pic>
      <p:sp>
        <p:nvSpPr>
          <p:cNvPr id="6" name="Rectángulo 5"/>
          <p:cNvSpPr/>
          <p:nvPr/>
        </p:nvSpPr>
        <p:spPr>
          <a:xfrm>
            <a:off x="4740070" y="1044598"/>
            <a:ext cx="4241544" cy="646331"/>
          </a:xfrm>
          <a:prstGeom prst="rect">
            <a:avLst/>
          </a:prstGeom>
          <a:ln w="19050">
            <a:solidFill>
              <a:schemeClr val="accent1"/>
            </a:solidFill>
            <a:prstDash val="sysDash"/>
          </a:ln>
        </p:spPr>
        <p:txBody>
          <a:bodyPr wrap="square">
            <a:spAutoFit/>
          </a:bodyPr>
          <a:lstStyle/>
          <a:p>
            <a:pPr algn="just"/>
            <a:r>
              <a:rPr lang="es-ES" sz="1200" dirty="0">
                <a:latin typeface="Calibri Light" panose="020F0302020204030204" pitchFamily="34" charset="0"/>
                <a:cs typeface="Calibri Light" panose="020F0302020204030204" pitchFamily="34" charset="0"/>
              </a:rPr>
              <a:t>Permiten la conservación de la calidad del pescado y sus propiedades nutricionales, impidiendo a su vez el deterioro proteolítico del músculo (Silva et al. 2017).</a:t>
            </a:r>
            <a:endParaRPr lang="es-EC" sz="1200" dirty="0">
              <a:latin typeface="Calibri Light" panose="020F0302020204030204" pitchFamily="34" charset="0"/>
              <a:cs typeface="Calibri Light" panose="020F0302020204030204" pitchFamily="34" charset="0"/>
            </a:endParaRPr>
          </a:p>
        </p:txBody>
      </p:sp>
      <p:sp>
        <p:nvSpPr>
          <p:cNvPr id="7" name="Google Shape;2027;p59">
            <a:hlinkClick r:id="" action="ppaction://hlinkshowjump?jump=nextslide"/>
          </p:cNvPr>
          <p:cNvSpPr/>
          <p:nvPr/>
        </p:nvSpPr>
        <p:spPr>
          <a:xfrm flipH="1">
            <a:off x="4498047" y="1290364"/>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ángulo 7"/>
          <p:cNvSpPr/>
          <p:nvPr/>
        </p:nvSpPr>
        <p:spPr>
          <a:xfrm>
            <a:off x="133395" y="3913344"/>
            <a:ext cx="4189780" cy="830997"/>
          </a:xfrm>
          <a:prstGeom prst="rect">
            <a:avLst/>
          </a:prstGeom>
          <a:ln w="19050">
            <a:solidFill>
              <a:schemeClr val="accent1"/>
            </a:solidFill>
            <a:prstDash val="sysDash"/>
          </a:ln>
        </p:spPr>
        <p:txBody>
          <a:bodyPr wrap="square">
            <a:spAutoFit/>
          </a:bodyPr>
          <a:lstStyle/>
          <a:p>
            <a:r>
              <a:rPr lang="es-ES" sz="1200" dirty="0">
                <a:latin typeface="Calibri Light" panose="020F0302020204030204" pitchFamily="34" charset="0"/>
                <a:cs typeface="Calibri Light" panose="020F0302020204030204" pitchFamily="34" charset="0"/>
              </a:rPr>
              <a:t>Humedad: </a:t>
            </a:r>
            <a:r>
              <a:rPr lang="es-ES" sz="1200" dirty="0" smtClean="0">
                <a:latin typeface="Calibri Light" panose="020F0302020204030204" pitchFamily="34" charset="0"/>
                <a:cs typeface="Calibri Light" panose="020F0302020204030204" pitchFamily="34" charset="0"/>
              </a:rPr>
              <a:t>71-76% en </a:t>
            </a:r>
            <a:r>
              <a:rPr lang="es-ES" sz="1200" i="1" dirty="0" smtClean="0">
                <a:latin typeface="Calibri Light" panose="020F0302020204030204" pitchFamily="34" charset="0"/>
                <a:cs typeface="Calibri Light" panose="020F0302020204030204" pitchFamily="34" charset="0"/>
              </a:rPr>
              <a:t>O. mossambicus </a:t>
            </a:r>
            <a:r>
              <a:rPr lang="es-ES" sz="1200" dirty="0" smtClean="0">
                <a:latin typeface="Calibri Light" panose="020F0302020204030204" pitchFamily="34" charset="0"/>
                <a:cs typeface="Calibri Light" panose="020F0302020204030204" pitchFamily="34" charset="0"/>
              </a:rPr>
              <a:t>y 69-75% en </a:t>
            </a:r>
            <a:r>
              <a:rPr lang="es-ES" sz="1200" i="1" dirty="0" smtClean="0">
                <a:latin typeface="Calibri Light" panose="020F0302020204030204" pitchFamily="34" charset="0"/>
                <a:cs typeface="Calibri Light" panose="020F0302020204030204" pitchFamily="34" charset="0"/>
              </a:rPr>
              <a:t>O. niloticus.</a:t>
            </a:r>
            <a:endParaRPr lang="es-ES" sz="1200" dirty="0" smtClean="0">
              <a:latin typeface="Calibri Light" panose="020F0302020204030204" pitchFamily="34" charset="0"/>
              <a:cs typeface="Calibri Light" panose="020F0302020204030204" pitchFamily="34" charset="0"/>
            </a:endParaRPr>
          </a:p>
          <a:p>
            <a:r>
              <a:rPr lang="es-ES" sz="1200" dirty="0" smtClean="0">
                <a:latin typeface="Calibri Light" panose="020F0302020204030204" pitchFamily="34" charset="0"/>
                <a:cs typeface="Calibri Light" panose="020F0302020204030204" pitchFamily="34" charset="0"/>
              </a:rPr>
              <a:t>Grasa </a:t>
            </a:r>
            <a:r>
              <a:rPr lang="es-ES" sz="1200" dirty="0">
                <a:latin typeface="Calibri Light" panose="020F0302020204030204" pitchFamily="34" charset="0"/>
                <a:cs typeface="Calibri Light" panose="020F0302020204030204" pitchFamily="34" charset="0"/>
              </a:rPr>
              <a:t>total: </a:t>
            </a:r>
            <a:r>
              <a:rPr lang="es-ES" sz="1200" dirty="0" smtClean="0">
                <a:latin typeface="Calibri Light" panose="020F0302020204030204" pitchFamily="34" charset="0"/>
                <a:cs typeface="Calibri Light" panose="020F0302020204030204" pitchFamily="34" charset="0"/>
              </a:rPr>
              <a:t>0,8-8,3% en </a:t>
            </a:r>
            <a:r>
              <a:rPr lang="es-ES" sz="1200" i="1" dirty="0">
                <a:latin typeface="Calibri Light" panose="020F0302020204030204" pitchFamily="34" charset="0"/>
                <a:cs typeface="Calibri Light" panose="020F0302020204030204" pitchFamily="34" charset="0"/>
              </a:rPr>
              <a:t>O. mossambicus </a:t>
            </a:r>
            <a:r>
              <a:rPr lang="es-ES" sz="1200" dirty="0">
                <a:latin typeface="Calibri Light" panose="020F0302020204030204" pitchFamily="34" charset="0"/>
                <a:cs typeface="Calibri Light" panose="020F0302020204030204" pitchFamily="34" charset="0"/>
              </a:rPr>
              <a:t>y </a:t>
            </a:r>
            <a:r>
              <a:rPr lang="es-ES" sz="1200" dirty="0" smtClean="0">
                <a:latin typeface="Calibri Light" panose="020F0302020204030204" pitchFamily="34" charset="0"/>
                <a:cs typeface="Calibri Light" panose="020F0302020204030204" pitchFamily="34" charset="0"/>
              </a:rPr>
              <a:t>0,9-10,14% en </a:t>
            </a:r>
            <a:r>
              <a:rPr lang="es-ES" sz="1200" i="1" dirty="0">
                <a:latin typeface="Calibri Light" panose="020F0302020204030204" pitchFamily="34" charset="0"/>
                <a:cs typeface="Calibri Light" panose="020F0302020204030204" pitchFamily="34" charset="0"/>
              </a:rPr>
              <a:t>O. </a:t>
            </a:r>
            <a:r>
              <a:rPr lang="es-ES" sz="1200" i="1" dirty="0" smtClean="0">
                <a:latin typeface="Calibri Light" panose="020F0302020204030204" pitchFamily="34" charset="0"/>
                <a:cs typeface="Calibri Light" panose="020F0302020204030204" pitchFamily="34" charset="0"/>
              </a:rPr>
              <a:t>niloticus.</a:t>
            </a:r>
          </a:p>
          <a:p>
            <a:pPr algn="r"/>
            <a:r>
              <a:rPr lang="es-EC" sz="1200" dirty="0" smtClean="0">
                <a:latin typeface="Calibri Light" panose="020F0302020204030204" pitchFamily="34" charset="0"/>
                <a:cs typeface="Calibri Light" panose="020F0302020204030204" pitchFamily="34" charset="0"/>
              </a:rPr>
              <a:t>(Mera, 2015; Contreras et al. 2013)</a:t>
            </a:r>
            <a:endParaRPr lang="es-EC" sz="1200" dirty="0">
              <a:latin typeface="Calibri Light" panose="020F0302020204030204" pitchFamily="34" charset="0"/>
              <a:cs typeface="Calibri Light" panose="020F0302020204030204" pitchFamily="34" charset="0"/>
            </a:endParaRPr>
          </a:p>
        </p:txBody>
      </p:sp>
      <p:sp>
        <p:nvSpPr>
          <p:cNvPr id="10" name="Elipse 9"/>
          <p:cNvSpPr/>
          <p:nvPr/>
        </p:nvSpPr>
        <p:spPr>
          <a:xfrm>
            <a:off x="2004901" y="1087544"/>
            <a:ext cx="223384" cy="18681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lipse 10"/>
          <p:cNvSpPr/>
          <p:nvPr/>
        </p:nvSpPr>
        <p:spPr>
          <a:xfrm>
            <a:off x="7828462" y="1997162"/>
            <a:ext cx="223384" cy="18681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98508595"/>
      </p:ext>
    </p:extLst>
  </p:cSld>
  <p:clrMapOvr>
    <a:masterClrMapping/>
  </p:clrMapOvr>
  <mc:AlternateContent xmlns:mc="http://schemas.openxmlformats.org/markup-compatibility/2006">
    <mc:Choice xmlns:p14="http://schemas.microsoft.com/office/powerpoint/2010/main" Requires="p14">
      <p:transition spd="slow" p14:dur="175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92804" y="887061"/>
            <a:ext cx="4507015" cy="2865219"/>
          </a:xfrm>
          <a:prstGeom prst="rect">
            <a:avLst/>
          </a:prstGeom>
        </p:spPr>
      </p:pic>
      <p:sp>
        <p:nvSpPr>
          <p:cNvPr id="3" name="Google Shape;1954;p57"/>
          <p:cNvSpPr txBox="1">
            <a:spLocks noGrp="1"/>
          </p:cNvSpPr>
          <p:nvPr>
            <p:ph type="title"/>
          </p:nvPr>
        </p:nvSpPr>
        <p:spPr>
          <a:xfrm>
            <a:off x="626024" y="6682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Resultados y discusiones</a:t>
            </a:r>
            <a:endParaRPr b="1" dirty="0">
              <a:solidFill>
                <a:schemeClr val="accent4"/>
              </a:solidFill>
              <a:latin typeface="Calibri Light" panose="020F0302020204030204" pitchFamily="34" charset="0"/>
              <a:cs typeface="Calibri Light" panose="020F0302020204030204" pitchFamily="34" charset="0"/>
            </a:endParaRPr>
          </a:p>
        </p:txBody>
      </p:sp>
      <p:sp>
        <p:nvSpPr>
          <p:cNvPr id="4" name="CuadroTexto 3">
            <a:extLst>
              <a:ext uri="{FF2B5EF4-FFF2-40B4-BE49-F238E27FC236}">
                <a16:creationId xmlns:a16="http://schemas.microsoft.com/office/drawing/2014/main" id="{9FA4F25F-637C-4885-8490-8FB7288C255B}"/>
              </a:ext>
            </a:extLst>
          </p:cNvPr>
          <p:cNvSpPr txBox="1"/>
          <p:nvPr/>
        </p:nvSpPr>
        <p:spPr>
          <a:xfrm>
            <a:off x="327025" y="548508"/>
            <a:ext cx="4716923" cy="338554"/>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b="1">
                <a:solidFill>
                  <a:schemeClr val="accent5">
                    <a:lumMod val="50000"/>
                  </a:schemeClr>
                </a:solidFill>
              </a:defRPr>
            </a:lvl1pPr>
          </a:lstStyle>
          <a:p>
            <a:pPr algn="l"/>
            <a:r>
              <a:rPr lang="es-ES" altLang="es-EC" dirty="0">
                <a:latin typeface="Calibri Light" panose="020F0302020204030204" pitchFamily="34" charset="0"/>
                <a:cs typeface="Calibri Light" panose="020F0302020204030204" pitchFamily="34" charset="0"/>
              </a:rPr>
              <a:t>FACTOR A </a:t>
            </a:r>
            <a:r>
              <a:rPr lang="es-ES" altLang="es-EC" dirty="0" smtClean="0">
                <a:latin typeface="Calibri Light" panose="020F0302020204030204" pitchFamily="34" charset="0"/>
                <a:cs typeface="Calibri Light" panose="020F0302020204030204" pitchFamily="34" charset="0"/>
              </a:rPr>
              <a:t>(</a:t>
            </a:r>
            <a:r>
              <a:rPr lang="es-EC" sz="1600" b="0" dirty="0" smtClean="0">
                <a:effectLst/>
                <a:latin typeface="Calibri Light" panose="020F0302020204030204" pitchFamily="34" charset="0"/>
                <a:cs typeface="Calibri Light" panose="020F0302020204030204" pitchFamily="34" charset="0"/>
              </a:rPr>
              <a:t>Especies de Tilapia</a:t>
            </a:r>
            <a:r>
              <a:rPr lang="es-ES" altLang="es-EC" dirty="0" smtClean="0">
                <a:latin typeface="Calibri Light" panose="020F0302020204030204" pitchFamily="34" charset="0"/>
                <a:cs typeface="Calibri Light" panose="020F0302020204030204" pitchFamily="34" charset="0"/>
              </a:rPr>
              <a:t>)</a:t>
            </a:r>
            <a:endParaRPr lang="es-EC" dirty="0">
              <a:latin typeface="Calibri Light" panose="020F0302020204030204" pitchFamily="34" charset="0"/>
              <a:cs typeface="Calibri Light" panose="020F0302020204030204" pitchFamily="34" charset="0"/>
            </a:endParaRPr>
          </a:p>
        </p:txBody>
      </p:sp>
      <p:pic>
        <p:nvPicPr>
          <p:cNvPr id="5" name="Imagen 4"/>
          <p:cNvPicPr>
            <a:picLocks noChangeAspect="1"/>
          </p:cNvPicPr>
          <p:nvPr/>
        </p:nvPicPr>
        <p:blipFill>
          <a:blip r:embed="rId3"/>
          <a:stretch>
            <a:fillRect/>
          </a:stretch>
        </p:blipFill>
        <p:spPr>
          <a:xfrm>
            <a:off x="4870937" y="1966450"/>
            <a:ext cx="4132385" cy="2631280"/>
          </a:xfrm>
          <a:prstGeom prst="rect">
            <a:avLst/>
          </a:prstGeom>
        </p:spPr>
      </p:pic>
      <p:sp>
        <p:nvSpPr>
          <p:cNvPr id="6" name="Rectángulo 5"/>
          <p:cNvSpPr/>
          <p:nvPr/>
        </p:nvSpPr>
        <p:spPr>
          <a:xfrm>
            <a:off x="4842239" y="1162143"/>
            <a:ext cx="4073161" cy="461665"/>
          </a:xfrm>
          <a:prstGeom prst="rect">
            <a:avLst/>
          </a:prstGeom>
          <a:ln w="19050">
            <a:solidFill>
              <a:schemeClr val="accent1"/>
            </a:solidFill>
            <a:prstDash val="sysDash"/>
          </a:ln>
        </p:spPr>
        <p:txBody>
          <a:bodyPr wrap="square">
            <a:spAutoFit/>
          </a:bodyPr>
          <a:lstStyle/>
          <a:p>
            <a:pPr algn="just"/>
            <a:r>
              <a:rPr lang="es-ES" sz="1200" dirty="0">
                <a:latin typeface="Calibri Light" panose="020F0302020204030204" pitchFamily="34" charset="0"/>
                <a:cs typeface="Calibri Light" panose="020F0302020204030204" pitchFamily="34" charset="0"/>
              </a:rPr>
              <a:t>Estos valores se encuentran dentro del parámetro (1,10-1,5%) establecido por la FAO, (2001).</a:t>
            </a:r>
            <a:endParaRPr lang="es-EC" sz="1200" dirty="0">
              <a:latin typeface="Calibri Light" panose="020F0302020204030204" pitchFamily="34" charset="0"/>
              <a:cs typeface="Calibri Light" panose="020F0302020204030204" pitchFamily="34" charset="0"/>
            </a:endParaRPr>
          </a:p>
        </p:txBody>
      </p:sp>
      <p:sp>
        <p:nvSpPr>
          <p:cNvPr id="7" name="Google Shape;2027;p59">
            <a:hlinkClick r:id="" action="ppaction://hlinkshowjump?jump=nextslide"/>
          </p:cNvPr>
          <p:cNvSpPr/>
          <p:nvPr/>
        </p:nvSpPr>
        <p:spPr>
          <a:xfrm>
            <a:off x="4387047" y="4066777"/>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ángulo 7"/>
          <p:cNvSpPr/>
          <p:nvPr/>
        </p:nvSpPr>
        <p:spPr>
          <a:xfrm>
            <a:off x="192804" y="3913344"/>
            <a:ext cx="4115427" cy="461665"/>
          </a:xfrm>
          <a:prstGeom prst="rect">
            <a:avLst/>
          </a:prstGeom>
          <a:ln w="19050">
            <a:solidFill>
              <a:schemeClr val="accent1"/>
            </a:solidFill>
            <a:prstDash val="sysDash"/>
          </a:ln>
        </p:spPr>
        <p:txBody>
          <a:bodyPr wrap="square">
            <a:spAutoFit/>
          </a:bodyPr>
          <a:lstStyle/>
          <a:p>
            <a:r>
              <a:rPr lang="es-ES" sz="1200" dirty="0" smtClean="0">
                <a:latin typeface="Calibri Light" panose="020F0302020204030204" pitchFamily="34" charset="0"/>
                <a:cs typeface="Calibri Light" panose="020F0302020204030204" pitchFamily="34" charset="0"/>
              </a:rPr>
              <a:t>Producción de </a:t>
            </a:r>
            <a:r>
              <a:rPr lang="es-ES" sz="1200" dirty="0">
                <a:latin typeface="Calibri Light" panose="020F0302020204030204" pitchFamily="34" charset="0"/>
                <a:cs typeface="Calibri Light" panose="020F0302020204030204" pitchFamily="34" charset="0"/>
              </a:rPr>
              <a:t>bacteriocinas </a:t>
            </a:r>
            <a:r>
              <a:rPr lang="es-ES" sz="1200" dirty="0" smtClean="0">
                <a:latin typeface="Calibri Light" panose="020F0302020204030204" pitchFamily="34" charset="0"/>
                <a:cs typeface="Calibri Light" panose="020F0302020204030204" pitchFamily="34" charset="0"/>
              </a:rPr>
              <a:t>o </a:t>
            </a:r>
            <a:r>
              <a:rPr lang="es-ES" sz="1200" dirty="0">
                <a:latin typeface="Calibri Light" panose="020F0302020204030204" pitchFamily="34" charset="0"/>
                <a:cs typeface="Calibri Light" panose="020F0302020204030204" pitchFamily="34" charset="0"/>
              </a:rPr>
              <a:t>péptidos bactericidas sintetizados en el ribosoma de las BAL (Vásquez et al. 2009). </a:t>
            </a:r>
            <a:endParaRPr lang="es-EC" sz="1200" dirty="0">
              <a:latin typeface="Calibri Light" panose="020F0302020204030204" pitchFamily="34" charset="0"/>
              <a:cs typeface="Calibri Light" panose="020F0302020204030204" pitchFamily="34" charset="0"/>
            </a:endParaRPr>
          </a:p>
        </p:txBody>
      </p:sp>
      <p:sp>
        <p:nvSpPr>
          <p:cNvPr id="10" name="Elipse 9"/>
          <p:cNvSpPr/>
          <p:nvPr/>
        </p:nvSpPr>
        <p:spPr>
          <a:xfrm>
            <a:off x="3499593" y="975330"/>
            <a:ext cx="223384" cy="18681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lipse 10"/>
          <p:cNvSpPr/>
          <p:nvPr/>
        </p:nvSpPr>
        <p:spPr>
          <a:xfrm>
            <a:off x="7895747" y="2021107"/>
            <a:ext cx="223384" cy="18681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85047537"/>
      </p:ext>
    </p:extLst>
  </p:cSld>
  <p:clrMapOvr>
    <a:masterClrMapping/>
  </p:clrMapOvr>
  <mc:AlternateContent xmlns:mc="http://schemas.openxmlformats.org/markup-compatibility/2006">
    <mc:Choice xmlns:p14="http://schemas.microsoft.com/office/powerpoint/2010/main" Requires="p14">
      <p:transition spd="slow" p14:dur="20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4;p57"/>
          <p:cNvSpPr txBox="1">
            <a:spLocks noGrp="1"/>
          </p:cNvSpPr>
          <p:nvPr>
            <p:ph type="title"/>
          </p:nvPr>
        </p:nvSpPr>
        <p:spPr>
          <a:xfrm>
            <a:off x="626024" y="6682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Resultados y discusiones</a:t>
            </a:r>
            <a:endParaRPr b="1" dirty="0">
              <a:solidFill>
                <a:schemeClr val="accent4"/>
              </a:solidFill>
              <a:latin typeface="Calibri Light" panose="020F0302020204030204" pitchFamily="34" charset="0"/>
              <a:cs typeface="Calibri Light" panose="020F0302020204030204" pitchFamily="34" charset="0"/>
            </a:endParaRPr>
          </a:p>
        </p:txBody>
      </p:sp>
      <p:sp>
        <p:nvSpPr>
          <p:cNvPr id="3" name="CuadroTexto 2">
            <a:extLst>
              <a:ext uri="{FF2B5EF4-FFF2-40B4-BE49-F238E27FC236}">
                <a16:creationId xmlns:a16="http://schemas.microsoft.com/office/drawing/2014/main" id="{9FA4F25F-637C-4885-8490-8FB7288C255B}"/>
              </a:ext>
            </a:extLst>
          </p:cNvPr>
          <p:cNvSpPr txBox="1"/>
          <p:nvPr/>
        </p:nvSpPr>
        <p:spPr>
          <a:xfrm>
            <a:off x="327025" y="548508"/>
            <a:ext cx="4716923" cy="338554"/>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b="1">
                <a:solidFill>
                  <a:schemeClr val="accent5">
                    <a:lumMod val="50000"/>
                  </a:schemeClr>
                </a:solidFill>
              </a:defRPr>
            </a:lvl1pPr>
          </a:lstStyle>
          <a:p>
            <a:pPr algn="l"/>
            <a:r>
              <a:rPr lang="es-ES" altLang="es-EC" dirty="0">
                <a:latin typeface="Calibri Light" panose="020F0302020204030204" pitchFamily="34" charset="0"/>
                <a:cs typeface="Calibri Light" panose="020F0302020204030204" pitchFamily="34" charset="0"/>
              </a:rPr>
              <a:t>FACTOR </a:t>
            </a:r>
            <a:r>
              <a:rPr lang="es-ES" altLang="es-EC" dirty="0" smtClean="0">
                <a:latin typeface="Calibri Light" panose="020F0302020204030204" pitchFamily="34" charset="0"/>
                <a:cs typeface="Calibri Light" panose="020F0302020204030204" pitchFamily="34" charset="0"/>
              </a:rPr>
              <a:t>B (</a:t>
            </a:r>
            <a:r>
              <a:rPr lang="es-EC" b="0" dirty="0">
                <a:latin typeface="Calibri Light" panose="020F0302020204030204" pitchFamily="34" charset="0"/>
                <a:cs typeface="Calibri Light" panose="020F0302020204030204" pitchFamily="34" charset="0"/>
              </a:rPr>
              <a:t>Concentraciones de cloruro de sodio + BAL</a:t>
            </a:r>
            <a:r>
              <a:rPr lang="es-ES" altLang="es-EC" dirty="0" smtClean="0">
                <a:latin typeface="Calibri Light" panose="020F0302020204030204" pitchFamily="34" charset="0"/>
                <a:cs typeface="Calibri Light" panose="020F0302020204030204" pitchFamily="34" charset="0"/>
              </a:rPr>
              <a:t>)</a:t>
            </a:r>
            <a:endParaRPr lang="es-EC" dirty="0">
              <a:latin typeface="Calibri Light" panose="020F0302020204030204" pitchFamily="34" charset="0"/>
              <a:cs typeface="Calibri Light" panose="020F0302020204030204" pitchFamily="34" charset="0"/>
            </a:endParaRPr>
          </a:p>
        </p:txBody>
      </p:sp>
      <p:pic>
        <p:nvPicPr>
          <p:cNvPr id="4" name="Imagen 3"/>
          <p:cNvPicPr>
            <a:picLocks noChangeAspect="1"/>
          </p:cNvPicPr>
          <p:nvPr/>
        </p:nvPicPr>
        <p:blipFill>
          <a:blip r:embed="rId2"/>
          <a:stretch>
            <a:fillRect/>
          </a:stretch>
        </p:blipFill>
        <p:spPr>
          <a:xfrm>
            <a:off x="232134" y="887063"/>
            <a:ext cx="4664332" cy="2978350"/>
          </a:xfrm>
          <a:prstGeom prst="rect">
            <a:avLst/>
          </a:prstGeom>
        </p:spPr>
      </p:pic>
      <p:pic>
        <p:nvPicPr>
          <p:cNvPr id="5" name="Imagen 4"/>
          <p:cNvPicPr>
            <a:picLocks noChangeAspect="1"/>
          </p:cNvPicPr>
          <p:nvPr/>
        </p:nvPicPr>
        <p:blipFill>
          <a:blip r:embed="rId3"/>
          <a:stretch>
            <a:fillRect/>
          </a:stretch>
        </p:blipFill>
        <p:spPr>
          <a:xfrm>
            <a:off x="4974143" y="2143432"/>
            <a:ext cx="4045878" cy="2566373"/>
          </a:xfrm>
          <a:prstGeom prst="rect">
            <a:avLst/>
          </a:prstGeom>
        </p:spPr>
      </p:pic>
      <p:sp>
        <p:nvSpPr>
          <p:cNvPr id="7" name="Rectángulo 6"/>
          <p:cNvSpPr/>
          <p:nvPr/>
        </p:nvSpPr>
        <p:spPr>
          <a:xfrm>
            <a:off x="5191430" y="1113093"/>
            <a:ext cx="3828591" cy="646331"/>
          </a:xfrm>
          <a:prstGeom prst="rect">
            <a:avLst/>
          </a:prstGeom>
          <a:ln w="19050">
            <a:solidFill>
              <a:schemeClr val="accent1"/>
            </a:solidFill>
            <a:prstDash val="sysDash"/>
          </a:ln>
        </p:spPr>
        <p:txBody>
          <a:bodyPr wrap="square">
            <a:spAutoFit/>
          </a:bodyPr>
          <a:lstStyle/>
          <a:p>
            <a:r>
              <a:rPr lang="es-EC" sz="1200" dirty="0">
                <a:latin typeface="Calibri Light" panose="020F0302020204030204" pitchFamily="34" charset="0"/>
                <a:cs typeface="Calibri Light" panose="020F0302020204030204" pitchFamily="34" charset="0"/>
              </a:rPr>
              <a:t>Producción de ácido láctico, que se disocia en el citoplasma celular, permitiendo la disminución de pH del citoplasma en la célula diana (Sulistiani y Handayani, 2018).</a:t>
            </a:r>
          </a:p>
        </p:txBody>
      </p:sp>
      <p:sp>
        <p:nvSpPr>
          <p:cNvPr id="8" name="Google Shape;2027;p59">
            <a:hlinkClick r:id="" action="ppaction://hlinkshowjump?jump=nextslide"/>
          </p:cNvPr>
          <p:cNvSpPr/>
          <p:nvPr/>
        </p:nvSpPr>
        <p:spPr>
          <a:xfrm flipH="1">
            <a:off x="4932948" y="1358858"/>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Elipse 8"/>
          <p:cNvSpPr/>
          <p:nvPr/>
        </p:nvSpPr>
        <p:spPr>
          <a:xfrm>
            <a:off x="4123847" y="1265451"/>
            <a:ext cx="223384" cy="18681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Elipse 9"/>
          <p:cNvSpPr/>
          <p:nvPr/>
        </p:nvSpPr>
        <p:spPr>
          <a:xfrm>
            <a:off x="8330024" y="2189425"/>
            <a:ext cx="223384" cy="18681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p:cNvSpPr/>
          <p:nvPr/>
        </p:nvSpPr>
        <p:spPr>
          <a:xfrm>
            <a:off x="527538" y="4102491"/>
            <a:ext cx="4158762" cy="646331"/>
          </a:xfrm>
          <a:prstGeom prst="rect">
            <a:avLst/>
          </a:prstGeom>
          <a:ln w="19050">
            <a:solidFill>
              <a:schemeClr val="accent1"/>
            </a:solidFill>
            <a:prstDash val="sysDash"/>
          </a:ln>
        </p:spPr>
        <p:txBody>
          <a:bodyPr wrap="square">
            <a:spAutoFit/>
          </a:bodyPr>
          <a:lstStyle/>
          <a:p>
            <a:r>
              <a:rPr lang="es-ES" sz="1200" dirty="0">
                <a:latin typeface="Calibri Light" panose="020F0302020204030204" pitchFamily="34" charset="0"/>
                <a:cs typeface="Calibri Light" panose="020F0302020204030204" pitchFamily="34" charset="0"/>
              </a:rPr>
              <a:t>La determinación de acidez o pH permite determinar el grado de deterioro del pescado, a mayor pH mayor </a:t>
            </a:r>
            <a:r>
              <a:rPr lang="es-ES" sz="1200" dirty="0" smtClean="0">
                <a:latin typeface="Calibri Light" panose="020F0302020204030204" pitchFamily="34" charset="0"/>
                <a:cs typeface="Calibri Light" panose="020F0302020204030204" pitchFamily="34" charset="0"/>
              </a:rPr>
              <a:t>rancidez </a:t>
            </a:r>
            <a:r>
              <a:rPr lang="es-ES" sz="1200" dirty="0">
                <a:latin typeface="Calibri Light" panose="020F0302020204030204" pitchFamily="34" charset="0"/>
                <a:cs typeface="Calibri Light" panose="020F0302020204030204" pitchFamily="34" charset="0"/>
              </a:rPr>
              <a:t>(Rodríguez et al. 2009).</a:t>
            </a:r>
            <a:endParaRPr lang="es-EC" sz="12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2530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4;p57"/>
          <p:cNvSpPr txBox="1">
            <a:spLocks noGrp="1"/>
          </p:cNvSpPr>
          <p:nvPr>
            <p:ph type="title"/>
          </p:nvPr>
        </p:nvSpPr>
        <p:spPr>
          <a:xfrm>
            <a:off x="626024" y="6682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Resultados y discusiones</a:t>
            </a:r>
            <a:endParaRPr b="1" dirty="0">
              <a:solidFill>
                <a:schemeClr val="accent4"/>
              </a:solidFill>
              <a:latin typeface="Calibri Light" panose="020F0302020204030204" pitchFamily="34" charset="0"/>
              <a:cs typeface="Calibri Light" panose="020F0302020204030204" pitchFamily="34" charset="0"/>
            </a:endParaRPr>
          </a:p>
        </p:txBody>
      </p:sp>
      <p:sp>
        <p:nvSpPr>
          <p:cNvPr id="3" name="CuadroTexto 2">
            <a:extLst>
              <a:ext uri="{FF2B5EF4-FFF2-40B4-BE49-F238E27FC236}">
                <a16:creationId xmlns:a16="http://schemas.microsoft.com/office/drawing/2014/main" id="{9FA4F25F-637C-4885-8490-8FB7288C255B}"/>
              </a:ext>
            </a:extLst>
          </p:cNvPr>
          <p:cNvSpPr txBox="1"/>
          <p:nvPr/>
        </p:nvSpPr>
        <p:spPr>
          <a:xfrm>
            <a:off x="327025" y="548508"/>
            <a:ext cx="4716923" cy="338554"/>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b="1">
                <a:solidFill>
                  <a:schemeClr val="accent5">
                    <a:lumMod val="50000"/>
                  </a:schemeClr>
                </a:solidFill>
              </a:defRPr>
            </a:lvl1pPr>
          </a:lstStyle>
          <a:p>
            <a:pPr algn="l"/>
            <a:r>
              <a:rPr lang="es-ES" altLang="es-EC" dirty="0">
                <a:latin typeface="Calibri Light" panose="020F0302020204030204" pitchFamily="34" charset="0"/>
                <a:cs typeface="Calibri Light" panose="020F0302020204030204" pitchFamily="34" charset="0"/>
              </a:rPr>
              <a:t>FACTOR </a:t>
            </a:r>
            <a:r>
              <a:rPr lang="es-ES" altLang="es-EC" dirty="0" smtClean="0">
                <a:latin typeface="Calibri Light" panose="020F0302020204030204" pitchFamily="34" charset="0"/>
                <a:cs typeface="Calibri Light" panose="020F0302020204030204" pitchFamily="34" charset="0"/>
              </a:rPr>
              <a:t>B (</a:t>
            </a:r>
            <a:r>
              <a:rPr lang="es-EC" b="0" dirty="0">
                <a:latin typeface="Calibri Light" panose="020F0302020204030204" pitchFamily="34" charset="0"/>
                <a:cs typeface="Calibri Light" panose="020F0302020204030204" pitchFamily="34" charset="0"/>
              </a:rPr>
              <a:t>Concentraciones de cloruro de sodio + BAL</a:t>
            </a:r>
            <a:r>
              <a:rPr lang="es-ES" altLang="es-EC" dirty="0" smtClean="0">
                <a:latin typeface="Calibri Light" panose="020F0302020204030204" pitchFamily="34" charset="0"/>
                <a:cs typeface="Calibri Light" panose="020F0302020204030204" pitchFamily="34" charset="0"/>
              </a:rPr>
              <a:t>)</a:t>
            </a:r>
            <a:endParaRPr lang="es-EC" dirty="0">
              <a:latin typeface="Calibri Light" panose="020F0302020204030204" pitchFamily="34" charset="0"/>
              <a:cs typeface="Calibri Light" panose="020F0302020204030204" pitchFamily="34" charset="0"/>
            </a:endParaRPr>
          </a:p>
        </p:txBody>
      </p:sp>
      <p:pic>
        <p:nvPicPr>
          <p:cNvPr id="4" name="Imagen 3"/>
          <p:cNvPicPr>
            <a:picLocks noChangeAspect="1"/>
          </p:cNvPicPr>
          <p:nvPr/>
        </p:nvPicPr>
        <p:blipFill>
          <a:blip r:embed="rId2"/>
          <a:stretch>
            <a:fillRect/>
          </a:stretch>
        </p:blipFill>
        <p:spPr>
          <a:xfrm>
            <a:off x="108770" y="887062"/>
            <a:ext cx="4419268" cy="2977015"/>
          </a:xfrm>
          <a:prstGeom prst="rect">
            <a:avLst/>
          </a:prstGeom>
        </p:spPr>
      </p:pic>
      <p:pic>
        <p:nvPicPr>
          <p:cNvPr id="8" name="Imagen 7"/>
          <p:cNvPicPr>
            <a:picLocks noChangeAspect="1"/>
          </p:cNvPicPr>
          <p:nvPr/>
        </p:nvPicPr>
        <p:blipFill>
          <a:blip r:embed="rId3"/>
          <a:stretch>
            <a:fillRect/>
          </a:stretch>
        </p:blipFill>
        <p:spPr>
          <a:xfrm>
            <a:off x="4630030" y="2338754"/>
            <a:ext cx="4394546" cy="2414219"/>
          </a:xfrm>
          <a:prstGeom prst="rect">
            <a:avLst/>
          </a:prstGeom>
        </p:spPr>
      </p:pic>
      <p:sp>
        <p:nvSpPr>
          <p:cNvPr id="9" name="Elipse 8"/>
          <p:cNvSpPr/>
          <p:nvPr/>
        </p:nvSpPr>
        <p:spPr>
          <a:xfrm>
            <a:off x="1697170" y="990046"/>
            <a:ext cx="245929" cy="23557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Elipse 9"/>
          <p:cNvSpPr/>
          <p:nvPr/>
        </p:nvSpPr>
        <p:spPr>
          <a:xfrm>
            <a:off x="8106640" y="2375569"/>
            <a:ext cx="298806" cy="18299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p:cNvSpPr/>
          <p:nvPr/>
        </p:nvSpPr>
        <p:spPr>
          <a:xfrm>
            <a:off x="4826978" y="1426182"/>
            <a:ext cx="3798278" cy="600164"/>
          </a:xfrm>
          <a:prstGeom prst="rect">
            <a:avLst/>
          </a:prstGeom>
          <a:ln w="19050">
            <a:solidFill>
              <a:schemeClr val="accent1"/>
            </a:solidFill>
            <a:prstDash val="sysDash"/>
          </a:ln>
        </p:spPr>
        <p:txBody>
          <a:bodyPr wrap="square">
            <a:spAutoFit/>
          </a:bodyPr>
          <a:lstStyle/>
          <a:p>
            <a:r>
              <a:rPr lang="es-EC" sz="1100" dirty="0">
                <a:latin typeface="Calibri Light" panose="020F0302020204030204" pitchFamily="34" charset="0"/>
                <a:cs typeface="Calibri Light" panose="020F0302020204030204" pitchFamily="34" charset="0"/>
              </a:rPr>
              <a:t>Estos valores se encuentran en el rango establecido por Perea et al. (2015) </a:t>
            </a:r>
            <a:r>
              <a:rPr lang="es-EC" sz="1100" dirty="0" smtClean="0">
                <a:latin typeface="Calibri Light" panose="020F0302020204030204" pitchFamily="34" charset="0"/>
                <a:cs typeface="Calibri Light" panose="020F0302020204030204" pitchFamily="34" charset="0"/>
              </a:rPr>
              <a:t>donde evalúan </a:t>
            </a:r>
            <a:r>
              <a:rPr lang="es-EC" sz="1100" dirty="0">
                <a:latin typeface="Calibri Light" panose="020F0302020204030204" pitchFamily="34" charset="0"/>
                <a:cs typeface="Calibri Light" panose="020F0302020204030204" pitchFamily="34" charset="0"/>
              </a:rPr>
              <a:t>la calidad </a:t>
            </a:r>
            <a:r>
              <a:rPr lang="es-EC" sz="1100" dirty="0" smtClean="0">
                <a:latin typeface="Calibri Light" panose="020F0302020204030204" pitchFamily="34" charset="0"/>
                <a:cs typeface="Calibri Light" panose="020F0302020204030204" pitchFamily="34" charset="0"/>
              </a:rPr>
              <a:t>del pescado.</a:t>
            </a:r>
          </a:p>
          <a:p>
            <a:endParaRPr lang="es-EC" sz="11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17583162"/>
      </p:ext>
    </p:extLst>
  </p:cSld>
  <p:clrMapOvr>
    <a:masterClrMapping/>
  </p:clrMapOvr>
  <mc:AlternateContent xmlns:mc="http://schemas.openxmlformats.org/markup-compatibility/2006">
    <mc:Choice xmlns:p14="http://schemas.microsoft.com/office/powerpoint/2010/main" Requires="p14">
      <p:transition spd="slow" p14:dur="175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71" name="Google Shape;1771;p49">
            <a:hlinkClick r:id="" action="ppaction://hlinkshowjump?jump=previousslide"/>
          </p:cNvPr>
          <p:cNvSpPr/>
          <p:nvPr/>
        </p:nvSpPr>
        <p:spPr>
          <a:xfrm>
            <a:off x="4157407" y="4935391"/>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9">
            <a:hlinkClick r:id="" action="ppaction://hlinkshowjump?jump=nextslide"/>
          </p:cNvPr>
          <p:cNvSpPr/>
          <p:nvPr/>
        </p:nvSpPr>
        <p:spPr>
          <a:xfrm flipH="1">
            <a:off x="4512125" y="4935391"/>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82" name="Picture 10" descr="PRODUCCIÓN DE ESPECIES MENORES : PRODUCCIÓN PISCÍCO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69" y="2817204"/>
            <a:ext cx="1943099" cy="139284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4"/>
          <a:stretch>
            <a:fillRect/>
          </a:stretch>
        </p:blipFill>
        <p:spPr>
          <a:xfrm>
            <a:off x="2101830" y="2133624"/>
            <a:ext cx="1674222" cy="1295376"/>
          </a:xfrm>
          <a:prstGeom prst="rect">
            <a:avLst/>
          </a:prstGeom>
        </p:spPr>
      </p:pic>
      <p:sp>
        <p:nvSpPr>
          <p:cNvPr id="10" name="Rectángulo 9"/>
          <p:cNvSpPr/>
          <p:nvPr/>
        </p:nvSpPr>
        <p:spPr>
          <a:xfrm>
            <a:off x="1504878" y="720652"/>
            <a:ext cx="2271173" cy="2683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40" dirty="0" smtClean="0">
                <a:solidFill>
                  <a:srgbClr val="000000"/>
                </a:solidFill>
                <a:latin typeface="Calibri Light" panose="020F0302020204030204" pitchFamily="34" charset="0"/>
                <a:cs typeface="Calibri Light" panose="020F0302020204030204" pitchFamily="34" charset="0"/>
              </a:rPr>
              <a:t>País dedicado a la producción </a:t>
            </a:r>
            <a:r>
              <a:rPr lang="es-EC" sz="1040" dirty="0">
                <a:solidFill>
                  <a:srgbClr val="000000"/>
                </a:solidFill>
                <a:latin typeface="Calibri Light" panose="020F0302020204030204" pitchFamily="34" charset="0"/>
                <a:cs typeface="Calibri Light" panose="020F0302020204030204" pitchFamily="34" charset="0"/>
              </a:rPr>
              <a:t>piscícola </a:t>
            </a:r>
          </a:p>
        </p:txBody>
      </p:sp>
      <p:cxnSp>
        <p:nvCxnSpPr>
          <p:cNvPr id="12" name="Conector recto 11"/>
          <p:cNvCxnSpPr/>
          <p:nvPr/>
        </p:nvCxnSpPr>
        <p:spPr>
          <a:xfrm>
            <a:off x="1431563" y="866775"/>
            <a:ext cx="0" cy="68907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flipH="1">
            <a:off x="1431564" y="1190625"/>
            <a:ext cx="187377"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flipH="1">
            <a:off x="1339593" y="1190625"/>
            <a:ext cx="7963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Conector recto 64"/>
          <p:cNvCxnSpPr/>
          <p:nvPr/>
        </p:nvCxnSpPr>
        <p:spPr>
          <a:xfrm flipH="1">
            <a:off x="1431564" y="873745"/>
            <a:ext cx="187377"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Conector recto 65"/>
          <p:cNvCxnSpPr/>
          <p:nvPr/>
        </p:nvCxnSpPr>
        <p:spPr>
          <a:xfrm flipH="1">
            <a:off x="1443902" y="1554520"/>
            <a:ext cx="187377" cy="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Rectángulo 36"/>
          <p:cNvSpPr/>
          <p:nvPr/>
        </p:nvSpPr>
        <p:spPr>
          <a:xfrm>
            <a:off x="1523535" y="1348447"/>
            <a:ext cx="2252516" cy="3367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smtClean="0">
                <a:solidFill>
                  <a:srgbClr val="000000"/>
                </a:solidFill>
                <a:latin typeface="Calibri Light" panose="020F0302020204030204" pitchFamily="34" charset="0"/>
                <a:cs typeface="Calibri Light" panose="020F0302020204030204" pitchFamily="34" charset="0"/>
              </a:rPr>
              <a:t>La manipulación </a:t>
            </a:r>
            <a:r>
              <a:rPr lang="es-EC" sz="1100" dirty="0">
                <a:solidFill>
                  <a:srgbClr val="000000"/>
                </a:solidFill>
                <a:latin typeface="Calibri Light" panose="020F0302020204030204" pitchFamily="34" charset="0"/>
                <a:cs typeface="Calibri Light" panose="020F0302020204030204" pitchFamily="34" charset="0"/>
              </a:rPr>
              <a:t>y conservación </a:t>
            </a:r>
            <a:r>
              <a:rPr lang="es-EC" sz="1100" dirty="0" smtClean="0">
                <a:solidFill>
                  <a:srgbClr val="000000"/>
                </a:solidFill>
                <a:latin typeface="Calibri Light" panose="020F0302020204030204" pitchFamily="34" charset="0"/>
                <a:cs typeface="Calibri Light" panose="020F0302020204030204" pitchFamily="34" charset="0"/>
              </a:rPr>
              <a:t>del pescado</a:t>
            </a:r>
            <a:endParaRPr lang="es-EC" sz="1100" dirty="0">
              <a:solidFill>
                <a:srgbClr val="000000"/>
              </a:solidFill>
              <a:latin typeface="Calibri Light" panose="020F0302020204030204" pitchFamily="34" charset="0"/>
              <a:cs typeface="Calibri Light" panose="020F0302020204030204" pitchFamily="34" charset="0"/>
            </a:endParaRPr>
          </a:p>
        </p:txBody>
      </p:sp>
      <p:sp>
        <p:nvSpPr>
          <p:cNvPr id="36" name="Rectángulo 35"/>
          <p:cNvSpPr/>
          <p:nvPr/>
        </p:nvSpPr>
        <p:spPr>
          <a:xfrm>
            <a:off x="1511196" y="1053082"/>
            <a:ext cx="2264855" cy="23103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smtClean="0">
                <a:solidFill>
                  <a:srgbClr val="000000"/>
                </a:solidFill>
                <a:latin typeface="Calibri Light" panose="020F0302020204030204" pitchFamily="34" charset="0"/>
                <a:cs typeface="Calibri Light" panose="020F0302020204030204" pitchFamily="34" charset="0"/>
              </a:rPr>
              <a:t>Alta </a:t>
            </a:r>
            <a:r>
              <a:rPr lang="es-EC" sz="1100" dirty="0">
                <a:solidFill>
                  <a:srgbClr val="000000"/>
                </a:solidFill>
                <a:latin typeface="Calibri Light" panose="020F0302020204030204" pitchFamily="34" charset="0"/>
                <a:cs typeface="Calibri Light" panose="020F0302020204030204" pitchFamily="34" charset="0"/>
              </a:rPr>
              <a:t>demanda de </a:t>
            </a:r>
            <a:r>
              <a:rPr lang="es-EC" sz="1100" dirty="0" smtClean="0">
                <a:solidFill>
                  <a:srgbClr val="000000"/>
                </a:solidFill>
                <a:latin typeface="Calibri Light" panose="020F0302020204030204" pitchFamily="34" charset="0"/>
                <a:cs typeface="Calibri Light" panose="020F0302020204030204" pitchFamily="34" charset="0"/>
              </a:rPr>
              <a:t>consumo</a:t>
            </a:r>
            <a:endParaRPr lang="es-EC" sz="1100" dirty="0">
              <a:solidFill>
                <a:srgbClr val="000000"/>
              </a:solidFill>
              <a:latin typeface="Calibri Light" panose="020F0302020204030204" pitchFamily="34" charset="0"/>
              <a:cs typeface="Calibri Light" panose="020F0302020204030204" pitchFamily="34" charset="0"/>
            </a:endParaRPr>
          </a:p>
        </p:txBody>
      </p:sp>
      <p:pic>
        <p:nvPicPr>
          <p:cNvPr id="3074" name="Picture 2" descr="Cuenca Ecuador Mapa"/>
          <p:cNvPicPr>
            <a:picLocks noChangeAspect="1" noChangeArrowheads="1"/>
          </p:cNvPicPr>
          <p:nvPr/>
        </p:nvPicPr>
        <p:blipFill rotWithShape="1">
          <a:blip r:embed="rId5">
            <a:extLst>
              <a:ext uri="{28A0092B-C50C-407E-A947-70E740481C1C}">
                <a14:useLocalDpi xmlns:a14="http://schemas.microsoft.com/office/drawing/2010/main" val="0"/>
              </a:ext>
            </a:extLst>
          </a:blip>
          <a:srcRect l="1423" t="1086" r="1931" b="4863"/>
          <a:stretch/>
        </p:blipFill>
        <p:spPr bwMode="auto">
          <a:xfrm>
            <a:off x="72769" y="655462"/>
            <a:ext cx="1274936" cy="133526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l consumo de la tilapia, más económica que la carne, crece en Ecuador |  Ecuador | Noticias | El Univers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275" y="1617812"/>
            <a:ext cx="1339593" cy="1085986"/>
          </a:xfrm>
          <a:prstGeom prst="ellipse">
            <a:avLst/>
          </a:prstGeom>
          <a:noFill/>
          <a:extLst>
            <a:ext uri="{909E8E84-426E-40DD-AFC4-6F175D3DCCD1}">
              <a14:hiddenFill xmlns:a14="http://schemas.microsoft.com/office/drawing/2010/main">
                <a:solidFill>
                  <a:srgbClr val="FFFFFF"/>
                </a:solidFill>
              </a14:hiddenFill>
            </a:ext>
          </a:extLst>
        </p:spPr>
      </p:pic>
      <p:sp>
        <p:nvSpPr>
          <p:cNvPr id="41" name="Rectángulo 40"/>
          <p:cNvSpPr/>
          <p:nvPr/>
        </p:nvSpPr>
        <p:spPr>
          <a:xfrm>
            <a:off x="2420926" y="1682091"/>
            <a:ext cx="679994" cy="253916"/>
          </a:xfrm>
          <a:prstGeom prst="rect">
            <a:avLst/>
          </a:prstGeom>
        </p:spPr>
        <p:txBody>
          <a:bodyPr wrap="none">
            <a:spAutoFit/>
          </a:bodyPr>
          <a:lstStyle/>
          <a:p>
            <a:r>
              <a:rPr lang="es-EC" sz="1050" dirty="0" smtClean="0">
                <a:latin typeface="Calibri Light" panose="020F0302020204030204" pitchFamily="34" charset="0"/>
                <a:ea typeface="Times New Roman" panose="02020603050405020304" pitchFamily="18" charset="0"/>
                <a:cs typeface="Calibri Light" panose="020F0302020204030204" pitchFamily="34" charset="0"/>
              </a:rPr>
              <a:t>Térmicos</a:t>
            </a:r>
          </a:p>
        </p:txBody>
      </p:sp>
      <p:pic>
        <p:nvPicPr>
          <p:cNvPr id="42" name="Imagen 41"/>
          <p:cNvPicPr>
            <a:picLocks noChangeAspect="1"/>
          </p:cNvPicPr>
          <p:nvPr/>
        </p:nvPicPr>
        <p:blipFill>
          <a:blip r:embed="rId7"/>
          <a:stretch>
            <a:fillRect/>
          </a:stretch>
        </p:blipFill>
        <p:spPr>
          <a:xfrm>
            <a:off x="2102480" y="3467952"/>
            <a:ext cx="1673572" cy="1218812"/>
          </a:xfrm>
          <a:prstGeom prst="rect">
            <a:avLst/>
          </a:prstGeom>
        </p:spPr>
      </p:pic>
      <p:pic>
        <p:nvPicPr>
          <p:cNvPr id="44" name="Imagen 43"/>
          <p:cNvPicPr>
            <a:picLocks noChangeAspect="1"/>
          </p:cNvPicPr>
          <p:nvPr/>
        </p:nvPicPr>
        <p:blipFill>
          <a:blip r:embed="rId8"/>
          <a:stretch>
            <a:fillRect/>
          </a:stretch>
        </p:blipFill>
        <p:spPr>
          <a:xfrm>
            <a:off x="4047287" y="720890"/>
            <a:ext cx="1551476" cy="1382438"/>
          </a:xfrm>
          <a:prstGeom prst="rect">
            <a:avLst/>
          </a:prstGeom>
        </p:spPr>
      </p:pic>
      <p:sp>
        <p:nvSpPr>
          <p:cNvPr id="74" name="Rectángulo 73"/>
          <p:cNvSpPr/>
          <p:nvPr/>
        </p:nvSpPr>
        <p:spPr>
          <a:xfrm>
            <a:off x="3965912" y="2540754"/>
            <a:ext cx="732006" cy="2308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50" dirty="0" smtClean="0">
                <a:solidFill>
                  <a:srgbClr val="000000"/>
                </a:solidFill>
                <a:latin typeface="Calibri Light" panose="020F0302020204030204" pitchFamily="34" charset="0"/>
                <a:cs typeface="Calibri Light" panose="020F0302020204030204" pitchFamily="34" charset="0"/>
              </a:rPr>
              <a:t>BAL </a:t>
            </a:r>
            <a:endParaRPr lang="es-EC" sz="1050" dirty="0">
              <a:solidFill>
                <a:srgbClr val="000000"/>
              </a:solidFill>
              <a:latin typeface="Calibri Light" panose="020F0302020204030204" pitchFamily="34" charset="0"/>
              <a:cs typeface="Calibri Light" panose="020F0302020204030204" pitchFamily="34" charset="0"/>
            </a:endParaRPr>
          </a:p>
        </p:txBody>
      </p:sp>
      <p:sp>
        <p:nvSpPr>
          <p:cNvPr id="48" name="Rectángulo 47"/>
          <p:cNvSpPr/>
          <p:nvPr/>
        </p:nvSpPr>
        <p:spPr>
          <a:xfrm>
            <a:off x="4068232" y="3905271"/>
            <a:ext cx="1818237" cy="253916"/>
          </a:xfrm>
          <a:prstGeom prst="rect">
            <a:avLst/>
          </a:prstGeom>
        </p:spPr>
        <p:txBody>
          <a:bodyPr wrap="square">
            <a:spAutoFit/>
          </a:bodyPr>
          <a:lstStyle/>
          <a:p>
            <a:r>
              <a:rPr lang="es-EC" sz="1050" dirty="0">
                <a:latin typeface="Calibri Light" panose="020F0302020204030204" pitchFamily="34" charset="0"/>
                <a:ea typeface="Times New Roman" panose="02020603050405020304" pitchFamily="18" charset="0"/>
                <a:cs typeface="Calibri Light" panose="020F0302020204030204" pitchFamily="34" charset="0"/>
              </a:rPr>
              <a:t>C</a:t>
            </a:r>
            <a:r>
              <a:rPr lang="es-EC" sz="1050" dirty="0" smtClean="0">
                <a:latin typeface="Calibri Light" panose="020F0302020204030204" pitchFamily="34" charset="0"/>
                <a:ea typeface="Times New Roman" panose="02020603050405020304" pitchFamily="18" charset="0"/>
                <a:cs typeface="Calibri Light" panose="020F0302020204030204" pitchFamily="34" charset="0"/>
              </a:rPr>
              <a:t>ompuestos antimicrobianos</a:t>
            </a:r>
            <a:endParaRPr lang="es-EC" sz="1050" dirty="0">
              <a:latin typeface="Calibri Light" panose="020F0302020204030204" pitchFamily="34" charset="0"/>
              <a:cs typeface="Calibri Light" panose="020F0302020204030204" pitchFamily="34" charset="0"/>
            </a:endParaRPr>
          </a:p>
        </p:txBody>
      </p:sp>
      <p:sp>
        <p:nvSpPr>
          <p:cNvPr id="49" name="Rectángulo 48"/>
          <p:cNvSpPr/>
          <p:nvPr/>
        </p:nvSpPr>
        <p:spPr>
          <a:xfrm>
            <a:off x="4175788" y="4322711"/>
            <a:ext cx="1616399" cy="253916"/>
          </a:xfrm>
          <a:prstGeom prst="rect">
            <a:avLst/>
          </a:prstGeom>
        </p:spPr>
        <p:txBody>
          <a:bodyPr wrap="square">
            <a:spAutoFit/>
          </a:bodyPr>
          <a:lstStyle/>
          <a:p>
            <a:r>
              <a:rPr lang="es-ES" sz="1050" dirty="0">
                <a:latin typeface="Calibri Light" panose="020F0302020204030204" pitchFamily="34" charset="0"/>
                <a:ea typeface="Times New Roman" panose="02020603050405020304" pitchFamily="18" charset="0"/>
                <a:cs typeface="Calibri Light" panose="020F0302020204030204" pitchFamily="34" charset="0"/>
              </a:rPr>
              <a:t>(Agriopoulou et al. 2020</a:t>
            </a:r>
            <a:r>
              <a:rPr lang="es-ES" sz="1050" dirty="0" smtClean="0">
                <a:latin typeface="Calibri Light" panose="020F0302020204030204" pitchFamily="34" charset="0"/>
                <a:ea typeface="Times New Roman" panose="02020603050405020304" pitchFamily="18" charset="0"/>
                <a:cs typeface="Calibri Light" panose="020F0302020204030204" pitchFamily="34" charset="0"/>
              </a:rPr>
              <a:t>)</a:t>
            </a:r>
            <a:r>
              <a:rPr lang="es-EC" sz="1050" dirty="0" smtClean="0">
                <a:latin typeface="Calibri Light" panose="020F0302020204030204" pitchFamily="34" charset="0"/>
                <a:ea typeface="Times New Roman" panose="02020603050405020304" pitchFamily="18" charset="0"/>
                <a:cs typeface="Calibri Light" panose="020F0302020204030204" pitchFamily="34" charset="0"/>
              </a:rPr>
              <a:t> </a:t>
            </a:r>
            <a:endParaRPr lang="es-EC" sz="1050" dirty="0">
              <a:latin typeface="Calibri Light" panose="020F0302020204030204" pitchFamily="34" charset="0"/>
              <a:cs typeface="Calibri Light" panose="020F0302020204030204" pitchFamily="34" charset="0"/>
            </a:endParaRPr>
          </a:p>
        </p:txBody>
      </p:sp>
      <p:cxnSp>
        <p:nvCxnSpPr>
          <p:cNvPr id="80" name="Conector recto 79"/>
          <p:cNvCxnSpPr/>
          <p:nvPr/>
        </p:nvCxnSpPr>
        <p:spPr>
          <a:xfrm>
            <a:off x="3916517" y="2983407"/>
            <a:ext cx="1" cy="108876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1" name="Conector recto 80"/>
          <p:cNvCxnSpPr/>
          <p:nvPr/>
        </p:nvCxnSpPr>
        <p:spPr>
          <a:xfrm flipH="1">
            <a:off x="3916518" y="3307257"/>
            <a:ext cx="187377"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 name="Conector recto 81"/>
          <p:cNvCxnSpPr/>
          <p:nvPr/>
        </p:nvCxnSpPr>
        <p:spPr>
          <a:xfrm flipH="1">
            <a:off x="3916518" y="2990377"/>
            <a:ext cx="187377"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3" name="Conector recto 82"/>
          <p:cNvCxnSpPr/>
          <p:nvPr/>
        </p:nvCxnSpPr>
        <p:spPr>
          <a:xfrm flipH="1">
            <a:off x="3928856" y="3671152"/>
            <a:ext cx="187377" cy="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7" name="Rectángulo 46"/>
          <p:cNvSpPr/>
          <p:nvPr/>
        </p:nvSpPr>
        <p:spPr>
          <a:xfrm>
            <a:off x="4035929" y="3509835"/>
            <a:ext cx="1723038" cy="415498"/>
          </a:xfrm>
          <a:prstGeom prst="rect">
            <a:avLst/>
          </a:prstGeom>
          <a:solidFill>
            <a:schemeClr val="accent5">
              <a:lumMod val="60000"/>
              <a:lumOff val="40000"/>
            </a:schemeClr>
          </a:solidFill>
        </p:spPr>
        <p:txBody>
          <a:bodyPr wrap="square">
            <a:spAutoFit/>
          </a:bodyPr>
          <a:lstStyle/>
          <a:p>
            <a:pPr algn="ctr"/>
            <a:r>
              <a:rPr lang="es-EC" sz="1050" dirty="0" smtClean="0">
                <a:latin typeface="Calibri Light" panose="020F0302020204030204" pitchFamily="34" charset="0"/>
                <a:ea typeface="Times New Roman" panose="02020603050405020304" pitchFamily="18" charset="0"/>
                <a:cs typeface="Calibri Light" panose="020F0302020204030204" pitchFamily="34" charset="0"/>
              </a:rPr>
              <a:t>Inhibe el crecimiento de patógenos</a:t>
            </a:r>
            <a:endParaRPr lang="es-EC" sz="1050" dirty="0">
              <a:latin typeface="Calibri Light" panose="020F0302020204030204" pitchFamily="34" charset="0"/>
              <a:cs typeface="Calibri Light" panose="020F0302020204030204" pitchFamily="34" charset="0"/>
            </a:endParaRPr>
          </a:p>
        </p:txBody>
      </p:sp>
      <p:sp>
        <p:nvSpPr>
          <p:cNvPr id="46" name="Rectángulo 45"/>
          <p:cNvSpPr/>
          <p:nvPr/>
        </p:nvSpPr>
        <p:spPr>
          <a:xfrm>
            <a:off x="4031192" y="3190452"/>
            <a:ext cx="1732512" cy="253916"/>
          </a:xfrm>
          <a:prstGeom prst="rect">
            <a:avLst/>
          </a:prstGeom>
          <a:solidFill>
            <a:schemeClr val="accent5">
              <a:lumMod val="40000"/>
              <a:lumOff val="60000"/>
            </a:schemeClr>
          </a:solidFill>
        </p:spPr>
        <p:txBody>
          <a:bodyPr wrap="square">
            <a:spAutoFit/>
          </a:bodyPr>
          <a:lstStyle/>
          <a:p>
            <a:pPr algn="ctr"/>
            <a:r>
              <a:rPr lang="es-EC" sz="1050" dirty="0" smtClean="0">
                <a:latin typeface="Calibri Light" panose="020F0302020204030204" pitchFamily="34" charset="0"/>
                <a:ea typeface="Times New Roman" panose="02020603050405020304" pitchFamily="18" charset="0"/>
                <a:cs typeface="Calibri Light" panose="020F0302020204030204" pitchFamily="34" charset="0"/>
              </a:rPr>
              <a:t>Mantiene </a:t>
            </a:r>
            <a:r>
              <a:rPr lang="es-EC" sz="1050" dirty="0">
                <a:latin typeface="Calibri Light" panose="020F0302020204030204" pitchFamily="34" charset="0"/>
                <a:ea typeface="Times New Roman" panose="02020603050405020304" pitchFamily="18" charset="0"/>
                <a:cs typeface="Calibri Light" panose="020F0302020204030204" pitchFamily="34" charset="0"/>
              </a:rPr>
              <a:t>una buena </a:t>
            </a:r>
            <a:r>
              <a:rPr lang="es-EC" sz="1050" dirty="0" smtClean="0">
                <a:latin typeface="Calibri Light" panose="020F0302020204030204" pitchFamily="34" charset="0"/>
                <a:ea typeface="Times New Roman" panose="02020603050405020304" pitchFamily="18" charset="0"/>
                <a:cs typeface="Calibri Light" panose="020F0302020204030204" pitchFamily="34" charset="0"/>
              </a:rPr>
              <a:t>calidad</a:t>
            </a:r>
            <a:endParaRPr lang="es-EC" sz="1050" dirty="0">
              <a:latin typeface="Calibri Light" panose="020F0302020204030204" pitchFamily="34" charset="0"/>
              <a:cs typeface="Calibri Light" panose="020F0302020204030204" pitchFamily="34" charset="0"/>
            </a:endParaRPr>
          </a:p>
        </p:txBody>
      </p:sp>
      <p:sp>
        <p:nvSpPr>
          <p:cNvPr id="45" name="Rectángulo 44"/>
          <p:cNvSpPr/>
          <p:nvPr/>
        </p:nvSpPr>
        <p:spPr>
          <a:xfrm>
            <a:off x="4022544" y="2867981"/>
            <a:ext cx="1728156" cy="253916"/>
          </a:xfrm>
          <a:prstGeom prst="rect">
            <a:avLst/>
          </a:prstGeom>
          <a:solidFill>
            <a:schemeClr val="accent1">
              <a:lumMod val="60000"/>
              <a:lumOff val="40000"/>
            </a:schemeClr>
          </a:solidFill>
        </p:spPr>
        <p:txBody>
          <a:bodyPr wrap="square">
            <a:spAutoFit/>
          </a:bodyPr>
          <a:lstStyle/>
          <a:p>
            <a:pPr algn="ctr"/>
            <a:r>
              <a:rPr lang="es-EC" sz="1050" dirty="0" smtClean="0">
                <a:latin typeface="Calibri Light" panose="020F0302020204030204" pitchFamily="34" charset="0"/>
                <a:ea typeface="Calibri" panose="020F0502020204030204" pitchFamily="34" charset="0"/>
                <a:cs typeface="Calibri Light" panose="020F0302020204030204" pitchFamily="34" charset="0"/>
              </a:rPr>
              <a:t>Previene </a:t>
            </a:r>
            <a:r>
              <a:rPr lang="es-EC" sz="1050" dirty="0">
                <a:latin typeface="Calibri Light" panose="020F0302020204030204" pitchFamily="34" charset="0"/>
                <a:ea typeface="Calibri" panose="020F0502020204030204" pitchFamily="34" charset="0"/>
                <a:cs typeface="Calibri Light" panose="020F0302020204030204" pitchFamily="34" charset="0"/>
              </a:rPr>
              <a:t>el </a:t>
            </a:r>
            <a:r>
              <a:rPr lang="es-EC" sz="1050" dirty="0" smtClean="0">
                <a:latin typeface="Calibri Light" panose="020F0302020204030204" pitchFamily="34" charset="0"/>
                <a:ea typeface="Calibri" panose="020F0502020204030204" pitchFamily="34" charset="0"/>
                <a:cs typeface="Calibri Light" panose="020F0302020204030204" pitchFamily="34" charset="0"/>
              </a:rPr>
              <a:t>deterioro</a:t>
            </a:r>
            <a:endParaRPr lang="es-EC" sz="1050" dirty="0">
              <a:latin typeface="Calibri Light" panose="020F0302020204030204" pitchFamily="34" charset="0"/>
              <a:cs typeface="Calibri Light" panose="020F0302020204030204" pitchFamily="34" charset="0"/>
            </a:endParaRPr>
          </a:p>
        </p:txBody>
      </p:sp>
      <p:sp>
        <p:nvSpPr>
          <p:cNvPr id="85" name="Google Shape;1772;p49">
            <a:hlinkClick r:id="" action="ppaction://hlinkshowjump?jump=nextslide"/>
          </p:cNvPr>
          <p:cNvSpPr/>
          <p:nvPr/>
        </p:nvSpPr>
        <p:spPr>
          <a:xfrm flipH="1">
            <a:off x="4734125" y="2576828"/>
            <a:ext cx="222000" cy="154800"/>
          </a:xfrm>
          <a:prstGeom prst="leftArrow">
            <a:avLst>
              <a:gd name="adj1" fmla="val 50000"/>
              <a:gd name="adj2" fmla="val 50000"/>
            </a:avLst>
          </a:prstGeom>
          <a:solidFill>
            <a:srgbClr val="FFC000"/>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Rectángulo 85"/>
          <p:cNvSpPr/>
          <p:nvPr/>
        </p:nvSpPr>
        <p:spPr>
          <a:xfrm>
            <a:off x="4886641" y="2527270"/>
            <a:ext cx="1266308" cy="253916"/>
          </a:xfrm>
          <a:prstGeom prst="rect">
            <a:avLst/>
          </a:prstGeom>
        </p:spPr>
        <p:txBody>
          <a:bodyPr wrap="square">
            <a:spAutoFit/>
          </a:bodyPr>
          <a:lstStyle/>
          <a:p>
            <a:r>
              <a:rPr lang="es-EC" sz="1050" dirty="0" smtClean="0">
                <a:latin typeface="Calibri Light" panose="020F0302020204030204" pitchFamily="34" charset="0"/>
                <a:ea typeface="Times New Roman" panose="02020603050405020304" pitchFamily="18" charset="0"/>
                <a:cs typeface="Calibri Light" panose="020F0302020204030204" pitchFamily="34" charset="0"/>
              </a:rPr>
              <a:t>Bioconservante</a:t>
            </a:r>
            <a:endParaRPr lang="es-EC" sz="1050" dirty="0">
              <a:latin typeface="Calibri Light" panose="020F0302020204030204" pitchFamily="34" charset="0"/>
              <a:cs typeface="Calibri Light" panose="020F0302020204030204" pitchFamily="34" charset="0"/>
            </a:endParaRPr>
          </a:p>
        </p:txBody>
      </p:sp>
      <p:sp>
        <p:nvSpPr>
          <p:cNvPr id="87" name="Google Shape;1772;p49">
            <a:hlinkClick r:id="" action="ppaction://hlinkshowjump?jump=nextslide"/>
          </p:cNvPr>
          <p:cNvSpPr/>
          <p:nvPr/>
        </p:nvSpPr>
        <p:spPr>
          <a:xfrm flipH="1">
            <a:off x="2240795" y="1710180"/>
            <a:ext cx="222000" cy="154800"/>
          </a:xfrm>
          <a:prstGeom prst="leftArrow">
            <a:avLst>
              <a:gd name="adj1" fmla="val 50000"/>
              <a:gd name="adj2" fmla="val 50000"/>
            </a:avLst>
          </a:prstGeom>
          <a:solidFill>
            <a:srgbClr val="FFC000"/>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772;p49">
            <a:hlinkClick r:id="" action="ppaction://hlinkshowjump?jump=nextslide"/>
          </p:cNvPr>
          <p:cNvSpPr/>
          <p:nvPr/>
        </p:nvSpPr>
        <p:spPr>
          <a:xfrm flipH="1">
            <a:off x="2240795" y="1889840"/>
            <a:ext cx="222000" cy="154800"/>
          </a:xfrm>
          <a:prstGeom prst="leftArrow">
            <a:avLst>
              <a:gd name="adj1" fmla="val 50000"/>
              <a:gd name="adj2" fmla="val 50000"/>
            </a:avLst>
          </a:prstGeom>
          <a:solidFill>
            <a:srgbClr val="FFC000"/>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90" name="Picture 18" descr="Lactobacilo Probiótico Lactobacillus Casei Infografía Ejemplo Del Vector En  Fondo Aislado Ilustración del Vector - Ilustración de extracto, microbio:  144428211"/>
          <p:cNvPicPr>
            <a:picLocks noChangeAspect="1" noChangeArrowheads="1"/>
          </p:cNvPicPr>
          <p:nvPr/>
        </p:nvPicPr>
        <p:blipFill rotWithShape="1">
          <a:blip r:embed="rId9">
            <a:extLst>
              <a:ext uri="{28A0092B-C50C-407E-A947-70E740481C1C}">
                <a14:useLocalDpi xmlns:a14="http://schemas.microsoft.com/office/drawing/2010/main" val="0"/>
              </a:ext>
            </a:extLst>
          </a:blip>
          <a:srcRect l="9151" t="10822" r="8722" b="27393"/>
          <a:stretch/>
        </p:blipFill>
        <p:spPr bwMode="auto">
          <a:xfrm>
            <a:off x="5053702" y="1643532"/>
            <a:ext cx="917973" cy="737500"/>
          </a:xfrm>
          <a:prstGeom prst="ellipse">
            <a:avLst/>
          </a:prstGeom>
          <a:noFill/>
          <a:extLst>
            <a:ext uri="{909E8E84-426E-40DD-AFC4-6F175D3DCCD1}">
              <a14:hiddenFill xmlns:a14="http://schemas.microsoft.com/office/drawing/2010/main">
                <a:solidFill>
                  <a:srgbClr val="FFFFFF"/>
                </a:solidFill>
              </a14:hiddenFill>
            </a:ext>
          </a:extLst>
        </p:spPr>
      </p:pic>
      <p:pic>
        <p:nvPicPr>
          <p:cNvPr id="51" name="Imagen 50"/>
          <p:cNvPicPr>
            <a:picLocks noChangeAspect="1"/>
          </p:cNvPicPr>
          <p:nvPr/>
        </p:nvPicPr>
        <p:blipFill>
          <a:blip r:embed="rId10"/>
          <a:stretch>
            <a:fillRect/>
          </a:stretch>
        </p:blipFill>
        <p:spPr>
          <a:xfrm>
            <a:off x="5178102" y="2381032"/>
            <a:ext cx="708368" cy="121869"/>
          </a:xfrm>
          <a:prstGeom prst="rect">
            <a:avLst/>
          </a:prstGeom>
        </p:spPr>
      </p:pic>
      <p:pic>
        <p:nvPicPr>
          <p:cNvPr id="3094" name="Picture 22" descr="El cacao no es solo semillas; es néctar y es comida que salva el bosque -  Diario Voces"/>
          <p:cNvPicPr>
            <a:picLocks noChangeAspect="1" noChangeArrowheads="1"/>
          </p:cNvPicPr>
          <p:nvPr/>
        </p:nvPicPr>
        <p:blipFill rotWithShape="1">
          <a:blip r:embed="rId11">
            <a:extLst>
              <a:ext uri="{28A0092B-C50C-407E-A947-70E740481C1C}">
                <a14:useLocalDpi xmlns:a14="http://schemas.microsoft.com/office/drawing/2010/main" val="0"/>
              </a:ext>
            </a:extLst>
          </a:blip>
          <a:srcRect l="51145" r="7443"/>
          <a:stretch/>
        </p:blipFill>
        <p:spPr bwMode="auto">
          <a:xfrm>
            <a:off x="6152949" y="2635624"/>
            <a:ext cx="1949619" cy="1016752"/>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El mucílago del cacao – Chocolates Pcao"/>
          <p:cNvPicPr>
            <a:picLocks noChangeAspect="1" noChangeArrowheads="1"/>
          </p:cNvPicPr>
          <p:nvPr/>
        </p:nvPicPr>
        <p:blipFill rotWithShape="1">
          <a:blip r:embed="rId12">
            <a:extLst>
              <a:ext uri="{28A0092B-C50C-407E-A947-70E740481C1C}">
                <a14:useLocalDpi xmlns:a14="http://schemas.microsoft.com/office/drawing/2010/main" val="0"/>
              </a:ext>
            </a:extLst>
          </a:blip>
          <a:srcRect l="1509" b="55189"/>
          <a:stretch/>
        </p:blipFill>
        <p:spPr bwMode="auto">
          <a:xfrm>
            <a:off x="6824662" y="3721785"/>
            <a:ext cx="1945200" cy="757113"/>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n 52"/>
          <p:cNvPicPr>
            <a:picLocks noChangeAspect="1"/>
          </p:cNvPicPr>
          <p:nvPr/>
        </p:nvPicPr>
        <p:blipFill rotWithShape="1">
          <a:blip r:embed="rId13"/>
          <a:srcRect l="16638"/>
          <a:stretch/>
        </p:blipFill>
        <p:spPr>
          <a:xfrm flipH="1">
            <a:off x="6067425" y="655923"/>
            <a:ext cx="1514475" cy="1248201"/>
          </a:xfrm>
          <a:prstGeom prst="rect">
            <a:avLst/>
          </a:prstGeom>
        </p:spPr>
      </p:pic>
      <p:pic>
        <p:nvPicPr>
          <p:cNvPr id="3096" name="Picture 24" descr="receta bebida de cacao | CocinaDelirant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55214" y="655461"/>
            <a:ext cx="1241136" cy="1234379"/>
          </a:xfrm>
          <a:prstGeom prst="rect">
            <a:avLst/>
          </a:prstGeom>
          <a:noFill/>
          <a:extLst>
            <a:ext uri="{909E8E84-426E-40DD-AFC4-6F175D3DCCD1}">
              <a14:hiddenFill xmlns:a14="http://schemas.microsoft.com/office/drawing/2010/main">
                <a:solidFill>
                  <a:srgbClr val="FFFFFF"/>
                </a:solidFill>
              </a14:hiddenFill>
            </a:ext>
          </a:extLst>
        </p:spPr>
      </p:pic>
      <p:sp>
        <p:nvSpPr>
          <p:cNvPr id="54" name="Rectángulo 53"/>
          <p:cNvSpPr/>
          <p:nvPr/>
        </p:nvSpPr>
        <p:spPr>
          <a:xfrm>
            <a:off x="6341672" y="2125256"/>
            <a:ext cx="2412170" cy="415498"/>
          </a:xfrm>
          <a:prstGeom prst="rect">
            <a:avLst/>
          </a:prstGeom>
          <a:solidFill>
            <a:srgbClr val="FFC000"/>
          </a:solidFill>
        </p:spPr>
        <p:txBody>
          <a:bodyPr wrap="square">
            <a:spAutoFit/>
          </a:bodyPr>
          <a:lstStyle/>
          <a:p>
            <a:pPr algn="ctr"/>
            <a:r>
              <a:rPr lang="es-EC" sz="1015" dirty="0">
                <a:latin typeface="Calibri Light" panose="020F0302020204030204" pitchFamily="34" charset="0"/>
                <a:ea typeface="Times New Roman" panose="02020603050405020304" pitchFamily="18" charset="0"/>
                <a:cs typeface="Calibri Light" panose="020F0302020204030204" pitchFamily="34" charset="0"/>
              </a:rPr>
              <a:t>BAL obtenidas de la fermentación del mucilago cacao</a:t>
            </a:r>
            <a:endParaRPr lang="es-EC" sz="1015" dirty="0">
              <a:latin typeface="Calibri Light" panose="020F0302020204030204" pitchFamily="34" charset="0"/>
              <a:cs typeface="Calibri Light" panose="020F0302020204030204" pitchFamily="34" charset="0"/>
            </a:endParaRPr>
          </a:p>
        </p:txBody>
      </p:sp>
      <p:sp>
        <p:nvSpPr>
          <p:cNvPr id="55" name="Rectángulo 54"/>
          <p:cNvSpPr/>
          <p:nvPr/>
        </p:nvSpPr>
        <p:spPr>
          <a:xfrm>
            <a:off x="6880803" y="4758875"/>
            <a:ext cx="1548822" cy="253916"/>
          </a:xfrm>
          <a:prstGeom prst="rect">
            <a:avLst/>
          </a:prstGeom>
        </p:spPr>
        <p:txBody>
          <a:bodyPr wrap="none">
            <a:spAutoFit/>
          </a:bodyPr>
          <a:lstStyle/>
          <a:p>
            <a:r>
              <a:rPr lang="es-ES" sz="1050" dirty="0">
                <a:latin typeface="Calibri Light" panose="020F0302020204030204" pitchFamily="34" charset="0"/>
                <a:ea typeface="Times New Roman" panose="02020603050405020304" pitchFamily="18" charset="0"/>
                <a:cs typeface="Calibri Light" panose="020F0302020204030204" pitchFamily="34" charset="0"/>
              </a:rPr>
              <a:t>(De Vuyst y Leroy, 2020</a:t>
            </a:r>
            <a:r>
              <a:rPr lang="es-ES" sz="1050" dirty="0" smtClean="0">
                <a:latin typeface="Calibri Light" panose="020F0302020204030204" pitchFamily="34" charset="0"/>
                <a:ea typeface="Times New Roman" panose="02020603050405020304" pitchFamily="18" charset="0"/>
                <a:cs typeface="Calibri Light" panose="020F0302020204030204" pitchFamily="34" charset="0"/>
              </a:rPr>
              <a:t>)</a:t>
            </a:r>
            <a:endParaRPr lang="es-EC" sz="1050" dirty="0">
              <a:latin typeface="Calibri Light" panose="020F0302020204030204" pitchFamily="34" charset="0"/>
              <a:cs typeface="Calibri Light" panose="020F0302020204030204" pitchFamily="34" charset="0"/>
            </a:endParaRPr>
          </a:p>
        </p:txBody>
      </p:sp>
      <p:sp>
        <p:nvSpPr>
          <p:cNvPr id="56" name="Flecha doblada 55"/>
          <p:cNvSpPr/>
          <p:nvPr/>
        </p:nvSpPr>
        <p:spPr>
          <a:xfrm rot="5400000">
            <a:off x="8173891" y="3297946"/>
            <a:ext cx="321614" cy="340237"/>
          </a:xfrm>
          <a:prstGeom prst="bentArrow">
            <a:avLst/>
          </a:prstGeom>
          <a:solidFill>
            <a:srgbClr val="FFC0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57" name="Rectángulo 56"/>
          <p:cNvSpPr/>
          <p:nvPr/>
        </p:nvSpPr>
        <p:spPr>
          <a:xfrm>
            <a:off x="720672" y="4224982"/>
            <a:ext cx="1013419" cy="253916"/>
          </a:xfrm>
          <a:prstGeom prst="rect">
            <a:avLst/>
          </a:prstGeom>
        </p:spPr>
        <p:txBody>
          <a:bodyPr wrap="none">
            <a:spAutoFit/>
          </a:bodyPr>
          <a:lstStyle/>
          <a:p>
            <a:r>
              <a:rPr lang="es-ES" sz="1050" dirty="0">
                <a:latin typeface="Calibri Light" panose="020F0302020204030204" pitchFamily="34" charset="0"/>
                <a:ea typeface="Calibri" panose="020F0502020204030204" pitchFamily="34" charset="0"/>
                <a:cs typeface="Calibri Light" panose="020F0302020204030204" pitchFamily="34" charset="0"/>
              </a:rPr>
              <a:t>(Capelo, 2021</a:t>
            </a:r>
            <a:r>
              <a:rPr lang="es-ES" sz="1050" dirty="0" smtClean="0">
                <a:latin typeface="Calibri Light" panose="020F0302020204030204" pitchFamily="34" charset="0"/>
                <a:ea typeface="Calibri" panose="020F0502020204030204" pitchFamily="34" charset="0"/>
                <a:cs typeface="Calibri Light" panose="020F0302020204030204" pitchFamily="34" charset="0"/>
              </a:rPr>
              <a:t>)</a:t>
            </a:r>
            <a:endParaRPr lang="es-EC" sz="1050" dirty="0">
              <a:latin typeface="Calibri Light" panose="020F0302020204030204" pitchFamily="34" charset="0"/>
              <a:cs typeface="Calibri Light" panose="020F0302020204030204" pitchFamily="34" charset="0"/>
            </a:endParaRPr>
          </a:p>
        </p:txBody>
      </p:sp>
      <p:sp>
        <p:nvSpPr>
          <p:cNvPr id="58" name="Google Shape;1760;p49"/>
          <p:cNvSpPr txBox="1">
            <a:spLocks noGrp="1"/>
          </p:cNvSpPr>
          <p:nvPr>
            <p:ph type="title"/>
          </p:nvPr>
        </p:nvSpPr>
        <p:spPr>
          <a:xfrm>
            <a:off x="2200047" y="84941"/>
            <a:ext cx="3998925" cy="39218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smtClean="0">
                <a:latin typeface="Calibri Light" panose="020F0302020204030204" pitchFamily="34" charset="0"/>
                <a:cs typeface="Calibri Light" panose="020F0302020204030204" pitchFamily="34" charset="0"/>
              </a:rPr>
              <a:t>Introducción</a:t>
            </a:r>
            <a:endParaRPr sz="2800" b="1" dirty="0">
              <a:latin typeface="Calibri Light" panose="020F0302020204030204" pitchFamily="34" charset="0"/>
              <a:cs typeface="Calibri Light" panose="020F0302020204030204" pitchFamily="34" charset="0"/>
            </a:endParaRPr>
          </a:p>
        </p:txBody>
      </p:sp>
      <p:sp>
        <p:nvSpPr>
          <p:cNvPr id="3" name="Rectángulo 2"/>
          <p:cNvSpPr/>
          <p:nvPr/>
        </p:nvSpPr>
        <p:spPr>
          <a:xfrm>
            <a:off x="2412289" y="1844154"/>
            <a:ext cx="1491114" cy="261610"/>
          </a:xfrm>
          <a:prstGeom prst="rect">
            <a:avLst/>
          </a:prstGeom>
        </p:spPr>
        <p:txBody>
          <a:bodyPr wrap="none">
            <a:spAutoFit/>
          </a:bodyPr>
          <a:lstStyle/>
          <a:p>
            <a:r>
              <a:rPr lang="es-EC" sz="1050" dirty="0">
                <a:latin typeface="Calibri Light" panose="020F0302020204030204" pitchFamily="34" charset="0"/>
                <a:ea typeface="Times New Roman" panose="02020603050405020304" pitchFamily="18" charset="0"/>
                <a:cs typeface="Calibri Light" panose="020F0302020204030204" pitchFamily="34" charset="0"/>
              </a:rPr>
              <a:t>Conservantes químicos</a:t>
            </a:r>
            <a:endParaRPr lang="es-EC" sz="1050" dirty="0">
              <a:latin typeface="Calibri Light" panose="020F0302020204030204" pitchFamily="34" charset="0"/>
              <a:cs typeface="Calibri Light" panose="020F0302020204030204" pitchFamily="34" charset="0"/>
            </a:endParaRPr>
          </a:p>
        </p:txBody>
      </p:sp>
      <p:sp>
        <p:nvSpPr>
          <p:cNvPr id="79" name="Google Shape;1772;p49">
            <a:hlinkClick r:id="" action="ppaction://hlinkshowjump?jump=nextslide"/>
          </p:cNvPr>
          <p:cNvSpPr/>
          <p:nvPr/>
        </p:nvSpPr>
        <p:spPr>
          <a:xfrm flipH="1">
            <a:off x="3903403" y="3964860"/>
            <a:ext cx="222000" cy="154800"/>
          </a:xfrm>
          <a:prstGeom prst="leftArrow">
            <a:avLst>
              <a:gd name="adj1" fmla="val 50000"/>
              <a:gd name="adj2" fmla="val 50000"/>
            </a:avLst>
          </a:prstGeom>
          <a:solidFill>
            <a:schemeClr val="accent1"/>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75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3080"/>
                                        </p:tgtEl>
                                        <p:attrNameLst>
                                          <p:attrName>style.visibility</p:attrName>
                                        </p:attrNameLst>
                                      </p:cBhvr>
                                      <p:to>
                                        <p:strVal val="visible"/>
                                      </p:to>
                                    </p:set>
                                    <p:animEffect transition="in" filter="fade">
                                      <p:cBhvr>
                                        <p:cTn id="7" dur="10"/>
                                        <p:tgtEl>
                                          <p:spTgt spid="308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250"/>
                                  </p:stCondLst>
                                  <p:childTnLst>
                                    <p:set>
                                      <p:cBhvr>
                                        <p:cTn id="11" dur="1" fill="hold">
                                          <p:stCondLst>
                                            <p:cond delay="0"/>
                                          </p:stCondLst>
                                        </p:cTn>
                                        <p:tgtEl>
                                          <p:spTgt spid="87"/>
                                        </p:tgtEl>
                                        <p:attrNameLst>
                                          <p:attrName>style.visibility</p:attrName>
                                        </p:attrNameLst>
                                      </p:cBhvr>
                                      <p:to>
                                        <p:strVal val="visible"/>
                                      </p:to>
                                    </p:set>
                                    <p:anim calcmode="lin" valueType="num">
                                      <p:cBhvr additive="base">
                                        <p:cTn id="12" dur="500" fill="hold"/>
                                        <p:tgtEl>
                                          <p:spTgt spid="87"/>
                                        </p:tgtEl>
                                        <p:attrNameLst>
                                          <p:attrName>ppt_x</p:attrName>
                                        </p:attrNameLst>
                                      </p:cBhvr>
                                      <p:tavLst>
                                        <p:tav tm="0">
                                          <p:val>
                                            <p:strVal val="0-#ppt_w/2"/>
                                          </p:val>
                                        </p:tav>
                                        <p:tav tm="100000">
                                          <p:val>
                                            <p:strVal val="#ppt_x"/>
                                          </p:val>
                                        </p:tav>
                                      </p:tavLst>
                                    </p:anim>
                                    <p:anim calcmode="lin" valueType="num">
                                      <p:cBhvr additive="base">
                                        <p:cTn id="13" dur="500" fill="hold"/>
                                        <p:tgtEl>
                                          <p:spTgt spid="87"/>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25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500" fill="hold"/>
                                        <p:tgtEl>
                                          <p:spTgt spid="41"/>
                                        </p:tgtEl>
                                        <p:attrNameLst>
                                          <p:attrName>ppt_x</p:attrName>
                                        </p:attrNameLst>
                                      </p:cBhvr>
                                      <p:tavLst>
                                        <p:tav tm="0">
                                          <p:val>
                                            <p:strVal val="0-#ppt_w/2"/>
                                          </p:val>
                                        </p:tav>
                                        <p:tav tm="100000">
                                          <p:val>
                                            <p:strVal val="#ppt_x"/>
                                          </p:val>
                                        </p:tav>
                                      </p:tavLst>
                                    </p:anim>
                                    <p:anim calcmode="lin" valueType="num">
                                      <p:cBhvr additive="base">
                                        <p:cTn id="17"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250"/>
                                  </p:stCondLst>
                                  <p:childTnLst>
                                    <p:set>
                                      <p:cBhvr>
                                        <p:cTn id="21" dur="1" fill="hold">
                                          <p:stCondLst>
                                            <p:cond delay="0"/>
                                          </p:stCondLst>
                                        </p:cTn>
                                        <p:tgtEl>
                                          <p:spTgt spid="88"/>
                                        </p:tgtEl>
                                        <p:attrNameLst>
                                          <p:attrName>style.visibility</p:attrName>
                                        </p:attrNameLst>
                                      </p:cBhvr>
                                      <p:to>
                                        <p:strVal val="visible"/>
                                      </p:to>
                                    </p:set>
                                    <p:anim calcmode="lin" valueType="num">
                                      <p:cBhvr additive="base">
                                        <p:cTn id="22" dur="500" fill="hold"/>
                                        <p:tgtEl>
                                          <p:spTgt spid="88"/>
                                        </p:tgtEl>
                                        <p:attrNameLst>
                                          <p:attrName>ppt_x</p:attrName>
                                        </p:attrNameLst>
                                      </p:cBhvr>
                                      <p:tavLst>
                                        <p:tav tm="0">
                                          <p:val>
                                            <p:strVal val="0-#ppt_w/2"/>
                                          </p:val>
                                        </p:tav>
                                        <p:tav tm="100000">
                                          <p:val>
                                            <p:strVal val="#ppt_x"/>
                                          </p:val>
                                        </p:tav>
                                      </p:tavLst>
                                    </p:anim>
                                    <p:anim calcmode="lin" valueType="num">
                                      <p:cBhvr additive="base">
                                        <p:cTn id="23" dur="500" fill="hold"/>
                                        <p:tgtEl>
                                          <p:spTgt spid="88"/>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25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0-#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250"/>
                                  </p:stCondLst>
                                  <p:childTnLst>
                                    <p:set>
                                      <p:cBhvr>
                                        <p:cTn id="31" dur="1" fill="hold">
                                          <p:stCondLst>
                                            <p:cond delay="0"/>
                                          </p:stCondLst>
                                        </p:cTn>
                                        <p:tgtEl>
                                          <p:spTgt spid="3090"/>
                                        </p:tgtEl>
                                        <p:attrNameLst>
                                          <p:attrName>style.visibility</p:attrName>
                                        </p:attrNameLst>
                                      </p:cBhvr>
                                      <p:to>
                                        <p:strVal val="visible"/>
                                      </p:to>
                                    </p:set>
                                    <p:animEffect transition="in" filter="barn(inVertical)">
                                      <p:cBhvr>
                                        <p:cTn id="32" dur="500"/>
                                        <p:tgtEl>
                                          <p:spTgt spid="3090"/>
                                        </p:tgtEl>
                                      </p:cBhvr>
                                    </p:animEffect>
                                  </p:childTnLst>
                                </p:cTn>
                              </p:par>
                              <p:par>
                                <p:cTn id="33" presetID="16" presetClass="entr" presetSubtype="21" fill="hold" nodeType="withEffect">
                                  <p:stCondLst>
                                    <p:cond delay="250"/>
                                  </p:stCondLst>
                                  <p:childTnLst>
                                    <p:set>
                                      <p:cBhvr>
                                        <p:cTn id="34" dur="1" fill="hold">
                                          <p:stCondLst>
                                            <p:cond delay="0"/>
                                          </p:stCondLst>
                                        </p:cTn>
                                        <p:tgtEl>
                                          <p:spTgt spid="51"/>
                                        </p:tgtEl>
                                        <p:attrNameLst>
                                          <p:attrName>style.visibility</p:attrName>
                                        </p:attrNameLst>
                                      </p:cBhvr>
                                      <p:to>
                                        <p:strVal val="visible"/>
                                      </p:to>
                                    </p:set>
                                    <p:animEffect transition="in" filter="barn(inVertical)">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87" grpId="0" animBg="1"/>
      <p:bldP spid="8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4;p57"/>
          <p:cNvSpPr txBox="1">
            <a:spLocks noGrp="1"/>
          </p:cNvSpPr>
          <p:nvPr>
            <p:ph type="title"/>
          </p:nvPr>
        </p:nvSpPr>
        <p:spPr>
          <a:xfrm>
            <a:off x="626024" y="6682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Resultados y discusiones</a:t>
            </a:r>
            <a:endParaRPr b="1" dirty="0">
              <a:solidFill>
                <a:schemeClr val="accent4"/>
              </a:solidFill>
              <a:latin typeface="Calibri Light" panose="020F0302020204030204" pitchFamily="34" charset="0"/>
              <a:cs typeface="Calibri Light" panose="020F0302020204030204" pitchFamily="34" charset="0"/>
            </a:endParaRPr>
          </a:p>
        </p:txBody>
      </p:sp>
      <p:sp>
        <p:nvSpPr>
          <p:cNvPr id="3" name="CuadroTexto 2">
            <a:extLst>
              <a:ext uri="{FF2B5EF4-FFF2-40B4-BE49-F238E27FC236}">
                <a16:creationId xmlns:a16="http://schemas.microsoft.com/office/drawing/2014/main" id="{9FA4F25F-637C-4885-8490-8FB7288C255B}"/>
              </a:ext>
            </a:extLst>
          </p:cNvPr>
          <p:cNvSpPr txBox="1"/>
          <p:nvPr/>
        </p:nvSpPr>
        <p:spPr>
          <a:xfrm>
            <a:off x="327025" y="548508"/>
            <a:ext cx="4716923" cy="338554"/>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b="1">
                <a:solidFill>
                  <a:schemeClr val="accent5">
                    <a:lumMod val="50000"/>
                  </a:schemeClr>
                </a:solidFill>
              </a:defRPr>
            </a:lvl1pPr>
          </a:lstStyle>
          <a:p>
            <a:pPr algn="l"/>
            <a:r>
              <a:rPr lang="es-ES" altLang="es-EC" dirty="0">
                <a:latin typeface="Calibri Light" panose="020F0302020204030204" pitchFamily="34" charset="0"/>
                <a:cs typeface="Calibri Light" panose="020F0302020204030204" pitchFamily="34" charset="0"/>
              </a:rPr>
              <a:t>FACTOR </a:t>
            </a:r>
            <a:r>
              <a:rPr lang="es-ES" altLang="es-EC" dirty="0" smtClean="0">
                <a:latin typeface="Calibri Light" panose="020F0302020204030204" pitchFamily="34" charset="0"/>
                <a:cs typeface="Calibri Light" panose="020F0302020204030204" pitchFamily="34" charset="0"/>
              </a:rPr>
              <a:t>B (</a:t>
            </a:r>
            <a:r>
              <a:rPr lang="es-EC" b="0" dirty="0">
                <a:latin typeface="Calibri Light" panose="020F0302020204030204" pitchFamily="34" charset="0"/>
                <a:cs typeface="Calibri Light" panose="020F0302020204030204" pitchFamily="34" charset="0"/>
              </a:rPr>
              <a:t>Concentraciones de cloruro de sodio + BAL</a:t>
            </a:r>
            <a:r>
              <a:rPr lang="es-ES" altLang="es-EC" dirty="0" smtClean="0">
                <a:latin typeface="Calibri Light" panose="020F0302020204030204" pitchFamily="34" charset="0"/>
                <a:cs typeface="Calibri Light" panose="020F0302020204030204" pitchFamily="34" charset="0"/>
              </a:rPr>
              <a:t>)</a:t>
            </a:r>
            <a:endParaRPr lang="es-EC" dirty="0">
              <a:latin typeface="Calibri Light" panose="020F0302020204030204" pitchFamily="34" charset="0"/>
              <a:cs typeface="Calibri Light" panose="020F0302020204030204" pitchFamily="34" charset="0"/>
            </a:endParaRPr>
          </a:p>
        </p:txBody>
      </p:sp>
      <p:pic>
        <p:nvPicPr>
          <p:cNvPr id="4" name="Imagen 3"/>
          <p:cNvPicPr>
            <a:picLocks noChangeAspect="1"/>
          </p:cNvPicPr>
          <p:nvPr/>
        </p:nvPicPr>
        <p:blipFill>
          <a:blip r:embed="rId2"/>
          <a:stretch>
            <a:fillRect/>
          </a:stretch>
        </p:blipFill>
        <p:spPr>
          <a:xfrm>
            <a:off x="167149" y="814339"/>
            <a:ext cx="4480006" cy="2862925"/>
          </a:xfrm>
          <a:prstGeom prst="rect">
            <a:avLst/>
          </a:prstGeom>
        </p:spPr>
      </p:pic>
      <p:pic>
        <p:nvPicPr>
          <p:cNvPr id="5" name="Imagen 4"/>
          <p:cNvPicPr>
            <a:picLocks noChangeAspect="1"/>
          </p:cNvPicPr>
          <p:nvPr/>
        </p:nvPicPr>
        <p:blipFill>
          <a:blip r:embed="rId3"/>
          <a:stretch>
            <a:fillRect/>
          </a:stretch>
        </p:blipFill>
        <p:spPr>
          <a:xfrm>
            <a:off x="4795756" y="2074605"/>
            <a:ext cx="4248385" cy="2737055"/>
          </a:xfrm>
          <a:prstGeom prst="rect">
            <a:avLst/>
          </a:prstGeom>
        </p:spPr>
      </p:pic>
      <p:sp>
        <p:nvSpPr>
          <p:cNvPr id="6" name="Rectángulo 5"/>
          <p:cNvSpPr/>
          <p:nvPr/>
        </p:nvSpPr>
        <p:spPr>
          <a:xfrm>
            <a:off x="4983666" y="1120808"/>
            <a:ext cx="3872564" cy="600164"/>
          </a:xfrm>
          <a:prstGeom prst="rect">
            <a:avLst/>
          </a:prstGeom>
          <a:ln w="19050">
            <a:solidFill>
              <a:schemeClr val="accent1"/>
            </a:solidFill>
            <a:prstDash val="sysDash"/>
          </a:ln>
        </p:spPr>
        <p:txBody>
          <a:bodyPr wrap="square">
            <a:spAutoFit/>
          </a:bodyPr>
          <a:lstStyle/>
          <a:p>
            <a:r>
              <a:rPr lang="es-EC" sz="1100" dirty="0" smtClean="0">
                <a:latin typeface="Calibri" panose="020F0502020204030204" pitchFamily="34" charset="0"/>
                <a:ea typeface="Calibri" panose="020F0502020204030204" pitchFamily="34" charset="0"/>
              </a:rPr>
              <a:t>El </a:t>
            </a:r>
            <a:r>
              <a:rPr lang="es-EC" sz="1100" dirty="0">
                <a:latin typeface="Calibri" panose="020F0502020204030204" pitchFamily="34" charset="0"/>
                <a:ea typeface="Calibri" panose="020F0502020204030204" pitchFamily="34" charset="0"/>
              </a:rPr>
              <a:t>incremento </a:t>
            </a:r>
            <a:r>
              <a:rPr lang="es-EC" sz="1100" dirty="0" smtClean="0">
                <a:latin typeface="Calibri" panose="020F0502020204030204" pitchFamily="34" charset="0"/>
                <a:ea typeface="Calibri" panose="020F0502020204030204" pitchFamily="34" charset="0"/>
              </a:rPr>
              <a:t>se </a:t>
            </a:r>
            <a:r>
              <a:rPr lang="es-EC" sz="1100" dirty="0">
                <a:latin typeface="Calibri" panose="020F0502020204030204" pitchFamily="34" charset="0"/>
                <a:ea typeface="Calibri" panose="020F0502020204030204" pitchFamily="34" charset="0"/>
              </a:rPr>
              <a:t>debe al aumento de </a:t>
            </a:r>
            <a:r>
              <a:rPr lang="es-EC" sz="1100" dirty="0" smtClean="0">
                <a:latin typeface="Calibri" panose="020F0502020204030204" pitchFamily="34" charset="0"/>
                <a:ea typeface="Calibri" panose="020F0502020204030204" pitchFamily="34" charset="0"/>
              </a:rPr>
              <a:t>NaCl </a:t>
            </a:r>
            <a:r>
              <a:rPr lang="es-EC" sz="1100" dirty="0">
                <a:latin typeface="Calibri" panose="020F0502020204030204" pitchFamily="34" charset="0"/>
                <a:ea typeface="Calibri" panose="020F0502020204030204" pitchFamily="34" charset="0"/>
              </a:rPr>
              <a:t>en el músculo del pescado, ya que el compuesto </a:t>
            </a:r>
            <a:r>
              <a:rPr lang="es-EC" sz="1100" dirty="0" smtClean="0">
                <a:latin typeface="Calibri" panose="020F0502020204030204" pitchFamily="34" charset="0"/>
                <a:ea typeface="Calibri" panose="020F0502020204030204" pitchFamily="34" charset="0"/>
              </a:rPr>
              <a:t>inorgánico </a:t>
            </a:r>
            <a:r>
              <a:rPr lang="es-EC" sz="1100" dirty="0">
                <a:latin typeface="Calibri" panose="020F0502020204030204" pitchFamily="34" charset="0"/>
                <a:ea typeface="Calibri" panose="020F0502020204030204" pitchFamily="34" charset="0"/>
              </a:rPr>
              <a:t>se ve cuantificado en la determinación de </a:t>
            </a:r>
            <a:r>
              <a:rPr lang="es-EC" sz="1100" dirty="0" smtClean="0">
                <a:latin typeface="Calibri" panose="020F0502020204030204" pitchFamily="34" charset="0"/>
                <a:ea typeface="Calibri" panose="020F0502020204030204" pitchFamily="34" charset="0"/>
              </a:rPr>
              <a:t>cenizas (Martínez </a:t>
            </a:r>
            <a:r>
              <a:rPr lang="es-EC" sz="1100" dirty="0">
                <a:latin typeface="Calibri" panose="020F0502020204030204" pitchFamily="34" charset="0"/>
                <a:ea typeface="Calibri" panose="020F0502020204030204" pitchFamily="34" charset="0"/>
              </a:rPr>
              <a:t>y </a:t>
            </a:r>
            <a:r>
              <a:rPr lang="es-EC" sz="1100" dirty="0" smtClean="0">
                <a:latin typeface="Calibri" panose="020F0502020204030204" pitchFamily="34" charset="0"/>
                <a:ea typeface="Calibri" panose="020F0502020204030204" pitchFamily="34" charset="0"/>
              </a:rPr>
              <a:t>Gómez, 2006</a:t>
            </a:r>
            <a:r>
              <a:rPr lang="es-EC" sz="1100" dirty="0">
                <a:latin typeface="Calibri" panose="020F0502020204030204" pitchFamily="34" charset="0"/>
                <a:ea typeface="Calibri" panose="020F0502020204030204" pitchFamily="34" charset="0"/>
              </a:rPr>
              <a:t>).</a:t>
            </a:r>
            <a:endParaRPr lang="es-EC" sz="1100" dirty="0"/>
          </a:p>
        </p:txBody>
      </p:sp>
      <p:sp>
        <p:nvSpPr>
          <p:cNvPr id="7" name="Google Shape;2027;p59">
            <a:hlinkClick r:id="" action="ppaction://hlinkshowjump?jump=nextslide"/>
          </p:cNvPr>
          <p:cNvSpPr/>
          <p:nvPr/>
        </p:nvSpPr>
        <p:spPr>
          <a:xfrm flipH="1">
            <a:off x="4710366" y="1343490"/>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Elipse 7"/>
          <p:cNvSpPr/>
          <p:nvPr/>
        </p:nvSpPr>
        <p:spPr>
          <a:xfrm>
            <a:off x="3798531" y="887062"/>
            <a:ext cx="223384" cy="18681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Elipse 8"/>
          <p:cNvSpPr/>
          <p:nvPr/>
        </p:nvSpPr>
        <p:spPr>
          <a:xfrm>
            <a:off x="8201297" y="2117509"/>
            <a:ext cx="292072" cy="17977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9"/>
          <p:cNvSpPr/>
          <p:nvPr/>
        </p:nvSpPr>
        <p:spPr>
          <a:xfrm>
            <a:off x="257802" y="3943095"/>
            <a:ext cx="4170029" cy="600164"/>
          </a:xfrm>
          <a:prstGeom prst="rect">
            <a:avLst/>
          </a:prstGeom>
          <a:ln w="19050">
            <a:solidFill>
              <a:schemeClr val="accent1"/>
            </a:solidFill>
            <a:prstDash val="sysDash"/>
          </a:ln>
        </p:spPr>
        <p:txBody>
          <a:bodyPr wrap="square">
            <a:spAutoFit/>
          </a:bodyPr>
          <a:lstStyle/>
          <a:p>
            <a:r>
              <a:rPr lang="es-ES" sz="1100" dirty="0" smtClean="0">
                <a:latin typeface="Calibri Light" panose="020F0302020204030204" pitchFamily="34" charset="0"/>
                <a:ea typeface="Calibri" panose="020F0502020204030204" pitchFamily="34" charset="0"/>
                <a:cs typeface="Calibri Light" panose="020F0302020204030204" pitchFamily="34" charset="0"/>
              </a:rPr>
              <a:t>Se </a:t>
            </a:r>
            <a:r>
              <a:rPr lang="es-ES" sz="1100" dirty="0">
                <a:latin typeface="Calibri Light" panose="020F0302020204030204" pitchFamily="34" charset="0"/>
                <a:ea typeface="Calibri" panose="020F0502020204030204" pitchFamily="34" charset="0"/>
                <a:cs typeface="Calibri Light" panose="020F0302020204030204" pitchFamily="34" charset="0"/>
              </a:rPr>
              <a:t>encuentra </a:t>
            </a:r>
            <a:r>
              <a:rPr lang="es-EC" sz="1100" dirty="0">
                <a:latin typeface="Calibri Light" panose="020F0302020204030204" pitchFamily="34" charset="0"/>
                <a:ea typeface="Calibri" panose="020F0502020204030204" pitchFamily="34" charset="0"/>
                <a:cs typeface="Calibri Light" panose="020F0302020204030204" pitchFamily="34" charset="0"/>
              </a:rPr>
              <a:t>dentro del parámetro establecido por </a:t>
            </a:r>
            <a:r>
              <a:rPr lang="es-ES" sz="1100" dirty="0">
                <a:latin typeface="Calibri Light" panose="020F0302020204030204" pitchFamily="34" charset="0"/>
                <a:ea typeface="Calibri" panose="020F0502020204030204" pitchFamily="34" charset="0"/>
                <a:cs typeface="Calibri Light" panose="020F0302020204030204" pitchFamily="34" charset="0"/>
              </a:rPr>
              <a:t>Valls (2007) que va de 15% a 27%, indicando los valores aceptables de proteína bruta en los filetes de pescado. </a:t>
            </a:r>
            <a:endParaRPr lang="es-EC" sz="1100" dirty="0">
              <a:latin typeface="Calibri Light" panose="020F0302020204030204" pitchFamily="34" charset="0"/>
              <a:cs typeface="Calibri Light" panose="020F0302020204030204" pitchFamily="34" charset="0"/>
            </a:endParaRPr>
          </a:p>
        </p:txBody>
      </p:sp>
      <p:sp>
        <p:nvSpPr>
          <p:cNvPr id="11" name="Google Shape;2027;p59">
            <a:hlinkClick r:id="" action="ppaction://hlinkshowjump?jump=nextslide"/>
          </p:cNvPr>
          <p:cNvSpPr/>
          <p:nvPr/>
        </p:nvSpPr>
        <p:spPr>
          <a:xfrm>
            <a:off x="4500794" y="4133692"/>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762402"/>
      </p:ext>
    </p:extLst>
  </p:cSld>
  <p:clrMapOvr>
    <a:masterClrMapping/>
  </p:clrMapOvr>
  <mc:AlternateContent xmlns:mc="http://schemas.openxmlformats.org/markup-compatibility/2006">
    <mc:Choice xmlns:p14="http://schemas.microsoft.com/office/powerpoint/2010/main" Requires="p14">
      <p:transition spd="slow" p14:dur="20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redondeado 10"/>
          <p:cNvSpPr/>
          <p:nvPr/>
        </p:nvSpPr>
        <p:spPr>
          <a:xfrm>
            <a:off x="3524865" y="3940275"/>
            <a:ext cx="442452" cy="216310"/>
          </a:xfrm>
          <a:prstGeom prst="roundRect">
            <a:avLst/>
          </a:prstGeom>
          <a:solidFill>
            <a:srgbClr val="FDE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redondeado 9"/>
          <p:cNvSpPr/>
          <p:nvPr/>
        </p:nvSpPr>
        <p:spPr>
          <a:xfrm>
            <a:off x="3524865" y="3652684"/>
            <a:ext cx="442452" cy="216310"/>
          </a:xfrm>
          <a:prstGeom prst="roundRect">
            <a:avLst/>
          </a:prstGeom>
          <a:solidFill>
            <a:srgbClr val="FDE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redondeado 8"/>
          <p:cNvSpPr/>
          <p:nvPr/>
        </p:nvSpPr>
        <p:spPr>
          <a:xfrm>
            <a:off x="2969342" y="2979174"/>
            <a:ext cx="442452" cy="216310"/>
          </a:xfrm>
          <a:prstGeom prst="roundRect">
            <a:avLst/>
          </a:prstGeom>
          <a:solidFill>
            <a:srgbClr val="FDE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CuadroTexto 1">
            <a:extLst>
              <a:ext uri="{FF2B5EF4-FFF2-40B4-BE49-F238E27FC236}">
                <a16:creationId xmlns:a16="http://schemas.microsoft.com/office/drawing/2014/main" id="{F1CADE71-393A-487D-BC94-CDAAAB7D9E98}"/>
              </a:ext>
            </a:extLst>
          </p:cNvPr>
          <p:cNvSpPr txBox="1"/>
          <p:nvPr/>
        </p:nvSpPr>
        <p:spPr>
          <a:xfrm>
            <a:off x="327025" y="701552"/>
            <a:ext cx="3825875" cy="338554"/>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b="1">
                <a:solidFill>
                  <a:schemeClr val="accent5">
                    <a:lumMod val="50000"/>
                  </a:schemeClr>
                </a:solidFill>
              </a:defRPr>
            </a:lvl1pPr>
          </a:lstStyle>
          <a:p>
            <a:pPr algn="l"/>
            <a:r>
              <a:rPr lang="es-ES" altLang="es-EC" dirty="0">
                <a:latin typeface="Calibri Light" panose="020F0302020204030204" pitchFamily="34" charset="0"/>
                <a:cs typeface="Calibri Light" panose="020F0302020204030204" pitchFamily="34" charset="0"/>
              </a:rPr>
              <a:t>INTERACCIÓN </a:t>
            </a:r>
            <a:r>
              <a:rPr lang="es-ES" altLang="es-EC" dirty="0" smtClean="0">
                <a:latin typeface="Calibri Light" panose="020F0302020204030204" pitchFamily="34" charset="0"/>
                <a:cs typeface="Calibri Light" panose="020F0302020204030204" pitchFamily="34" charset="0"/>
              </a:rPr>
              <a:t>A*B</a:t>
            </a:r>
            <a:endParaRPr lang="es-EC" dirty="0">
              <a:latin typeface="Calibri Light" panose="020F0302020204030204" pitchFamily="34" charset="0"/>
              <a:cs typeface="Calibri Light" panose="020F0302020204030204" pitchFamily="34" charset="0"/>
            </a:endParaRPr>
          </a:p>
        </p:txBody>
      </p:sp>
      <p:sp>
        <p:nvSpPr>
          <p:cNvPr id="3" name="Google Shape;1954;p57"/>
          <p:cNvSpPr txBox="1">
            <a:spLocks noGrp="1"/>
          </p:cNvSpPr>
          <p:nvPr>
            <p:ph type="title"/>
          </p:nvPr>
        </p:nvSpPr>
        <p:spPr>
          <a:xfrm>
            <a:off x="626024" y="6682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Resultados y discusiones</a:t>
            </a:r>
            <a:endParaRPr b="1" dirty="0">
              <a:solidFill>
                <a:schemeClr val="accent4"/>
              </a:solidFill>
              <a:latin typeface="Calibri Light" panose="020F0302020204030204" pitchFamily="34" charset="0"/>
              <a:cs typeface="Calibri Light" panose="020F0302020204030204" pitchFamily="34" charset="0"/>
            </a:endParaRPr>
          </a:p>
        </p:txBody>
      </p:sp>
      <p:sp>
        <p:nvSpPr>
          <p:cNvPr id="12" name="Rectángulo redondeado 11"/>
          <p:cNvSpPr/>
          <p:nvPr/>
        </p:nvSpPr>
        <p:spPr>
          <a:xfrm>
            <a:off x="5335178" y="2305664"/>
            <a:ext cx="623169" cy="221225"/>
          </a:xfrm>
          <a:prstGeom prst="roundRect">
            <a:avLst/>
          </a:prstGeom>
          <a:solidFill>
            <a:srgbClr val="FDE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redondeado 12"/>
          <p:cNvSpPr/>
          <p:nvPr/>
        </p:nvSpPr>
        <p:spPr>
          <a:xfrm>
            <a:off x="6331775" y="3940275"/>
            <a:ext cx="442452" cy="216310"/>
          </a:xfrm>
          <a:prstGeom prst="roundRect">
            <a:avLst/>
          </a:prstGeom>
          <a:solidFill>
            <a:srgbClr val="FDE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redondeado 13"/>
          <p:cNvSpPr/>
          <p:nvPr/>
        </p:nvSpPr>
        <p:spPr>
          <a:xfrm>
            <a:off x="7145493" y="3940275"/>
            <a:ext cx="442452" cy="216310"/>
          </a:xfrm>
          <a:prstGeom prst="roundRect">
            <a:avLst/>
          </a:prstGeom>
          <a:solidFill>
            <a:srgbClr val="FDE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redondeado 14"/>
          <p:cNvSpPr/>
          <p:nvPr/>
        </p:nvSpPr>
        <p:spPr>
          <a:xfrm>
            <a:off x="7959211" y="3912224"/>
            <a:ext cx="575190" cy="272412"/>
          </a:xfrm>
          <a:prstGeom prst="roundRect">
            <a:avLst/>
          </a:prstGeom>
          <a:solidFill>
            <a:srgbClr val="FDE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redondeado 15"/>
          <p:cNvSpPr/>
          <p:nvPr/>
        </p:nvSpPr>
        <p:spPr>
          <a:xfrm>
            <a:off x="4671501" y="3652684"/>
            <a:ext cx="442452" cy="216310"/>
          </a:xfrm>
          <a:prstGeom prst="roundRect">
            <a:avLst/>
          </a:prstGeom>
          <a:solidFill>
            <a:srgbClr val="FDE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redondeado 16"/>
          <p:cNvSpPr/>
          <p:nvPr/>
        </p:nvSpPr>
        <p:spPr>
          <a:xfrm>
            <a:off x="4671501" y="3949924"/>
            <a:ext cx="442452" cy="216310"/>
          </a:xfrm>
          <a:prstGeom prst="roundRect">
            <a:avLst/>
          </a:prstGeom>
          <a:solidFill>
            <a:srgbClr val="FDE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redondeado 17"/>
          <p:cNvSpPr/>
          <p:nvPr/>
        </p:nvSpPr>
        <p:spPr>
          <a:xfrm>
            <a:off x="4096414" y="2979174"/>
            <a:ext cx="442452" cy="216310"/>
          </a:xfrm>
          <a:prstGeom prst="roundRect">
            <a:avLst/>
          </a:prstGeom>
          <a:solidFill>
            <a:srgbClr val="FDE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redondeado 18"/>
          <p:cNvSpPr/>
          <p:nvPr/>
        </p:nvSpPr>
        <p:spPr>
          <a:xfrm>
            <a:off x="2969342" y="3308276"/>
            <a:ext cx="442452" cy="216310"/>
          </a:xfrm>
          <a:prstGeom prst="round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Rectángulo redondeado 19"/>
          <p:cNvSpPr/>
          <p:nvPr/>
        </p:nvSpPr>
        <p:spPr>
          <a:xfrm>
            <a:off x="3524865" y="2310397"/>
            <a:ext cx="442452" cy="216310"/>
          </a:xfrm>
          <a:prstGeom prst="round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Rectángulo redondeado 20"/>
          <p:cNvSpPr/>
          <p:nvPr/>
        </p:nvSpPr>
        <p:spPr>
          <a:xfrm>
            <a:off x="4115978" y="3308276"/>
            <a:ext cx="442452" cy="216310"/>
          </a:xfrm>
          <a:prstGeom prst="round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Rectángulo redondeado 21"/>
          <p:cNvSpPr/>
          <p:nvPr/>
        </p:nvSpPr>
        <p:spPr>
          <a:xfrm>
            <a:off x="4684872" y="2299539"/>
            <a:ext cx="442452" cy="216310"/>
          </a:xfrm>
          <a:prstGeom prst="round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Rectángulo redondeado 22"/>
          <p:cNvSpPr/>
          <p:nvPr/>
        </p:nvSpPr>
        <p:spPr>
          <a:xfrm>
            <a:off x="5403023" y="3940274"/>
            <a:ext cx="555324" cy="225959"/>
          </a:xfrm>
          <a:prstGeom prst="round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Rectángulo redondeado 23"/>
          <p:cNvSpPr/>
          <p:nvPr/>
        </p:nvSpPr>
        <p:spPr>
          <a:xfrm>
            <a:off x="6331775" y="2310397"/>
            <a:ext cx="442452" cy="216310"/>
          </a:xfrm>
          <a:prstGeom prst="round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Rectángulo redondeado 24"/>
          <p:cNvSpPr/>
          <p:nvPr/>
        </p:nvSpPr>
        <p:spPr>
          <a:xfrm>
            <a:off x="7145493" y="2294047"/>
            <a:ext cx="442452" cy="221802"/>
          </a:xfrm>
          <a:prstGeom prst="round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Rectángulo redondeado 25"/>
          <p:cNvSpPr/>
          <p:nvPr/>
        </p:nvSpPr>
        <p:spPr>
          <a:xfrm>
            <a:off x="8051340" y="2310397"/>
            <a:ext cx="442452" cy="216310"/>
          </a:xfrm>
          <a:prstGeom prst="round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Rectángulo redondeado 26"/>
          <p:cNvSpPr/>
          <p:nvPr/>
        </p:nvSpPr>
        <p:spPr>
          <a:xfrm>
            <a:off x="5403023" y="3635314"/>
            <a:ext cx="555324" cy="233680"/>
          </a:xfrm>
          <a:prstGeom prst="round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7" name="Tabla 6"/>
          <p:cNvGraphicFramePr>
            <a:graphicFrameLocks noGrp="1"/>
          </p:cNvGraphicFramePr>
          <p:nvPr>
            <p:extLst>
              <p:ext uri="{D42A27DB-BD31-4B8C-83A1-F6EECF244321}">
                <p14:modId xmlns:p14="http://schemas.microsoft.com/office/powerpoint/2010/main" val="3619421078"/>
              </p:ext>
            </p:extLst>
          </p:nvPr>
        </p:nvGraphicFramePr>
        <p:xfrm>
          <a:off x="327025" y="1197239"/>
          <a:ext cx="4896462" cy="3030627"/>
        </p:xfrm>
        <a:graphic>
          <a:graphicData uri="http://schemas.openxmlformats.org/drawingml/2006/table">
            <a:tbl>
              <a:tblPr firstRow="1" firstCol="1" bandRow="1">
                <a:tableStyleId>{C5A187CE-E416-4C36-BC1E-4D8BD47FA7FC}</a:tableStyleId>
              </a:tblPr>
              <a:tblGrid>
                <a:gridCol w="1244926">
                  <a:extLst>
                    <a:ext uri="{9D8B030D-6E8A-4147-A177-3AD203B41FA5}">
                      <a16:colId xmlns:a16="http://schemas.microsoft.com/office/drawing/2014/main" val="1463334396"/>
                    </a:ext>
                  </a:extLst>
                </a:gridCol>
                <a:gridCol w="1339241">
                  <a:extLst>
                    <a:ext uri="{9D8B030D-6E8A-4147-A177-3AD203B41FA5}">
                      <a16:colId xmlns:a16="http://schemas.microsoft.com/office/drawing/2014/main" val="1157733274"/>
                    </a:ext>
                  </a:extLst>
                </a:gridCol>
                <a:gridCol w="547014">
                  <a:extLst>
                    <a:ext uri="{9D8B030D-6E8A-4147-A177-3AD203B41FA5}">
                      <a16:colId xmlns:a16="http://schemas.microsoft.com/office/drawing/2014/main" val="2943454231"/>
                    </a:ext>
                  </a:extLst>
                </a:gridCol>
                <a:gridCol w="603601">
                  <a:extLst>
                    <a:ext uri="{9D8B030D-6E8A-4147-A177-3AD203B41FA5}">
                      <a16:colId xmlns:a16="http://schemas.microsoft.com/office/drawing/2014/main" val="4142500746"/>
                    </a:ext>
                  </a:extLst>
                </a:gridCol>
                <a:gridCol w="518720">
                  <a:extLst>
                    <a:ext uri="{9D8B030D-6E8A-4147-A177-3AD203B41FA5}">
                      <a16:colId xmlns:a16="http://schemas.microsoft.com/office/drawing/2014/main" val="2930672614"/>
                    </a:ext>
                  </a:extLst>
                </a:gridCol>
                <a:gridCol w="642960">
                  <a:extLst>
                    <a:ext uri="{9D8B030D-6E8A-4147-A177-3AD203B41FA5}">
                      <a16:colId xmlns:a16="http://schemas.microsoft.com/office/drawing/2014/main" val="4016383934"/>
                    </a:ext>
                  </a:extLst>
                </a:gridCol>
              </a:tblGrid>
              <a:tr h="722479">
                <a:tc>
                  <a:txBody>
                    <a:bodyPr/>
                    <a:lstStyle/>
                    <a:p>
                      <a:pPr algn="ctr">
                        <a:lnSpc>
                          <a:spcPct val="100000"/>
                        </a:lnSpc>
                        <a:spcAft>
                          <a:spcPts val="0"/>
                        </a:spcAft>
                      </a:pPr>
                      <a:r>
                        <a:rPr lang="es-EC" sz="1300" b="1" dirty="0">
                          <a:effectLst/>
                          <a:latin typeface="Calibri Light" panose="020F0302020204030204" pitchFamily="34" charset="0"/>
                          <a:cs typeface="Calibri Light" panose="020F0302020204030204" pitchFamily="34" charset="0"/>
                        </a:rPr>
                        <a:t>Factor A (Tilapia)</a:t>
                      </a:r>
                      <a:endParaRPr lang="en-US" sz="13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Aft>
                          <a:spcPts val="0"/>
                        </a:spcAft>
                      </a:pPr>
                      <a:r>
                        <a:rPr lang="es-EC" sz="1300" b="1" dirty="0">
                          <a:effectLst/>
                          <a:latin typeface="Calibri Light" panose="020F0302020204030204" pitchFamily="34" charset="0"/>
                          <a:cs typeface="Calibri Light" panose="020F0302020204030204" pitchFamily="34" charset="0"/>
                        </a:rPr>
                        <a:t>Factor B (Concentración de NaCl+BAL)</a:t>
                      </a:r>
                      <a:endParaRPr lang="en-US" sz="13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Aft>
                          <a:spcPts val="0"/>
                        </a:spcAft>
                      </a:pPr>
                      <a:r>
                        <a:rPr lang="es-EC" sz="1300" b="1" dirty="0">
                          <a:effectLst/>
                          <a:latin typeface="Calibri Light" panose="020F0302020204030204" pitchFamily="34" charset="0"/>
                          <a:cs typeface="Calibri Light" panose="020F0302020204030204" pitchFamily="34" charset="0"/>
                        </a:rPr>
                        <a:t>pH</a:t>
                      </a:r>
                      <a:endParaRPr lang="en-US" sz="13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Aft>
                          <a:spcPts val="0"/>
                        </a:spcAft>
                      </a:pPr>
                      <a:r>
                        <a:rPr lang="es-EC" sz="1300" b="1" dirty="0">
                          <a:effectLst/>
                          <a:latin typeface="Calibri Light" panose="020F0302020204030204" pitchFamily="34" charset="0"/>
                          <a:cs typeface="Calibri Light" panose="020F0302020204030204" pitchFamily="34" charset="0"/>
                        </a:rPr>
                        <a:t>Acidez titulable</a:t>
                      </a:r>
                      <a:endParaRPr lang="en-US" sz="13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Aft>
                          <a:spcPts val="0"/>
                        </a:spcAft>
                      </a:pPr>
                      <a:r>
                        <a:rPr lang="es-EC" sz="1300" b="1" dirty="0">
                          <a:effectLst/>
                          <a:latin typeface="Calibri Light" panose="020F0302020204030204" pitchFamily="34" charset="0"/>
                          <a:cs typeface="Calibri Light" panose="020F0302020204030204" pitchFamily="34" charset="0"/>
                        </a:rPr>
                        <a:t>pH</a:t>
                      </a:r>
                      <a:endParaRPr lang="en-US" sz="13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Aft>
                          <a:spcPts val="0"/>
                        </a:spcAft>
                      </a:pPr>
                      <a:r>
                        <a:rPr lang="es-EC" sz="1300" b="1" dirty="0">
                          <a:effectLst/>
                          <a:latin typeface="Calibri Light" panose="020F0302020204030204" pitchFamily="34" charset="0"/>
                          <a:cs typeface="Calibri Light" panose="020F0302020204030204" pitchFamily="34" charset="0"/>
                        </a:rPr>
                        <a:t>Acidez titulable</a:t>
                      </a:r>
                      <a:endParaRPr lang="en-US" sz="13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35504864"/>
                  </a:ext>
                </a:extLst>
              </a:tr>
              <a:tr h="337904">
                <a:tc>
                  <a:txBody>
                    <a:bodyPr/>
                    <a:lstStyle/>
                    <a:p>
                      <a:pPr algn="ctr">
                        <a:lnSpc>
                          <a:spcPct val="100000"/>
                        </a:lnSpc>
                        <a:spcAft>
                          <a:spcPts val="0"/>
                        </a:spcAft>
                      </a:pPr>
                      <a:r>
                        <a:rPr lang="es-EC" sz="1300" dirty="0">
                          <a:effectLst/>
                          <a:latin typeface="Calibri Light" panose="020F0302020204030204" pitchFamily="34" charset="0"/>
                          <a:cs typeface="Calibri Light" panose="020F0302020204030204" pitchFamily="34" charset="0"/>
                        </a:rPr>
                        <a:t> </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Calibri Light" panose="020F0302020204030204" pitchFamily="34" charset="0"/>
                          <a:cs typeface="Calibri Light" panose="020F0302020204030204" pitchFamily="34" charset="0"/>
                        </a:rPr>
                        <a:t> </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gridSpan="2">
                  <a:txBody>
                    <a:bodyPr/>
                    <a:lstStyle/>
                    <a:p>
                      <a:pPr algn="ctr">
                        <a:lnSpc>
                          <a:spcPct val="100000"/>
                        </a:lnSpc>
                        <a:spcAft>
                          <a:spcPts val="0"/>
                        </a:spcAft>
                      </a:pPr>
                      <a:r>
                        <a:rPr lang="es-EC" sz="1300" dirty="0">
                          <a:effectLst/>
                          <a:latin typeface="Calibri Light" panose="020F0302020204030204" pitchFamily="34" charset="0"/>
                          <a:cs typeface="Calibri Light" panose="020F0302020204030204" pitchFamily="34" charset="0"/>
                        </a:rPr>
                        <a:t>Día </a:t>
                      </a:r>
                      <a:r>
                        <a:rPr lang="es-EC" sz="1300" dirty="0" smtClean="0">
                          <a:effectLst/>
                          <a:latin typeface="Calibri Light" panose="020F0302020204030204" pitchFamily="34" charset="0"/>
                          <a:cs typeface="Calibri Light" panose="020F0302020204030204" pitchFamily="34" charset="0"/>
                        </a:rPr>
                        <a:t>5</a:t>
                      </a:r>
                      <a:r>
                        <a:rPr lang="en-US" sz="1300" dirty="0">
                          <a:effectLst/>
                          <a:latin typeface="Calibri Light" panose="020F0302020204030204" pitchFamily="34" charset="0"/>
                          <a:cs typeface="Calibri Light" panose="020F0302020204030204" pitchFamily="34" charset="0"/>
                        </a:rPr>
                        <a:t> </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hMerge="1">
                  <a:txBody>
                    <a:bodyPr/>
                    <a:lstStyle/>
                    <a:p>
                      <a:endParaRPr lang="es-EC"/>
                    </a:p>
                  </a:txBody>
                  <a:tcPr/>
                </a:tc>
                <a:tc gridSpan="2">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smtClean="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1926362541"/>
                  </a:ext>
                </a:extLst>
              </a:tr>
              <a:tr h="328374">
                <a:tc>
                  <a:txBody>
                    <a:bodyPr/>
                    <a:lstStyle/>
                    <a:p>
                      <a:pPr algn="ctr">
                        <a:lnSpc>
                          <a:spcPct val="100000"/>
                        </a:lnSpc>
                        <a:spcAft>
                          <a:spcPts val="0"/>
                        </a:spcAft>
                      </a:pPr>
                      <a:r>
                        <a:rPr lang="en-US" sz="1300" dirty="0">
                          <a:effectLst/>
                          <a:latin typeface="Calibri Light" panose="020F0302020204030204" pitchFamily="34" charset="0"/>
                          <a:cs typeface="Calibri Light" panose="020F0302020204030204" pitchFamily="34" charset="0"/>
                        </a:rPr>
                        <a:t>O. </a:t>
                      </a:r>
                      <a:r>
                        <a:rPr lang="en-US" sz="1300" dirty="0" smtClean="0">
                          <a:effectLst/>
                          <a:latin typeface="Calibri Light" panose="020F0302020204030204" pitchFamily="34" charset="0"/>
                          <a:cs typeface="Calibri Light" panose="020F0302020204030204" pitchFamily="34" charset="0"/>
                        </a:rPr>
                        <a:t>Mossambicus</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n-US" sz="1300" dirty="0">
                          <a:effectLst/>
                          <a:latin typeface="Calibri Light" panose="020F0302020204030204" pitchFamily="34" charset="0"/>
                          <a:cs typeface="Calibri Light" panose="020F0302020204030204" pitchFamily="34" charset="0"/>
                        </a:rPr>
                        <a:t>10% de NaCl+BAL</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a:effectLst/>
                          <a:latin typeface="Calibri Light" panose="020F0302020204030204" pitchFamily="34" charset="0"/>
                          <a:cs typeface="Calibri Light" panose="020F0302020204030204" pitchFamily="34" charset="0"/>
                        </a:rPr>
                        <a:t>6,30</a:t>
                      </a:r>
                      <a:r>
                        <a:rPr lang="es-EC" sz="1300" baseline="30000">
                          <a:effectLst/>
                          <a:latin typeface="Calibri Light" panose="020F0302020204030204" pitchFamily="34" charset="0"/>
                          <a:cs typeface="Calibri Light" panose="020F0302020204030204" pitchFamily="34" charset="0"/>
                        </a:rPr>
                        <a:t>C</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Calibri Light" panose="020F0302020204030204" pitchFamily="34" charset="0"/>
                          <a:cs typeface="Calibri Light" panose="020F0302020204030204" pitchFamily="34" charset="0"/>
                        </a:rPr>
                        <a:t>0,22</a:t>
                      </a:r>
                      <a:r>
                        <a:rPr lang="es-EC" sz="1300" baseline="30000" dirty="0">
                          <a:effectLst/>
                          <a:latin typeface="Calibri Light" panose="020F0302020204030204" pitchFamily="34" charset="0"/>
                          <a:cs typeface="Calibri Light" panose="020F0302020204030204" pitchFamily="34" charset="0"/>
                        </a:rPr>
                        <a:t>D</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Calibri Light" panose="020F0302020204030204" pitchFamily="34" charset="0"/>
                          <a:cs typeface="Calibri Light" panose="020F0302020204030204" pitchFamily="34" charset="0"/>
                        </a:rPr>
                        <a:t>6,20</a:t>
                      </a:r>
                      <a:r>
                        <a:rPr lang="es-EC" sz="1300" baseline="30000" dirty="0">
                          <a:effectLst/>
                          <a:latin typeface="Calibri Light" panose="020F0302020204030204" pitchFamily="34" charset="0"/>
                          <a:cs typeface="Calibri Light" panose="020F0302020204030204" pitchFamily="34" charset="0"/>
                        </a:rPr>
                        <a:t>C</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Calibri Light" panose="020F0302020204030204" pitchFamily="34" charset="0"/>
                          <a:cs typeface="Calibri Light" panose="020F0302020204030204" pitchFamily="34" charset="0"/>
                        </a:rPr>
                        <a:t>0,32</a:t>
                      </a:r>
                      <a:r>
                        <a:rPr lang="es-EC" sz="1300" baseline="30000" dirty="0">
                          <a:effectLst/>
                          <a:latin typeface="Calibri Light" panose="020F0302020204030204" pitchFamily="34" charset="0"/>
                          <a:cs typeface="Calibri Light" panose="020F0302020204030204" pitchFamily="34" charset="0"/>
                        </a:rPr>
                        <a:t>D</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18481691"/>
                  </a:ext>
                </a:extLst>
              </a:tr>
              <a:tr h="328374">
                <a:tc>
                  <a:txBody>
                    <a:bodyPr/>
                    <a:lstStyle/>
                    <a:p>
                      <a:pPr algn="ctr">
                        <a:lnSpc>
                          <a:spcPct val="100000"/>
                        </a:lnSpc>
                        <a:spcAft>
                          <a:spcPts val="0"/>
                        </a:spcAft>
                      </a:pPr>
                      <a:r>
                        <a:rPr lang="en-US" sz="1300">
                          <a:effectLst/>
                          <a:latin typeface="Calibri Light" panose="020F0302020204030204" pitchFamily="34" charset="0"/>
                          <a:cs typeface="Calibri Light" panose="020F0302020204030204" pitchFamily="34" charset="0"/>
                        </a:rPr>
                        <a:t> O. mossambicus</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n-US" sz="1300">
                          <a:effectLst/>
                          <a:latin typeface="Calibri Light" panose="020F0302020204030204" pitchFamily="34" charset="0"/>
                          <a:cs typeface="Calibri Light" panose="020F0302020204030204" pitchFamily="34" charset="0"/>
                        </a:rPr>
                        <a:t>15% de NaCl+BAL</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a:effectLst/>
                          <a:latin typeface="Calibri Light" panose="020F0302020204030204" pitchFamily="34" charset="0"/>
                          <a:cs typeface="Calibri Light" panose="020F0302020204030204" pitchFamily="34" charset="0"/>
                        </a:rPr>
                        <a:t>6,33</a:t>
                      </a:r>
                      <a:r>
                        <a:rPr lang="es-EC" sz="1300" baseline="30000">
                          <a:effectLst/>
                          <a:latin typeface="Calibri Light" panose="020F0302020204030204" pitchFamily="34" charset="0"/>
                          <a:cs typeface="Calibri Light" panose="020F0302020204030204" pitchFamily="34" charset="0"/>
                        </a:rPr>
                        <a:t>B</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a:effectLst/>
                          <a:latin typeface="Calibri Light" panose="020F0302020204030204" pitchFamily="34" charset="0"/>
                          <a:cs typeface="Calibri Light" panose="020F0302020204030204" pitchFamily="34" charset="0"/>
                        </a:rPr>
                        <a:t>0,26</a:t>
                      </a:r>
                      <a:r>
                        <a:rPr lang="es-EC" sz="1300" baseline="30000">
                          <a:effectLst/>
                          <a:latin typeface="Calibri Light" panose="020F0302020204030204" pitchFamily="34" charset="0"/>
                          <a:cs typeface="Calibri Light" panose="020F0302020204030204" pitchFamily="34" charset="0"/>
                        </a:rPr>
                        <a:t>C</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a:effectLst/>
                          <a:latin typeface="Calibri Light" panose="020F0302020204030204" pitchFamily="34" charset="0"/>
                          <a:cs typeface="Calibri Light" panose="020F0302020204030204" pitchFamily="34" charset="0"/>
                        </a:rPr>
                        <a:t>6,28</a:t>
                      </a:r>
                      <a:r>
                        <a:rPr lang="es-EC" sz="1300" baseline="30000">
                          <a:effectLst/>
                          <a:latin typeface="Calibri Light" panose="020F0302020204030204" pitchFamily="34" charset="0"/>
                          <a:cs typeface="Calibri Light" panose="020F0302020204030204" pitchFamily="34" charset="0"/>
                        </a:rPr>
                        <a:t>B</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a:effectLst/>
                          <a:latin typeface="Calibri Light" panose="020F0302020204030204" pitchFamily="34" charset="0"/>
                          <a:cs typeface="Calibri Light" panose="020F0302020204030204" pitchFamily="34" charset="0"/>
                        </a:rPr>
                        <a:t>0,35</a:t>
                      </a:r>
                      <a:r>
                        <a:rPr lang="es-EC" sz="1300" baseline="30000">
                          <a:effectLst/>
                          <a:latin typeface="Calibri Light" panose="020F0302020204030204" pitchFamily="34" charset="0"/>
                          <a:cs typeface="Calibri Light" panose="020F0302020204030204" pitchFamily="34" charset="0"/>
                        </a:rPr>
                        <a:t>C</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694296694"/>
                  </a:ext>
                </a:extLst>
              </a:tr>
              <a:tr h="328374">
                <a:tc>
                  <a:txBody>
                    <a:bodyPr/>
                    <a:lstStyle/>
                    <a:p>
                      <a:pPr algn="ctr">
                        <a:lnSpc>
                          <a:spcPct val="100000"/>
                        </a:lnSpc>
                        <a:spcAft>
                          <a:spcPts val="0"/>
                        </a:spcAft>
                      </a:pPr>
                      <a:r>
                        <a:rPr lang="en-US" sz="1300">
                          <a:effectLst/>
                          <a:latin typeface="Calibri Light" panose="020F0302020204030204" pitchFamily="34" charset="0"/>
                          <a:cs typeface="Calibri Light" panose="020F0302020204030204" pitchFamily="34" charset="0"/>
                        </a:rPr>
                        <a:t>O. mossambicus</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n-US" sz="1300">
                          <a:effectLst/>
                          <a:latin typeface="Calibri Light" panose="020F0302020204030204" pitchFamily="34" charset="0"/>
                          <a:cs typeface="Calibri Light" panose="020F0302020204030204" pitchFamily="34" charset="0"/>
                        </a:rPr>
                        <a:t> 20% de NaCl+BAL</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Calibri Light" panose="020F0302020204030204" pitchFamily="34" charset="0"/>
                          <a:cs typeface="Calibri Light" panose="020F0302020204030204" pitchFamily="34" charset="0"/>
                        </a:rPr>
                        <a:t>6,37</a:t>
                      </a:r>
                      <a:r>
                        <a:rPr lang="es-EC" sz="1300" baseline="30000" dirty="0">
                          <a:effectLst/>
                          <a:latin typeface="Calibri Light" panose="020F0302020204030204" pitchFamily="34" charset="0"/>
                          <a:cs typeface="Calibri Light" panose="020F0302020204030204" pitchFamily="34" charset="0"/>
                        </a:rPr>
                        <a:t>A</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a:effectLst/>
                          <a:latin typeface="Calibri Light" panose="020F0302020204030204" pitchFamily="34" charset="0"/>
                          <a:cs typeface="Calibri Light" panose="020F0302020204030204" pitchFamily="34" charset="0"/>
                        </a:rPr>
                        <a:t>0,28</a:t>
                      </a:r>
                      <a:r>
                        <a:rPr lang="es-EC" sz="1300" baseline="30000">
                          <a:effectLst/>
                          <a:latin typeface="Calibri Light" panose="020F0302020204030204" pitchFamily="34" charset="0"/>
                          <a:cs typeface="Calibri Light" panose="020F0302020204030204" pitchFamily="34" charset="0"/>
                        </a:rPr>
                        <a:t>B</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Calibri Light" panose="020F0302020204030204" pitchFamily="34" charset="0"/>
                          <a:cs typeface="Calibri Light" panose="020F0302020204030204" pitchFamily="34" charset="0"/>
                        </a:rPr>
                        <a:t>6,37</a:t>
                      </a:r>
                      <a:r>
                        <a:rPr lang="es-EC" sz="1300" baseline="30000" dirty="0">
                          <a:effectLst/>
                          <a:latin typeface="Calibri Light" panose="020F0302020204030204" pitchFamily="34" charset="0"/>
                          <a:cs typeface="Calibri Light" panose="020F0302020204030204" pitchFamily="34" charset="0"/>
                        </a:rPr>
                        <a:t>A</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Calibri Light" panose="020F0302020204030204" pitchFamily="34" charset="0"/>
                          <a:cs typeface="Calibri Light" panose="020F0302020204030204" pitchFamily="34" charset="0"/>
                        </a:rPr>
                        <a:t>0,37</a:t>
                      </a:r>
                      <a:r>
                        <a:rPr lang="es-EC" sz="1300" baseline="30000" dirty="0">
                          <a:effectLst/>
                          <a:latin typeface="Calibri Light" panose="020F0302020204030204" pitchFamily="34" charset="0"/>
                          <a:cs typeface="Calibri Light" panose="020F0302020204030204" pitchFamily="34" charset="0"/>
                        </a:rPr>
                        <a:t>B</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647419307"/>
                  </a:ext>
                </a:extLst>
              </a:tr>
              <a:tr h="328374">
                <a:tc>
                  <a:txBody>
                    <a:bodyPr/>
                    <a:lstStyle/>
                    <a:p>
                      <a:pPr algn="ctr">
                        <a:lnSpc>
                          <a:spcPct val="100000"/>
                        </a:lnSpc>
                        <a:spcAft>
                          <a:spcPts val="0"/>
                        </a:spcAft>
                      </a:pPr>
                      <a:r>
                        <a:rPr lang="en-US" sz="1300">
                          <a:effectLst/>
                          <a:latin typeface="Calibri Light" panose="020F0302020204030204" pitchFamily="34" charset="0"/>
                          <a:cs typeface="Calibri Light" panose="020F0302020204030204" pitchFamily="34" charset="0"/>
                        </a:rPr>
                        <a:t>O. niloticus</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n-US" sz="1300">
                          <a:effectLst/>
                          <a:latin typeface="Calibri Light" panose="020F0302020204030204" pitchFamily="34" charset="0"/>
                          <a:cs typeface="Calibri Light" panose="020F0302020204030204" pitchFamily="34" charset="0"/>
                        </a:rPr>
                        <a:t>10% de NaCl+BAL</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a:effectLst/>
                          <a:latin typeface="Calibri Light" panose="020F0302020204030204" pitchFamily="34" charset="0"/>
                          <a:cs typeface="Calibri Light" panose="020F0302020204030204" pitchFamily="34" charset="0"/>
                        </a:rPr>
                        <a:t>6,07</a:t>
                      </a:r>
                      <a:r>
                        <a:rPr lang="es-EC" sz="1300" baseline="30000">
                          <a:effectLst/>
                          <a:latin typeface="Calibri Light" panose="020F0302020204030204" pitchFamily="34" charset="0"/>
                          <a:cs typeface="Calibri Light" panose="020F0302020204030204" pitchFamily="34" charset="0"/>
                        </a:rPr>
                        <a:t>E</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a:effectLst/>
                          <a:latin typeface="Calibri Light" panose="020F0302020204030204" pitchFamily="34" charset="0"/>
                          <a:cs typeface="Calibri Light" panose="020F0302020204030204" pitchFamily="34" charset="0"/>
                        </a:rPr>
                        <a:t>0,28</a:t>
                      </a:r>
                      <a:r>
                        <a:rPr lang="es-EC" sz="1300" baseline="30000">
                          <a:effectLst/>
                          <a:latin typeface="Calibri Light" panose="020F0302020204030204" pitchFamily="34" charset="0"/>
                          <a:cs typeface="Calibri Light" panose="020F0302020204030204" pitchFamily="34" charset="0"/>
                        </a:rPr>
                        <a:t>B</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Calibri Light" panose="020F0302020204030204" pitchFamily="34" charset="0"/>
                          <a:cs typeface="Calibri Light" panose="020F0302020204030204" pitchFamily="34" charset="0"/>
                        </a:rPr>
                        <a:t>5,98</a:t>
                      </a:r>
                      <a:r>
                        <a:rPr lang="es-EC" sz="1300" baseline="30000" dirty="0">
                          <a:effectLst/>
                          <a:latin typeface="Calibri Light" panose="020F0302020204030204" pitchFamily="34" charset="0"/>
                          <a:cs typeface="Calibri Light" panose="020F0302020204030204" pitchFamily="34" charset="0"/>
                        </a:rPr>
                        <a:t>F</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a:effectLst/>
                          <a:latin typeface="Calibri Light" panose="020F0302020204030204" pitchFamily="34" charset="0"/>
                          <a:cs typeface="Calibri Light" panose="020F0302020204030204" pitchFamily="34" charset="0"/>
                        </a:rPr>
                        <a:t>0,37</a:t>
                      </a:r>
                      <a:r>
                        <a:rPr lang="es-EC" sz="1300" baseline="30000">
                          <a:effectLst/>
                          <a:latin typeface="Calibri Light" panose="020F0302020204030204" pitchFamily="34" charset="0"/>
                          <a:cs typeface="Calibri Light" panose="020F0302020204030204" pitchFamily="34" charset="0"/>
                        </a:rPr>
                        <a:t>B</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6638671"/>
                  </a:ext>
                </a:extLst>
              </a:tr>
              <a:tr h="328374">
                <a:tc>
                  <a:txBody>
                    <a:bodyPr/>
                    <a:lstStyle/>
                    <a:p>
                      <a:pPr algn="ctr">
                        <a:lnSpc>
                          <a:spcPct val="100000"/>
                        </a:lnSpc>
                        <a:spcAft>
                          <a:spcPts val="0"/>
                        </a:spcAft>
                      </a:pPr>
                      <a:r>
                        <a:rPr lang="en-US" sz="1300">
                          <a:effectLst/>
                          <a:latin typeface="Calibri Light" panose="020F0302020204030204" pitchFamily="34" charset="0"/>
                          <a:cs typeface="Calibri Light" panose="020F0302020204030204" pitchFamily="34" charset="0"/>
                        </a:rPr>
                        <a:t>O. niloticus</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n-US" sz="1300">
                          <a:effectLst/>
                          <a:latin typeface="Calibri Light" panose="020F0302020204030204" pitchFamily="34" charset="0"/>
                          <a:cs typeface="Calibri Light" panose="020F0302020204030204" pitchFamily="34" charset="0"/>
                        </a:rPr>
                        <a:t>15% de NaCl+BAL</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a:effectLst/>
                          <a:latin typeface="Calibri Light" panose="020F0302020204030204" pitchFamily="34" charset="0"/>
                          <a:cs typeface="Calibri Light" panose="020F0302020204030204" pitchFamily="34" charset="0"/>
                        </a:rPr>
                        <a:t>6,22</a:t>
                      </a:r>
                      <a:r>
                        <a:rPr lang="es-EC" sz="1300" baseline="30000">
                          <a:effectLst/>
                          <a:latin typeface="Calibri Light" panose="020F0302020204030204" pitchFamily="34" charset="0"/>
                          <a:cs typeface="Calibri Light" panose="020F0302020204030204" pitchFamily="34" charset="0"/>
                        </a:rPr>
                        <a:t>D</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Calibri Light" panose="020F0302020204030204" pitchFamily="34" charset="0"/>
                          <a:cs typeface="Calibri Light" panose="020F0302020204030204" pitchFamily="34" charset="0"/>
                        </a:rPr>
                        <a:t>0,30</a:t>
                      </a:r>
                      <a:r>
                        <a:rPr lang="es-EC" sz="1300" baseline="30000" dirty="0">
                          <a:effectLst/>
                          <a:latin typeface="Calibri Light" panose="020F0302020204030204" pitchFamily="34" charset="0"/>
                          <a:cs typeface="Calibri Light" panose="020F0302020204030204" pitchFamily="34" charset="0"/>
                        </a:rPr>
                        <a:t>A</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a:effectLst/>
                          <a:latin typeface="Calibri Light" panose="020F0302020204030204" pitchFamily="34" charset="0"/>
                          <a:cs typeface="Calibri Light" panose="020F0302020204030204" pitchFamily="34" charset="0"/>
                        </a:rPr>
                        <a:t>6,07</a:t>
                      </a:r>
                      <a:r>
                        <a:rPr lang="es-EC" sz="1300" baseline="30000">
                          <a:effectLst/>
                          <a:latin typeface="Calibri Light" panose="020F0302020204030204" pitchFamily="34" charset="0"/>
                          <a:cs typeface="Calibri Light" panose="020F0302020204030204" pitchFamily="34" charset="0"/>
                        </a:rPr>
                        <a:t>E</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Calibri Light" panose="020F0302020204030204" pitchFamily="34" charset="0"/>
                          <a:cs typeface="Calibri Light" panose="020F0302020204030204" pitchFamily="34" charset="0"/>
                        </a:rPr>
                        <a:t>0,39</a:t>
                      </a:r>
                      <a:r>
                        <a:rPr lang="es-EC" sz="1300" baseline="30000" dirty="0">
                          <a:effectLst/>
                          <a:latin typeface="Calibri Light" panose="020F0302020204030204" pitchFamily="34" charset="0"/>
                          <a:cs typeface="Calibri Light" panose="020F0302020204030204" pitchFamily="34" charset="0"/>
                        </a:rPr>
                        <a:t>A</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608888242"/>
                  </a:ext>
                </a:extLst>
              </a:tr>
              <a:tr h="328374">
                <a:tc>
                  <a:txBody>
                    <a:bodyPr/>
                    <a:lstStyle/>
                    <a:p>
                      <a:pPr algn="ctr">
                        <a:lnSpc>
                          <a:spcPct val="100000"/>
                        </a:lnSpc>
                        <a:spcAft>
                          <a:spcPts val="0"/>
                        </a:spcAft>
                      </a:pPr>
                      <a:r>
                        <a:rPr lang="en-US" sz="1300">
                          <a:effectLst/>
                          <a:latin typeface="Calibri Light" panose="020F0302020204030204" pitchFamily="34" charset="0"/>
                          <a:cs typeface="Calibri Light" panose="020F0302020204030204" pitchFamily="34" charset="0"/>
                        </a:rPr>
                        <a:t>O. niloticus</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n-US" sz="1300">
                          <a:effectLst/>
                          <a:latin typeface="Calibri Light" panose="020F0302020204030204" pitchFamily="34" charset="0"/>
                          <a:cs typeface="Calibri Light" panose="020F0302020204030204" pitchFamily="34" charset="0"/>
                        </a:rPr>
                        <a:t> 20% de NaCl+BAL</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a:effectLst/>
                          <a:latin typeface="Calibri Light" panose="020F0302020204030204" pitchFamily="34" charset="0"/>
                          <a:cs typeface="Calibri Light" panose="020F0302020204030204" pitchFamily="34" charset="0"/>
                        </a:rPr>
                        <a:t>6,20</a:t>
                      </a:r>
                      <a:r>
                        <a:rPr lang="es-EC" sz="1300" baseline="30000">
                          <a:effectLst/>
                          <a:latin typeface="Calibri Light" panose="020F0302020204030204" pitchFamily="34" charset="0"/>
                          <a:cs typeface="Calibri Light" panose="020F0302020204030204" pitchFamily="34" charset="0"/>
                        </a:rPr>
                        <a:t>D</a:t>
                      </a:r>
                      <a:endParaRPr lang="en-US" sz="130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dirty="0" smtClean="0">
                          <a:effectLst/>
                          <a:latin typeface="Calibri Light" panose="020F0302020204030204" pitchFamily="34" charset="0"/>
                          <a:cs typeface="Calibri Light" panose="020F0302020204030204" pitchFamily="34" charset="0"/>
                        </a:rPr>
                        <a:t>0,31</a:t>
                      </a:r>
                      <a:r>
                        <a:rPr lang="es-EC" sz="1300" baseline="30000" dirty="0" smtClean="0">
                          <a:effectLst/>
                          <a:latin typeface="Calibri Light" panose="020F0302020204030204" pitchFamily="34" charset="0"/>
                          <a:cs typeface="Calibri Light" panose="020F0302020204030204" pitchFamily="34" charset="0"/>
                        </a:rPr>
                        <a:t>A</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Calibri Light" panose="020F0302020204030204" pitchFamily="34" charset="0"/>
                          <a:cs typeface="Calibri Light" panose="020F0302020204030204" pitchFamily="34" charset="0"/>
                        </a:rPr>
                        <a:t>6,11</a:t>
                      </a:r>
                      <a:r>
                        <a:rPr lang="es-EC" sz="1300" baseline="30000" dirty="0">
                          <a:effectLst/>
                          <a:latin typeface="Calibri Light" panose="020F0302020204030204" pitchFamily="34" charset="0"/>
                          <a:cs typeface="Calibri Light" panose="020F0302020204030204" pitchFamily="34" charset="0"/>
                        </a:rPr>
                        <a:t>D</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Calibri Light" panose="020F0302020204030204" pitchFamily="34" charset="0"/>
                          <a:cs typeface="Calibri Light" panose="020F0302020204030204" pitchFamily="34" charset="0"/>
                        </a:rPr>
                        <a:t>0,40</a:t>
                      </a:r>
                      <a:r>
                        <a:rPr lang="es-EC" sz="1300" baseline="30000" dirty="0">
                          <a:effectLst/>
                          <a:latin typeface="Calibri Light" panose="020F0302020204030204" pitchFamily="34" charset="0"/>
                          <a:cs typeface="Calibri Light" panose="020F0302020204030204" pitchFamily="34" charset="0"/>
                        </a:rPr>
                        <a:t>A</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21044" marR="21044"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16223311"/>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858336411"/>
              </p:ext>
            </p:extLst>
          </p:nvPr>
        </p:nvGraphicFramePr>
        <p:xfrm>
          <a:off x="5223487" y="1197239"/>
          <a:ext cx="3490452" cy="3015448"/>
        </p:xfrm>
        <a:graphic>
          <a:graphicData uri="http://schemas.openxmlformats.org/drawingml/2006/table">
            <a:tbl>
              <a:tblPr firstRow="1" firstCol="1" bandRow="1">
                <a:tableStyleId>{C5A187CE-E416-4C36-BC1E-4D8BD47FA7FC}</a:tableStyleId>
              </a:tblPr>
              <a:tblGrid>
                <a:gridCol w="939533">
                  <a:extLst>
                    <a:ext uri="{9D8B030D-6E8A-4147-A177-3AD203B41FA5}">
                      <a16:colId xmlns:a16="http://schemas.microsoft.com/office/drawing/2014/main" val="727815281"/>
                    </a:ext>
                  </a:extLst>
                </a:gridCol>
                <a:gridCol w="761448">
                  <a:extLst>
                    <a:ext uri="{9D8B030D-6E8A-4147-A177-3AD203B41FA5}">
                      <a16:colId xmlns:a16="http://schemas.microsoft.com/office/drawing/2014/main" val="361163327"/>
                    </a:ext>
                  </a:extLst>
                </a:gridCol>
                <a:gridCol w="899822">
                  <a:extLst>
                    <a:ext uri="{9D8B030D-6E8A-4147-A177-3AD203B41FA5}">
                      <a16:colId xmlns:a16="http://schemas.microsoft.com/office/drawing/2014/main" val="3627546670"/>
                    </a:ext>
                  </a:extLst>
                </a:gridCol>
                <a:gridCol w="889649">
                  <a:extLst>
                    <a:ext uri="{9D8B030D-6E8A-4147-A177-3AD203B41FA5}">
                      <a16:colId xmlns:a16="http://schemas.microsoft.com/office/drawing/2014/main" val="1004311107"/>
                    </a:ext>
                  </a:extLst>
                </a:gridCol>
              </a:tblGrid>
              <a:tr h="729884">
                <a:tc>
                  <a:txBody>
                    <a:bodyPr/>
                    <a:lstStyle/>
                    <a:p>
                      <a:pPr marL="71755" marR="71755" algn="ctr">
                        <a:lnSpc>
                          <a:spcPct val="100000"/>
                        </a:lnSpc>
                        <a:spcAft>
                          <a:spcPts val="0"/>
                        </a:spcAft>
                      </a:pPr>
                      <a:r>
                        <a:rPr lang="es-EC" sz="1300" b="1" dirty="0">
                          <a:effectLst/>
                          <a:latin typeface="Calibri Light" panose="020F0302020204030204" pitchFamily="34" charset="0"/>
                          <a:cs typeface="Calibri Light" panose="020F0302020204030204" pitchFamily="34" charset="0"/>
                        </a:rPr>
                        <a:t>Humedad</a:t>
                      </a:r>
                      <a:endParaRPr lang="en-US" sz="13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2">
                        <a:lumMod val="20000"/>
                        <a:lumOff val="80000"/>
                      </a:schemeClr>
                    </a:solidFill>
                  </a:tcPr>
                </a:tc>
                <a:tc>
                  <a:txBody>
                    <a:bodyPr/>
                    <a:lstStyle/>
                    <a:p>
                      <a:pPr marL="71755" marR="71755" algn="ctr">
                        <a:lnSpc>
                          <a:spcPct val="100000"/>
                        </a:lnSpc>
                        <a:spcAft>
                          <a:spcPts val="0"/>
                        </a:spcAft>
                      </a:pPr>
                      <a:r>
                        <a:rPr lang="es-EC" sz="1300" b="1" dirty="0">
                          <a:effectLst/>
                          <a:latin typeface="Calibri Light" panose="020F0302020204030204" pitchFamily="34" charset="0"/>
                          <a:cs typeface="Calibri Light" panose="020F0302020204030204" pitchFamily="34" charset="0"/>
                        </a:rPr>
                        <a:t>Grasa total</a:t>
                      </a:r>
                      <a:endParaRPr lang="en-US" sz="13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2">
                        <a:lumMod val="20000"/>
                        <a:lumOff val="80000"/>
                      </a:schemeClr>
                    </a:solidFill>
                  </a:tcPr>
                </a:tc>
                <a:tc>
                  <a:txBody>
                    <a:bodyPr/>
                    <a:lstStyle/>
                    <a:p>
                      <a:pPr marL="71755" marR="71755" algn="ctr">
                        <a:lnSpc>
                          <a:spcPct val="100000"/>
                        </a:lnSpc>
                        <a:spcAft>
                          <a:spcPts val="0"/>
                        </a:spcAft>
                      </a:pPr>
                      <a:r>
                        <a:rPr lang="es-EC" sz="1300" b="1" dirty="0">
                          <a:effectLst/>
                          <a:latin typeface="Calibri Light" panose="020F0302020204030204" pitchFamily="34" charset="0"/>
                          <a:cs typeface="Calibri Light" panose="020F0302020204030204" pitchFamily="34" charset="0"/>
                        </a:rPr>
                        <a:t>Cenizas</a:t>
                      </a:r>
                      <a:endParaRPr lang="en-US" sz="13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2">
                        <a:lumMod val="20000"/>
                        <a:lumOff val="80000"/>
                      </a:schemeClr>
                    </a:solidFill>
                  </a:tcPr>
                </a:tc>
                <a:tc>
                  <a:txBody>
                    <a:bodyPr/>
                    <a:lstStyle/>
                    <a:p>
                      <a:pPr marL="71755" marR="71755" algn="ctr">
                        <a:lnSpc>
                          <a:spcPct val="100000"/>
                        </a:lnSpc>
                        <a:spcAft>
                          <a:spcPts val="0"/>
                        </a:spcAft>
                      </a:pPr>
                      <a:r>
                        <a:rPr lang="es-EC" sz="1300" b="1" dirty="0">
                          <a:effectLst/>
                          <a:latin typeface="Calibri Light" panose="020F0302020204030204" pitchFamily="34" charset="0"/>
                          <a:cs typeface="Calibri Light" panose="020F0302020204030204" pitchFamily="34" charset="0"/>
                        </a:rPr>
                        <a:t>Proteína bruta</a:t>
                      </a:r>
                      <a:endParaRPr lang="en-US" sz="13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52276044"/>
                  </a:ext>
                </a:extLst>
              </a:tr>
              <a:tr h="323246">
                <a:tc gridSpan="4">
                  <a:txBody>
                    <a:bodyPr/>
                    <a:lstStyle/>
                    <a:p>
                      <a:pPr algn="l">
                        <a:lnSpc>
                          <a:spcPct val="100000"/>
                        </a:lnSpc>
                        <a:spcAft>
                          <a:spcPts val="0"/>
                        </a:spcAft>
                      </a:pPr>
                      <a:r>
                        <a:rPr lang="es-EC" sz="1300" dirty="0">
                          <a:effectLst/>
                          <a:latin typeface="Calibri Light" panose="020F0302020204030204" pitchFamily="34" charset="0"/>
                          <a:cs typeface="Calibri Light" panose="020F0302020204030204" pitchFamily="34" charset="0"/>
                        </a:rPr>
                        <a:t>Día </a:t>
                      </a:r>
                      <a:r>
                        <a:rPr lang="es-EC" sz="1300" dirty="0" smtClean="0">
                          <a:effectLst/>
                          <a:latin typeface="Calibri Light" panose="020F0302020204030204" pitchFamily="34" charset="0"/>
                          <a:cs typeface="Calibri Light" panose="020F0302020204030204" pitchFamily="34" charset="0"/>
                        </a:rPr>
                        <a:t>10</a:t>
                      </a:r>
                      <a:endParaRPr lang="en-US" sz="13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no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216872611"/>
                  </a:ext>
                </a:extLst>
              </a:tr>
              <a:tr h="327053">
                <a:tc>
                  <a:txBody>
                    <a:bodyPr/>
                    <a:lstStyle/>
                    <a:p>
                      <a:pPr algn="ctr">
                        <a:lnSpc>
                          <a:spcPct val="100000"/>
                        </a:lnSpc>
                        <a:spcAft>
                          <a:spcPts val="0"/>
                        </a:spcAft>
                      </a:pPr>
                      <a:r>
                        <a:rPr lang="es-EC" sz="1200" dirty="0">
                          <a:effectLst/>
                          <a:latin typeface="Calibri Light" panose="020F0302020204030204" pitchFamily="34" charset="0"/>
                          <a:cs typeface="Calibri Light" panose="020F0302020204030204" pitchFamily="34" charset="0"/>
                        </a:rPr>
                        <a:t>76,74</a:t>
                      </a:r>
                      <a:r>
                        <a:rPr lang="es-EC" sz="1200" baseline="30000" dirty="0">
                          <a:effectLst/>
                          <a:latin typeface="Calibri Light" panose="020F0302020204030204" pitchFamily="34" charset="0"/>
                          <a:cs typeface="Calibri Light" panose="020F0302020204030204" pitchFamily="34" charset="0"/>
                        </a:rPr>
                        <a:t>A</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dirty="0">
                          <a:effectLst/>
                          <a:latin typeface="Calibri Light" panose="020F0302020204030204" pitchFamily="34" charset="0"/>
                          <a:cs typeface="Calibri Light" panose="020F0302020204030204" pitchFamily="34" charset="0"/>
                        </a:rPr>
                        <a:t>2,83</a:t>
                      </a:r>
                      <a:r>
                        <a:rPr lang="es-EC" sz="1200" baseline="30000" dirty="0">
                          <a:effectLst/>
                          <a:latin typeface="Calibri Light" panose="020F0302020204030204" pitchFamily="34" charset="0"/>
                          <a:cs typeface="Calibri Light" panose="020F0302020204030204" pitchFamily="34" charset="0"/>
                        </a:rPr>
                        <a:t>F</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dirty="0">
                          <a:effectLst/>
                          <a:latin typeface="Calibri Light" panose="020F0302020204030204" pitchFamily="34" charset="0"/>
                          <a:cs typeface="Calibri Light" panose="020F0302020204030204" pitchFamily="34" charset="0"/>
                        </a:rPr>
                        <a:t>0,88</a:t>
                      </a:r>
                      <a:r>
                        <a:rPr lang="es-EC" sz="1200" baseline="30000" dirty="0">
                          <a:effectLst/>
                          <a:latin typeface="Calibri Light" panose="020F0302020204030204" pitchFamily="34" charset="0"/>
                          <a:cs typeface="Calibri Light" panose="020F0302020204030204" pitchFamily="34" charset="0"/>
                        </a:rPr>
                        <a:t>E</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a:effectLst/>
                          <a:latin typeface="Calibri Light" panose="020F0302020204030204" pitchFamily="34" charset="0"/>
                          <a:cs typeface="Calibri Light" panose="020F0302020204030204" pitchFamily="34" charset="0"/>
                        </a:rPr>
                        <a:t>17,26</a:t>
                      </a:r>
                      <a:r>
                        <a:rPr lang="es-EC" sz="1200" baseline="30000">
                          <a:effectLst/>
                          <a:latin typeface="Calibri Light" panose="020F0302020204030204" pitchFamily="34" charset="0"/>
                          <a:cs typeface="Calibri Light" panose="020F0302020204030204" pitchFamily="34" charset="0"/>
                        </a:rPr>
                        <a:t>F</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143829067"/>
                  </a:ext>
                </a:extLst>
              </a:tr>
              <a:tr h="327053">
                <a:tc>
                  <a:txBody>
                    <a:bodyPr/>
                    <a:lstStyle/>
                    <a:p>
                      <a:pPr algn="ctr">
                        <a:lnSpc>
                          <a:spcPct val="100000"/>
                        </a:lnSpc>
                        <a:spcAft>
                          <a:spcPts val="0"/>
                        </a:spcAft>
                      </a:pPr>
                      <a:r>
                        <a:rPr lang="es-EC" sz="1200">
                          <a:effectLst/>
                          <a:latin typeface="Calibri Light" panose="020F0302020204030204" pitchFamily="34" charset="0"/>
                          <a:cs typeface="Calibri Light" panose="020F0302020204030204" pitchFamily="34" charset="0"/>
                        </a:rPr>
                        <a:t>75,08</a:t>
                      </a:r>
                      <a:r>
                        <a:rPr lang="es-EC" sz="1200" baseline="30000">
                          <a:effectLst/>
                          <a:latin typeface="Calibri Light" panose="020F0302020204030204" pitchFamily="34" charset="0"/>
                          <a:cs typeface="Calibri Light" panose="020F0302020204030204" pitchFamily="34" charset="0"/>
                        </a:rPr>
                        <a:t>B</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a:effectLst/>
                          <a:latin typeface="Calibri Light" panose="020F0302020204030204" pitchFamily="34" charset="0"/>
                          <a:cs typeface="Calibri Light" panose="020F0302020204030204" pitchFamily="34" charset="0"/>
                        </a:rPr>
                        <a:t>3,23</a:t>
                      </a:r>
                      <a:r>
                        <a:rPr lang="es-EC" sz="1200" baseline="30000">
                          <a:effectLst/>
                          <a:latin typeface="Calibri Light" panose="020F0302020204030204" pitchFamily="34" charset="0"/>
                          <a:cs typeface="Calibri Light" panose="020F0302020204030204" pitchFamily="34" charset="0"/>
                        </a:rPr>
                        <a:t>E</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a:effectLst/>
                          <a:latin typeface="Calibri Light" panose="020F0302020204030204" pitchFamily="34" charset="0"/>
                          <a:cs typeface="Calibri Light" panose="020F0302020204030204" pitchFamily="34" charset="0"/>
                        </a:rPr>
                        <a:t>1,02</a:t>
                      </a:r>
                      <a:r>
                        <a:rPr lang="es-EC" sz="1200" baseline="30000">
                          <a:effectLst/>
                          <a:latin typeface="Calibri Light" panose="020F0302020204030204" pitchFamily="34" charset="0"/>
                          <a:cs typeface="Calibri Light" panose="020F0302020204030204" pitchFamily="34" charset="0"/>
                        </a:rPr>
                        <a:t>D</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a:effectLst/>
                          <a:latin typeface="Calibri Light" panose="020F0302020204030204" pitchFamily="34" charset="0"/>
                          <a:cs typeface="Calibri Light" panose="020F0302020204030204" pitchFamily="34" charset="0"/>
                        </a:rPr>
                        <a:t>18,46</a:t>
                      </a:r>
                      <a:r>
                        <a:rPr lang="es-EC" sz="1200" baseline="30000">
                          <a:effectLst/>
                          <a:latin typeface="Calibri Light" panose="020F0302020204030204" pitchFamily="34" charset="0"/>
                          <a:cs typeface="Calibri Light" panose="020F0302020204030204" pitchFamily="34" charset="0"/>
                        </a:rPr>
                        <a:t>E</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16513176"/>
                  </a:ext>
                </a:extLst>
              </a:tr>
              <a:tr h="327053">
                <a:tc>
                  <a:txBody>
                    <a:bodyPr/>
                    <a:lstStyle/>
                    <a:p>
                      <a:pPr algn="ctr">
                        <a:lnSpc>
                          <a:spcPct val="100000"/>
                        </a:lnSpc>
                        <a:spcAft>
                          <a:spcPts val="0"/>
                        </a:spcAft>
                      </a:pPr>
                      <a:r>
                        <a:rPr lang="es-EC" sz="1200" dirty="0">
                          <a:effectLst/>
                          <a:latin typeface="Calibri Light" panose="020F0302020204030204" pitchFamily="34" charset="0"/>
                          <a:cs typeface="Calibri Light" panose="020F0302020204030204" pitchFamily="34" charset="0"/>
                        </a:rPr>
                        <a:t>74,44</a:t>
                      </a:r>
                      <a:r>
                        <a:rPr lang="es-EC" sz="1200" baseline="30000" dirty="0">
                          <a:effectLst/>
                          <a:latin typeface="Calibri Light" panose="020F0302020204030204" pitchFamily="34" charset="0"/>
                          <a:cs typeface="Calibri Light" panose="020F0302020204030204" pitchFamily="34" charset="0"/>
                        </a:rPr>
                        <a:t>C</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a:effectLst/>
                          <a:latin typeface="Calibri Light" panose="020F0302020204030204" pitchFamily="34" charset="0"/>
                          <a:cs typeface="Calibri Light" panose="020F0302020204030204" pitchFamily="34" charset="0"/>
                        </a:rPr>
                        <a:t>3,66</a:t>
                      </a:r>
                      <a:r>
                        <a:rPr lang="es-EC" sz="1200" baseline="30000">
                          <a:effectLst/>
                          <a:latin typeface="Calibri Light" panose="020F0302020204030204" pitchFamily="34" charset="0"/>
                          <a:cs typeface="Calibri Light" panose="020F0302020204030204" pitchFamily="34" charset="0"/>
                        </a:rPr>
                        <a:t>D</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a:effectLst/>
                          <a:latin typeface="Calibri Light" panose="020F0302020204030204" pitchFamily="34" charset="0"/>
                          <a:cs typeface="Calibri Light" panose="020F0302020204030204" pitchFamily="34" charset="0"/>
                        </a:rPr>
                        <a:t>1,39</a:t>
                      </a:r>
                      <a:r>
                        <a:rPr lang="es-EC" sz="1200" baseline="30000">
                          <a:effectLst/>
                          <a:latin typeface="Calibri Light" panose="020F0302020204030204" pitchFamily="34" charset="0"/>
                          <a:cs typeface="Calibri Light" panose="020F0302020204030204" pitchFamily="34" charset="0"/>
                        </a:rPr>
                        <a:t>B</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a:effectLst/>
                          <a:latin typeface="Calibri Light" panose="020F0302020204030204" pitchFamily="34" charset="0"/>
                          <a:cs typeface="Calibri Light" panose="020F0302020204030204" pitchFamily="34" charset="0"/>
                        </a:rPr>
                        <a:t>20,79</a:t>
                      </a:r>
                      <a:r>
                        <a:rPr lang="es-EC" sz="1200" baseline="30000">
                          <a:effectLst/>
                          <a:latin typeface="Calibri Light" panose="020F0302020204030204" pitchFamily="34" charset="0"/>
                          <a:cs typeface="Calibri Light" panose="020F0302020204030204" pitchFamily="34" charset="0"/>
                        </a:rPr>
                        <a:t>C</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93969954"/>
                  </a:ext>
                </a:extLst>
              </a:tr>
              <a:tr h="327053">
                <a:tc>
                  <a:txBody>
                    <a:bodyPr/>
                    <a:lstStyle/>
                    <a:p>
                      <a:pPr algn="ctr">
                        <a:lnSpc>
                          <a:spcPct val="100000"/>
                        </a:lnSpc>
                        <a:spcAft>
                          <a:spcPts val="0"/>
                        </a:spcAft>
                      </a:pPr>
                      <a:r>
                        <a:rPr lang="es-EC" sz="1200">
                          <a:effectLst/>
                          <a:latin typeface="Calibri Light" panose="020F0302020204030204" pitchFamily="34" charset="0"/>
                          <a:cs typeface="Calibri Light" panose="020F0302020204030204" pitchFamily="34" charset="0"/>
                        </a:rPr>
                        <a:t>74,45</a:t>
                      </a:r>
                      <a:r>
                        <a:rPr lang="es-EC" sz="1200" baseline="30000">
                          <a:effectLst/>
                          <a:latin typeface="Calibri Light" panose="020F0302020204030204" pitchFamily="34" charset="0"/>
                          <a:cs typeface="Calibri Light" panose="020F0302020204030204" pitchFamily="34" charset="0"/>
                        </a:rPr>
                        <a:t>C</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a:effectLst/>
                          <a:latin typeface="Calibri Light" panose="020F0302020204030204" pitchFamily="34" charset="0"/>
                          <a:cs typeface="Calibri Light" panose="020F0302020204030204" pitchFamily="34" charset="0"/>
                        </a:rPr>
                        <a:t>4,07</a:t>
                      </a:r>
                      <a:r>
                        <a:rPr lang="es-EC" sz="1200" baseline="30000">
                          <a:effectLst/>
                          <a:latin typeface="Calibri Light" panose="020F0302020204030204" pitchFamily="34" charset="0"/>
                          <a:cs typeface="Calibri Light" panose="020F0302020204030204" pitchFamily="34" charset="0"/>
                        </a:rPr>
                        <a:t>C</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a:effectLst/>
                          <a:latin typeface="Calibri Light" panose="020F0302020204030204" pitchFamily="34" charset="0"/>
                          <a:cs typeface="Calibri Light" panose="020F0302020204030204" pitchFamily="34" charset="0"/>
                        </a:rPr>
                        <a:t>1,18</a:t>
                      </a:r>
                      <a:r>
                        <a:rPr lang="es-EC" sz="1200" baseline="30000">
                          <a:effectLst/>
                          <a:latin typeface="Calibri Light" panose="020F0302020204030204" pitchFamily="34" charset="0"/>
                          <a:cs typeface="Calibri Light" panose="020F0302020204030204" pitchFamily="34" charset="0"/>
                        </a:rPr>
                        <a:t>C</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a:effectLst/>
                          <a:latin typeface="Calibri Light" panose="020F0302020204030204" pitchFamily="34" charset="0"/>
                          <a:cs typeface="Calibri Light" panose="020F0302020204030204" pitchFamily="34" charset="0"/>
                        </a:rPr>
                        <a:t>19,57</a:t>
                      </a:r>
                      <a:r>
                        <a:rPr lang="es-EC" sz="1200" baseline="30000">
                          <a:effectLst/>
                          <a:latin typeface="Calibri Light" panose="020F0302020204030204" pitchFamily="34" charset="0"/>
                          <a:cs typeface="Calibri Light" panose="020F0302020204030204" pitchFamily="34" charset="0"/>
                        </a:rPr>
                        <a:t>D</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267814704"/>
                  </a:ext>
                </a:extLst>
              </a:tr>
              <a:tr h="327053">
                <a:tc>
                  <a:txBody>
                    <a:bodyPr/>
                    <a:lstStyle/>
                    <a:p>
                      <a:pPr algn="ctr">
                        <a:lnSpc>
                          <a:spcPct val="100000"/>
                        </a:lnSpc>
                        <a:spcAft>
                          <a:spcPts val="0"/>
                        </a:spcAft>
                      </a:pPr>
                      <a:r>
                        <a:rPr lang="es-EC" sz="1200">
                          <a:effectLst/>
                          <a:latin typeface="Calibri Light" panose="020F0302020204030204" pitchFamily="34" charset="0"/>
                          <a:cs typeface="Calibri Light" panose="020F0302020204030204" pitchFamily="34" charset="0"/>
                        </a:rPr>
                        <a:t>73,79</a:t>
                      </a:r>
                      <a:r>
                        <a:rPr lang="es-EC" sz="1200" baseline="30000">
                          <a:effectLst/>
                          <a:latin typeface="Calibri Light" panose="020F0302020204030204" pitchFamily="34" charset="0"/>
                          <a:cs typeface="Calibri Light" panose="020F0302020204030204" pitchFamily="34" charset="0"/>
                        </a:rPr>
                        <a:t>D</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a:effectLst/>
                          <a:latin typeface="Calibri Light" panose="020F0302020204030204" pitchFamily="34" charset="0"/>
                          <a:cs typeface="Calibri Light" panose="020F0302020204030204" pitchFamily="34" charset="0"/>
                        </a:rPr>
                        <a:t>4,24</a:t>
                      </a:r>
                      <a:r>
                        <a:rPr lang="es-EC" sz="1200" baseline="30000">
                          <a:effectLst/>
                          <a:latin typeface="Calibri Light" panose="020F0302020204030204" pitchFamily="34" charset="0"/>
                          <a:cs typeface="Calibri Light" panose="020F0302020204030204" pitchFamily="34" charset="0"/>
                        </a:rPr>
                        <a:t>B</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a:effectLst/>
                          <a:latin typeface="Calibri Light" panose="020F0302020204030204" pitchFamily="34" charset="0"/>
                          <a:cs typeface="Calibri Light" panose="020F0302020204030204" pitchFamily="34" charset="0"/>
                        </a:rPr>
                        <a:t>1,35</a:t>
                      </a:r>
                      <a:r>
                        <a:rPr lang="es-EC" sz="1200" baseline="30000">
                          <a:effectLst/>
                          <a:latin typeface="Calibri Light" panose="020F0302020204030204" pitchFamily="34" charset="0"/>
                          <a:cs typeface="Calibri Light" panose="020F0302020204030204" pitchFamily="34" charset="0"/>
                        </a:rPr>
                        <a:t>B</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dirty="0">
                          <a:effectLst/>
                          <a:latin typeface="Calibri Light" panose="020F0302020204030204" pitchFamily="34" charset="0"/>
                          <a:cs typeface="Calibri Light" panose="020F0302020204030204" pitchFamily="34" charset="0"/>
                        </a:rPr>
                        <a:t>21,16</a:t>
                      </a:r>
                      <a:r>
                        <a:rPr lang="es-EC" sz="1200" baseline="30000" dirty="0">
                          <a:effectLst/>
                          <a:latin typeface="Calibri Light" panose="020F0302020204030204" pitchFamily="34" charset="0"/>
                          <a:cs typeface="Calibri Light" panose="020F0302020204030204" pitchFamily="34" charset="0"/>
                        </a:rPr>
                        <a:t>B</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15968299"/>
                  </a:ext>
                </a:extLst>
              </a:tr>
              <a:tr h="327053">
                <a:tc>
                  <a:txBody>
                    <a:bodyPr/>
                    <a:lstStyle/>
                    <a:p>
                      <a:pPr algn="ctr">
                        <a:lnSpc>
                          <a:spcPct val="100000"/>
                        </a:lnSpc>
                        <a:spcAft>
                          <a:spcPts val="0"/>
                        </a:spcAft>
                      </a:pPr>
                      <a:r>
                        <a:rPr lang="es-EC" sz="1200">
                          <a:effectLst/>
                          <a:latin typeface="Calibri Light" panose="020F0302020204030204" pitchFamily="34" charset="0"/>
                          <a:cs typeface="Calibri Light" panose="020F0302020204030204" pitchFamily="34" charset="0"/>
                        </a:rPr>
                        <a:t>73,66</a:t>
                      </a:r>
                      <a:r>
                        <a:rPr lang="es-EC" sz="1200" baseline="30000">
                          <a:effectLst/>
                          <a:latin typeface="Calibri Light" panose="020F0302020204030204" pitchFamily="34" charset="0"/>
                          <a:cs typeface="Calibri Light" panose="020F0302020204030204" pitchFamily="34" charset="0"/>
                        </a:rPr>
                        <a:t>D</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dirty="0">
                          <a:effectLst/>
                          <a:latin typeface="Calibri Light" panose="020F0302020204030204" pitchFamily="34" charset="0"/>
                          <a:cs typeface="Calibri Light" panose="020F0302020204030204" pitchFamily="34" charset="0"/>
                        </a:rPr>
                        <a:t>4,43</a:t>
                      </a:r>
                      <a:r>
                        <a:rPr lang="es-EC" sz="1200" baseline="30000" dirty="0">
                          <a:effectLst/>
                          <a:latin typeface="Calibri Light" panose="020F0302020204030204" pitchFamily="34" charset="0"/>
                          <a:cs typeface="Calibri Light" panose="020F0302020204030204" pitchFamily="34" charset="0"/>
                        </a:rPr>
                        <a:t>A</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dirty="0">
                          <a:effectLst/>
                          <a:latin typeface="Calibri Light" panose="020F0302020204030204" pitchFamily="34" charset="0"/>
                          <a:cs typeface="Calibri Light" panose="020F0302020204030204" pitchFamily="34" charset="0"/>
                        </a:rPr>
                        <a:t>1,51</a:t>
                      </a:r>
                      <a:r>
                        <a:rPr lang="es-EC" sz="1200" baseline="30000" dirty="0">
                          <a:effectLst/>
                          <a:latin typeface="Calibri Light" panose="020F0302020204030204" pitchFamily="34" charset="0"/>
                          <a:cs typeface="Calibri Light" panose="020F0302020204030204" pitchFamily="34" charset="0"/>
                        </a:rPr>
                        <a:t>A</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lnSpc>
                          <a:spcPct val="100000"/>
                        </a:lnSpc>
                        <a:spcAft>
                          <a:spcPts val="0"/>
                        </a:spcAft>
                      </a:pPr>
                      <a:r>
                        <a:rPr lang="es-EC" sz="1200" dirty="0">
                          <a:effectLst/>
                          <a:latin typeface="Calibri Light" panose="020F0302020204030204" pitchFamily="34" charset="0"/>
                          <a:cs typeface="Calibri Light" panose="020F0302020204030204" pitchFamily="34" charset="0"/>
                        </a:rPr>
                        <a:t>23,93</a:t>
                      </a:r>
                      <a:r>
                        <a:rPr lang="es-EC" sz="1200" baseline="30000" dirty="0">
                          <a:effectLst/>
                          <a:latin typeface="Calibri Light" panose="020F0302020204030204" pitchFamily="34" charset="0"/>
                          <a:cs typeface="Calibri Light" panose="020F0302020204030204" pitchFamily="34" charset="0"/>
                        </a:rPr>
                        <a:t>A</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8254609"/>
                  </a:ext>
                </a:extLst>
              </a:tr>
            </a:tbl>
          </a:graphicData>
        </a:graphic>
      </p:graphicFrame>
      <p:pic>
        <p:nvPicPr>
          <p:cNvPr id="31" name="Imagen 30"/>
          <p:cNvPicPr/>
          <p:nvPr/>
        </p:nvPicPr>
        <p:blipFill>
          <a:blip r:embed="rId2">
            <a:extLst>
              <a:ext uri="{28A0092B-C50C-407E-A947-70E740481C1C}">
                <a14:useLocalDpi xmlns:a14="http://schemas.microsoft.com/office/drawing/2010/main" val="0"/>
              </a:ext>
            </a:extLst>
          </a:blip>
          <a:srcRect/>
          <a:stretch>
            <a:fillRect/>
          </a:stretch>
        </p:blipFill>
        <p:spPr bwMode="auto">
          <a:xfrm>
            <a:off x="1441166" y="1040106"/>
            <a:ext cx="6267864" cy="4049357"/>
          </a:xfrm>
          <a:prstGeom prst="rect">
            <a:avLst/>
          </a:prstGeom>
          <a:noFill/>
          <a:ln>
            <a:noFill/>
          </a:ln>
        </p:spPr>
      </p:pic>
      <p:sp>
        <p:nvSpPr>
          <p:cNvPr id="32" name="Rectángulo redondeado 31"/>
          <p:cNvSpPr/>
          <p:nvPr/>
        </p:nvSpPr>
        <p:spPr>
          <a:xfrm>
            <a:off x="1524000" y="1378660"/>
            <a:ext cx="1759974" cy="1037616"/>
          </a:xfrm>
          <a:prstGeom prst="roundRect">
            <a:avLst/>
          </a:prstGeom>
          <a:noFill/>
          <a:ln w="12700">
            <a:solidFill>
              <a:srgbClr val="FF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Rectángulo redondeado 32"/>
          <p:cNvSpPr/>
          <p:nvPr/>
        </p:nvSpPr>
        <p:spPr>
          <a:xfrm>
            <a:off x="1582994" y="4886632"/>
            <a:ext cx="1465006" cy="202831"/>
          </a:xfrm>
          <a:prstGeom prst="roundRect">
            <a:avLst/>
          </a:prstGeom>
          <a:noFill/>
          <a:ln w="12700">
            <a:solidFill>
              <a:srgbClr val="FF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7138275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1CADE71-393A-487D-BC94-CDAAAB7D9E98}"/>
              </a:ext>
            </a:extLst>
          </p:cNvPr>
          <p:cNvSpPr txBox="1"/>
          <p:nvPr/>
        </p:nvSpPr>
        <p:spPr>
          <a:xfrm>
            <a:off x="327025" y="701552"/>
            <a:ext cx="3825875" cy="338554"/>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b="1">
                <a:solidFill>
                  <a:schemeClr val="accent5">
                    <a:lumMod val="50000"/>
                  </a:schemeClr>
                </a:solidFill>
              </a:defRPr>
            </a:lvl1pPr>
          </a:lstStyle>
          <a:p>
            <a:pPr algn="l"/>
            <a:r>
              <a:rPr lang="es-ES" altLang="es-EC" dirty="0">
                <a:latin typeface="Calibri Light" panose="020F0302020204030204" pitchFamily="34" charset="0"/>
                <a:cs typeface="Calibri Light" panose="020F0302020204030204" pitchFamily="34" charset="0"/>
              </a:rPr>
              <a:t>INTERACCIÓN </a:t>
            </a:r>
            <a:r>
              <a:rPr lang="es-ES" altLang="es-EC" dirty="0" smtClean="0">
                <a:latin typeface="Calibri Light" panose="020F0302020204030204" pitchFamily="34" charset="0"/>
                <a:cs typeface="Calibri Light" panose="020F0302020204030204" pitchFamily="34" charset="0"/>
              </a:rPr>
              <a:t>A*B</a:t>
            </a:r>
            <a:endParaRPr lang="es-EC" dirty="0">
              <a:latin typeface="Calibri Light" panose="020F0302020204030204" pitchFamily="34" charset="0"/>
              <a:cs typeface="Calibri Light" panose="020F0302020204030204" pitchFamily="34" charset="0"/>
            </a:endParaRPr>
          </a:p>
        </p:txBody>
      </p:sp>
      <p:sp>
        <p:nvSpPr>
          <p:cNvPr id="3" name="Google Shape;1954;p57"/>
          <p:cNvSpPr txBox="1">
            <a:spLocks noGrp="1"/>
          </p:cNvSpPr>
          <p:nvPr>
            <p:ph type="title"/>
          </p:nvPr>
        </p:nvSpPr>
        <p:spPr>
          <a:xfrm>
            <a:off x="626024" y="6682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Resultados y discusiones</a:t>
            </a:r>
            <a:endParaRPr b="1" dirty="0">
              <a:solidFill>
                <a:schemeClr val="accent4"/>
              </a:solidFill>
              <a:latin typeface="Calibri Light" panose="020F0302020204030204" pitchFamily="34" charset="0"/>
              <a:cs typeface="Calibri Light" panose="020F0302020204030204" pitchFamily="34" charset="0"/>
            </a:endParaRPr>
          </a:p>
        </p:txBody>
      </p:sp>
      <p:pic>
        <p:nvPicPr>
          <p:cNvPr id="7" name="Imagen 6"/>
          <p:cNvPicPr>
            <a:picLocks noChangeAspect="1"/>
          </p:cNvPicPr>
          <p:nvPr/>
        </p:nvPicPr>
        <p:blipFill>
          <a:blip r:embed="rId2"/>
          <a:stretch>
            <a:fillRect/>
          </a:stretch>
        </p:blipFill>
        <p:spPr>
          <a:xfrm>
            <a:off x="202177" y="1111046"/>
            <a:ext cx="5353049" cy="3362632"/>
          </a:xfrm>
          <a:prstGeom prst="rect">
            <a:avLst/>
          </a:prstGeom>
        </p:spPr>
      </p:pic>
      <p:pic>
        <p:nvPicPr>
          <p:cNvPr id="8" name="Imagen 7"/>
          <p:cNvPicPr/>
          <p:nvPr/>
        </p:nvPicPr>
        <p:blipFill>
          <a:blip r:embed="rId3">
            <a:extLst>
              <a:ext uri="{28A0092B-C50C-407E-A947-70E740481C1C}">
                <a14:useLocalDpi xmlns:a14="http://schemas.microsoft.com/office/drawing/2010/main" val="0"/>
              </a:ext>
            </a:extLst>
          </a:blip>
          <a:srcRect l="27113" r="25677" b="7692"/>
          <a:stretch>
            <a:fillRect/>
          </a:stretch>
        </p:blipFill>
        <p:spPr bwMode="auto">
          <a:xfrm>
            <a:off x="5670241" y="1111046"/>
            <a:ext cx="3297240" cy="3362632"/>
          </a:xfrm>
          <a:prstGeom prst="rect">
            <a:avLst/>
          </a:prstGeom>
          <a:noFill/>
          <a:ln>
            <a:noFill/>
          </a:ln>
        </p:spPr>
      </p:pic>
      <p:sp>
        <p:nvSpPr>
          <p:cNvPr id="9" name="Elipse 8"/>
          <p:cNvSpPr/>
          <p:nvPr/>
        </p:nvSpPr>
        <p:spPr>
          <a:xfrm>
            <a:off x="1425677" y="1946788"/>
            <a:ext cx="245807" cy="167148"/>
          </a:xfrm>
          <a:prstGeom prst="ellipse">
            <a:avLst/>
          </a:prstGeom>
          <a:noFill/>
          <a:ln w="12700">
            <a:solidFill>
              <a:srgbClr val="FF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Elipse 9"/>
          <p:cNvSpPr/>
          <p:nvPr/>
        </p:nvSpPr>
        <p:spPr>
          <a:xfrm>
            <a:off x="1698009" y="1696066"/>
            <a:ext cx="278275" cy="250722"/>
          </a:xfrm>
          <a:prstGeom prst="ellipse">
            <a:avLst/>
          </a:prstGeom>
          <a:noFill/>
          <a:ln w="12700">
            <a:solidFill>
              <a:srgbClr val="FF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lipse 10"/>
          <p:cNvSpPr/>
          <p:nvPr/>
        </p:nvSpPr>
        <p:spPr>
          <a:xfrm>
            <a:off x="7073054" y="2246671"/>
            <a:ext cx="245807" cy="167148"/>
          </a:xfrm>
          <a:prstGeom prst="ellipse">
            <a:avLst/>
          </a:prstGeom>
          <a:noFill/>
          <a:ln w="12700">
            <a:solidFill>
              <a:srgbClr val="FFA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Elipse 11"/>
          <p:cNvSpPr/>
          <p:nvPr/>
        </p:nvSpPr>
        <p:spPr>
          <a:xfrm>
            <a:off x="2930014" y="1528918"/>
            <a:ext cx="299884" cy="167148"/>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Elipse 12"/>
          <p:cNvSpPr/>
          <p:nvPr/>
        </p:nvSpPr>
        <p:spPr>
          <a:xfrm>
            <a:off x="1179870" y="2753032"/>
            <a:ext cx="245807" cy="179096"/>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Elipse 13"/>
          <p:cNvSpPr/>
          <p:nvPr/>
        </p:nvSpPr>
        <p:spPr>
          <a:xfrm rot="18680103">
            <a:off x="6776642" y="2479101"/>
            <a:ext cx="283693" cy="162163"/>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Elipse 14"/>
          <p:cNvSpPr/>
          <p:nvPr/>
        </p:nvSpPr>
        <p:spPr>
          <a:xfrm>
            <a:off x="5270548" y="3790336"/>
            <a:ext cx="245807" cy="167148"/>
          </a:xfrm>
          <a:prstGeom prst="ellipse">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Elipse 15"/>
          <p:cNvSpPr/>
          <p:nvPr/>
        </p:nvSpPr>
        <p:spPr>
          <a:xfrm>
            <a:off x="4586748" y="4173794"/>
            <a:ext cx="245807" cy="167148"/>
          </a:xfrm>
          <a:prstGeom prst="ellipse">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Elipse 16"/>
          <p:cNvSpPr/>
          <p:nvPr/>
        </p:nvSpPr>
        <p:spPr>
          <a:xfrm rot="17832744">
            <a:off x="7988709" y="2816976"/>
            <a:ext cx="245807" cy="167148"/>
          </a:xfrm>
          <a:prstGeom prst="ellipse">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Elipse 17"/>
          <p:cNvSpPr/>
          <p:nvPr/>
        </p:nvSpPr>
        <p:spPr>
          <a:xfrm>
            <a:off x="2258140" y="3367549"/>
            <a:ext cx="245807" cy="167148"/>
          </a:xfrm>
          <a:prstGeom prst="ellipse">
            <a:avLst/>
          </a:prstGeom>
          <a:noFill/>
          <a:ln w="127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Elipse 18"/>
          <p:cNvSpPr/>
          <p:nvPr/>
        </p:nvSpPr>
        <p:spPr>
          <a:xfrm>
            <a:off x="2512293" y="3367550"/>
            <a:ext cx="245807" cy="167148"/>
          </a:xfrm>
          <a:prstGeom prst="ellipse">
            <a:avLst/>
          </a:prstGeom>
          <a:noFill/>
          <a:ln w="127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Elipse 19"/>
          <p:cNvSpPr/>
          <p:nvPr/>
        </p:nvSpPr>
        <p:spPr>
          <a:xfrm>
            <a:off x="3898717" y="2330246"/>
            <a:ext cx="245807" cy="167148"/>
          </a:xfrm>
          <a:prstGeom prst="ellipse">
            <a:avLst/>
          </a:prstGeom>
          <a:noFill/>
          <a:ln w="127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Elipse 20"/>
          <p:cNvSpPr/>
          <p:nvPr/>
        </p:nvSpPr>
        <p:spPr>
          <a:xfrm>
            <a:off x="3897231" y="2553093"/>
            <a:ext cx="245807" cy="167148"/>
          </a:xfrm>
          <a:prstGeom prst="ellipse">
            <a:avLst/>
          </a:prstGeom>
          <a:noFill/>
          <a:ln w="127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Elipse 21"/>
          <p:cNvSpPr/>
          <p:nvPr/>
        </p:nvSpPr>
        <p:spPr>
          <a:xfrm>
            <a:off x="3907093" y="3137270"/>
            <a:ext cx="245807" cy="16714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Elipse 22"/>
          <p:cNvSpPr/>
          <p:nvPr/>
        </p:nvSpPr>
        <p:spPr>
          <a:xfrm>
            <a:off x="3651424" y="3367550"/>
            <a:ext cx="245807" cy="16714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Elipse 23"/>
          <p:cNvSpPr/>
          <p:nvPr/>
        </p:nvSpPr>
        <p:spPr>
          <a:xfrm>
            <a:off x="7979601" y="2970121"/>
            <a:ext cx="161510" cy="264691"/>
          </a:xfrm>
          <a:prstGeom prst="ellipse">
            <a:avLst/>
          </a:prstGeom>
          <a:noFill/>
          <a:ln w="127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Elipse 24"/>
          <p:cNvSpPr/>
          <p:nvPr/>
        </p:nvSpPr>
        <p:spPr>
          <a:xfrm rot="19099022">
            <a:off x="7830545" y="3189748"/>
            <a:ext cx="299884" cy="14628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Elipse 25"/>
          <p:cNvSpPr/>
          <p:nvPr/>
        </p:nvSpPr>
        <p:spPr>
          <a:xfrm>
            <a:off x="2001014" y="3151238"/>
            <a:ext cx="245807" cy="16714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Elipse 26"/>
          <p:cNvSpPr/>
          <p:nvPr/>
        </p:nvSpPr>
        <p:spPr>
          <a:xfrm>
            <a:off x="3628817" y="2136064"/>
            <a:ext cx="245807" cy="16714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Elipse 28"/>
          <p:cNvSpPr/>
          <p:nvPr/>
        </p:nvSpPr>
        <p:spPr>
          <a:xfrm>
            <a:off x="2235504" y="2560182"/>
            <a:ext cx="245807" cy="167148"/>
          </a:xfrm>
          <a:prstGeom prst="ellipse">
            <a:avLst/>
          </a:prstGeom>
          <a:noFill/>
          <a:ln w="127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Elipse 29"/>
          <p:cNvSpPr/>
          <p:nvPr/>
        </p:nvSpPr>
        <p:spPr>
          <a:xfrm>
            <a:off x="2530471" y="2344996"/>
            <a:ext cx="245807" cy="167148"/>
          </a:xfrm>
          <a:prstGeom prst="ellipse">
            <a:avLst/>
          </a:prstGeom>
          <a:noFill/>
          <a:ln w="127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76273638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11"/>
                                        </p:tgtEl>
                                        <p:attrNameLst>
                                          <p:attrName>ppt_x</p:attrName>
                                        </p:attrNameLst>
                                      </p:cBhvr>
                                      <p:tavLst>
                                        <p:tav tm="0">
                                          <p:val>
                                            <p:strVal val="ppt_x"/>
                                          </p:val>
                                        </p:tav>
                                        <p:tav tm="100000">
                                          <p:val>
                                            <p:strVal val="ppt_x"/>
                                          </p:val>
                                        </p:tav>
                                      </p:tavLst>
                                    </p:anim>
                                    <p:anim calcmode="lin" valueType="num">
                                      <p:cBhvr additive="base">
                                        <p:cTn id="21" dur="500"/>
                                        <p:tgtEl>
                                          <p:spTgt spid="11"/>
                                        </p:tgtEl>
                                        <p:attrNameLst>
                                          <p:attrName>ppt_y</p:attrName>
                                        </p:attrNameLst>
                                      </p:cBhvr>
                                      <p:tavLst>
                                        <p:tav tm="0">
                                          <p:val>
                                            <p:strVal val="ppt_y"/>
                                          </p:val>
                                        </p:tav>
                                        <p:tav tm="100000">
                                          <p:val>
                                            <p:strVal val="1+ppt_h/2"/>
                                          </p:val>
                                        </p:tav>
                                      </p:tavLst>
                                    </p:anim>
                                    <p:set>
                                      <p:cBhvr>
                                        <p:cTn id="22" dur="1" fill="hold">
                                          <p:stCondLst>
                                            <p:cond delay="499"/>
                                          </p:stCondLst>
                                        </p:cTn>
                                        <p:tgtEl>
                                          <p:spTgt spid="11"/>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ppt_x"/>
                                          </p:val>
                                        </p:tav>
                                      </p:tavLst>
                                    </p:anim>
                                    <p:anim calcmode="lin" valueType="num">
                                      <p:cBhvr additive="base">
                                        <p:cTn id="29" dur="500"/>
                                        <p:tgtEl>
                                          <p:spTgt spid="10"/>
                                        </p:tgtEl>
                                        <p:attrNameLst>
                                          <p:attrName>ppt_y</p:attrName>
                                        </p:attrNameLst>
                                      </p:cBhvr>
                                      <p:tavLst>
                                        <p:tav tm="0">
                                          <p:val>
                                            <p:strVal val="ppt_y"/>
                                          </p:val>
                                        </p:tav>
                                        <p:tav tm="100000">
                                          <p:val>
                                            <p:strVal val="1+ppt_h/2"/>
                                          </p:val>
                                        </p:tav>
                                      </p:tavLst>
                                    </p:anim>
                                    <p:set>
                                      <p:cBhvr>
                                        <p:cTn id="30" dur="1" fill="hold">
                                          <p:stCondLst>
                                            <p:cond delay="4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4"/>
                                        </p:tgtEl>
                                        <p:attrNameLst>
                                          <p:attrName>ppt_x</p:attrName>
                                        </p:attrNameLst>
                                      </p:cBhvr>
                                      <p:tavLst>
                                        <p:tav tm="0">
                                          <p:val>
                                            <p:strVal val="ppt_x"/>
                                          </p:val>
                                        </p:tav>
                                        <p:tav tm="100000">
                                          <p:val>
                                            <p:strVal val="ppt_x"/>
                                          </p:val>
                                        </p:tav>
                                      </p:tavLst>
                                    </p:anim>
                                    <p:anim calcmode="lin" valueType="num">
                                      <p:cBhvr additive="base">
                                        <p:cTn id="49" dur="500"/>
                                        <p:tgtEl>
                                          <p:spTgt spid="14"/>
                                        </p:tgtEl>
                                        <p:attrNameLst>
                                          <p:attrName>ppt_y</p:attrName>
                                        </p:attrNameLst>
                                      </p:cBhvr>
                                      <p:tavLst>
                                        <p:tav tm="0">
                                          <p:val>
                                            <p:strVal val="ppt_y"/>
                                          </p:val>
                                        </p:tav>
                                        <p:tav tm="100000">
                                          <p:val>
                                            <p:strVal val="1+ppt_h/2"/>
                                          </p:val>
                                        </p:tav>
                                      </p:tavLst>
                                    </p:anim>
                                    <p:set>
                                      <p:cBhvr>
                                        <p:cTn id="50" dur="1" fill="hold">
                                          <p:stCondLst>
                                            <p:cond delay="499"/>
                                          </p:stCondLst>
                                        </p:cTn>
                                        <p:tgtEl>
                                          <p:spTgt spid="14"/>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500"/>
                                        <p:tgtEl>
                                          <p:spTgt spid="12"/>
                                        </p:tgtEl>
                                        <p:attrNameLst>
                                          <p:attrName>ppt_x</p:attrName>
                                        </p:attrNameLst>
                                      </p:cBhvr>
                                      <p:tavLst>
                                        <p:tav tm="0">
                                          <p:val>
                                            <p:strVal val="ppt_x"/>
                                          </p:val>
                                        </p:tav>
                                        <p:tav tm="100000">
                                          <p:val>
                                            <p:strVal val="ppt_x"/>
                                          </p:val>
                                        </p:tav>
                                      </p:tavLst>
                                    </p:anim>
                                    <p:anim calcmode="lin" valueType="num">
                                      <p:cBhvr additive="base">
                                        <p:cTn id="53" dur="500"/>
                                        <p:tgtEl>
                                          <p:spTgt spid="12"/>
                                        </p:tgtEl>
                                        <p:attrNameLst>
                                          <p:attrName>ppt_y</p:attrName>
                                        </p:attrNameLst>
                                      </p:cBhvr>
                                      <p:tavLst>
                                        <p:tav tm="0">
                                          <p:val>
                                            <p:strVal val="ppt_y"/>
                                          </p:val>
                                        </p:tav>
                                        <p:tav tm="100000">
                                          <p:val>
                                            <p:strVal val="1+ppt_h/2"/>
                                          </p:val>
                                        </p:tav>
                                      </p:tavLst>
                                    </p:anim>
                                    <p:set>
                                      <p:cBhvr>
                                        <p:cTn id="54" dur="1" fill="hold">
                                          <p:stCondLst>
                                            <p:cond delay="499"/>
                                          </p:stCondLst>
                                        </p:cTn>
                                        <p:tgtEl>
                                          <p:spTgt spid="12"/>
                                        </p:tgtEl>
                                        <p:attrNameLst>
                                          <p:attrName>style.visibility</p:attrName>
                                        </p:attrNameLst>
                                      </p:cBhvr>
                                      <p:to>
                                        <p:strVal val="hidden"/>
                                      </p:to>
                                    </p:set>
                                  </p:childTnLst>
                                </p:cTn>
                              </p:par>
                              <p:par>
                                <p:cTn id="55" presetID="2" presetClass="exit" presetSubtype="4" fill="hold" grpId="1" nodeType="withEffect">
                                  <p:stCondLst>
                                    <p:cond delay="0"/>
                                  </p:stCondLst>
                                  <p:childTnLst>
                                    <p:anim calcmode="lin" valueType="num">
                                      <p:cBhvr additive="base">
                                        <p:cTn id="56" dur="500"/>
                                        <p:tgtEl>
                                          <p:spTgt spid="13"/>
                                        </p:tgtEl>
                                        <p:attrNameLst>
                                          <p:attrName>ppt_x</p:attrName>
                                        </p:attrNameLst>
                                      </p:cBhvr>
                                      <p:tavLst>
                                        <p:tav tm="0">
                                          <p:val>
                                            <p:strVal val="ppt_x"/>
                                          </p:val>
                                        </p:tav>
                                        <p:tav tm="100000">
                                          <p:val>
                                            <p:strVal val="ppt_x"/>
                                          </p:val>
                                        </p:tav>
                                      </p:tavLst>
                                    </p:anim>
                                    <p:anim calcmode="lin" valueType="num">
                                      <p:cBhvr additive="base">
                                        <p:cTn id="57" dur="500"/>
                                        <p:tgtEl>
                                          <p:spTgt spid="13"/>
                                        </p:tgtEl>
                                        <p:attrNameLst>
                                          <p:attrName>ppt_y</p:attrName>
                                        </p:attrNameLst>
                                      </p:cBhvr>
                                      <p:tavLst>
                                        <p:tav tm="0">
                                          <p:val>
                                            <p:strVal val="ppt_y"/>
                                          </p:val>
                                        </p:tav>
                                        <p:tav tm="100000">
                                          <p:val>
                                            <p:strVal val="1+ppt_h/2"/>
                                          </p:val>
                                        </p:tav>
                                      </p:tavLst>
                                    </p:anim>
                                    <p:set>
                                      <p:cBhvr>
                                        <p:cTn id="58" dur="1" fill="hold">
                                          <p:stCondLst>
                                            <p:cond delay="499"/>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grpId="1" nodeType="clickEffect">
                                  <p:stCondLst>
                                    <p:cond delay="0"/>
                                  </p:stCondLst>
                                  <p:childTnLst>
                                    <p:anim calcmode="lin" valueType="num">
                                      <p:cBhvr additive="base">
                                        <p:cTn id="76" dur="500"/>
                                        <p:tgtEl>
                                          <p:spTgt spid="17"/>
                                        </p:tgtEl>
                                        <p:attrNameLst>
                                          <p:attrName>ppt_x</p:attrName>
                                        </p:attrNameLst>
                                      </p:cBhvr>
                                      <p:tavLst>
                                        <p:tav tm="0">
                                          <p:val>
                                            <p:strVal val="ppt_x"/>
                                          </p:val>
                                        </p:tav>
                                        <p:tav tm="100000">
                                          <p:val>
                                            <p:strVal val="ppt_x"/>
                                          </p:val>
                                        </p:tav>
                                      </p:tavLst>
                                    </p:anim>
                                    <p:anim calcmode="lin" valueType="num">
                                      <p:cBhvr additive="base">
                                        <p:cTn id="77" dur="500"/>
                                        <p:tgtEl>
                                          <p:spTgt spid="17"/>
                                        </p:tgtEl>
                                        <p:attrNameLst>
                                          <p:attrName>ppt_y</p:attrName>
                                        </p:attrNameLst>
                                      </p:cBhvr>
                                      <p:tavLst>
                                        <p:tav tm="0">
                                          <p:val>
                                            <p:strVal val="ppt_y"/>
                                          </p:val>
                                        </p:tav>
                                        <p:tav tm="100000">
                                          <p:val>
                                            <p:strVal val="1+ppt_h/2"/>
                                          </p:val>
                                        </p:tav>
                                      </p:tavLst>
                                    </p:anim>
                                    <p:set>
                                      <p:cBhvr>
                                        <p:cTn id="78" dur="1" fill="hold">
                                          <p:stCondLst>
                                            <p:cond delay="499"/>
                                          </p:stCondLst>
                                        </p:cTn>
                                        <p:tgtEl>
                                          <p:spTgt spid="17"/>
                                        </p:tgtEl>
                                        <p:attrNameLst>
                                          <p:attrName>style.visibility</p:attrName>
                                        </p:attrNameLst>
                                      </p:cBhvr>
                                      <p:to>
                                        <p:strVal val="hidden"/>
                                      </p:to>
                                    </p:set>
                                  </p:childTnLst>
                                </p:cTn>
                              </p:par>
                              <p:par>
                                <p:cTn id="79" presetID="2" presetClass="exit" presetSubtype="4" fill="hold" grpId="1" nodeType="withEffect">
                                  <p:stCondLst>
                                    <p:cond delay="0"/>
                                  </p:stCondLst>
                                  <p:childTnLst>
                                    <p:anim calcmode="lin" valueType="num">
                                      <p:cBhvr additive="base">
                                        <p:cTn id="80" dur="500"/>
                                        <p:tgtEl>
                                          <p:spTgt spid="15"/>
                                        </p:tgtEl>
                                        <p:attrNameLst>
                                          <p:attrName>ppt_x</p:attrName>
                                        </p:attrNameLst>
                                      </p:cBhvr>
                                      <p:tavLst>
                                        <p:tav tm="0">
                                          <p:val>
                                            <p:strVal val="ppt_x"/>
                                          </p:val>
                                        </p:tav>
                                        <p:tav tm="100000">
                                          <p:val>
                                            <p:strVal val="ppt_x"/>
                                          </p:val>
                                        </p:tav>
                                      </p:tavLst>
                                    </p:anim>
                                    <p:anim calcmode="lin" valueType="num">
                                      <p:cBhvr additive="base">
                                        <p:cTn id="81" dur="500"/>
                                        <p:tgtEl>
                                          <p:spTgt spid="15"/>
                                        </p:tgtEl>
                                        <p:attrNameLst>
                                          <p:attrName>ppt_y</p:attrName>
                                        </p:attrNameLst>
                                      </p:cBhvr>
                                      <p:tavLst>
                                        <p:tav tm="0">
                                          <p:val>
                                            <p:strVal val="ppt_y"/>
                                          </p:val>
                                        </p:tav>
                                        <p:tav tm="100000">
                                          <p:val>
                                            <p:strVal val="1+ppt_h/2"/>
                                          </p:val>
                                        </p:tav>
                                      </p:tavLst>
                                    </p:anim>
                                    <p:set>
                                      <p:cBhvr>
                                        <p:cTn id="82" dur="1" fill="hold">
                                          <p:stCondLst>
                                            <p:cond delay="499"/>
                                          </p:stCondLst>
                                        </p:cTn>
                                        <p:tgtEl>
                                          <p:spTgt spid="15"/>
                                        </p:tgtEl>
                                        <p:attrNameLst>
                                          <p:attrName>style.visibility</p:attrName>
                                        </p:attrNameLst>
                                      </p:cBhvr>
                                      <p:to>
                                        <p:strVal val="hidden"/>
                                      </p:to>
                                    </p:set>
                                  </p:childTnLst>
                                </p:cTn>
                              </p:par>
                              <p:par>
                                <p:cTn id="83" presetID="2" presetClass="exit" presetSubtype="4" fill="hold" grpId="1" nodeType="withEffect">
                                  <p:stCondLst>
                                    <p:cond delay="0"/>
                                  </p:stCondLst>
                                  <p:childTnLst>
                                    <p:anim calcmode="lin" valueType="num">
                                      <p:cBhvr additive="base">
                                        <p:cTn id="84" dur="500"/>
                                        <p:tgtEl>
                                          <p:spTgt spid="16"/>
                                        </p:tgtEl>
                                        <p:attrNameLst>
                                          <p:attrName>ppt_x</p:attrName>
                                        </p:attrNameLst>
                                      </p:cBhvr>
                                      <p:tavLst>
                                        <p:tav tm="0">
                                          <p:val>
                                            <p:strVal val="ppt_x"/>
                                          </p:val>
                                        </p:tav>
                                        <p:tav tm="100000">
                                          <p:val>
                                            <p:strVal val="ppt_x"/>
                                          </p:val>
                                        </p:tav>
                                      </p:tavLst>
                                    </p:anim>
                                    <p:anim calcmode="lin" valueType="num">
                                      <p:cBhvr additive="base">
                                        <p:cTn id="85" dur="500"/>
                                        <p:tgtEl>
                                          <p:spTgt spid="16"/>
                                        </p:tgtEl>
                                        <p:attrNameLst>
                                          <p:attrName>ppt_y</p:attrName>
                                        </p:attrNameLst>
                                      </p:cBhvr>
                                      <p:tavLst>
                                        <p:tav tm="0">
                                          <p:val>
                                            <p:strVal val="ppt_y"/>
                                          </p:val>
                                        </p:tav>
                                        <p:tav tm="100000">
                                          <p:val>
                                            <p:strVal val="1+ppt_h/2"/>
                                          </p:val>
                                        </p:tav>
                                      </p:tavLst>
                                    </p:anim>
                                    <p:set>
                                      <p:cBhvr>
                                        <p:cTn id="86" dur="1" fill="hold">
                                          <p:stCondLst>
                                            <p:cond delay="499"/>
                                          </p:stCondLst>
                                        </p:cTn>
                                        <p:tgtEl>
                                          <p:spTgt spid="1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additive="base">
                                        <p:cTn id="95" dur="500" fill="hold"/>
                                        <p:tgtEl>
                                          <p:spTgt spid="20"/>
                                        </p:tgtEl>
                                        <p:attrNameLst>
                                          <p:attrName>ppt_x</p:attrName>
                                        </p:attrNameLst>
                                      </p:cBhvr>
                                      <p:tavLst>
                                        <p:tav tm="0">
                                          <p:val>
                                            <p:strVal val="#ppt_x"/>
                                          </p:val>
                                        </p:tav>
                                        <p:tav tm="100000">
                                          <p:val>
                                            <p:strVal val="#ppt_x"/>
                                          </p:val>
                                        </p:tav>
                                      </p:tavLst>
                                    </p:anim>
                                    <p:anim calcmode="lin" valueType="num">
                                      <p:cBhvr additive="base">
                                        <p:cTn id="96" dur="500" fill="hold"/>
                                        <p:tgtEl>
                                          <p:spTgt spid="20"/>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additive="base">
                                        <p:cTn id="99" dur="500" fill="hold"/>
                                        <p:tgtEl>
                                          <p:spTgt spid="30"/>
                                        </p:tgtEl>
                                        <p:attrNameLst>
                                          <p:attrName>ppt_x</p:attrName>
                                        </p:attrNameLst>
                                      </p:cBhvr>
                                      <p:tavLst>
                                        <p:tav tm="0">
                                          <p:val>
                                            <p:strVal val="#ppt_x"/>
                                          </p:val>
                                        </p:tav>
                                        <p:tav tm="100000">
                                          <p:val>
                                            <p:strVal val="#ppt_x"/>
                                          </p:val>
                                        </p:tav>
                                      </p:tavLst>
                                    </p:anim>
                                    <p:anim calcmode="lin" valueType="num">
                                      <p:cBhvr additive="base">
                                        <p:cTn id="100" dur="500" fill="hold"/>
                                        <p:tgtEl>
                                          <p:spTgt spid="30"/>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9"/>
                                        </p:tgtEl>
                                        <p:attrNameLst>
                                          <p:attrName>style.visibility</p:attrName>
                                        </p:attrNameLst>
                                      </p:cBhvr>
                                      <p:to>
                                        <p:strVal val="visible"/>
                                      </p:to>
                                    </p:set>
                                    <p:anim calcmode="lin" valueType="num">
                                      <p:cBhvr additive="base">
                                        <p:cTn id="103" dur="500" fill="hold"/>
                                        <p:tgtEl>
                                          <p:spTgt spid="29"/>
                                        </p:tgtEl>
                                        <p:attrNameLst>
                                          <p:attrName>ppt_x</p:attrName>
                                        </p:attrNameLst>
                                      </p:cBhvr>
                                      <p:tavLst>
                                        <p:tav tm="0">
                                          <p:val>
                                            <p:strVal val="#ppt_x"/>
                                          </p:val>
                                        </p:tav>
                                        <p:tav tm="100000">
                                          <p:val>
                                            <p:strVal val="#ppt_x"/>
                                          </p:val>
                                        </p:tav>
                                      </p:tavLst>
                                    </p:anim>
                                    <p:anim calcmode="lin" valueType="num">
                                      <p:cBhvr additive="base">
                                        <p:cTn id="104" dur="500" fill="hold"/>
                                        <p:tgtEl>
                                          <p:spTgt spid="2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8"/>
                                        </p:tgtEl>
                                        <p:attrNameLst>
                                          <p:attrName>style.visibility</p:attrName>
                                        </p:attrNameLst>
                                      </p:cBhvr>
                                      <p:to>
                                        <p:strVal val="visible"/>
                                      </p:to>
                                    </p:set>
                                    <p:anim calcmode="lin" valueType="num">
                                      <p:cBhvr additive="base">
                                        <p:cTn id="107" dur="500" fill="hold"/>
                                        <p:tgtEl>
                                          <p:spTgt spid="18"/>
                                        </p:tgtEl>
                                        <p:attrNameLst>
                                          <p:attrName>ppt_x</p:attrName>
                                        </p:attrNameLst>
                                      </p:cBhvr>
                                      <p:tavLst>
                                        <p:tav tm="0">
                                          <p:val>
                                            <p:strVal val="#ppt_x"/>
                                          </p:val>
                                        </p:tav>
                                        <p:tav tm="100000">
                                          <p:val>
                                            <p:strVal val="#ppt_x"/>
                                          </p:val>
                                        </p:tav>
                                      </p:tavLst>
                                    </p:anim>
                                    <p:anim calcmode="lin" valueType="num">
                                      <p:cBhvr additive="base">
                                        <p:cTn id="108" dur="500" fill="hold"/>
                                        <p:tgtEl>
                                          <p:spTgt spid="18"/>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 calcmode="lin" valueType="num">
                                      <p:cBhvr additive="base">
                                        <p:cTn id="111" dur="500" fill="hold"/>
                                        <p:tgtEl>
                                          <p:spTgt spid="19"/>
                                        </p:tgtEl>
                                        <p:attrNameLst>
                                          <p:attrName>ppt_x</p:attrName>
                                        </p:attrNameLst>
                                      </p:cBhvr>
                                      <p:tavLst>
                                        <p:tav tm="0">
                                          <p:val>
                                            <p:strVal val="#ppt_x"/>
                                          </p:val>
                                        </p:tav>
                                        <p:tav tm="100000">
                                          <p:val>
                                            <p:strVal val="#ppt_x"/>
                                          </p:val>
                                        </p:tav>
                                      </p:tavLst>
                                    </p:anim>
                                    <p:anim calcmode="lin" valueType="num">
                                      <p:cBhvr additive="base">
                                        <p:cTn id="112" dur="500" fill="hold"/>
                                        <p:tgtEl>
                                          <p:spTgt spid="19"/>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1"/>
                                        </p:tgtEl>
                                        <p:attrNameLst>
                                          <p:attrName>style.visibility</p:attrName>
                                        </p:attrNameLst>
                                      </p:cBhvr>
                                      <p:to>
                                        <p:strVal val="visible"/>
                                      </p:to>
                                    </p:set>
                                    <p:anim calcmode="lin" valueType="num">
                                      <p:cBhvr additive="base">
                                        <p:cTn id="115" dur="500" fill="hold"/>
                                        <p:tgtEl>
                                          <p:spTgt spid="21"/>
                                        </p:tgtEl>
                                        <p:attrNameLst>
                                          <p:attrName>ppt_x</p:attrName>
                                        </p:attrNameLst>
                                      </p:cBhvr>
                                      <p:tavLst>
                                        <p:tav tm="0">
                                          <p:val>
                                            <p:strVal val="#ppt_x"/>
                                          </p:val>
                                        </p:tav>
                                        <p:tav tm="100000">
                                          <p:val>
                                            <p:strVal val="#ppt_x"/>
                                          </p:val>
                                        </p:tav>
                                      </p:tavLst>
                                    </p:anim>
                                    <p:anim calcmode="lin" valueType="num">
                                      <p:cBhvr additive="base">
                                        <p:cTn id="1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xit" presetSubtype="4" fill="hold" grpId="1" nodeType="clickEffect">
                                  <p:stCondLst>
                                    <p:cond delay="0"/>
                                  </p:stCondLst>
                                  <p:childTnLst>
                                    <p:anim calcmode="lin" valueType="num">
                                      <p:cBhvr additive="base">
                                        <p:cTn id="120" dur="500"/>
                                        <p:tgtEl>
                                          <p:spTgt spid="24"/>
                                        </p:tgtEl>
                                        <p:attrNameLst>
                                          <p:attrName>ppt_x</p:attrName>
                                        </p:attrNameLst>
                                      </p:cBhvr>
                                      <p:tavLst>
                                        <p:tav tm="0">
                                          <p:val>
                                            <p:strVal val="ppt_x"/>
                                          </p:val>
                                        </p:tav>
                                        <p:tav tm="100000">
                                          <p:val>
                                            <p:strVal val="ppt_x"/>
                                          </p:val>
                                        </p:tav>
                                      </p:tavLst>
                                    </p:anim>
                                    <p:anim calcmode="lin" valueType="num">
                                      <p:cBhvr additive="base">
                                        <p:cTn id="121" dur="500"/>
                                        <p:tgtEl>
                                          <p:spTgt spid="24"/>
                                        </p:tgtEl>
                                        <p:attrNameLst>
                                          <p:attrName>ppt_y</p:attrName>
                                        </p:attrNameLst>
                                      </p:cBhvr>
                                      <p:tavLst>
                                        <p:tav tm="0">
                                          <p:val>
                                            <p:strVal val="ppt_y"/>
                                          </p:val>
                                        </p:tav>
                                        <p:tav tm="100000">
                                          <p:val>
                                            <p:strVal val="1+ppt_h/2"/>
                                          </p:val>
                                        </p:tav>
                                      </p:tavLst>
                                    </p:anim>
                                    <p:set>
                                      <p:cBhvr>
                                        <p:cTn id="122" dur="1" fill="hold">
                                          <p:stCondLst>
                                            <p:cond delay="499"/>
                                          </p:stCondLst>
                                        </p:cTn>
                                        <p:tgtEl>
                                          <p:spTgt spid="24"/>
                                        </p:tgtEl>
                                        <p:attrNameLst>
                                          <p:attrName>style.visibility</p:attrName>
                                        </p:attrNameLst>
                                      </p:cBhvr>
                                      <p:to>
                                        <p:strVal val="hidden"/>
                                      </p:to>
                                    </p:set>
                                  </p:childTnLst>
                                </p:cTn>
                              </p:par>
                              <p:par>
                                <p:cTn id="123" presetID="2" presetClass="exit" presetSubtype="4" fill="hold" grpId="1" nodeType="withEffect">
                                  <p:stCondLst>
                                    <p:cond delay="0"/>
                                  </p:stCondLst>
                                  <p:childTnLst>
                                    <p:anim calcmode="lin" valueType="num">
                                      <p:cBhvr additive="base">
                                        <p:cTn id="124" dur="500"/>
                                        <p:tgtEl>
                                          <p:spTgt spid="20"/>
                                        </p:tgtEl>
                                        <p:attrNameLst>
                                          <p:attrName>ppt_x</p:attrName>
                                        </p:attrNameLst>
                                      </p:cBhvr>
                                      <p:tavLst>
                                        <p:tav tm="0">
                                          <p:val>
                                            <p:strVal val="ppt_x"/>
                                          </p:val>
                                        </p:tav>
                                        <p:tav tm="100000">
                                          <p:val>
                                            <p:strVal val="ppt_x"/>
                                          </p:val>
                                        </p:tav>
                                      </p:tavLst>
                                    </p:anim>
                                    <p:anim calcmode="lin" valueType="num">
                                      <p:cBhvr additive="base">
                                        <p:cTn id="125" dur="500"/>
                                        <p:tgtEl>
                                          <p:spTgt spid="20"/>
                                        </p:tgtEl>
                                        <p:attrNameLst>
                                          <p:attrName>ppt_y</p:attrName>
                                        </p:attrNameLst>
                                      </p:cBhvr>
                                      <p:tavLst>
                                        <p:tav tm="0">
                                          <p:val>
                                            <p:strVal val="ppt_y"/>
                                          </p:val>
                                        </p:tav>
                                        <p:tav tm="100000">
                                          <p:val>
                                            <p:strVal val="1+ppt_h/2"/>
                                          </p:val>
                                        </p:tav>
                                      </p:tavLst>
                                    </p:anim>
                                    <p:set>
                                      <p:cBhvr>
                                        <p:cTn id="126" dur="1" fill="hold">
                                          <p:stCondLst>
                                            <p:cond delay="499"/>
                                          </p:stCondLst>
                                        </p:cTn>
                                        <p:tgtEl>
                                          <p:spTgt spid="20"/>
                                        </p:tgtEl>
                                        <p:attrNameLst>
                                          <p:attrName>style.visibility</p:attrName>
                                        </p:attrNameLst>
                                      </p:cBhvr>
                                      <p:to>
                                        <p:strVal val="hidden"/>
                                      </p:to>
                                    </p:set>
                                  </p:childTnLst>
                                </p:cTn>
                              </p:par>
                              <p:par>
                                <p:cTn id="127" presetID="2" presetClass="exit" presetSubtype="4" fill="hold" grpId="1" nodeType="withEffect">
                                  <p:stCondLst>
                                    <p:cond delay="0"/>
                                  </p:stCondLst>
                                  <p:childTnLst>
                                    <p:anim calcmode="lin" valueType="num">
                                      <p:cBhvr additive="base">
                                        <p:cTn id="128" dur="500"/>
                                        <p:tgtEl>
                                          <p:spTgt spid="30"/>
                                        </p:tgtEl>
                                        <p:attrNameLst>
                                          <p:attrName>ppt_x</p:attrName>
                                        </p:attrNameLst>
                                      </p:cBhvr>
                                      <p:tavLst>
                                        <p:tav tm="0">
                                          <p:val>
                                            <p:strVal val="ppt_x"/>
                                          </p:val>
                                        </p:tav>
                                        <p:tav tm="100000">
                                          <p:val>
                                            <p:strVal val="ppt_x"/>
                                          </p:val>
                                        </p:tav>
                                      </p:tavLst>
                                    </p:anim>
                                    <p:anim calcmode="lin" valueType="num">
                                      <p:cBhvr additive="base">
                                        <p:cTn id="129" dur="500"/>
                                        <p:tgtEl>
                                          <p:spTgt spid="30"/>
                                        </p:tgtEl>
                                        <p:attrNameLst>
                                          <p:attrName>ppt_y</p:attrName>
                                        </p:attrNameLst>
                                      </p:cBhvr>
                                      <p:tavLst>
                                        <p:tav tm="0">
                                          <p:val>
                                            <p:strVal val="ppt_y"/>
                                          </p:val>
                                        </p:tav>
                                        <p:tav tm="100000">
                                          <p:val>
                                            <p:strVal val="1+ppt_h/2"/>
                                          </p:val>
                                        </p:tav>
                                      </p:tavLst>
                                    </p:anim>
                                    <p:set>
                                      <p:cBhvr>
                                        <p:cTn id="130" dur="1" fill="hold">
                                          <p:stCondLst>
                                            <p:cond delay="499"/>
                                          </p:stCondLst>
                                        </p:cTn>
                                        <p:tgtEl>
                                          <p:spTgt spid="30"/>
                                        </p:tgtEl>
                                        <p:attrNameLst>
                                          <p:attrName>style.visibility</p:attrName>
                                        </p:attrNameLst>
                                      </p:cBhvr>
                                      <p:to>
                                        <p:strVal val="hidden"/>
                                      </p:to>
                                    </p:set>
                                  </p:childTnLst>
                                </p:cTn>
                              </p:par>
                              <p:par>
                                <p:cTn id="131" presetID="2" presetClass="exit" presetSubtype="4" fill="hold" grpId="1" nodeType="withEffect">
                                  <p:stCondLst>
                                    <p:cond delay="0"/>
                                  </p:stCondLst>
                                  <p:childTnLst>
                                    <p:anim calcmode="lin" valueType="num">
                                      <p:cBhvr additive="base">
                                        <p:cTn id="132" dur="500"/>
                                        <p:tgtEl>
                                          <p:spTgt spid="29"/>
                                        </p:tgtEl>
                                        <p:attrNameLst>
                                          <p:attrName>ppt_x</p:attrName>
                                        </p:attrNameLst>
                                      </p:cBhvr>
                                      <p:tavLst>
                                        <p:tav tm="0">
                                          <p:val>
                                            <p:strVal val="ppt_x"/>
                                          </p:val>
                                        </p:tav>
                                        <p:tav tm="100000">
                                          <p:val>
                                            <p:strVal val="ppt_x"/>
                                          </p:val>
                                        </p:tav>
                                      </p:tavLst>
                                    </p:anim>
                                    <p:anim calcmode="lin" valueType="num">
                                      <p:cBhvr additive="base">
                                        <p:cTn id="133" dur="500"/>
                                        <p:tgtEl>
                                          <p:spTgt spid="29"/>
                                        </p:tgtEl>
                                        <p:attrNameLst>
                                          <p:attrName>ppt_y</p:attrName>
                                        </p:attrNameLst>
                                      </p:cBhvr>
                                      <p:tavLst>
                                        <p:tav tm="0">
                                          <p:val>
                                            <p:strVal val="ppt_y"/>
                                          </p:val>
                                        </p:tav>
                                        <p:tav tm="100000">
                                          <p:val>
                                            <p:strVal val="1+ppt_h/2"/>
                                          </p:val>
                                        </p:tav>
                                      </p:tavLst>
                                    </p:anim>
                                    <p:set>
                                      <p:cBhvr>
                                        <p:cTn id="134" dur="1" fill="hold">
                                          <p:stCondLst>
                                            <p:cond delay="499"/>
                                          </p:stCondLst>
                                        </p:cTn>
                                        <p:tgtEl>
                                          <p:spTgt spid="29"/>
                                        </p:tgtEl>
                                        <p:attrNameLst>
                                          <p:attrName>style.visibility</p:attrName>
                                        </p:attrNameLst>
                                      </p:cBhvr>
                                      <p:to>
                                        <p:strVal val="hidden"/>
                                      </p:to>
                                    </p:set>
                                  </p:childTnLst>
                                </p:cTn>
                              </p:par>
                              <p:par>
                                <p:cTn id="135" presetID="2" presetClass="exit" presetSubtype="4" fill="hold" grpId="1" nodeType="withEffect">
                                  <p:stCondLst>
                                    <p:cond delay="0"/>
                                  </p:stCondLst>
                                  <p:childTnLst>
                                    <p:anim calcmode="lin" valueType="num">
                                      <p:cBhvr additive="base">
                                        <p:cTn id="136" dur="500"/>
                                        <p:tgtEl>
                                          <p:spTgt spid="18"/>
                                        </p:tgtEl>
                                        <p:attrNameLst>
                                          <p:attrName>ppt_x</p:attrName>
                                        </p:attrNameLst>
                                      </p:cBhvr>
                                      <p:tavLst>
                                        <p:tav tm="0">
                                          <p:val>
                                            <p:strVal val="ppt_x"/>
                                          </p:val>
                                        </p:tav>
                                        <p:tav tm="100000">
                                          <p:val>
                                            <p:strVal val="ppt_x"/>
                                          </p:val>
                                        </p:tav>
                                      </p:tavLst>
                                    </p:anim>
                                    <p:anim calcmode="lin" valueType="num">
                                      <p:cBhvr additive="base">
                                        <p:cTn id="137" dur="500"/>
                                        <p:tgtEl>
                                          <p:spTgt spid="18"/>
                                        </p:tgtEl>
                                        <p:attrNameLst>
                                          <p:attrName>ppt_y</p:attrName>
                                        </p:attrNameLst>
                                      </p:cBhvr>
                                      <p:tavLst>
                                        <p:tav tm="0">
                                          <p:val>
                                            <p:strVal val="ppt_y"/>
                                          </p:val>
                                        </p:tav>
                                        <p:tav tm="100000">
                                          <p:val>
                                            <p:strVal val="1+ppt_h/2"/>
                                          </p:val>
                                        </p:tav>
                                      </p:tavLst>
                                    </p:anim>
                                    <p:set>
                                      <p:cBhvr>
                                        <p:cTn id="138" dur="1" fill="hold">
                                          <p:stCondLst>
                                            <p:cond delay="499"/>
                                          </p:stCondLst>
                                        </p:cTn>
                                        <p:tgtEl>
                                          <p:spTgt spid="18"/>
                                        </p:tgtEl>
                                        <p:attrNameLst>
                                          <p:attrName>style.visibility</p:attrName>
                                        </p:attrNameLst>
                                      </p:cBhvr>
                                      <p:to>
                                        <p:strVal val="hidden"/>
                                      </p:to>
                                    </p:set>
                                  </p:childTnLst>
                                </p:cTn>
                              </p:par>
                              <p:par>
                                <p:cTn id="139" presetID="2" presetClass="exit" presetSubtype="4" fill="hold" grpId="1" nodeType="withEffect">
                                  <p:stCondLst>
                                    <p:cond delay="0"/>
                                  </p:stCondLst>
                                  <p:childTnLst>
                                    <p:anim calcmode="lin" valueType="num">
                                      <p:cBhvr additive="base">
                                        <p:cTn id="140" dur="500"/>
                                        <p:tgtEl>
                                          <p:spTgt spid="19"/>
                                        </p:tgtEl>
                                        <p:attrNameLst>
                                          <p:attrName>ppt_x</p:attrName>
                                        </p:attrNameLst>
                                      </p:cBhvr>
                                      <p:tavLst>
                                        <p:tav tm="0">
                                          <p:val>
                                            <p:strVal val="ppt_x"/>
                                          </p:val>
                                        </p:tav>
                                        <p:tav tm="100000">
                                          <p:val>
                                            <p:strVal val="ppt_x"/>
                                          </p:val>
                                        </p:tav>
                                      </p:tavLst>
                                    </p:anim>
                                    <p:anim calcmode="lin" valueType="num">
                                      <p:cBhvr additive="base">
                                        <p:cTn id="141" dur="500"/>
                                        <p:tgtEl>
                                          <p:spTgt spid="19"/>
                                        </p:tgtEl>
                                        <p:attrNameLst>
                                          <p:attrName>ppt_y</p:attrName>
                                        </p:attrNameLst>
                                      </p:cBhvr>
                                      <p:tavLst>
                                        <p:tav tm="0">
                                          <p:val>
                                            <p:strVal val="ppt_y"/>
                                          </p:val>
                                        </p:tav>
                                        <p:tav tm="100000">
                                          <p:val>
                                            <p:strVal val="1+ppt_h/2"/>
                                          </p:val>
                                        </p:tav>
                                      </p:tavLst>
                                    </p:anim>
                                    <p:set>
                                      <p:cBhvr>
                                        <p:cTn id="142" dur="1" fill="hold">
                                          <p:stCondLst>
                                            <p:cond delay="499"/>
                                          </p:stCondLst>
                                        </p:cTn>
                                        <p:tgtEl>
                                          <p:spTgt spid="19"/>
                                        </p:tgtEl>
                                        <p:attrNameLst>
                                          <p:attrName>style.visibility</p:attrName>
                                        </p:attrNameLst>
                                      </p:cBhvr>
                                      <p:to>
                                        <p:strVal val="hidden"/>
                                      </p:to>
                                    </p:set>
                                  </p:childTnLst>
                                </p:cTn>
                              </p:par>
                              <p:par>
                                <p:cTn id="143" presetID="2" presetClass="exit" presetSubtype="4" fill="hold" grpId="1" nodeType="withEffect">
                                  <p:stCondLst>
                                    <p:cond delay="0"/>
                                  </p:stCondLst>
                                  <p:childTnLst>
                                    <p:anim calcmode="lin" valueType="num">
                                      <p:cBhvr additive="base">
                                        <p:cTn id="144" dur="500"/>
                                        <p:tgtEl>
                                          <p:spTgt spid="21"/>
                                        </p:tgtEl>
                                        <p:attrNameLst>
                                          <p:attrName>ppt_x</p:attrName>
                                        </p:attrNameLst>
                                      </p:cBhvr>
                                      <p:tavLst>
                                        <p:tav tm="0">
                                          <p:val>
                                            <p:strVal val="ppt_x"/>
                                          </p:val>
                                        </p:tav>
                                        <p:tav tm="100000">
                                          <p:val>
                                            <p:strVal val="ppt_x"/>
                                          </p:val>
                                        </p:tav>
                                      </p:tavLst>
                                    </p:anim>
                                    <p:anim calcmode="lin" valueType="num">
                                      <p:cBhvr additive="base">
                                        <p:cTn id="145" dur="500"/>
                                        <p:tgtEl>
                                          <p:spTgt spid="21"/>
                                        </p:tgtEl>
                                        <p:attrNameLst>
                                          <p:attrName>ppt_y</p:attrName>
                                        </p:attrNameLst>
                                      </p:cBhvr>
                                      <p:tavLst>
                                        <p:tav tm="0">
                                          <p:val>
                                            <p:strVal val="ppt_y"/>
                                          </p:val>
                                        </p:tav>
                                        <p:tav tm="100000">
                                          <p:val>
                                            <p:strVal val="1+ppt_h/2"/>
                                          </p:val>
                                        </p:tav>
                                      </p:tavLst>
                                    </p:anim>
                                    <p:set>
                                      <p:cBhvr>
                                        <p:cTn id="146" dur="1" fill="hold">
                                          <p:stCondLst>
                                            <p:cond delay="499"/>
                                          </p:stCondLst>
                                        </p:cTn>
                                        <p:tgtEl>
                                          <p:spTgt spid="2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25"/>
                                        </p:tgtEl>
                                        <p:attrNameLst>
                                          <p:attrName>style.visibility</p:attrName>
                                        </p:attrNameLst>
                                      </p:cBhvr>
                                      <p:to>
                                        <p:strVal val="visible"/>
                                      </p:to>
                                    </p:set>
                                    <p:anim calcmode="lin" valueType="num">
                                      <p:cBhvr additive="base">
                                        <p:cTn id="151" dur="500" fill="hold"/>
                                        <p:tgtEl>
                                          <p:spTgt spid="25"/>
                                        </p:tgtEl>
                                        <p:attrNameLst>
                                          <p:attrName>ppt_x</p:attrName>
                                        </p:attrNameLst>
                                      </p:cBhvr>
                                      <p:tavLst>
                                        <p:tav tm="0">
                                          <p:val>
                                            <p:strVal val="#ppt_x"/>
                                          </p:val>
                                        </p:tav>
                                        <p:tav tm="100000">
                                          <p:val>
                                            <p:strVal val="#ppt_x"/>
                                          </p:val>
                                        </p:tav>
                                      </p:tavLst>
                                    </p:anim>
                                    <p:anim calcmode="lin" valueType="num">
                                      <p:cBhvr additive="base">
                                        <p:cTn id="152" dur="500" fill="hold"/>
                                        <p:tgtEl>
                                          <p:spTgt spid="25"/>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22"/>
                                        </p:tgtEl>
                                        <p:attrNameLst>
                                          <p:attrName>style.visibility</p:attrName>
                                        </p:attrNameLst>
                                      </p:cBhvr>
                                      <p:to>
                                        <p:strVal val="visible"/>
                                      </p:to>
                                    </p:set>
                                    <p:anim calcmode="lin" valueType="num">
                                      <p:cBhvr additive="base">
                                        <p:cTn id="155" dur="500" fill="hold"/>
                                        <p:tgtEl>
                                          <p:spTgt spid="22"/>
                                        </p:tgtEl>
                                        <p:attrNameLst>
                                          <p:attrName>ppt_x</p:attrName>
                                        </p:attrNameLst>
                                      </p:cBhvr>
                                      <p:tavLst>
                                        <p:tav tm="0">
                                          <p:val>
                                            <p:strVal val="#ppt_x"/>
                                          </p:val>
                                        </p:tav>
                                        <p:tav tm="100000">
                                          <p:val>
                                            <p:strVal val="#ppt_x"/>
                                          </p:val>
                                        </p:tav>
                                      </p:tavLst>
                                    </p:anim>
                                    <p:anim calcmode="lin" valueType="num">
                                      <p:cBhvr additive="base">
                                        <p:cTn id="156" dur="500" fill="hold"/>
                                        <p:tgtEl>
                                          <p:spTgt spid="22"/>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23"/>
                                        </p:tgtEl>
                                        <p:attrNameLst>
                                          <p:attrName>style.visibility</p:attrName>
                                        </p:attrNameLst>
                                      </p:cBhvr>
                                      <p:to>
                                        <p:strVal val="visible"/>
                                      </p:to>
                                    </p:set>
                                    <p:anim calcmode="lin" valueType="num">
                                      <p:cBhvr additive="base">
                                        <p:cTn id="159" dur="500" fill="hold"/>
                                        <p:tgtEl>
                                          <p:spTgt spid="23"/>
                                        </p:tgtEl>
                                        <p:attrNameLst>
                                          <p:attrName>ppt_x</p:attrName>
                                        </p:attrNameLst>
                                      </p:cBhvr>
                                      <p:tavLst>
                                        <p:tav tm="0">
                                          <p:val>
                                            <p:strVal val="#ppt_x"/>
                                          </p:val>
                                        </p:tav>
                                        <p:tav tm="100000">
                                          <p:val>
                                            <p:strVal val="#ppt_x"/>
                                          </p:val>
                                        </p:tav>
                                      </p:tavLst>
                                    </p:anim>
                                    <p:anim calcmode="lin" valueType="num">
                                      <p:cBhvr additive="base">
                                        <p:cTn id="160" dur="500" fill="hold"/>
                                        <p:tgtEl>
                                          <p:spTgt spid="23"/>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26"/>
                                        </p:tgtEl>
                                        <p:attrNameLst>
                                          <p:attrName>style.visibility</p:attrName>
                                        </p:attrNameLst>
                                      </p:cBhvr>
                                      <p:to>
                                        <p:strVal val="visible"/>
                                      </p:to>
                                    </p:set>
                                    <p:anim calcmode="lin" valueType="num">
                                      <p:cBhvr additive="base">
                                        <p:cTn id="163" dur="500" fill="hold"/>
                                        <p:tgtEl>
                                          <p:spTgt spid="26"/>
                                        </p:tgtEl>
                                        <p:attrNameLst>
                                          <p:attrName>ppt_x</p:attrName>
                                        </p:attrNameLst>
                                      </p:cBhvr>
                                      <p:tavLst>
                                        <p:tav tm="0">
                                          <p:val>
                                            <p:strVal val="#ppt_x"/>
                                          </p:val>
                                        </p:tav>
                                        <p:tav tm="100000">
                                          <p:val>
                                            <p:strVal val="#ppt_x"/>
                                          </p:val>
                                        </p:tav>
                                      </p:tavLst>
                                    </p:anim>
                                    <p:anim calcmode="lin" valueType="num">
                                      <p:cBhvr additive="base">
                                        <p:cTn id="164" dur="500" fill="hold"/>
                                        <p:tgtEl>
                                          <p:spTgt spid="26"/>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27"/>
                                        </p:tgtEl>
                                        <p:attrNameLst>
                                          <p:attrName>style.visibility</p:attrName>
                                        </p:attrNameLst>
                                      </p:cBhvr>
                                      <p:to>
                                        <p:strVal val="visible"/>
                                      </p:to>
                                    </p:set>
                                    <p:anim calcmode="lin" valueType="num">
                                      <p:cBhvr additive="base">
                                        <p:cTn id="167" dur="500" fill="hold"/>
                                        <p:tgtEl>
                                          <p:spTgt spid="27"/>
                                        </p:tgtEl>
                                        <p:attrNameLst>
                                          <p:attrName>ppt_x</p:attrName>
                                        </p:attrNameLst>
                                      </p:cBhvr>
                                      <p:tavLst>
                                        <p:tav tm="0">
                                          <p:val>
                                            <p:strVal val="#ppt_x"/>
                                          </p:val>
                                        </p:tav>
                                        <p:tav tm="100000">
                                          <p:val>
                                            <p:strVal val="#ppt_x"/>
                                          </p:val>
                                        </p:tav>
                                      </p:tavLst>
                                    </p:anim>
                                    <p:anim calcmode="lin" valueType="num">
                                      <p:cBhvr additive="base">
                                        <p:cTn id="16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2" presetClass="exit" presetSubtype="4" fill="hold" grpId="1" nodeType="clickEffect">
                                  <p:stCondLst>
                                    <p:cond delay="0"/>
                                  </p:stCondLst>
                                  <p:childTnLst>
                                    <p:anim calcmode="lin" valueType="num">
                                      <p:cBhvr additive="base">
                                        <p:cTn id="172" dur="500"/>
                                        <p:tgtEl>
                                          <p:spTgt spid="25"/>
                                        </p:tgtEl>
                                        <p:attrNameLst>
                                          <p:attrName>ppt_x</p:attrName>
                                        </p:attrNameLst>
                                      </p:cBhvr>
                                      <p:tavLst>
                                        <p:tav tm="0">
                                          <p:val>
                                            <p:strVal val="ppt_x"/>
                                          </p:val>
                                        </p:tav>
                                        <p:tav tm="100000">
                                          <p:val>
                                            <p:strVal val="ppt_x"/>
                                          </p:val>
                                        </p:tav>
                                      </p:tavLst>
                                    </p:anim>
                                    <p:anim calcmode="lin" valueType="num">
                                      <p:cBhvr additive="base">
                                        <p:cTn id="173" dur="500"/>
                                        <p:tgtEl>
                                          <p:spTgt spid="25"/>
                                        </p:tgtEl>
                                        <p:attrNameLst>
                                          <p:attrName>ppt_y</p:attrName>
                                        </p:attrNameLst>
                                      </p:cBhvr>
                                      <p:tavLst>
                                        <p:tav tm="0">
                                          <p:val>
                                            <p:strVal val="ppt_y"/>
                                          </p:val>
                                        </p:tav>
                                        <p:tav tm="100000">
                                          <p:val>
                                            <p:strVal val="1+ppt_h/2"/>
                                          </p:val>
                                        </p:tav>
                                      </p:tavLst>
                                    </p:anim>
                                    <p:set>
                                      <p:cBhvr>
                                        <p:cTn id="174" dur="1" fill="hold">
                                          <p:stCondLst>
                                            <p:cond delay="499"/>
                                          </p:stCondLst>
                                        </p:cTn>
                                        <p:tgtEl>
                                          <p:spTgt spid="25"/>
                                        </p:tgtEl>
                                        <p:attrNameLst>
                                          <p:attrName>style.visibility</p:attrName>
                                        </p:attrNameLst>
                                      </p:cBhvr>
                                      <p:to>
                                        <p:strVal val="hidden"/>
                                      </p:to>
                                    </p:set>
                                  </p:childTnLst>
                                </p:cTn>
                              </p:par>
                              <p:par>
                                <p:cTn id="175" presetID="2" presetClass="exit" presetSubtype="4" fill="hold" grpId="1" nodeType="withEffect">
                                  <p:stCondLst>
                                    <p:cond delay="0"/>
                                  </p:stCondLst>
                                  <p:childTnLst>
                                    <p:anim calcmode="lin" valueType="num">
                                      <p:cBhvr additive="base">
                                        <p:cTn id="176" dur="500"/>
                                        <p:tgtEl>
                                          <p:spTgt spid="22"/>
                                        </p:tgtEl>
                                        <p:attrNameLst>
                                          <p:attrName>ppt_x</p:attrName>
                                        </p:attrNameLst>
                                      </p:cBhvr>
                                      <p:tavLst>
                                        <p:tav tm="0">
                                          <p:val>
                                            <p:strVal val="ppt_x"/>
                                          </p:val>
                                        </p:tav>
                                        <p:tav tm="100000">
                                          <p:val>
                                            <p:strVal val="ppt_x"/>
                                          </p:val>
                                        </p:tav>
                                      </p:tavLst>
                                    </p:anim>
                                    <p:anim calcmode="lin" valueType="num">
                                      <p:cBhvr additive="base">
                                        <p:cTn id="177" dur="500"/>
                                        <p:tgtEl>
                                          <p:spTgt spid="22"/>
                                        </p:tgtEl>
                                        <p:attrNameLst>
                                          <p:attrName>ppt_y</p:attrName>
                                        </p:attrNameLst>
                                      </p:cBhvr>
                                      <p:tavLst>
                                        <p:tav tm="0">
                                          <p:val>
                                            <p:strVal val="ppt_y"/>
                                          </p:val>
                                        </p:tav>
                                        <p:tav tm="100000">
                                          <p:val>
                                            <p:strVal val="1+ppt_h/2"/>
                                          </p:val>
                                        </p:tav>
                                      </p:tavLst>
                                    </p:anim>
                                    <p:set>
                                      <p:cBhvr>
                                        <p:cTn id="178" dur="1" fill="hold">
                                          <p:stCondLst>
                                            <p:cond delay="499"/>
                                          </p:stCondLst>
                                        </p:cTn>
                                        <p:tgtEl>
                                          <p:spTgt spid="22"/>
                                        </p:tgtEl>
                                        <p:attrNameLst>
                                          <p:attrName>style.visibility</p:attrName>
                                        </p:attrNameLst>
                                      </p:cBhvr>
                                      <p:to>
                                        <p:strVal val="hidden"/>
                                      </p:to>
                                    </p:set>
                                  </p:childTnLst>
                                </p:cTn>
                              </p:par>
                              <p:par>
                                <p:cTn id="179" presetID="2" presetClass="exit" presetSubtype="4" fill="hold" grpId="1" nodeType="withEffect">
                                  <p:stCondLst>
                                    <p:cond delay="0"/>
                                  </p:stCondLst>
                                  <p:childTnLst>
                                    <p:anim calcmode="lin" valueType="num">
                                      <p:cBhvr additive="base">
                                        <p:cTn id="180" dur="500"/>
                                        <p:tgtEl>
                                          <p:spTgt spid="23"/>
                                        </p:tgtEl>
                                        <p:attrNameLst>
                                          <p:attrName>ppt_x</p:attrName>
                                        </p:attrNameLst>
                                      </p:cBhvr>
                                      <p:tavLst>
                                        <p:tav tm="0">
                                          <p:val>
                                            <p:strVal val="ppt_x"/>
                                          </p:val>
                                        </p:tav>
                                        <p:tav tm="100000">
                                          <p:val>
                                            <p:strVal val="ppt_x"/>
                                          </p:val>
                                        </p:tav>
                                      </p:tavLst>
                                    </p:anim>
                                    <p:anim calcmode="lin" valueType="num">
                                      <p:cBhvr additive="base">
                                        <p:cTn id="181" dur="500"/>
                                        <p:tgtEl>
                                          <p:spTgt spid="23"/>
                                        </p:tgtEl>
                                        <p:attrNameLst>
                                          <p:attrName>ppt_y</p:attrName>
                                        </p:attrNameLst>
                                      </p:cBhvr>
                                      <p:tavLst>
                                        <p:tav tm="0">
                                          <p:val>
                                            <p:strVal val="ppt_y"/>
                                          </p:val>
                                        </p:tav>
                                        <p:tav tm="100000">
                                          <p:val>
                                            <p:strVal val="1+ppt_h/2"/>
                                          </p:val>
                                        </p:tav>
                                      </p:tavLst>
                                    </p:anim>
                                    <p:set>
                                      <p:cBhvr>
                                        <p:cTn id="182" dur="1" fill="hold">
                                          <p:stCondLst>
                                            <p:cond delay="499"/>
                                          </p:stCondLst>
                                        </p:cTn>
                                        <p:tgtEl>
                                          <p:spTgt spid="23"/>
                                        </p:tgtEl>
                                        <p:attrNameLst>
                                          <p:attrName>style.visibility</p:attrName>
                                        </p:attrNameLst>
                                      </p:cBhvr>
                                      <p:to>
                                        <p:strVal val="hidden"/>
                                      </p:to>
                                    </p:set>
                                  </p:childTnLst>
                                </p:cTn>
                              </p:par>
                              <p:par>
                                <p:cTn id="183" presetID="2" presetClass="exit" presetSubtype="4" fill="hold" grpId="1" nodeType="withEffect">
                                  <p:stCondLst>
                                    <p:cond delay="0"/>
                                  </p:stCondLst>
                                  <p:childTnLst>
                                    <p:anim calcmode="lin" valueType="num">
                                      <p:cBhvr additive="base">
                                        <p:cTn id="184" dur="500"/>
                                        <p:tgtEl>
                                          <p:spTgt spid="26"/>
                                        </p:tgtEl>
                                        <p:attrNameLst>
                                          <p:attrName>ppt_x</p:attrName>
                                        </p:attrNameLst>
                                      </p:cBhvr>
                                      <p:tavLst>
                                        <p:tav tm="0">
                                          <p:val>
                                            <p:strVal val="ppt_x"/>
                                          </p:val>
                                        </p:tav>
                                        <p:tav tm="100000">
                                          <p:val>
                                            <p:strVal val="ppt_x"/>
                                          </p:val>
                                        </p:tav>
                                      </p:tavLst>
                                    </p:anim>
                                    <p:anim calcmode="lin" valueType="num">
                                      <p:cBhvr additive="base">
                                        <p:cTn id="185" dur="500"/>
                                        <p:tgtEl>
                                          <p:spTgt spid="26"/>
                                        </p:tgtEl>
                                        <p:attrNameLst>
                                          <p:attrName>ppt_y</p:attrName>
                                        </p:attrNameLst>
                                      </p:cBhvr>
                                      <p:tavLst>
                                        <p:tav tm="0">
                                          <p:val>
                                            <p:strVal val="ppt_y"/>
                                          </p:val>
                                        </p:tav>
                                        <p:tav tm="100000">
                                          <p:val>
                                            <p:strVal val="1+ppt_h/2"/>
                                          </p:val>
                                        </p:tav>
                                      </p:tavLst>
                                    </p:anim>
                                    <p:set>
                                      <p:cBhvr>
                                        <p:cTn id="186" dur="1" fill="hold">
                                          <p:stCondLst>
                                            <p:cond delay="499"/>
                                          </p:stCondLst>
                                        </p:cTn>
                                        <p:tgtEl>
                                          <p:spTgt spid="26"/>
                                        </p:tgtEl>
                                        <p:attrNameLst>
                                          <p:attrName>style.visibility</p:attrName>
                                        </p:attrNameLst>
                                      </p:cBhvr>
                                      <p:to>
                                        <p:strVal val="hidden"/>
                                      </p:to>
                                    </p:set>
                                  </p:childTnLst>
                                </p:cTn>
                              </p:par>
                              <p:par>
                                <p:cTn id="187" presetID="2" presetClass="exit" presetSubtype="4" fill="hold" grpId="1" nodeType="withEffect">
                                  <p:stCondLst>
                                    <p:cond delay="0"/>
                                  </p:stCondLst>
                                  <p:childTnLst>
                                    <p:anim calcmode="lin" valueType="num">
                                      <p:cBhvr additive="base">
                                        <p:cTn id="188" dur="500"/>
                                        <p:tgtEl>
                                          <p:spTgt spid="27"/>
                                        </p:tgtEl>
                                        <p:attrNameLst>
                                          <p:attrName>ppt_x</p:attrName>
                                        </p:attrNameLst>
                                      </p:cBhvr>
                                      <p:tavLst>
                                        <p:tav tm="0">
                                          <p:val>
                                            <p:strVal val="ppt_x"/>
                                          </p:val>
                                        </p:tav>
                                        <p:tav tm="100000">
                                          <p:val>
                                            <p:strVal val="ppt_x"/>
                                          </p:val>
                                        </p:tav>
                                      </p:tavLst>
                                    </p:anim>
                                    <p:anim calcmode="lin" valueType="num">
                                      <p:cBhvr additive="base">
                                        <p:cTn id="189" dur="500"/>
                                        <p:tgtEl>
                                          <p:spTgt spid="27"/>
                                        </p:tgtEl>
                                        <p:attrNameLst>
                                          <p:attrName>ppt_y</p:attrName>
                                        </p:attrNameLst>
                                      </p:cBhvr>
                                      <p:tavLst>
                                        <p:tav tm="0">
                                          <p:val>
                                            <p:strVal val="ppt_y"/>
                                          </p:val>
                                        </p:tav>
                                        <p:tav tm="100000">
                                          <p:val>
                                            <p:strVal val="1+ppt_h/2"/>
                                          </p:val>
                                        </p:tav>
                                      </p:tavLst>
                                    </p:anim>
                                    <p:set>
                                      <p:cBhvr>
                                        <p:cTn id="190"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1CADE71-393A-487D-BC94-CDAAAB7D9E98}"/>
              </a:ext>
            </a:extLst>
          </p:cNvPr>
          <p:cNvSpPr txBox="1"/>
          <p:nvPr/>
        </p:nvSpPr>
        <p:spPr>
          <a:xfrm>
            <a:off x="327025" y="701552"/>
            <a:ext cx="3825875" cy="338554"/>
          </a:xfrm>
          <a:prstGeom prst="rect">
            <a:avLst/>
          </a:prstGeom>
          <a:noFill/>
        </p:spPr>
        <p:txBody>
          <a:bodyPr wrap="square" rtlCol="0">
            <a:spAutoFit/>
          </a:bodyPr>
          <a:lstStyle>
            <a:defPPr marR="0" lvl="0" algn="l" rtl="0">
              <a:lnSpc>
                <a:spcPct val="100000"/>
              </a:lnSpc>
              <a:spcBef>
                <a:spcPts val="0"/>
              </a:spcBef>
              <a:spcAft>
                <a:spcPts val="0"/>
              </a:spcAft>
            </a:defPPr>
            <a:lvl1pPr algn="ctr">
              <a:defRPr sz="1600" b="1">
                <a:solidFill>
                  <a:schemeClr val="accent5">
                    <a:lumMod val="50000"/>
                  </a:schemeClr>
                </a:solidFill>
              </a:defRPr>
            </a:lvl1pPr>
          </a:lstStyle>
          <a:p>
            <a:pPr algn="l"/>
            <a:r>
              <a:rPr lang="es-ES" altLang="es-EC" dirty="0">
                <a:latin typeface="Calibri Light" panose="020F0302020204030204" pitchFamily="34" charset="0"/>
                <a:cs typeface="Calibri Light" panose="020F0302020204030204" pitchFamily="34" charset="0"/>
              </a:rPr>
              <a:t>INTERACCIÓN </a:t>
            </a:r>
            <a:r>
              <a:rPr lang="es-ES" altLang="es-EC" dirty="0" smtClean="0">
                <a:latin typeface="Calibri Light" panose="020F0302020204030204" pitchFamily="34" charset="0"/>
                <a:cs typeface="Calibri Light" panose="020F0302020204030204" pitchFamily="34" charset="0"/>
              </a:rPr>
              <a:t>A*B</a:t>
            </a:r>
            <a:endParaRPr lang="es-EC" dirty="0">
              <a:latin typeface="Calibri Light" panose="020F0302020204030204" pitchFamily="34" charset="0"/>
              <a:cs typeface="Calibri Light" panose="020F0302020204030204" pitchFamily="34" charset="0"/>
            </a:endParaRPr>
          </a:p>
        </p:txBody>
      </p:sp>
      <p:sp>
        <p:nvSpPr>
          <p:cNvPr id="3" name="Google Shape;1954;p57"/>
          <p:cNvSpPr txBox="1">
            <a:spLocks noGrp="1"/>
          </p:cNvSpPr>
          <p:nvPr>
            <p:ph type="title"/>
          </p:nvPr>
        </p:nvSpPr>
        <p:spPr>
          <a:xfrm>
            <a:off x="626024" y="6682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Resultados y discusiones</a:t>
            </a:r>
            <a:endParaRPr b="1" dirty="0">
              <a:solidFill>
                <a:schemeClr val="accent4"/>
              </a:solidFill>
              <a:latin typeface="Calibri Light" panose="020F0302020204030204" pitchFamily="34" charset="0"/>
              <a:cs typeface="Calibri Light" panose="020F0302020204030204" pitchFamily="34" charset="0"/>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327024" y="1040106"/>
            <a:ext cx="5297027" cy="3119437"/>
          </a:xfrm>
          <a:prstGeom prst="rect">
            <a:avLst/>
          </a:prstGeom>
          <a:noFill/>
          <a:ln>
            <a:noFill/>
          </a:ln>
        </p:spPr>
      </p:pic>
      <p:graphicFrame>
        <p:nvGraphicFramePr>
          <p:cNvPr id="6" name="Tabla 5"/>
          <p:cNvGraphicFramePr>
            <a:graphicFrameLocks noGrp="1"/>
          </p:cNvGraphicFramePr>
          <p:nvPr>
            <p:extLst>
              <p:ext uri="{D42A27DB-BD31-4B8C-83A1-F6EECF244321}">
                <p14:modId xmlns:p14="http://schemas.microsoft.com/office/powerpoint/2010/main" val="1335127792"/>
              </p:ext>
            </p:extLst>
          </p:nvPr>
        </p:nvGraphicFramePr>
        <p:xfrm>
          <a:off x="6007510" y="1459894"/>
          <a:ext cx="2462211" cy="983996"/>
        </p:xfrm>
        <a:graphic>
          <a:graphicData uri="http://schemas.openxmlformats.org/drawingml/2006/table">
            <a:tbl>
              <a:tblPr firstRow="1" firstCol="1" bandRow="1">
                <a:tableStyleId>{C5A187CE-E416-4C36-BC1E-4D8BD47FA7FC}</a:tableStyleId>
              </a:tblPr>
              <a:tblGrid>
                <a:gridCol w="311121">
                  <a:extLst>
                    <a:ext uri="{9D8B030D-6E8A-4147-A177-3AD203B41FA5}">
                      <a16:colId xmlns:a16="http://schemas.microsoft.com/office/drawing/2014/main" val="2865854942"/>
                    </a:ext>
                  </a:extLst>
                </a:gridCol>
                <a:gridCol w="1254844">
                  <a:extLst>
                    <a:ext uri="{9D8B030D-6E8A-4147-A177-3AD203B41FA5}">
                      <a16:colId xmlns:a16="http://schemas.microsoft.com/office/drawing/2014/main" val="1008245590"/>
                    </a:ext>
                  </a:extLst>
                </a:gridCol>
                <a:gridCol w="896246">
                  <a:extLst>
                    <a:ext uri="{9D8B030D-6E8A-4147-A177-3AD203B41FA5}">
                      <a16:colId xmlns:a16="http://schemas.microsoft.com/office/drawing/2014/main" val="2479342004"/>
                    </a:ext>
                  </a:extLst>
                </a:gridCol>
              </a:tblGrid>
              <a:tr h="0">
                <a:tc>
                  <a:txBody>
                    <a:bodyPr/>
                    <a:lstStyle/>
                    <a:p>
                      <a:pPr marL="38100" marR="38100">
                        <a:lnSpc>
                          <a:spcPct val="150000"/>
                        </a:lnSpc>
                        <a:spcAft>
                          <a:spcPts val="0"/>
                        </a:spcAft>
                      </a:pPr>
                      <a:r>
                        <a:rPr lang="en-US" sz="1200">
                          <a:effectLst/>
                          <a:latin typeface="Calibri Light" panose="020F0302020204030204" pitchFamily="34" charset="0"/>
                          <a:cs typeface="Calibri Light" panose="020F0302020204030204" pitchFamily="34" charset="0"/>
                        </a:rPr>
                        <a:t>1</a:t>
                      </a:r>
                      <a:endParaRPr lang="en-US" sz="14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38100" marR="38100" algn="l">
                        <a:lnSpc>
                          <a:spcPct val="150000"/>
                        </a:lnSpc>
                        <a:spcAft>
                          <a:spcPts val="0"/>
                        </a:spcAft>
                      </a:pPr>
                      <a:r>
                        <a:rPr lang="en-US" sz="1200" dirty="0" smtClean="0">
                          <a:effectLst/>
                          <a:latin typeface="Calibri Light" panose="020F0302020204030204" pitchFamily="34" charset="0"/>
                          <a:cs typeface="Calibri Light" panose="020F0302020204030204" pitchFamily="34" charset="0"/>
                        </a:rPr>
                        <a:t>pH (Día</a:t>
                      </a:r>
                      <a:r>
                        <a:rPr lang="en-US" sz="1200" baseline="0" dirty="0" smtClean="0">
                          <a:effectLst/>
                          <a:latin typeface="Calibri Light" panose="020F0302020204030204" pitchFamily="34" charset="0"/>
                          <a:cs typeface="Calibri Light" panose="020F0302020204030204" pitchFamily="34" charset="0"/>
                        </a:rPr>
                        <a:t> 0)</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38100" marR="38100" algn="r">
                        <a:lnSpc>
                          <a:spcPct val="150000"/>
                        </a:lnSpc>
                        <a:spcAft>
                          <a:spcPts val="0"/>
                        </a:spcAft>
                      </a:pPr>
                      <a:r>
                        <a:rPr lang="en-US" sz="1200" dirty="0" smtClean="0">
                          <a:effectLst/>
                          <a:latin typeface="Calibri Light" panose="020F0302020204030204" pitchFamily="34" charset="0"/>
                          <a:cs typeface="Calibri Light" panose="020F0302020204030204" pitchFamily="34" charset="0"/>
                        </a:rPr>
                        <a:t>73,83%</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57934184"/>
                  </a:ext>
                </a:extLst>
              </a:tr>
              <a:tr h="0">
                <a:tc>
                  <a:txBody>
                    <a:bodyPr/>
                    <a:lstStyle/>
                    <a:p>
                      <a:pPr marL="38100" marR="38100">
                        <a:lnSpc>
                          <a:spcPct val="150000"/>
                        </a:lnSpc>
                        <a:spcAft>
                          <a:spcPts val="0"/>
                        </a:spcAft>
                      </a:pPr>
                      <a:r>
                        <a:rPr lang="en-US" sz="1200">
                          <a:effectLst/>
                          <a:latin typeface="Calibri Light" panose="020F0302020204030204" pitchFamily="34" charset="0"/>
                          <a:cs typeface="Calibri Light" panose="020F0302020204030204" pitchFamily="34" charset="0"/>
                        </a:rPr>
                        <a:t>2</a:t>
                      </a:r>
                      <a:endParaRPr lang="en-US" sz="14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38100" marR="38100" algn="l">
                        <a:lnSpc>
                          <a:spcPct val="150000"/>
                        </a:lnSpc>
                        <a:spcAft>
                          <a:spcPts val="0"/>
                        </a:spcAft>
                      </a:pPr>
                      <a:r>
                        <a:rPr lang="en-US" sz="1200" dirty="0" smtClean="0">
                          <a:effectLst/>
                          <a:latin typeface="Calibri Light" panose="020F0302020204030204" pitchFamily="34" charset="0"/>
                          <a:cs typeface="Calibri Light" panose="020F0302020204030204" pitchFamily="34" charset="0"/>
                        </a:rPr>
                        <a:t>pH (Día</a:t>
                      </a:r>
                      <a:r>
                        <a:rPr lang="en-US" sz="1200" baseline="0" dirty="0" smtClean="0">
                          <a:effectLst/>
                          <a:latin typeface="Calibri Light" panose="020F0302020204030204" pitchFamily="34" charset="0"/>
                          <a:cs typeface="Calibri Light" panose="020F0302020204030204" pitchFamily="34" charset="0"/>
                        </a:rPr>
                        <a:t> 5)</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38100" marR="38100" algn="r">
                        <a:lnSpc>
                          <a:spcPct val="150000"/>
                        </a:lnSpc>
                        <a:spcAft>
                          <a:spcPts val="0"/>
                        </a:spcAft>
                      </a:pPr>
                      <a:r>
                        <a:rPr lang="en-US" sz="1200" dirty="0" smtClean="0">
                          <a:effectLst/>
                          <a:latin typeface="Calibri Light" panose="020F0302020204030204" pitchFamily="34" charset="0"/>
                          <a:cs typeface="Calibri Light" panose="020F0302020204030204" pitchFamily="34" charset="0"/>
                        </a:rPr>
                        <a:t>16,79%</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658680911"/>
                  </a:ext>
                </a:extLst>
              </a:tr>
              <a:tr h="0">
                <a:tc>
                  <a:txBody>
                    <a:bodyPr/>
                    <a:lstStyle/>
                    <a:p>
                      <a:pPr marL="38100" marR="38100">
                        <a:lnSpc>
                          <a:spcPct val="150000"/>
                        </a:lnSpc>
                        <a:spcAft>
                          <a:spcPts val="0"/>
                        </a:spcAft>
                      </a:pPr>
                      <a:r>
                        <a:rPr lang="en-US" sz="1200" dirty="0">
                          <a:effectLst/>
                          <a:latin typeface="Calibri Light" panose="020F0302020204030204" pitchFamily="34" charset="0"/>
                          <a:cs typeface="Calibri Light" panose="020F0302020204030204" pitchFamily="34" charset="0"/>
                        </a:rPr>
                        <a:t>3</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38100" marR="38100" algn="l">
                        <a:lnSpc>
                          <a:spcPct val="150000"/>
                        </a:lnSpc>
                        <a:spcAft>
                          <a:spcPts val="0"/>
                        </a:spcAft>
                      </a:pPr>
                      <a:r>
                        <a:rPr lang="en-US" sz="1200" dirty="0" smtClean="0">
                          <a:effectLst/>
                          <a:latin typeface="Calibri Light" panose="020F0302020204030204" pitchFamily="34" charset="0"/>
                          <a:cs typeface="Calibri Light" panose="020F0302020204030204" pitchFamily="34" charset="0"/>
                        </a:rPr>
                        <a:t>pH (Día</a:t>
                      </a:r>
                      <a:r>
                        <a:rPr lang="en-US" sz="1200" baseline="0" dirty="0" smtClean="0">
                          <a:effectLst/>
                          <a:latin typeface="Calibri Light" panose="020F0302020204030204" pitchFamily="34" charset="0"/>
                          <a:cs typeface="Calibri Light" panose="020F0302020204030204" pitchFamily="34" charset="0"/>
                        </a:rPr>
                        <a:t> 10)</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38100" marR="38100" algn="r">
                        <a:lnSpc>
                          <a:spcPct val="150000"/>
                        </a:lnSpc>
                        <a:spcAft>
                          <a:spcPts val="0"/>
                        </a:spcAft>
                      </a:pPr>
                      <a:r>
                        <a:rPr lang="en-US" sz="1200" dirty="0" smtClean="0">
                          <a:effectLst/>
                          <a:latin typeface="Calibri Light" panose="020F0302020204030204" pitchFamily="34" charset="0"/>
                          <a:cs typeface="Calibri Light" panose="020F0302020204030204" pitchFamily="34" charset="0"/>
                        </a:rPr>
                        <a:t>3,98%</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15058803"/>
                  </a:ext>
                </a:extLst>
              </a:tr>
              <a:tr h="0">
                <a:tc>
                  <a:txBody>
                    <a:bodyPr/>
                    <a:lstStyle/>
                    <a:p>
                      <a:pPr marL="38100" marR="38100">
                        <a:lnSpc>
                          <a:spcPct val="150000"/>
                        </a:lnSpc>
                        <a:spcAft>
                          <a:spcPts val="0"/>
                        </a:spcAft>
                      </a:pPr>
                      <a:r>
                        <a:rPr lang="en-US" sz="1200">
                          <a:effectLst/>
                          <a:latin typeface="Calibri Light" panose="020F0302020204030204" pitchFamily="34" charset="0"/>
                          <a:cs typeface="Calibri Light" panose="020F0302020204030204" pitchFamily="34" charset="0"/>
                        </a:rPr>
                        <a:t>4</a:t>
                      </a:r>
                      <a:endParaRPr lang="en-US" sz="14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38100" marR="38100" algn="l">
                        <a:lnSpc>
                          <a:spcPct val="150000"/>
                        </a:lnSpc>
                        <a:spcAft>
                          <a:spcPts val="0"/>
                        </a:spcAft>
                      </a:pPr>
                      <a:r>
                        <a:rPr lang="en-US" sz="1200" dirty="0" smtClean="0">
                          <a:effectLst/>
                          <a:latin typeface="Calibri Light" panose="020F0302020204030204" pitchFamily="34" charset="0"/>
                          <a:cs typeface="Calibri Light" panose="020F0302020204030204" pitchFamily="34" charset="0"/>
                        </a:rPr>
                        <a:t>Acidez (Día 0)</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38100" marR="38100" algn="r">
                        <a:lnSpc>
                          <a:spcPct val="150000"/>
                        </a:lnSpc>
                        <a:spcAft>
                          <a:spcPts val="0"/>
                        </a:spcAft>
                      </a:pPr>
                      <a:r>
                        <a:rPr lang="en-US" sz="1200" dirty="0" smtClean="0">
                          <a:effectLst/>
                          <a:latin typeface="Calibri Light" panose="020F0302020204030204" pitchFamily="34" charset="0"/>
                          <a:cs typeface="Calibri Light" panose="020F0302020204030204" pitchFamily="34" charset="0"/>
                        </a:rPr>
                        <a:t>2,17%</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99805878"/>
                  </a:ext>
                </a:extLst>
              </a:tr>
            </a:tbl>
          </a:graphicData>
        </a:graphic>
      </p:graphicFrame>
      <p:sp>
        <p:nvSpPr>
          <p:cNvPr id="8" name="CuadroTexto 7">
            <a:extLst>
              <a:ext uri="{FF2B5EF4-FFF2-40B4-BE49-F238E27FC236}">
                <a16:creationId xmlns:a16="http://schemas.microsoft.com/office/drawing/2014/main" id="{71A8FA84-499B-41CF-9C7C-F08832D7A860}"/>
              </a:ext>
            </a:extLst>
          </p:cNvPr>
          <p:cNvSpPr txBox="1"/>
          <p:nvPr/>
        </p:nvSpPr>
        <p:spPr>
          <a:xfrm>
            <a:off x="510048" y="4343360"/>
            <a:ext cx="7285704" cy="523220"/>
          </a:xfrm>
          <a:prstGeom prst="rect">
            <a:avLst/>
          </a:prstGeom>
          <a:noFill/>
          <a:ln w="19050">
            <a:solidFill>
              <a:schemeClr val="accent1"/>
            </a:solidFill>
            <a:prstDash val="sysDash"/>
          </a:ln>
        </p:spPr>
        <p:txBody>
          <a:bodyPr wrap="square" rtlCol="0">
            <a:spAutoFit/>
          </a:bodyPr>
          <a:lstStyle>
            <a:defPPr marR="0" lvl="0" algn="l" rtl="0">
              <a:lnSpc>
                <a:spcPct val="100000"/>
              </a:lnSpc>
              <a:spcBef>
                <a:spcPts val="0"/>
              </a:spcBef>
              <a:spcAft>
                <a:spcPts val="0"/>
              </a:spcAft>
              <a:defRPr/>
            </a:defPPr>
            <a:lvl1pPr algn="ctr"/>
          </a:lstStyle>
          <a:p>
            <a:r>
              <a:rPr lang="es-ES" dirty="0">
                <a:latin typeface="Calibri Light" panose="020F0302020204030204" pitchFamily="34" charset="0"/>
                <a:cs typeface="Calibri Light" panose="020F0302020204030204" pitchFamily="34" charset="0"/>
              </a:rPr>
              <a:t>Entre los principales factores que influyen en la </a:t>
            </a:r>
            <a:r>
              <a:rPr lang="es-ES" dirty="0" smtClean="0">
                <a:latin typeface="Calibri Light" panose="020F0302020204030204" pitchFamily="34" charset="0"/>
                <a:cs typeface="Calibri Light" panose="020F0302020204030204" pitchFamily="34" charset="0"/>
              </a:rPr>
              <a:t>bioconservación </a:t>
            </a:r>
            <a:r>
              <a:rPr lang="es-ES" dirty="0">
                <a:latin typeface="Calibri Light" panose="020F0302020204030204" pitchFamily="34" charset="0"/>
                <a:cs typeface="Calibri Light" panose="020F0302020204030204" pitchFamily="34" charset="0"/>
              </a:rPr>
              <a:t>de </a:t>
            </a:r>
            <a:r>
              <a:rPr lang="es-ES" dirty="0" smtClean="0">
                <a:latin typeface="Calibri Light" panose="020F0302020204030204" pitchFamily="34" charset="0"/>
                <a:cs typeface="Calibri Light" panose="020F0302020204030204" pitchFamily="34" charset="0"/>
              </a:rPr>
              <a:t>la carne de tilapia </a:t>
            </a:r>
            <a:r>
              <a:rPr lang="es-ES" dirty="0">
                <a:latin typeface="Calibri Light" panose="020F0302020204030204" pitchFamily="34" charset="0"/>
                <a:cs typeface="Calibri Light" panose="020F0302020204030204" pitchFamily="34" charset="0"/>
              </a:rPr>
              <a:t>es </a:t>
            </a:r>
            <a:r>
              <a:rPr lang="es-ES" dirty="0" smtClean="0">
                <a:latin typeface="Calibri Light" panose="020F0302020204030204" pitchFamily="34" charset="0"/>
                <a:cs typeface="Calibri Light" panose="020F0302020204030204" pitchFamily="34" charset="0"/>
              </a:rPr>
              <a:t>el pH, debido que </a:t>
            </a:r>
            <a:r>
              <a:rPr lang="es-ES" dirty="0">
                <a:latin typeface="Calibri Light" panose="020F0302020204030204" pitchFamily="34" charset="0"/>
                <a:cs typeface="Calibri Light" panose="020F0302020204030204" pitchFamily="34" charset="0"/>
              </a:rPr>
              <a:t>intervienen en el crecimiento de los </a:t>
            </a:r>
            <a:r>
              <a:rPr lang="es-ES" dirty="0" smtClean="0">
                <a:latin typeface="Calibri Light" panose="020F0302020204030204" pitchFamily="34" charset="0"/>
                <a:cs typeface="Calibri Light" panose="020F0302020204030204" pitchFamily="34" charset="0"/>
              </a:rPr>
              <a:t>microorganismos (</a:t>
            </a:r>
            <a:r>
              <a:rPr lang="it-IT" dirty="0">
                <a:latin typeface="Calibri Light" panose="020F0302020204030204" pitchFamily="34" charset="0"/>
                <a:cs typeface="Calibri Light" panose="020F0302020204030204" pitchFamily="34" charset="0"/>
              </a:rPr>
              <a:t>Castillo, </a:t>
            </a:r>
            <a:r>
              <a:rPr lang="it-IT" dirty="0" smtClean="0">
                <a:latin typeface="Calibri Light" panose="020F0302020204030204" pitchFamily="34" charset="0"/>
                <a:cs typeface="Calibri Light" panose="020F0302020204030204" pitchFamily="34" charset="0"/>
              </a:rPr>
              <a:t>et al. 2017</a:t>
            </a:r>
            <a:r>
              <a:rPr lang="es-ES" dirty="0" smtClean="0">
                <a:latin typeface="Calibri Light" panose="020F0302020204030204" pitchFamily="34" charset="0"/>
                <a:cs typeface="Calibri Light" panose="020F0302020204030204" pitchFamily="34" charset="0"/>
              </a:rPr>
              <a:t>)</a:t>
            </a:r>
            <a:endParaRPr lang="es-ES" dirty="0">
              <a:latin typeface="Calibri Light" panose="020F0302020204030204" pitchFamily="34" charset="0"/>
              <a:cs typeface="Calibri Light" panose="020F0302020204030204" pitchFamily="34" charset="0"/>
            </a:endParaRPr>
          </a:p>
        </p:txBody>
      </p:sp>
      <p:sp>
        <p:nvSpPr>
          <p:cNvPr id="9" name="Flecha curvada hacia arriba 8"/>
          <p:cNvSpPr/>
          <p:nvPr/>
        </p:nvSpPr>
        <p:spPr>
          <a:xfrm rot="19310397">
            <a:off x="5781935" y="2887245"/>
            <a:ext cx="1216152" cy="55376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grpSp>
        <p:nvGrpSpPr>
          <p:cNvPr id="64" name="Google Shape;2491;p55"/>
          <p:cNvGrpSpPr/>
          <p:nvPr/>
        </p:nvGrpSpPr>
        <p:grpSpPr>
          <a:xfrm>
            <a:off x="7378890" y="2520288"/>
            <a:ext cx="1260285" cy="1760578"/>
            <a:chOff x="2419924" y="1516609"/>
            <a:chExt cx="1733376" cy="2921490"/>
          </a:xfrm>
        </p:grpSpPr>
        <p:sp>
          <p:nvSpPr>
            <p:cNvPr id="65" name="Google Shape;2492;p55"/>
            <p:cNvSpPr/>
            <p:nvPr/>
          </p:nvSpPr>
          <p:spPr>
            <a:xfrm>
              <a:off x="2676275" y="1662275"/>
              <a:ext cx="1477025" cy="1790350"/>
            </a:xfrm>
            <a:custGeom>
              <a:avLst/>
              <a:gdLst/>
              <a:ahLst/>
              <a:cxnLst/>
              <a:rect l="l" t="t" r="r" b="b"/>
              <a:pathLst>
                <a:path w="59081" h="71614" extrusionOk="0">
                  <a:moveTo>
                    <a:pt x="0" y="0"/>
                  </a:moveTo>
                  <a:lnTo>
                    <a:pt x="8355" y="71614"/>
                  </a:lnTo>
                  <a:lnTo>
                    <a:pt x="59081" y="46250"/>
                  </a:lnTo>
                  <a:close/>
                </a:path>
              </a:pathLst>
            </a:custGeom>
            <a:solidFill>
              <a:schemeClr val="accent1"/>
            </a:solidFill>
            <a:ln>
              <a:noFill/>
            </a:ln>
          </p:spPr>
        </p:sp>
        <p:grpSp>
          <p:nvGrpSpPr>
            <p:cNvPr id="66" name="Google Shape;2493;p55"/>
            <p:cNvGrpSpPr/>
            <p:nvPr/>
          </p:nvGrpSpPr>
          <p:grpSpPr>
            <a:xfrm>
              <a:off x="2419924" y="1516609"/>
              <a:ext cx="1519070" cy="2921490"/>
              <a:chOff x="323681" y="-1042125"/>
              <a:chExt cx="2087495" cy="4014690"/>
            </a:xfrm>
          </p:grpSpPr>
          <p:sp>
            <p:nvSpPr>
              <p:cNvPr id="67" name="Google Shape;2494;p55"/>
              <p:cNvSpPr/>
              <p:nvPr/>
            </p:nvSpPr>
            <p:spPr>
              <a:xfrm>
                <a:off x="323681" y="2501390"/>
                <a:ext cx="2087495" cy="471175"/>
              </a:xfrm>
              <a:custGeom>
                <a:avLst/>
                <a:gdLst/>
                <a:ahLst/>
                <a:cxnLst/>
                <a:rect l="l" t="t" r="r" b="b"/>
                <a:pathLst>
                  <a:path w="176794" h="18847" extrusionOk="0">
                    <a:moveTo>
                      <a:pt x="88397" y="0"/>
                    </a:moveTo>
                    <a:cubicBezTo>
                      <a:pt x="39596" y="0"/>
                      <a:pt x="1" y="4237"/>
                      <a:pt x="1" y="9440"/>
                    </a:cubicBezTo>
                    <a:cubicBezTo>
                      <a:pt x="1" y="14644"/>
                      <a:pt x="39596" y="18847"/>
                      <a:pt x="88397" y="18847"/>
                    </a:cubicBezTo>
                    <a:cubicBezTo>
                      <a:pt x="137199" y="18847"/>
                      <a:pt x="176794" y="14644"/>
                      <a:pt x="176794" y="9440"/>
                    </a:cubicBezTo>
                    <a:cubicBezTo>
                      <a:pt x="176794" y="4237"/>
                      <a:pt x="137199" y="0"/>
                      <a:pt x="88397"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495;p55"/>
              <p:cNvSpPr/>
              <p:nvPr/>
            </p:nvSpPr>
            <p:spPr>
              <a:xfrm>
                <a:off x="608550" y="2104525"/>
                <a:ext cx="788925" cy="702775"/>
              </a:xfrm>
              <a:custGeom>
                <a:avLst/>
                <a:gdLst/>
                <a:ahLst/>
                <a:cxnLst/>
                <a:rect l="l" t="t" r="r" b="b"/>
                <a:pathLst>
                  <a:path w="31557" h="28111" extrusionOk="0">
                    <a:moveTo>
                      <a:pt x="30289" y="1"/>
                    </a:moveTo>
                    <a:lnTo>
                      <a:pt x="12109" y="101"/>
                    </a:lnTo>
                    <a:lnTo>
                      <a:pt x="13477" y="14978"/>
                    </a:lnTo>
                    <a:lnTo>
                      <a:pt x="13577" y="17947"/>
                    </a:lnTo>
                    <a:lnTo>
                      <a:pt x="13577" y="18247"/>
                    </a:lnTo>
                    <a:cubicBezTo>
                      <a:pt x="13577" y="18247"/>
                      <a:pt x="2970" y="23117"/>
                      <a:pt x="1902" y="23985"/>
                    </a:cubicBezTo>
                    <a:cubicBezTo>
                      <a:pt x="835" y="24852"/>
                      <a:pt x="1" y="27654"/>
                      <a:pt x="968" y="27988"/>
                    </a:cubicBezTo>
                    <a:cubicBezTo>
                      <a:pt x="1235" y="28070"/>
                      <a:pt x="3546" y="28110"/>
                      <a:pt x="6775" y="28110"/>
                    </a:cubicBezTo>
                    <a:cubicBezTo>
                      <a:pt x="15250" y="28110"/>
                      <a:pt x="30050" y="27837"/>
                      <a:pt x="30823" y="27354"/>
                    </a:cubicBezTo>
                    <a:cubicBezTo>
                      <a:pt x="31223" y="27087"/>
                      <a:pt x="31423" y="23051"/>
                      <a:pt x="31523" y="18114"/>
                    </a:cubicBezTo>
                    <a:lnTo>
                      <a:pt x="31523" y="17980"/>
                    </a:lnTo>
                    <a:cubicBezTo>
                      <a:pt x="31557" y="16946"/>
                      <a:pt x="31557" y="15912"/>
                      <a:pt x="31557" y="14878"/>
                    </a:cubicBezTo>
                    <a:cubicBezTo>
                      <a:pt x="31557" y="14711"/>
                      <a:pt x="30289" y="1"/>
                      <a:pt x="30289" y="1"/>
                    </a:cubicBezTo>
                    <a:close/>
                  </a:path>
                </a:pathLst>
              </a:cu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496;p55"/>
              <p:cNvSpPr/>
              <p:nvPr/>
            </p:nvSpPr>
            <p:spPr>
              <a:xfrm>
                <a:off x="607725" y="2621575"/>
                <a:ext cx="787250" cy="185400"/>
              </a:xfrm>
              <a:custGeom>
                <a:avLst/>
                <a:gdLst/>
                <a:ahLst/>
                <a:cxnLst/>
                <a:rect l="l" t="t" r="r" b="b"/>
                <a:pathLst>
                  <a:path w="31490" h="7416" extrusionOk="0">
                    <a:moveTo>
                      <a:pt x="31490" y="0"/>
                    </a:moveTo>
                    <a:lnTo>
                      <a:pt x="31490" y="0"/>
                    </a:lnTo>
                    <a:cubicBezTo>
                      <a:pt x="21816" y="2669"/>
                      <a:pt x="12743" y="3503"/>
                      <a:pt x="7539" y="3503"/>
                    </a:cubicBezTo>
                    <a:cubicBezTo>
                      <a:pt x="4637" y="3503"/>
                      <a:pt x="5171" y="2202"/>
                      <a:pt x="6272" y="1001"/>
                    </a:cubicBezTo>
                    <a:lnTo>
                      <a:pt x="6272" y="1001"/>
                    </a:lnTo>
                    <a:cubicBezTo>
                      <a:pt x="4170" y="2035"/>
                      <a:pt x="2335" y="2969"/>
                      <a:pt x="1935" y="3303"/>
                    </a:cubicBezTo>
                    <a:cubicBezTo>
                      <a:pt x="834" y="4170"/>
                      <a:pt x="0" y="6972"/>
                      <a:pt x="1001" y="7272"/>
                    </a:cubicBezTo>
                    <a:cubicBezTo>
                      <a:pt x="1284" y="7370"/>
                      <a:pt x="3855" y="7416"/>
                      <a:pt x="7382" y="7416"/>
                    </a:cubicBezTo>
                    <a:cubicBezTo>
                      <a:pt x="15934" y="7416"/>
                      <a:pt x="30100" y="7144"/>
                      <a:pt x="30856" y="6672"/>
                    </a:cubicBezTo>
                    <a:cubicBezTo>
                      <a:pt x="31189" y="6472"/>
                      <a:pt x="31389" y="3703"/>
                      <a:pt x="3149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497;p55"/>
              <p:cNvSpPr/>
              <p:nvPr/>
            </p:nvSpPr>
            <p:spPr>
              <a:xfrm>
                <a:off x="872726" y="89750"/>
                <a:ext cx="742399" cy="2456800"/>
              </a:xfrm>
              <a:custGeom>
                <a:avLst/>
                <a:gdLst/>
                <a:ahLst/>
                <a:cxnLst/>
                <a:rect l="l" t="t" r="r" b="b"/>
                <a:pathLst>
                  <a:path w="32358" h="98272" extrusionOk="0">
                    <a:moveTo>
                      <a:pt x="15378" y="1"/>
                    </a:moveTo>
                    <a:cubicBezTo>
                      <a:pt x="15378" y="1"/>
                      <a:pt x="13410" y="6305"/>
                      <a:pt x="10909" y="14444"/>
                    </a:cubicBezTo>
                    <a:cubicBezTo>
                      <a:pt x="6839" y="27721"/>
                      <a:pt x="1402" y="46000"/>
                      <a:pt x="868" y="50437"/>
                    </a:cubicBezTo>
                    <a:cubicBezTo>
                      <a:pt x="1" y="57609"/>
                      <a:pt x="3236" y="98271"/>
                      <a:pt x="3236" y="98271"/>
                    </a:cubicBezTo>
                    <a:lnTo>
                      <a:pt x="23284" y="98271"/>
                    </a:lnTo>
                    <a:cubicBezTo>
                      <a:pt x="23284" y="98271"/>
                      <a:pt x="19248" y="51471"/>
                      <a:pt x="19415" y="50637"/>
                    </a:cubicBezTo>
                    <a:cubicBezTo>
                      <a:pt x="19615" y="49603"/>
                      <a:pt x="20782" y="44866"/>
                      <a:pt x="22350" y="38662"/>
                    </a:cubicBezTo>
                    <a:cubicBezTo>
                      <a:pt x="22850" y="36727"/>
                      <a:pt x="23384" y="34659"/>
                      <a:pt x="23951" y="32491"/>
                    </a:cubicBezTo>
                    <a:cubicBezTo>
                      <a:pt x="25452" y="26653"/>
                      <a:pt x="27087" y="20315"/>
                      <a:pt x="28521" y="14778"/>
                    </a:cubicBezTo>
                    <a:cubicBezTo>
                      <a:pt x="30689" y="6472"/>
                      <a:pt x="32357" y="1"/>
                      <a:pt x="32357" y="1"/>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498;p55"/>
              <p:cNvSpPr/>
              <p:nvPr/>
            </p:nvSpPr>
            <p:spPr>
              <a:xfrm>
                <a:off x="946300" y="2457575"/>
                <a:ext cx="452000" cy="9450"/>
              </a:xfrm>
              <a:custGeom>
                <a:avLst/>
                <a:gdLst/>
                <a:ahLst/>
                <a:cxnLst/>
                <a:rect l="l" t="t" r="r" b="b"/>
                <a:pathLst>
                  <a:path w="18080" h="378" extrusionOk="0">
                    <a:moveTo>
                      <a:pt x="11062" y="1"/>
                    </a:moveTo>
                    <a:cubicBezTo>
                      <a:pt x="8466" y="1"/>
                      <a:pt x="5997" y="22"/>
                      <a:pt x="5304" y="22"/>
                    </a:cubicBezTo>
                    <a:cubicBezTo>
                      <a:pt x="2235" y="56"/>
                      <a:pt x="3136" y="89"/>
                      <a:pt x="67" y="156"/>
                    </a:cubicBezTo>
                    <a:cubicBezTo>
                      <a:pt x="0" y="156"/>
                      <a:pt x="0" y="222"/>
                      <a:pt x="67" y="222"/>
                    </a:cubicBezTo>
                    <a:cubicBezTo>
                      <a:pt x="3136" y="289"/>
                      <a:pt x="2235" y="322"/>
                      <a:pt x="5304" y="356"/>
                    </a:cubicBezTo>
                    <a:cubicBezTo>
                      <a:pt x="5997" y="356"/>
                      <a:pt x="8466" y="377"/>
                      <a:pt x="11062" y="377"/>
                    </a:cubicBezTo>
                    <a:cubicBezTo>
                      <a:pt x="14091" y="377"/>
                      <a:pt x="17292" y="348"/>
                      <a:pt x="18047" y="222"/>
                    </a:cubicBezTo>
                    <a:cubicBezTo>
                      <a:pt x="18080" y="222"/>
                      <a:pt x="18080" y="156"/>
                      <a:pt x="18047" y="156"/>
                    </a:cubicBezTo>
                    <a:cubicBezTo>
                      <a:pt x="17292" y="30"/>
                      <a:pt x="14091" y="1"/>
                      <a:pt x="1106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499;p55"/>
              <p:cNvSpPr/>
              <p:nvPr/>
            </p:nvSpPr>
            <p:spPr>
              <a:xfrm>
                <a:off x="1223150" y="196650"/>
                <a:ext cx="344450" cy="2214600"/>
              </a:xfrm>
              <a:custGeom>
                <a:avLst/>
                <a:gdLst/>
                <a:ahLst/>
                <a:cxnLst/>
                <a:rect l="l" t="t" r="r" b="b"/>
                <a:pathLst>
                  <a:path w="13778" h="88584" extrusionOk="0">
                    <a:moveTo>
                      <a:pt x="13720" y="1"/>
                    </a:moveTo>
                    <a:cubicBezTo>
                      <a:pt x="13688" y="1"/>
                      <a:pt x="13637" y="93"/>
                      <a:pt x="13577" y="295"/>
                    </a:cubicBezTo>
                    <a:cubicBezTo>
                      <a:pt x="13177" y="1729"/>
                      <a:pt x="12677" y="3130"/>
                      <a:pt x="12243" y="4564"/>
                    </a:cubicBezTo>
                    <a:cubicBezTo>
                      <a:pt x="11776" y="6032"/>
                      <a:pt x="11342" y="7467"/>
                      <a:pt x="10875" y="8934"/>
                    </a:cubicBezTo>
                    <a:cubicBezTo>
                      <a:pt x="10008" y="11803"/>
                      <a:pt x="9107" y="14705"/>
                      <a:pt x="8240" y="17607"/>
                    </a:cubicBezTo>
                    <a:cubicBezTo>
                      <a:pt x="6472" y="23378"/>
                      <a:pt x="4738" y="29149"/>
                      <a:pt x="3003" y="34920"/>
                    </a:cubicBezTo>
                    <a:cubicBezTo>
                      <a:pt x="2136" y="37755"/>
                      <a:pt x="1168" y="40590"/>
                      <a:pt x="501" y="43492"/>
                    </a:cubicBezTo>
                    <a:cubicBezTo>
                      <a:pt x="168" y="44860"/>
                      <a:pt x="1" y="46261"/>
                      <a:pt x="1" y="47662"/>
                    </a:cubicBezTo>
                    <a:cubicBezTo>
                      <a:pt x="1" y="49163"/>
                      <a:pt x="134" y="50697"/>
                      <a:pt x="301" y="52199"/>
                    </a:cubicBezTo>
                    <a:cubicBezTo>
                      <a:pt x="835" y="58203"/>
                      <a:pt x="1402" y="64207"/>
                      <a:pt x="1969" y="70245"/>
                    </a:cubicBezTo>
                    <a:cubicBezTo>
                      <a:pt x="2536" y="76282"/>
                      <a:pt x="3270" y="82387"/>
                      <a:pt x="3937" y="88424"/>
                    </a:cubicBezTo>
                    <a:cubicBezTo>
                      <a:pt x="3937" y="88533"/>
                      <a:pt x="3973" y="88584"/>
                      <a:pt x="4012" y="88584"/>
                    </a:cubicBezTo>
                    <a:cubicBezTo>
                      <a:pt x="4056" y="88584"/>
                      <a:pt x="4104" y="88516"/>
                      <a:pt x="4104" y="88391"/>
                    </a:cubicBezTo>
                    <a:cubicBezTo>
                      <a:pt x="4037" y="87591"/>
                      <a:pt x="3970" y="86823"/>
                      <a:pt x="3904" y="86056"/>
                    </a:cubicBezTo>
                    <a:cubicBezTo>
                      <a:pt x="3370" y="79952"/>
                      <a:pt x="2803" y="73847"/>
                      <a:pt x="2236" y="67743"/>
                    </a:cubicBezTo>
                    <a:lnTo>
                      <a:pt x="1402" y="58536"/>
                    </a:lnTo>
                    <a:cubicBezTo>
                      <a:pt x="1135" y="55501"/>
                      <a:pt x="768" y="52432"/>
                      <a:pt x="568" y="49363"/>
                    </a:cubicBezTo>
                    <a:cubicBezTo>
                      <a:pt x="468" y="47862"/>
                      <a:pt x="535" y="46328"/>
                      <a:pt x="768" y="44827"/>
                    </a:cubicBezTo>
                    <a:cubicBezTo>
                      <a:pt x="1035" y="43359"/>
                      <a:pt x="1402" y="41958"/>
                      <a:pt x="1836" y="40557"/>
                    </a:cubicBezTo>
                    <a:cubicBezTo>
                      <a:pt x="2736" y="37621"/>
                      <a:pt x="3604" y="34653"/>
                      <a:pt x="4504" y="31717"/>
                    </a:cubicBezTo>
                    <a:cubicBezTo>
                      <a:pt x="6272" y="25846"/>
                      <a:pt x="8007" y="19975"/>
                      <a:pt x="9741" y="14105"/>
                    </a:cubicBezTo>
                    <a:cubicBezTo>
                      <a:pt x="10642" y="11169"/>
                      <a:pt x="11509" y="8200"/>
                      <a:pt x="12376" y="5265"/>
                    </a:cubicBezTo>
                    <a:cubicBezTo>
                      <a:pt x="12810" y="3764"/>
                      <a:pt x="13210" y="2263"/>
                      <a:pt x="13644" y="795"/>
                    </a:cubicBezTo>
                    <a:cubicBezTo>
                      <a:pt x="13773" y="301"/>
                      <a:pt x="13777" y="1"/>
                      <a:pt x="1372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01;p55"/>
              <p:cNvSpPr/>
              <p:nvPr/>
            </p:nvSpPr>
            <p:spPr>
              <a:xfrm>
                <a:off x="1148100" y="2104525"/>
                <a:ext cx="791425" cy="702775"/>
              </a:xfrm>
              <a:custGeom>
                <a:avLst/>
                <a:gdLst/>
                <a:ahLst/>
                <a:cxnLst/>
                <a:rect l="l" t="t" r="r" b="b"/>
                <a:pathLst>
                  <a:path w="31657" h="28111" extrusionOk="0">
                    <a:moveTo>
                      <a:pt x="31156" y="1"/>
                    </a:moveTo>
                    <a:lnTo>
                      <a:pt x="12943" y="101"/>
                    </a:lnTo>
                    <a:lnTo>
                      <a:pt x="13477" y="14411"/>
                    </a:lnTo>
                    <a:lnTo>
                      <a:pt x="13477" y="14978"/>
                    </a:lnTo>
                    <a:lnTo>
                      <a:pt x="13577" y="17947"/>
                    </a:lnTo>
                    <a:lnTo>
                      <a:pt x="13577" y="18247"/>
                    </a:lnTo>
                    <a:cubicBezTo>
                      <a:pt x="13577" y="18247"/>
                      <a:pt x="2970" y="23117"/>
                      <a:pt x="1902" y="23985"/>
                    </a:cubicBezTo>
                    <a:cubicBezTo>
                      <a:pt x="835" y="24852"/>
                      <a:pt x="1" y="27654"/>
                      <a:pt x="1002" y="27988"/>
                    </a:cubicBezTo>
                    <a:cubicBezTo>
                      <a:pt x="1268" y="28070"/>
                      <a:pt x="3579" y="28110"/>
                      <a:pt x="6809" y="28110"/>
                    </a:cubicBezTo>
                    <a:cubicBezTo>
                      <a:pt x="15284" y="28110"/>
                      <a:pt x="30083" y="27837"/>
                      <a:pt x="30856" y="27354"/>
                    </a:cubicBezTo>
                    <a:cubicBezTo>
                      <a:pt x="31256" y="27087"/>
                      <a:pt x="31457" y="23051"/>
                      <a:pt x="31557" y="18114"/>
                    </a:cubicBezTo>
                    <a:lnTo>
                      <a:pt x="31557" y="17980"/>
                    </a:lnTo>
                    <a:cubicBezTo>
                      <a:pt x="31590" y="16946"/>
                      <a:pt x="31590" y="15912"/>
                      <a:pt x="31590" y="14878"/>
                    </a:cubicBezTo>
                    <a:lnTo>
                      <a:pt x="31590" y="14411"/>
                    </a:lnTo>
                    <a:cubicBezTo>
                      <a:pt x="31657" y="7339"/>
                      <a:pt x="31156" y="1"/>
                      <a:pt x="31156" y="1"/>
                    </a:cubicBezTo>
                    <a:close/>
                  </a:path>
                </a:pathLst>
              </a:cu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02;p55"/>
              <p:cNvSpPr/>
              <p:nvPr/>
            </p:nvSpPr>
            <p:spPr>
              <a:xfrm>
                <a:off x="1148100" y="2621575"/>
                <a:ext cx="787250" cy="185400"/>
              </a:xfrm>
              <a:custGeom>
                <a:avLst/>
                <a:gdLst/>
                <a:ahLst/>
                <a:cxnLst/>
                <a:rect l="l" t="t" r="r" b="b"/>
                <a:pathLst>
                  <a:path w="31490" h="7416" extrusionOk="0">
                    <a:moveTo>
                      <a:pt x="31490" y="0"/>
                    </a:moveTo>
                    <a:cubicBezTo>
                      <a:pt x="21816" y="2669"/>
                      <a:pt x="12743" y="3503"/>
                      <a:pt x="7540" y="3503"/>
                    </a:cubicBezTo>
                    <a:cubicBezTo>
                      <a:pt x="4637" y="3503"/>
                      <a:pt x="5171" y="2202"/>
                      <a:pt x="6272" y="1001"/>
                    </a:cubicBezTo>
                    <a:lnTo>
                      <a:pt x="6272" y="1001"/>
                    </a:lnTo>
                    <a:cubicBezTo>
                      <a:pt x="4170" y="2035"/>
                      <a:pt x="2336" y="2969"/>
                      <a:pt x="1902" y="3303"/>
                    </a:cubicBezTo>
                    <a:cubicBezTo>
                      <a:pt x="835" y="4170"/>
                      <a:pt x="1" y="6972"/>
                      <a:pt x="968" y="7272"/>
                    </a:cubicBezTo>
                    <a:cubicBezTo>
                      <a:pt x="1260" y="7370"/>
                      <a:pt x="3839" y="7416"/>
                      <a:pt x="7371" y="7416"/>
                    </a:cubicBezTo>
                    <a:cubicBezTo>
                      <a:pt x="15934" y="7416"/>
                      <a:pt x="30100" y="7144"/>
                      <a:pt x="30856" y="6672"/>
                    </a:cubicBezTo>
                    <a:cubicBezTo>
                      <a:pt x="31190" y="6472"/>
                      <a:pt x="31390" y="3703"/>
                      <a:pt x="3149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03;p55"/>
              <p:cNvSpPr/>
              <p:nvPr/>
            </p:nvSpPr>
            <p:spPr>
              <a:xfrm>
                <a:off x="1242518" y="90601"/>
                <a:ext cx="709332" cy="2465125"/>
              </a:xfrm>
              <a:custGeom>
                <a:avLst/>
                <a:gdLst/>
                <a:ahLst/>
                <a:cxnLst/>
                <a:rect l="l" t="t" r="r" b="b"/>
                <a:pathLst>
                  <a:path w="29388" h="98605" extrusionOk="0">
                    <a:moveTo>
                      <a:pt x="0" y="0"/>
                    </a:moveTo>
                    <a:cubicBezTo>
                      <a:pt x="0" y="0"/>
                      <a:pt x="400" y="8106"/>
                      <a:pt x="2268" y="14544"/>
                    </a:cubicBezTo>
                    <a:cubicBezTo>
                      <a:pt x="2402" y="15078"/>
                      <a:pt x="2569" y="15611"/>
                      <a:pt x="2735" y="16112"/>
                    </a:cubicBezTo>
                    <a:cubicBezTo>
                      <a:pt x="4437" y="16779"/>
                      <a:pt x="6105" y="17613"/>
                      <a:pt x="7639" y="18613"/>
                    </a:cubicBezTo>
                    <a:cubicBezTo>
                      <a:pt x="7639" y="18613"/>
                      <a:pt x="7839" y="25151"/>
                      <a:pt x="8039" y="32457"/>
                    </a:cubicBezTo>
                    <a:cubicBezTo>
                      <a:pt x="8239" y="40596"/>
                      <a:pt x="8473" y="49702"/>
                      <a:pt x="8440" y="51637"/>
                    </a:cubicBezTo>
                    <a:cubicBezTo>
                      <a:pt x="8273" y="58842"/>
                      <a:pt x="9340" y="98537"/>
                      <a:pt x="9340" y="98537"/>
                    </a:cubicBezTo>
                    <a:lnTo>
                      <a:pt x="29388" y="98604"/>
                    </a:lnTo>
                    <a:cubicBezTo>
                      <a:pt x="29388" y="98604"/>
                      <a:pt x="25752" y="54306"/>
                      <a:pt x="25785" y="51670"/>
                    </a:cubicBezTo>
                    <a:cubicBezTo>
                      <a:pt x="25819" y="47401"/>
                      <a:pt x="24818" y="28621"/>
                      <a:pt x="24051" y="14944"/>
                    </a:cubicBezTo>
                    <a:cubicBezTo>
                      <a:pt x="23750" y="9907"/>
                      <a:pt x="23150" y="4904"/>
                      <a:pt x="22183" y="0"/>
                    </a:cubicBez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04;p55"/>
              <p:cNvSpPr/>
              <p:nvPr/>
            </p:nvSpPr>
            <p:spPr>
              <a:xfrm>
                <a:off x="1491675" y="2462250"/>
                <a:ext cx="451200" cy="10100"/>
              </a:xfrm>
              <a:custGeom>
                <a:avLst/>
                <a:gdLst/>
                <a:ahLst/>
                <a:cxnLst/>
                <a:rect l="l" t="t" r="r" b="b"/>
                <a:pathLst>
                  <a:path w="18048" h="404" extrusionOk="0">
                    <a:moveTo>
                      <a:pt x="7343" y="0"/>
                    </a:moveTo>
                    <a:cubicBezTo>
                      <a:pt x="6372" y="0"/>
                      <a:pt x="5631" y="2"/>
                      <a:pt x="5305" y="2"/>
                    </a:cubicBezTo>
                    <a:cubicBezTo>
                      <a:pt x="2236" y="35"/>
                      <a:pt x="3103" y="69"/>
                      <a:pt x="34" y="102"/>
                    </a:cubicBezTo>
                    <a:cubicBezTo>
                      <a:pt x="1" y="135"/>
                      <a:pt x="1" y="169"/>
                      <a:pt x="34" y="202"/>
                    </a:cubicBezTo>
                    <a:cubicBezTo>
                      <a:pt x="3103" y="269"/>
                      <a:pt x="2236" y="302"/>
                      <a:pt x="5305" y="336"/>
                    </a:cubicBezTo>
                    <a:cubicBezTo>
                      <a:pt x="6122" y="354"/>
                      <a:pt x="9546" y="404"/>
                      <a:pt x="12662" y="404"/>
                    </a:cubicBezTo>
                    <a:cubicBezTo>
                      <a:pt x="15142" y="404"/>
                      <a:pt x="17426" y="372"/>
                      <a:pt x="18047" y="269"/>
                    </a:cubicBezTo>
                    <a:cubicBezTo>
                      <a:pt x="18047" y="236"/>
                      <a:pt x="18047" y="202"/>
                      <a:pt x="18047" y="202"/>
                    </a:cubicBezTo>
                    <a:cubicBezTo>
                      <a:pt x="16958" y="21"/>
                      <a:pt x="10742" y="0"/>
                      <a:pt x="734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05;p55"/>
              <p:cNvSpPr/>
              <p:nvPr/>
            </p:nvSpPr>
            <p:spPr>
              <a:xfrm>
                <a:off x="1775225" y="161150"/>
                <a:ext cx="130125" cy="2280950"/>
              </a:xfrm>
              <a:custGeom>
                <a:avLst/>
                <a:gdLst/>
                <a:ahLst/>
                <a:cxnLst/>
                <a:rect l="l" t="t" r="r" b="b"/>
                <a:pathLst>
                  <a:path w="5205" h="91238" extrusionOk="0">
                    <a:moveTo>
                      <a:pt x="85" y="0"/>
                    </a:moveTo>
                    <a:cubicBezTo>
                      <a:pt x="51" y="0"/>
                      <a:pt x="15" y="17"/>
                      <a:pt x="0" y="47"/>
                    </a:cubicBezTo>
                    <a:cubicBezTo>
                      <a:pt x="201" y="6385"/>
                      <a:pt x="367" y="12689"/>
                      <a:pt x="567" y="19027"/>
                    </a:cubicBezTo>
                    <a:cubicBezTo>
                      <a:pt x="968" y="30202"/>
                      <a:pt x="1435" y="41376"/>
                      <a:pt x="2169" y="52518"/>
                    </a:cubicBezTo>
                    <a:cubicBezTo>
                      <a:pt x="2869" y="63692"/>
                      <a:pt x="3703" y="80104"/>
                      <a:pt x="5171" y="91212"/>
                    </a:cubicBezTo>
                    <a:cubicBezTo>
                      <a:pt x="5171" y="91229"/>
                      <a:pt x="5179" y="91237"/>
                      <a:pt x="5187" y="91237"/>
                    </a:cubicBezTo>
                    <a:cubicBezTo>
                      <a:pt x="5196" y="91237"/>
                      <a:pt x="5204" y="91229"/>
                      <a:pt x="5204" y="91212"/>
                    </a:cubicBezTo>
                    <a:cubicBezTo>
                      <a:pt x="4537" y="84974"/>
                      <a:pt x="1902" y="44779"/>
                      <a:pt x="1401" y="33604"/>
                    </a:cubicBezTo>
                    <a:cubicBezTo>
                      <a:pt x="934" y="22430"/>
                      <a:pt x="534" y="11255"/>
                      <a:pt x="167" y="80"/>
                    </a:cubicBezTo>
                    <a:cubicBezTo>
                      <a:pt x="167" y="25"/>
                      <a:pt x="127" y="0"/>
                      <a:pt x="8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06;p55"/>
              <p:cNvSpPr/>
              <p:nvPr/>
            </p:nvSpPr>
            <p:spPr>
              <a:xfrm>
                <a:off x="1283725" y="480575"/>
                <a:ext cx="151275" cy="78700"/>
              </a:xfrm>
              <a:custGeom>
                <a:avLst/>
                <a:gdLst/>
                <a:ahLst/>
                <a:cxnLst/>
                <a:rect l="l" t="t" r="r" b="b"/>
                <a:pathLst>
                  <a:path w="6051" h="3148" extrusionOk="0">
                    <a:moveTo>
                      <a:pt x="198" y="0"/>
                    </a:moveTo>
                    <a:cubicBezTo>
                      <a:pt x="85" y="0"/>
                      <a:pt x="0" y="187"/>
                      <a:pt x="146" y="246"/>
                    </a:cubicBezTo>
                    <a:cubicBezTo>
                      <a:pt x="2014" y="1313"/>
                      <a:pt x="3983" y="2214"/>
                      <a:pt x="5917" y="3148"/>
                    </a:cubicBezTo>
                    <a:cubicBezTo>
                      <a:pt x="5984" y="3148"/>
                      <a:pt x="6051" y="3081"/>
                      <a:pt x="5984" y="3014"/>
                    </a:cubicBezTo>
                    <a:cubicBezTo>
                      <a:pt x="4183" y="1847"/>
                      <a:pt x="2248" y="846"/>
                      <a:pt x="247" y="12"/>
                    </a:cubicBezTo>
                    <a:cubicBezTo>
                      <a:pt x="230" y="4"/>
                      <a:pt x="214" y="0"/>
                      <a:pt x="19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07;p55"/>
              <p:cNvSpPr/>
              <p:nvPr/>
            </p:nvSpPr>
            <p:spPr>
              <a:xfrm>
                <a:off x="1285700" y="308125"/>
                <a:ext cx="92600" cy="219900"/>
              </a:xfrm>
              <a:custGeom>
                <a:avLst/>
                <a:gdLst/>
                <a:ahLst/>
                <a:cxnLst/>
                <a:rect l="l" t="t" r="r" b="b"/>
                <a:pathLst>
                  <a:path w="3704" h="8796" extrusionOk="0">
                    <a:moveTo>
                      <a:pt x="42" y="0"/>
                    </a:moveTo>
                    <a:cubicBezTo>
                      <a:pt x="23" y="0"/>
                      <a:pt x="1" y="19"/>
                      <a:pt x="1" y="39"/>
                    </a:cubicBezTo>
                    <a:cubicBezTo>
                      <a:pt x="101" y="839"/>
                      <a:pt x="168" y="1673"/>
                      <a:pt x="268" y="2474"/>
                    </a:cubicBezTo>
                    <a:cubicBezTo>
                      <a:pt x="301" y="3141"/>
                      <a:pt x="434" y="3841"/>
                      <a:pt x="601" y="4509"/>
                    </a:cubicBezTo>
                    <a:cubicBezTo>
                      <a:pt x="768" y="5109"/>
                      <a:pt x="1135" y="5676"/>
                      <a:pt x="1602" y="6076"/>
                    </a:cubicBezTo>
                    <a:cubicBezTo>
                      <a:pt x="1869" y="6310"/>
                      <a:pt x="2202" y="6510"/>
                      <a:pt x="2436" y="6710"/>
                    </a:cubicBezTo>
                    <a:cubicBezTo>
                      <a:pt x="2703" y="6910"/>
                      <a:pt x="2970" y="7110"/>
                      <a:pt x="3236" y="7311"/>
                    </a:cubicBezTo>
                    <a:cubicBezTo>
                      <a:pt x="3270" y="7377"/>
                      <a:pt x="3270" y="7444"/>
                      <a:pt x="3270" y="7511"/>
                    </a:cubicBezTo>
                    <a:cubicBezTo>
                      <a:pt x="3303" y="7711"/>
                      <a:pt x="3370" y="7944"/>
                      <a:pt x="3403" y="8145"/>
                    </a:cubicBezTo>
                    <a:cubicBezTo>
                      <a:pt x="3437" y="8345"/>
                      <a:pt x="3503" y="8545"/>
                      <a:pt x="3603" y="8745"/>
                    </a:cubicBezTo>
                    <a:cubicBezTo>
                      <a:pt x="3620" y="8778"/>
                      <a:pt x="3645" y="8795"/>
                      <a:pt x="3666" y="8795"/>
                    </a:cubicBezTo>
                    <a:cubicBezTo>
                      <a:pt x="3687" y="8795"/>
                      <a:pt x="3703" y="8778"/>
                      <a:pt x="3703" y="8745"/>
                    </a:cubicBezTo>
                    <a:cubicBezTo>
                      <a:pt x="3703" y="8545"/>
                      <a:pt x="3703" y="8311"/>
                      <a:pt x="3703" y="8111"/>
                    </a:cubicBezTo>
                    <a:cubicBezTo>
                      <a:pt x="3703" y="7911"/>
                      <a:pt x="3670" y="7678"/>
                      <a:pt x="3637" y="7477"/>
                    </a:cubicBezTo>
                    <a:cubicBezTo>
                      <a:pt x="3637" y="7277"/>
                      <a:pt x="3170" y="4475"/>
                      <a:pt x="3070" y="3875"/>
                    </a:cubicBezTo>
                    <a:cubicBezTo>
                      <a:pt x="2803" y="2707"/>
                      <a:pt x="2469" y="1573"/>
                      <a:pt x="2169" y="406"/>
                    </a:cubicBezTo>
                    <a:cubicBezTo>
                      <a:pt x="2169" y="389"/>
                      <a:pt x="2152" y="381"/>
                      <a:pt x="2136" y="381"/>
                    </a:cubicBezTo>
                    <a:cubicBezTo>
                      <a:pt x="2119" y="381"/>
                      <a:pt x="2102" y="389"/>
                      <a:pt x="2102" y="406"/>
                    </a:cubicBezTo>
                    <a:cubicBezTo>
                      <a:pt x="2336" y="1573"/>
                      <a:pt x="2503" y="2774"/>
                      <a:pt x="2703" y="3975"/>
                    </a:cubicBezTo>
                    <a:cubicBezTo>
                      <a:pt x="2803" y="4575"/>
                      <a:pt x="2903" y="5142"/>
                      <a:pt x="3003" y="5776"/>
                    </a:cubicBezTo>
                    <a:lnTo>
                      <a:pt x="3136" y="6577"/>
                    </a:lnTo>
                    <a:cubicBezTo>
                      <a:pt x="3136" y="6677"/>
                      <a:pt x="3170" y="6777"/>
                      <a:pt x="3170" y="6844"/>
                    </a:cubicBezTo>
                    <a:cubicBezTo>
                      <a:pt x="3036" y="6744"/>
                      <a:pt x="2869" y="6610"/>
                      <a:pt x="2703" y="6510"/>
                    </a:cubicBezTo>
                    <a:cubicBezTo>
                      <a:pt x="2436" y="6277"/>
                      <a:pt x="2136" y="6076"/>
                      <a:pt x="1869" y="5810"/>
                    </a:cubicBezTo>
                    <a:cubicBezTo>
                      <a:pt x="1402" y="5376"/>
                      <a:pt x="1102" y="4775"/>
                      <a:pt x="935" y="4142"/>
                    </a:cubicBezTo>
                    <a:cubicBezTo>
                      <a:pt x="768" y="3508"/>
                      <a:pt x="668" y="2874"/>
                      <a:pt x="534" y="2140"/>
                    </a:cubicBezTo>
                    <a:cubicBezTo>
                      <a:pt x="368" y="1440"/>
                      <a:pt x="201" y="739"/>
                      <a:pt x="67" y="39"/>
                    </a:cubicBezTo>
                    <a:cubicBezTo>
                      <a:pt x="67" y="11"/>
                      <a:pt x="56" y="0"/>
                      <a:pt x="4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08;p55"/>
              <p:cNvSpPr/>
              <p:nvPr/>
            </p:nvSpPr>
            <p:spPr>
              <a:xfrm>
                <a:off x="1191475" y="-1024275"/>
                <a:ext cx="563750" cy="463650"/>
              </a:xfrm>
              <a:custGeom>
                <a:avLst/>
                <a:gdLst/>
                <a:ahLst/>
                <a:cxnLst/>
                <a:rect l="l" t="t" r="r" b="b"/>
                <a:pathLst>
                  <a:path w="22550" h="18546" extrusionOk="0">
                    <a:moveTo>
                      <a:pt x="11779" y="1"/>
                    </a:moveTo>
                    <a:cubicBezTo>
                      <a:pt x="10867" y="1"/>
                      <a:pt x="10208" y="163"/>
                      <a:pt x="10208" y="163"/>
                    </a:cubicBezTo>
                    <a:cubicBezTo>
                      <a:pt x="3436" y="297"/>
                      <a:pt x="4137" y="6668"/>
                      <a:pt x="3903" y="7569"/>
                    </a:cubicBezTo>
                    <a:cubicBezTo>
                      <a:pt x="3703" y="8503"/>
                      <a:pt x="0" y="13306"/>
                      <a:pt x="2035" y="15808"/>
                    </a:cubicBezTo>
                    <a:cubicBezTo>
                      <a:pt x="3087" y="17108"/>
                      <a:pt x="4656" y="17890"/>
                      <a:pt x="6342" y="17890"/>
                    </a:cubicBezTo>
                    <a:cubicBezTo>
                      <a:pt x="6474" y="17890"/>
                      <a:pt x="6606" y="17886"/>
                      <a:pt x="6739" y="17876"/>
                    </a:cubicBezTo>
                    <a:lnTo>
                      <a:pt x="5704" y="16208"/>
                    </a:lnTo>
                    <a:lnTo>
                      <a:pt x="5704" y="16208"/>
                    </a:lnTo>
                    <a:cubicBezTo>
                      <a:pt x="6572" y="17109"/>
                      <a:pt x="7673" y="17743"/>
                      <a:pt x="8873" y="18076"/>
                    </a:cubicBezTo>
                    <a:cubicBezTo>
                      <a:pt x="9816" y="18359"/>
                      <a:pt x="11135" y="18545"/>
                      <a:pt x="12535" y="18545"/>
                    </a:cubicBezTo>
                    <a:cubicBezTo>
                      <a:pt x="14109" y="18545"/>
                      <a:pt x="15787" y="18310"/>
                      <a:pt x="17146" y="17709"/>
                    </a:cubicBezTo>
                    <a:cubicBezTo>
                      <a:pt x="19714" y="16575"/>
                      <a:pt x="20215" y="14841"/>
                      <a:pt x="20215" y="14841"/>
                    </a:cubicBezTo>
                    <a:lnTo>
                      <a:pt x="20215" y="16108"/>
                    </a:lnTo>
                    <a:cubicBezTo>
                      <a:pt x="21382" y="15441"/>
                      <a:pt x="22183" y="14240"/>
                      <a:pt x="22283" y="12872"/>
                    </a:cubicBezTo>
                    <a:cubicBezTo>
                      <a:pt x="22550" y="10537"/>
                      <a:pt x="19381" y="6835"/>
                      <a:pt x="19381" y="6835"/>
                    </a:cubicBezTo>
                    <a:cubicBezTo>
                      <a:pt x="19381" y="6835"/>
                      <a:pt x="17913" y="2899"/>
                      <a:pt x="14944" y="864"/>
                    </a:cubicBezTo>
                    <a:cubicBezTo>
                      <a:pt x="13914" y="172"/>
                      <a:pt x="12714" y="1"/>
                      <a:pt x="11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09;p55"/>
              <p:cNvSpPr/>
              <p:nvPr/>
            </p:nvSpPr>
            <p:spPr>
              <a:xfrm>
                <a:off x="1655350" y="-871250"/>
                <a:ext cx="114050" cy="243025"/>
              </a:xfrm>
              <a:custGeom>
                <a:avLst/>
                <a:gdLst/>
                <a:ahLst/>
                <a:cxnLst/>
                <a:rect l="l" t="t" r="r" b="b"/>
                <a:pathLst>
                  <a:path w="4562" h="9721" extrusionOk="0">
                    <a:moveTo>
                      <a:pt x="61" y="0"/>
                    </a:moveTo>
                    <a:cubicBezTo>
                      <a:pt x="30" y="0"/>
                      <a:pt x="1" y="31"/>
                      <a:pt x="25" y="80"/>
                    </a:cubicBezTo>
                    <a:cubicBezTo>
                      <a:pt x="726" y="881"/>
                      <a:pt x="1460" y="1648"/>
                      <a:pt x="2160" y="2415"/>
                    </a:cubicBezTo>
                    <a:cubicBezTo>
                      <a:pt x="2894" y="3149"/>
                      <a:pt x="3494" y="4016"/>
                      <a:pt x="3928" y="4984"/>
                    </a:cubicBezTo>
                    <a:cubicBezTo>
                      <a:pt x="4228" y="5784"/>
                      <a:pt x="4228" y="6685"/>
                      <a:pt x="3961" y="7519"/>
                    </a:cubicBezTo>
                    <a:cubicBezTo>
                      <a:pt x="3728" y="8353"/>
                      <a:pt x="3228" y="9086"/>
                      <a:pt x="2560" y="9654"/>
                    </a:cubicBezTo>
                    <a:cubicBezTo>
                      <a:pt x="2527" y="9687"/>
                      <a:pt x="2594" y="9720"/>
                      <a:pt x="2594" y="9720"/>
                    </a:cubicBezTo>
                    <a:cubicBezTo>
                      <a:pt x="3161" y="9187"/>
                      <a:pt x="3661" y="8586"/>
                      <a:pt x="4062" y="7952"/>
                    </a:cubicBezTo>
                    <a:cubicBezTo>
                      <a:pt x="4395" y="7352"/>
                      <a:pt x="4562" y="6718"/>
                      <a:pt x="4562" y="6051"/>
                    </a:cubicBezTo>
                    <a:cubicBezTo>
                      <a:pt x="4562" y="5250"/>
                      <a:pt x="4295" y="4483"/>
                      <a:pt x="3861" y="3816"/>
                    </a:cubicBezTo>
                    <a:cubicBezTo>
                      <a:pt x="3361" y="3082"/>
                      <a:pt x="2761" y="2448"/>
                      <a:pt x="2127" y="1848"/>
                    </a:cubicBezTo>
                    <a:cubicBezTo>
                      <a:pt x="1493" y="1181"/>
                      <a:pt x="793" y="580"/>
                      <a:pt x="92" y="13"/>
                    </a:cubicBezTo>
                    <a:cubicBezTo>
                      <a:pt x="83" y="4"/>
                      <a:pt x="72" y="0"/>
                      <a:pt x="61" y="0"/>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10;p55"/>
              <p:cNvSpPr/>
              <p:nvPr/>
            </p:nvSpPr>
            <p:spPr>
              <a:xfrm>
                <a:off x="1209825" y="-952175"/>
                <a:ext cx="120950" cy="363300"/>
              </a:xfrm>
              <a:custGeom>
                <a:avLst/>
                <a:gdLst/>
                <a:ahLst/>
                <a:cxnLst/>
                <a:rect l="l" t="t" r="r" b="b"/>
                <a:pathLst>
                  <a:path w="4838" h="14532" extrusionOk="0">
                    <a:moveTo>
                      <a:pt x="4784" y="1"/>
                    </a:moveTo>
                    <a:cubicBezTo>
                      <a:pt x="4776" y="1"/>
                      <a:pt x="4770" y="5"/>
                      <a:pt x="4770" y="15"/>
                    </a:cubicBezTo>
                    <a:cubicBezTo>
                      <a:pt x="4070" y="1115"/>
                      <a:pt x="3770" y="2416"/>
                      <a:pt x="3269" y="3617"/>
                    </a:cubicBezTo>
                    <a:cubicBezTo>
                      <a:pt x="2402" y="5852"/>
                      <a:pt x="601" y="7720"/>
                      <a:pt x="234" y="10155"/>
                    </a:cubicBezTo>
                    <a:cubicBezTo>
                      <a:pt x="67" y="11156"/>
                      <a:pt x="267" y="12190"/>
                      <a:pt x="767" y="13057"/>
                    </a:cubicBezTo>
                    <a:cubicBezTo>
                      <a:pt x="1268" y="13825"/>
                      <a:pt x="2035" y="14358"/>
                      <a:pt x="2936" y="14525"/>
                    </a:cubicBezTo>
                    <a:cubicBezTo>
                      <a:pt x="2940" y="14530"/>
                      <a:pt x="2945" y="14532"/>
                      <a:pt x="2948" y="14532"/>
                    </a:cubicBezTo>
                    <a:cubicBezTo>
                      <a:pt x="2968" y="14532"/>
                      <a:pt x="2964" y="14458"/>
                      <a:pt x="2936" y="14458"/>
                    </a:cubicBezTo>
                    <a:cubicBezTo>
                      <a:pt x="1835" y="14358"/>
                      <a:pt x="1034" y="13358"/>
                      <a:pt x="701" y="12357"/>
                    </a:cubicBezTo>
                    <a:cubicBezTo>
                      <a:pt x="0" y="10222"/>
                      <a:pt x="1201" y="8087"/>
                      <a:pt x="2235" y="6286"/>
                    </a:cubicBezTo>
                    <a:cubicBezTo>
                      <a:pt x="2802" y="5318"/>
                      <a:pt x="3303" y="4284"/>
                      <a:pt x="3670" y="3184"/>
                    </a:cubicBezTo>
                    <a:cubicBezTo>
                      <a:pt x="4003" y="2116"/>
                      <a:pt x="4237" y="1015"/>
                      <a:pt x="4837" y="48"/>
                    </a:cubicBezTo>
                    <a:cubicBezTo>
                      <a:pt x="4837" y="24"/>
                      <a:pt x="4804" y="1"/>
                      <a:pt x="4784"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11;p55"/>
              <p:cNvSpPr/>
              <p:nvPr/>
            </p:nvSpPr>
            <p:spPr>
              <a:xfrm>
                <a:off x="1209825" y="-858775"/>
                <a:ext cx="103425" cy="275575"/>
              </a:xfrm>
              <a:custGeom>
                <a:avLst/>
                <a:gdLst/>
                <a:ahLst/>
                <a:cxnLst/>
                <a:rect l="l" t="t" r="r" b="b"/>
                <a:pathLst>
                  <a:path w="4137" h="11023" extrusionOk="0">
                    <a:moveTo>
                      <a:pt x="3783" y="1"/>
                    </a:moveTo>
                    <a:cubicBezTo>
                      <a:pt x="3775" y="1"/>
                      <a:pt x="3770" y="5"/>
                      <a:pt x="3770" y="15"/>
                    </a:cubicBezTo>
                    <a:cubicBezTo>
                      <a:pt x="3403" y="982"/>
                      <a:pt x="2635" y="1683"/>
                      <a:pt x="1902" y="2383"/>
                    </a:cubicBezTo>
                    <a:cubicBezTo>
                      <a:pt x="1268" y="2950"/>
                      <a:pt x="734" y="3651"/>
                      <a:pt x="367" y="4451"/>
                    </a:cubicBezTo>
                    <a:cubicBezTo>
                      <a:pt x="67" y="5285"/>
                      <a:pt x="34" y="6186"/>
                      <a:pt x="267" y="7053"/>
                    </a:cubicBezTo>
                    <a:cubicBezTo>
                      <a:pt x="734" y="8954"/>
                      <a:pt x="2402" y="10289"/>
                      <a:pt x="4137" y="11023"/>
                    </a:cubicBezTo>
                    <a:lnTo>
                      <a:pt x="4137" y="10989"/>
                    </a:lnTo>
                    <a:cubicBezTo>
                      <a:pt x="3136" y="10522"/>
                      <a:pt x="2235" y="9855"/>
                      <a:pt x="1501" y="8988"/>
                    </a:cubicBezTo>
                    <a:cubicBezTo>
                      <a:pt x="367" y="7620"/>
                      <a:pt x="0" y="5585"/>
                      <a:pt x="968" y="3984"/>
                    </a:cubicBezTo>
                    <a:cubicBezTo>
                      <a:pt x="1802" y="2583"/>
                      <a:pt x="3269" y="1649"/>
                      <a:pt x="3836" y="48"/>
                    </a:cubicBezTo>
                    <a:cubicBezTo>
                      <a:pt x="3836" y="24"/>
                      <a:pt x="3803" y="1"/>
                      <a:pt x="3783"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12;p55"/>
              <p:cNvSpPr/>
              <p:nvPr/>
            </p:nvSpPr>
            <p:spPr>
              <a:xfrm>
                <a:off x="559825" y="-555575"/>
                <a:ext cx="917975" cy="717075"/>
              </a:xfrm>
              <a:custGeom>
                <a:avLst/>
                <a:gdLst/>
                <a:ahLst/>
                <a:cxnLst/>
                <a:rect l="l" t="t" r="r" b="b"/>
                <a:pathLst>
                  <a:path w="36719" h="28683" extrusionOk="0">
                    <a:moveTo>
                      <a:pt x="34510" y="1"/>
                    </a:moveTo>
                    <a:cubicBezTo>
                      <a:pt x="33895" y="1"/>
                      <a:pt x="32963" y="424"/>
                      <a:pt x="31604" y="1463"/>
                    </a:cubicBezTo>
                    <a:cubicBezTo>
                      <a:pt x="27968" y="4232"/>
                      <a:pt x="18261" y="15406"/>
                      <a:pt x="16994" y="15773"/>
                    </a:cubicBezTo>
                    <a:cubicBezTo>
                      <a:pt x="16843" y="15816"/>
                      <a:pt x="16566" y="15835"/>
                      <a:pt x="16193" y="15835"/>
                    </a:cubicBezTo>
                    <a:cubicBezTo>
                      <a:pt x="13360" y="15835"/>
                      <a:pt x="4946" y="14726"/>
                      <a:pt x="3384" y="14372"/>
                    </a:cubicBezTo>
                    <a:cubicBezTo>
                      <a:pt x="3351" y="14365"/>
                      <a:pt x="3318" y="14362"/>
                      <a:pt x="3285" y="14362"/>
                    </a:cubicBezTo>
                    <a:cubicBezTo>
                      <a:pt x="1587" y="14362"/>
                      <a:pt x="1" y="23471"/>
                      <a:pt x="982" y="24813"/>
                    </a:cubicBezTo>
                    <a:cubicBezTo>
                      <a:pt x="2837" y="27350"/>
                      <a:pt x="11964" y="28682"/>
                      <a:pt x="16999" y="28682"/>
                    </a:cubicBezTo>
                    <a:cubicBezTo>
                      <a:pt x="18121" y="28682"/>
                      <a:pt x="19039" y="28616"/>
                      <a:pt x="19629" y="28482"/>
                    </a:cubicBezTo>
                    <a:cubicBezTo>
                      <a:pt x="24599" y="27415"/>
                      <a:pt x="32138" y="12171"/>
                      <a:pt x="34039" y="7467"/>
                    </a:cubicBezTo>
                    <a:cubicBezTo>
                      <a:pt x="34848" y="5458"/>
                      <a:pt x="36718" y="1"/>
                      <a:pt x="34510" y="1"/>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13;p55"/>
              <p:cNvSpPr/>
              <p:nvPr/>
            </p:nvSpPr>
            <p:spPr>
              <a:xfrm>
                <a:off x="736975" y="-576425"/>
                <a:ext cx="753475" cy="740600"/>
              </a:xfrm>
              <a:custGeom>
                <a:avLst/>
                <a:gdLst/>
                <a:ahLst/>
                <a:cxnLst/>
                <a:rect l="l" t="t" r="r" b="b"/>
                <a:pathLst>
                  <a:path w="30139" h="29624" extrusionOk="0">
                    <a:moveTo>
                      <a:pt x="27991" y="1"/>
                    </a:moveTo>
                    <a:cubicBezTo>
                      <a:pt x="27759" y="1"/>
                      <a:pt x="27501" y="43"/>
                      <a:pt x="27220" y="129"/>
                    </a:cubicBezTo>
                    <a:cubicBezTo>
                      <a:pt x="26219" y="396"/>
                      <a:pt x="24952" y="1230"/>
                      <a:pt x="23417" y="2697"/>
                    </a:cubicBezTo>
                    <a:cubicBezTo>
                      <a:pt x="21783" y="4232"/>
                      <a:pt x="12510" y="14105"/>
                      <a:pt x="9541" y="16007"/>
                    </a:cubicBezTo>
                    <a:cubicBezTo>
                      <a:pt x="9251" y="16192"/>
                      <a:pt x="8782" y="16269"/>
                      <a:pt x="8206" y="16269"/>
                    </a:cubicBezTo>
                    <a:cubicBezTo>
                      <a:pt x="5468" y="16269"/>
                      <a:pt x="301" y="14539"/>
                      <a:pt x="301" y="14539"/>
                    </a:cubicBezTo>
                    <a:lnTo>
                      <a:pt x="1" y="28716"/>
                    </a:lnTo>
                    <a:cubicBezTo>
                      <a:pt x="1" y="28716"/>
                      <a:pt x="4985" y="29624"/>
                      <a:pt x="9529" y="29624"/>
                    </a:cubicBezTo>
                    <a:cubicBezTo>
                      <a:pt x="11562" y="29624"/>
                      <a:pt x="13507" y="29442"/>
                      <a:pt x="14878" y="28916"/>
                    </a:cubicBezTo>
                    <a:cubicBezTo>
                      <a:pt x="20315" y="26815"/>
                      <a:pt x="27687" y="9569"/>
                      <a:pt x="28688" y="6734"/>
                    </a:cubicBezTo>
                    <a:cubicBezTo>
                      <a:pt x="30139" y="2618"/>
                      <a:pt x="29829" y="1"/>
                      <a:pt x="27991" y="1"/>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14;p55"/>
              <p:cNvSpPr/>
              <p:nvPr/>
            </p:nvSpPr>
            <p:spPr>
              <a:xfrm>
                <a:off x="792025" y="-189600"/>
                <a:ext cx="16700" cy="317325"/>
              </a:xfrm>
              <a:custGeom>
                <a:avLst/>
                <a:gdLst/>
                <a:ahLst/>
                <a:cxnLst/>
                <a:rect l="l" t="t" r="r" b="b"/>
                <a:pathLst>
                  <a:path w="668" h="12693" extrusionOk="0">
                    <a:moveTo>
                      <a:pt x="517" y="0"/>
                    </a:moveTo>
                    <a:cubicBezTo>
                      <a:pt x="492" y="0"/>
                      <a:pt x="467" y="33"/>
                      <a:pt x="467" y="100"/>
                    </a:cubicBezTo>
                    <a:cubicBezTo>
                      <a:pt x="0" y="6371"/>
                      <a:pt x="367" y="10574"/>
                      <a:pt x="367" y="12643"/>
                    </a:cubicBezTo>
                    <a:cubicBezTo>
                      <a:pt x="367" y="12676"/>
                      <a:pt x="384" y="12693"/>
                      <a:pt x="405" y="12693"/>
                    </a:cubicBezTo>
                    <a:cubicBezTo>
                      <a:pt x="426" y="12693"/>
                      <a:pt x="451" y="12676"/>
                      <a:pt x="467" y="12643"/>
                    </a:cubicBezTo>
                    <a:cubicBezTo>
                      <a:pt x="567" y="10574"/>
                      <a:pt x="667" y="1968"/>
                      <a:pt x="567" y="100"/>
                    </a:cubicBezTo>
                    <a:cubicBezTo>
                      <a:pt x="567" y="33"/>
                      <a:pt x="542" y="0"/>
                      <a:pt x="51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15;p55"/>
              <p:cNvSpPr/>
              <p:nvPr/>
            </p:nvSpPr>
            <p:spPr>
              <a:xfrm>
                <a:off x="847900" y="-576400"/>
                <a:ext cx="642600" cy="740600"/>
              </a:xfrm>
              <a:custGeom>
                <a:avLst/>
                <a:gdLst/>
                <a:ahLst/>
                <a:cxnLst/>
                <a:rect l="l" t="t" r="r" b="b"/>
                <a:pathLst>
                  <a:path w="25704" h="29624" extrusionOk="0">
                    <a:moveTo>
                      <a:pt x="23548" y="1"/>
                    </a:moveTo>
                    <a:cubicBezTo>
                      <a:pt x="23317" y="1"/>
                      <a:pt x="23062" y="42"/>
                      <a:pt x="22783" y="128"/>
                    </a:cubicBezTo>
                    <a:cubicBezTo>
                      <a:pt x="22683" y="128"/>
                      <a:pt x="22616" y="195"/>
                      <a:pt x="22550" y="195"/>
                    </a:cubicBezTo>
                    <a:lnTo>
                      <a:pt x="0" y="29349"/>
                    </a:lnTo>
                    <a:cubicBezTo>
                      <a:pt x="1528" y="29500"/>
                      <a:pt x="3295" y="29624"/>
                      <a:pt x="5008" y="29624"/>
                    </a:cubicBezTo>
                    <a:cubicBezTo>
                      <a:pt x="7072" y="29624"/>
                      <a:pt x="9055" y="29444"/>
                      <a:pt x="10441" y="28915"/>
                    </a:cubicBezTo>
                    <a:cubicBezTo>
                      <a:pt x="15878" y="26847"/>
                      <a:pt x="23250" y="9568"/>
                      <a:pt x="24251" y="6766"/>
                    </a:cubicBezTo>
                    <a:cubicBezTo>
                      <a:pt x="25703" y="2646"/>
                      <a:pt x="25391" y="1"/>
                      <a:pt x="23548"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516;p55"/>
              <p:cNvSpPr/>
              <p:nvPr/>
            </p:nvSpPr>
            <p:spPr>
              <a:xfrm>
                <a:off x="1163125" y="-590000"/>
                <a:ext cx="693025" cy="863175"/>
              </a:xfrm>
              <a:custGeom>
                <a:avLst/>
                <a:gdLst/>
                <a:ahLst/>
                <a:cxnLst/>
                <a:rect l="l" t="t" r="r" b="b"/>
                <a:pathLst>
                  <a:path w="27721" h="34527" extrusionOk="0">
                    <a:moveTo>
                      <a:pt x="12506" y="1"/>
                    </a:moveTo>
                    <a:cubicBezTo>
                      <a:pt x="11061" y="1"/>
                      <a:pt x="9709" y="620"/>
                      <a:pt x="8640" y="1706"/>
                    </a:cubicBezTo>
                    <a:cubicBezTo>
                      <a:pt x="8073" y="2273"/>
                      <a:pt x="1368" y="11113"/>
                      <a:pt x="667" y="14482"/>
                    </a:cubicBezTo>
                    <a:cubicBezTo>
                      <a:pt x="67" y="17484"/>
                      <a:pt x="2002" y="20753"/>
                      <a:pt x="2002" y="20753"/>
                    </a:cubicBezTo>
                    <a:lnTo>
                      <a:pt x="0" y="34396"/>
                    </a:lnTo>
                    <a:cubicBezTo>
                      <a:pt x="0" y="34396"/>
                      <a:pt x="8678" y="34526"/>
                      <a:pt x="16531" y="34526"/>
                    </a:cubicBezTo>
                    <a:cubicBezTo>
                      <a:pt x="21242" y="34526"/>
                      <a:pt x="25656" y="34479"/>
                      <a:pt x="27720" y="34329"/>
                    </a:cubicBezTo>
                    <a:cubicBezTo>
                      <a:pt x="27720" y="34329"/>
                      <a:pt x="23217" y="8844"/>
                      <a:pt x="17313" y="2406"/>
                    </a:cubicBezTo>
                    <a:cubicBezTo>
                      <a:pt x="15765" y="737"/>
                      <a:pt x="14080" y="1"/>
                      <a:pt x="12506" y="1"/>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517;p55"/>
              <p:cNvSpPr/>
              <p:nvPr/>
            </p:nvSpPr>
            <p:spPr>
              <a:xfrm>
                <a:off x="1485850" y="-576550"/>
                <a:ext cx="536250" cy="1919625"/>
              </a:xfrm>
              <a:custGeom>
                <a:avLst/>
                <a:gdLst/>
                <a:ahLst/>
                <a:cxnLst/>
                <a:rect l="l" t="t" r="r" b="b"/>
                <a:pathLst>
                  <a:path w="21450" h="76785" extrusionOk="0">
                    <a:moveTo>
                      <a:pt x="1935" y="0"/>
                    </a:moveTo>
                    <a:cubicBezTo>
                      <a:pt x="1935" y="0"/>
                      <a:pt x="0" y="73186"/>
                      <a:pt x="1835" y="76322"/>
                    </a:cubicBezTo>
                    <a:cubicBezTo>
                      <a:pt x="2030" y="76649"/>
                      <a:pt x="2740" y="76785"/>
                      <a:pt x="3781" y="76785"/>
                    </a:cubicBezTo>
                    <a:cubicBezTo>
                      <a:pt x="8786" y="76785"/>
                      <a:pt x="21449" y="73653"/>
                      <a:pt x="21449" y="73653"/>
                    </a:cubicBezTo>
                    <a:cubicBezTo>
                      <a:pt x="21449" y="73653"/>
                      <a:pt x="16679" y="30289"/>
                      <a:pt x="11175" y="14844"/>
                    </a:cubicBezTo>
                    <a:cubicBezTo>
                      <a:pt x="6105" y="534"/>
                      <a:pt x="1935" y="0"/>
                      <a:pt x="1935"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518;p55"/>
              <p:cNvSpPr/>
              <p:nvPr/>
            </p:nvSpPr>
            <p:spPr>
              <a:xfrm>
                <a:off x="1580925" y="515050"/>
                <a:ext cx="303575" cy="316150"/>
              </a:xfrm>
              <a:custGeom>
                <a:avLst/>
                <a:gdLst/>
                <a:ahLst/>
                <a:cxnLst/>
                <a:rect l="l" t="t" r="r" b="b"/>
                <a:pathLst>
                  <a:path w="12143" h="12646" extrusionOk="0">
                    <a:moveTo>
                      <a:pt x="11742" y="301"/>
                    </a:moveTo>
                    <a:lnTo>
                      <a:pt x="11742" y="1869"/>
                    </a:lnTo>
                    <a:cubicBezTo>
                      <a:pt x="10518" y="2109"/>
                      <a:pt x="8550" y="2450"/>
                      <a:pt x="5706" y="2450"/>
                    </a:cubicBezTo>
                    <a:cubicBezTo>
                      <a:pt x="4209" y="2450"/>
                      <a:pt x="2469" y="2356"/>
                      <a:pt x="467" y="2102"/>
                    </a:cubicBezTo>
                    <a:cubicBezTo>
                      <a:pt x="467" y="1898"/>
                      <a:pt x="467" y="897"/>
                      <a:pt x="445" y="429"/>
                    </a:cubicBezTo>
                    <a:lnTo>
                      <a:pt x="445" y="429"/>
                    </a:lnTo>
                    <a:cubicBezTo>
                      <a:pt x="2365" y="648"/>
                      <a:pt x="4286" y="803"/>
                      <a:pt x="6238" y="835"/>
                    </a:cubicBezTo>
                    <a:cubicBezTo>
                      <a:pt x="8073" y="802"/>
                      <a:pt x="9907" y="635"/>
                      <a:pt x="11742" y="301"/>
                    </a:cubicBezTo>
                    <a:close/>
                    <a:moveTo>
                      <a:pt x="11709" y="2236"/>
                    </a:moveTo>
                    <a:lnTo>
                      <a:pt x="11709" y="7139"/>
                    </a:lnTo>
                    <a:cubicBezTo>
                      <a:pt x="11709" y="8374"/>
                      <a:pt x="11642" y="10508"/>
                      <a:pt x="11008" y="11242"/>
                    </a:cubicBezTo>
                    <a:cubicBezTo>
                      <a:pt x="10474" y="11876"/>
                      <a:pt x="8540" y="12310"/>
                      <a:pt x="6205" y="12310"/>
                    </a:cubicBezTo>
                    <a:cubicBezTo>
                      <a:pt x="3002" y="12310"/>
                      <a:pt x="1635" y="11643"/>
                      <a:pt x="1134" y="10975"/>
                    </a:cubicBezTo>
                    <a:cubicBezTo>
                      <a:pt x="567" y="10175"/>
                      <a:pt x="501" y="8841"/>
                      <a:pt x="467" y="7340"/>
                    </a:cubicBezTo>
                    <a:cubicBezTo>
                      <a:pt x="434" y="6139"/>
                      <a:pt x="467" y="2469"/>
                      <a:pt x="467" y="2403"/>
                    </a:cubicBezTo>
                    <a:cubicBezTo>
                      <a:pt x="1505" y="2607"/>
                      <a:pt x="3481" y="2852"/>
                      <a:pt x="5800" y="2852"/>
                    </a:cubicBezTo>
                    <a:cubicBezTo>
                      <a:pt x="7652" y="2852"/>
                      <a:pt x="9723" y="2695"/>
                      <a:pt x="11709" y="2236"/>
                    </a:cubicBezTo>
                    <a:close/>
                    <a:moveTo>
                      <a:pt x="11942" y="1"/>
                    </a:moveTo>
                    <a:cubicBezTo>
                      <a:pt x="10041" y="268"/>
                      <a:pt x="8173" y="401"/>
                      <a:pt x="6271" y="435"/>
                    </a:cubicBezTo>
                    <a:cubicBezTo>
                      <a:pt x="3636" y="435"/>
                      <a:pt x="1001" y="201"/>
                      <a:pt x="267" y="168"/>
                    </a:cubicBezTo>
                    <a:cubicBezTo>
                      <a:pt x="172" y="168"/>
                      <a:pt x="137" y="377"/>
                      <a:pt x="190" y="399"/>
                    </a:cubicBezTo>
                    <a:lnTo>
                      <a:pt x="190" y="399"/>
                    </a:lnTo>
                    <a:cubicBezTo>
                      <a:pt x="146" y="1073"/>
                      <a:pt x="31" y="3652"/>
                      <a:pt x="0" y="4204"/>
                    </a:cubicBezTo>
                    <a:cubicBezTo>
                      <a:pt x="0" y="5705"/>
                      <a:pt x="100" y="9941"/>
                      <a:pt x="467" y="10775"/>
                    </a:cubicBezTo>
                    <a:cubicBezTo>
                      <a:pt x="1301" y="12643"/>
                      <a:pt x="4937" y="12643"/>
                      <a:pt x="5938" y="12643"/>
                    </a:cubicBezTo>
                    <a:cubicBezTo>
                      <a:pt x="6084" y="12643"/>
                      <a:pt x="6279" y="12646"/>
                      <a:pt x="6507" y="12646"/>
                    </a:cubicBezTo>
                    <a:cubicBezTo>
                      <a:pt x="7842" y="12646"/>
                      <a:pt x="10350" y="12573"/>
                      <a:pt x="11375" y="11576"/>
                    </a:cubicBezTo>
                    <a:cubicBezTo>
                      <a:pt x="12009" y="10942"/>
                      <a:pt x="12142" y="7506"/>
                      <a:pt x="12075" y="4471"/>
                    </a:cubicBezTo>
                    <a:cubicBezTo>
                      <a:pt x="12009" y="3070"/>
                      <a:pt x="12009" y="34"/>
                      <a:pt x="11942"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19;p55"/>
              <p:cNvSpPr/>
              <p:nvPr/>
            </p:nvSpPr>
            <p:spPr>
              <a:xfrm>
                <a:off x="884575" y="-563200"/>
                <a:ext cx="511225" cy="1861325"/>
              </a:xfrm>
              <a:custGeom>
                <a:avLst/>
                <a:gdLst/>
                <a:ahLst/>
                <a:cxnLst/>
                <a:rect l="l" t="t" r="r" b="b"/>
                <a:pathLst>
                  <a:path w="20449" h="74453" extrusionOk="0">
                    <a:moveTo>
                      <a:pt x="20449" y="0"/>
                    </a:moveTo>
                    <a:lnTo>
                      <a:pt x="20449" y="0"/>
                    </a:lnTo>
                    <a:cubicBezTo>
                      <a:pt x="19348" y="500"/>
                      <a:pt x="12376" y="10141"/>
                      <a:pt x="11809" y="13476"/>
                    </a:cubicBezTo>
                    <a:cubicBezTo>
                      <a:pt x="11476" y="15545"/>
                      <a:pt x="11909" y="17646"/>
                      <a:pt x="13010" y="19447"/>
                    </a:cubicBezTo>
                    <a:lnTo>
                      <a:pt x="1" y="68816"/>
                    </a:lnTo>
                    <a:cubicBezTo>
                      <a:pt x="1" y="68816"/>
                      <a:pt x="9559" y="74453"/>
                      <a:pt x="11295" y="74453"/>
                    </a:cubicBezTo>
                    <a:cubicBezTo>
                      <a:pt x="11371" y="74453"/>
                      <a:pt x="11431" y="74442"/>
                      <a:pt x="11476" y="74420"/>
                    </a:cubicBezTo>
                    <a:cubicBezTo>
                      <a:pt x="12543" y="73886"/>
                      <a:pt x="16112" y="35959"/>
                      <a:pt x="18047" y="15144"/>
                    </a:cubicBezTo>
                    <a:cubicBezTo>
                      <a:pt x="18481" y="10041"/>
                      <a:pt x="19281" y="5004"/>
                      <a:pt x="20449"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20;p55"/>
              <p:cNvSpPr/>
              <p:nvPr/>
            </p:nvSpPr>
            <p:spPr>
              <a:xfrm>
                <a:off x="1163125" y="-413925"/>
                <a:ext cx="118425" cy="572725"/>
              </a:xfrm>
              <a:custGeom>
                <a:avLst/>
                <a:gdLst/>
                <a:ahLst/>
                <a:cxnLst/>
                <a:rect l="l" t="t" r="r" b="b"/>
                <a:pathLst>
                  <a:path w="4737" h="22909" extrusionOk="0">
                    <a:moveTo>
                      <a:pt x="4670" y="0"/>
                    </a:moveTo>
                    <a:cubicBezTo>
                      <a:pt x="4070" y="834"/>
                      <a:pt x="3436" y="1635"/>
                      <a:pt x="2836" y="2468"/>
                    </a:cubicBezTo>
                    <a:cubicBezTo>
                      <a:pt x="3036" y="2035"/>
                      <a:pt x="3236" y="1601"/>
                      <a:pt x="3436" y="1134"/>
                    </a:cubicBezTo>
                    <a:cubicBezTo>
                      <a:pt x="3436" y="1111"/>
                      <a:pt x="3404" y="1072"/>
                      <a:pt x="3374" y="1072"/>
                    </a:cubicBezTo>
                    <a:cubicBezTo>
                      <a:pt x="3360" y="1072"/>
                      <a:pt x="3346" y="1080"/>
                      <a:pt x="3336" y="1101"/>
                    </a:cubicBezTo>
                    <a:cubicBezTo>
                      <a:pt x="3069" y="1668"/>
                      <a:pt x="2836" y="2268"/>
                      <a:pt x="2569" y="2869"/>
                    </a:cubicBezTo>
                    <a:cubicBezTo>
                      <a:pt x="2035" y="3603"/>
                      <a:pt x="1568" y="4403"/>
                      <a:pt x="1168" y="5204"/>
                    </a:cubicBezTo>
                    <a:cubicBezTo>
                      <a:pt x="267" y="6905"/>
                      <a:pt x="0" y="8873"/>
                      <a:pt x="401" y="10774"/>
                    </a:cubicBezTo>
                    <a:cubicBezTo>
                      <a:pt x="534" y="11275"/>
                      <a:pt x="701" y="11775"/>
                      <a:pt x="968" y="12275"/>
                    </a:cubicBezTo>
                    <a:cubicBezTo>
                      <a:pt x="1134" y="12609"/>
                      <a:pt x="1668" y="13310"/>
                      <a:pt x="1668" y="13343"/>
                    </a:cubicBezTo>
                    <a:cubicBezTo>
                      <a:pt x="1301" y="15278"/>
                      <a:pt x="1034" y="17246"/>
                      <a:pt x="767" y="19214"/>
                    </a:cubicBezTo>
                    <a:cubicBezTo>
                      <a:pt x="542" y="20847"/>
                      <a:pt x="531" y="22909"/>
                      <a:pt x="633" y="22909"/>
                    </a:cubicBezTo>
                    <a:cubicBezTo>
                      <a:pt x="652" y="22909"/>
                      <a:pt x="675" y="22839"/>
                      <a:pt x="701" y="22683"/>
                    </a:cubicBezTo>
                    <a:cubicBezTo>
                      <a:pt x="1001" y="20715"/>
                      <a:pt x="1301" y="18747"/>
                      <a:pt x="1568" y="16779"/>
                    </a:cubicBezTo>
                    <a:cubicBezTo>
                      <a:pt x="1735" y="15678"/>
                      <a:pt x="1902" y="14544"/>
                      <a:pt x="2035" y="13443"/>
                    </a:cubicBezTo>
                    <a:cubicBezTo>
                      <a:pt x="1835" y="13009"/>
                      <a:pt x="1635" y="12609"/>
                      <a:pt x="1401" y="12209"/>
                    </a:cubicBezTo>
                    <a:cubicBezTo>
                      <a:pt x="1201" y="11808"/>
                      <a:pt x="1034" y="11375"/>
                      <a:pt x="901" y="10941"/>
                    </a:cubicBezTo>
                    <a:cubicBezTo>
                      <a:pt x="634" y="10041"/>
                      <a:pt x="567" y="9107"/>
                      <a:pt x="667" y="8173"/>
                    </a:cubicBezTo>
                    <a:cubicBezTo>
                      <a:pt x="901" y="6271"/>
                      <a:pt x="1868" y="4603"/>
                      <a:pt x="2869" y="3002"/>
                    </a:cubicBezTo>
                    <a:cubicBezTo>
                      <a:pt x="3469" y="2035"/>
                      <a:pt x="4103" y="1034"/>
                      <a:pt x="4737" y="33"/>
                    </a:cubicBezTo>
                    <a:cubicBezTo>
                      <a:pt x="4737" y="33"/>
                      <a:pt x="4704" y="0"/>
                      <a:pt x="467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21;p55"/>
              <p:cNvSpPr/>
              <p:nvPr/>
            </p:nvSpPr>
            <p:spPr>
              <a:xfrm>
                <a:off x="1274025" y="-557375"/>
                <a:ext cx="120950" cy="508725"/>
              </a:xfrm>
              <a:custGeom>
                <a:avLst/>
                <a:gdLst/>
                <a:ahLst/>
                <a:cxnLst/>
                <a:rect l="l" t="t" r="r" b="b"/>
                <a:pathLst>
                  <a:path w="4838" h="20349" extrusionOk="0">
                    <a:moveTo>
                      <a:pt x="4838" y="1"/>
                    </a:moveTo>
                    <a:lnTo>
                      <a:pt x="4838" y="1"/>
                    </a:lnTo>
                    <a:cubicBezTo>
                      <a:pt x="4104" y="935"/>
                      <a:pt x="3403" y="1835"/>
                      <a:pt x="2703" y="2769"/>
                    </a:cubicBezTo>
                    <a:cubicBezTo>
                      <a:pt x="1969" y="3737"/>
                      <a:pt x="1235" y="4671"/>
                      <a:pt x="568" y="5638"/>
                    </a:cubicBezTo>
                    <a:lnTo>
                      <a:pt x="468" y="5738"/>
                    </a:lnTo>
                    <a:lnTo>
                      <a:pt x="568" y="5838"/>
                    </a:lnTo>
                    <a:lnTo>
                      <a:pt x="2056" y="7478"/>
                    </a:lnTo>
                    <a:lnTo>
                      <a:pt x="2056" y="7478"/>
                    </a:lnTo>
                    <a:cubicBezTo>
                      <a:pt x="1404" y="8099"/>
                      <a:pt x="753" y="8722"/>
                      <a:pt x="101" y="9374"/>
                    </a:cubicBezTo>
                    <a:lnTo>
                      <a:pt x="1" y="9441"/>
                    </a:lnTo>
                    <a:lnTo>
                      <a:pt x="1" y="9541"/>
                    </a:lnTo>
                    <a:cubicBezTo>
                      <a:pt x="301" y="11342"/>
                      <a:pt x="568" y="13143"/>
                      <a:pt x="868" y="14945"/>
                    </a:cubicBezTo>
                    <a:cubicBezTo>
                      <a:pt x="1168" y="16746"/>
                      <a:pt x="1502" y="18547"/>
                      <a:pt x="1835" y="20349"/>
                    </a:cubicBezTo>
                    <a:cubicBezTo>
                      <a:pt x="1635" y="18547"/>
                      <a:pt x="1402" y="16746"/>
                      <a:pt x="1168" y="14911"/>
                    </a:cubicBezTo>
                    <a:cubicBezTo>
                      <a:pt x="939" y="13141"/>
                      <a:pt x="677" y="11371"/>
                      <a:pt x="415" y="9601"/>
                    </a:cubicBezTo>
                    <a:lnTo>
                      <a:pt x="415" y="9601"/>
                    </a:lnTo>
                    <a:cubicBezTo>
                      <a:pt x="1120" y="8958"/>
                      <a:pt x="1794" y="8315"/>
                      <a:pt x="2469" y="7673"/>
                    </a:cubicBezTo>
                    <a:lnTo>
                      <a:pt x="2603" y="7539"/>
                    </a:lnTo>
                    <a:lnTo>
                      <a:pt x="2469" y="7373"/>
                    </a:lnTo>
                    <a:lnTo>
                      <a:pt x="898" y="5738"/>
                    </a:lnTo>
                    <a:lnTo>
                      <a:pt x="898" y="5738"/>
                    </a:lnTo>
                    <a:cubicBezTo>
                      <a:pt x="1563" y="4815"/>
                      <a:pt x="2200" y="3891"/>
                      <a:pt x="2836" y="2936"/>
                    </a:cubicBezTo>
                    <a:cubicBezTo>
                      <a:pt x="3537" y="1969"/>
                      <a:pt x="4204" y="1001"/>
                      <a:pt x="4838"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22;p55"/>
              <p:cNvSpPr/>
              <p:nvPr/>
            </p:nvSpPr>
            <p:spPr>
              <a:xfrm>
                <a:off x="1528925" y="-557400"/>
                <a:ext cx="631600" cy="743100"/>
              </a:xfrm>
              <a:custGeom>
                <a:avLst/>
                <a:gdLst/>
                <a:ahLst/>
                <a:cxnLst/>
                <a:rect l="l" t="t" r="r" b="b"/>
                <a:pathLst>
                  <a:path w="25264" h="29724" extrusionOk="0">
                    <a:moveTo>
                      <a:pt x="1000" y="0"/>
                    </a:moveTo>
                    <a:cubicBezTo>
                      <a:pt x="1" y="0"/>
                      <a:pt x="131" y="1545"/>
                      <a:pt x="1980" y="5139"/>
                    </a:cubicBezTo>
                    <a:cubicBezTo>
                      <a:pt x="5162" y="11303"/>
                      <a:pt x="7784" y="16414"/>
                      <a:pt x="7359" y="16414"/>
                    </a:cubicBezTo>
                    <a:cubicBezTo>
                      <a:pt x="7357" y="16414"/>
                      <a:pt x="7354" y="16414"/>
                      <a:pt x="7351" y="16413"/>
                    </a:cubicBezTo>
                    <a:cubicBezTo>
                      <a:pt x="7350" y="16413"/>
                      <a:pt x="7350" y="16413"/>
                      <a:pt x="7350" y="16413"/>
                    </a:cubicBezTo>
                    <a:lnTo>
                      <a:pt x="7350" y="16413"/>
                    </a:lnTo>
                    <a:cubicBezTo>
                      <a:pt x="7213" y="16413"/>
                      <a:pt x="17618" y="29723"/>
                      <a:pt x="20995" y="29723"/>
                    </a:cubicBezTo>
                    <a:cubicBezTo>
                      <a:pt x="21248" y="29723"/>
                      <a:pt x="21461" y="29649"/>
                      <a:pt x="21627" y="29489"/>
                    </a:cubicBezTo>
                    <a:cubicBezTo>
                      <a:pt x="25263" y="26020"/>
                      <a:pt x="14989" y="11810"/>
                      <a:pt x="6250" y="3604"/>
                    </a:cubicBezTo>
                    <a:cubicBezTo>
                      <a:pt x="3838" y="1337"/>
                      <a:pt x="1930" y="0"/>
                      <a:pt x="1000" y="0"/>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23;p55"/>
              <p:cNvSpPr/>
              <p:nvPr/>
            </p:nvSpPr>
            <p:spPr>
              <a:xfrm>
                <a:off x="1509025" y="-564175"/>
                <a:ext cx="639825" cy="751200"/>
              </a:xfrm>
              <a:custGeom>
                <a:avLst/>
                <a:gdLst/>
                <a:ahLst/>
                <a:cxnLst/>
                <a:rect l="l" t="t" r="r" b="b"/>
                <a:pathLst>
                  <a:path w="25593" h="30048" extrusionOk="0">
                    <a:moveTo>
                      <a:pt x="1746" y="0"/>
                    </a:moveTo>
                    <a:cubicBezTo>
                      <a:pt x="0" y="0"/>
                      <a:pt x="1497" y="4144"/>
                      <a:pt x="2743" y="6577"/>
                    </a:cubicBezTo>
                    <a:cubicBezTo>
                      <a:pt x="4177" y="9379"/>
                      <a:pt x="7680" y="16217"/>
                      <a:pt x="7546" y="16484"/>
                    </a:cubicBezTo>
                    <a:cubicBezTo>
                      <a:pt x="7432" y="16713"/>
                      <a:pt x="17576" y="30047"/>
                      <a:pt x="21853" y="30047"/>
                    </a:cubicBezTo>
                    <a:cubicBezTo>
                      <a:pt x="22563" y="30047"/>
                      <a:pt x="23111" y="29681"/>
                      <a:pt x="23424" y="28826"/>
                    </a:cubicBezTo>
                    <a:cubicBezTo>
                      <a:pt x="25592" y="22822"/>
                      <a:pt x="8847" y="3308"/>
                      <a:pt x="2776" y="306"/>
                    </a:cubicBezTo>
                    <a:cubicBezTo>
                      <a:pt x="2350" y="95"/>
                      <a:pt x="2011" y="0"/>
                      <a:pt x="1746"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24;p55"/>
              <p:cNvSpPr/>
              <p:nvPr/>
            </p:nvSpPr>
            <p:spPr>
              <a:xfrm>
                <a:off x="1595925" y="-353900"/>
                <a:ext cx="109275" cy="210800"/>
              </a:xfrm>
              <a:custGeom>
                <a:avLst/>
                <a:gdLst/>
                <a:ahLst/>
                <a:cxnLst/>
                <a:rect l="l" t="t" r="r" b="b"/>
                <a:pathLst>
                  <a:path w="4371" h="8432" extrusionOk="0">
                    <a:moveTo>
                      <a:pt x="67" y="1"/>
                    </a:moveTo>
                    <a:cubicBezTo>
                      <a:pt x="67" y="1"/>
                      <a:pt x="1" y="1"/>
                      <a:pt x="1" y="34"/>
                    </a:cubicBezTo>
                    <a:cubicBezTo>
                      <a:pt x="301" y="768"/>
                      <a:pt x="634" y="1435"/>
                      <a:pt x="1001" y="2136"/>
                    </a:cubicBezTo>
                    <a:cubicBezTo>
                      <a:pt x="1101" y="2336"/>
                      <a:pt x="1168" y="2503"/>
                      <a:pt x="1268" y="2703"/>
                    </a:cubicBezTo>
                    <a:cubicBezTo>
                      <a:pt x="1235" y="2636"/>
                      <a:pt x="1168" y="2569"/>
                      <a:pt x="1101" y="2503"/>
                    </a:cubicBezTo>
                    <a:cubicBezTo>
                      <a:pt x="801" y="2136"/>
                      <a:pt x="468" y="1769"/>
                      <a:pt x="134" y="1435"/>
                    </a:cubicBezTo>
                    <a:cubicBezTo>
                      <a:pt x="123" y="1424"/>
                      <a:pt x="116" y="1420"/>
                      <a:pt x="111" y="1420"/>
                    </a:cubicBezTo>
                    <a:cubicBezTo>
                      <a:pt x="101" y="1420"/>
                      <a:pt x="101" y="1435"/>
                      <a:pt x="101" y="1435"/>
                    </a:cubicBezTo>
                    <a:cubicBezTo>
                      <a:pt x="368" y="1835"/>
                      <a:pt x="668" y="2236"/>
                      <a:pt x="968" y="2636"/>
                    </a:cubicBezTo>
                    <a:cubicBezTo>
                      <a:pt x="1101" y="2803"/>
                      <a:pt x="1268" y="3003"/>
                      <a:pt x="1402" y="3170"/>
                    </a:cubicBezTo>
                    <a:lnTo>
                      <a:pt x="1602" y="3370"/>
                    </a:lnTo>
                    <a:cubicBezTo>
                      <a:pt x="1735" y="3670"/>
                      <a:pt x="1869" y="3970"/>
                      <a:pt x="2035" y="4237"/>
                    </a:cubicBezTo>
                    <a:cubicBezTo>
                      <a:pt x="2369" y="4938"/>
                      <a:pt x="2736" y="5638"/>
                      <a:pt x="3103" y="6339"/>
                    </a:cubicBezTo>
                    <a:cubicBezTo>
                      <a:pt x="3436" y="7072"/>
                      <a:pt x="3870" y="7740"/>
                      <a:pt x="4304" y="8407"/>
                    </a:cubicBezTo>
                    <a:cubicBezTo>
                      <a:pt x="4320" y="8423"/>
                      <a:pt x="4337" y="8432"/>
                      <a:pt x="4350" y="8432"/>
                    </a:cubicBezTo>
                    <a:cubicBezTo>
                      <a:pt x="4362" y="8432"/>
                      <a:pt x="4370" y="8423"/>
                      <a:pt x="4370" y="8407"/>
                    </a:cubicBezTo>
                    <a:cubicBezTo>
                      <a:pt x="4104" y="7673"/>
                      <a:pt x="3803" y="6939"/>
                      <a:pt x="3436" y="6272"/>
                    </a:cubicBezTo>
                    <a:cubicBezTo>
                      <a:pt x="3103" y="5571"/>
                      <a:pt x="2736" y="4904"/>
                      <a:pt x="2369" y="4170"/>
                    </a:cubicBezTo>
                    <a:cubicBezTo>
                      <a:pt x="2002" y="3470"/>
                      <a:pt x="1635" y="2803"/>
                      <a:pt x="1268" y="2102"/>
                    </a:cubicBezTo>
                    <a:cubicBezTo>
                      <a:pt x="901" y="1402"/>
                      <a:pt x="501" y="701"/>
                      <a:pt x="6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25;p55"/>
              <p:cNvSpPr/>
              <p:nvPr/>
            </p:nvSpPr>
            <p:spPr>
              <a:xfrm>
                <a:off x="1531725" y="-555700"/>
                <a:ext cx="83400" cy="513725"/>
              </a:xfrm>
              <a:custGeom>
                <a:avLst/>
                <a:gdLst/>
                <a:ahLst/>
                <a:cxnLst/>
                <a:rect l="l" t="t" r="r" b="b"/>
                <a:pathLst>
                  <a:path w="3336" h="20549" extrusionOk="0">
                    <a:moveTo>
                      <a:pt x="134" y="0"/>
                    </a:moveTo>
                    <a:cubicBezTo>
                      <a:pt x="601" y="1068"/>
                      <a:pt x="1068" y="2135"/>
                      <a:pt x="1535" y="3169"/>
                    </a:cubicBezTo>
                    <a:cubicBezTo>
                      <a:pt x="1983" y="4194"/>
                      <a:pt x="2432" y="5189"/>
                      <a:pt x="2910" y="6212"/>
                    </a:cubicBezTo>
                    <a:lnTo>
                      <a:pt x="2910" y="6212"/>
                    </a:lnTo>
                    <a:lnTo>
                      <a:pt x="1268" y="7606"/>
                    </a:lnTo>
                    <a:lnTo>
                      <a:pt x="1101" y="7739"/>
                    </a:lnTo>
                    <a:lnTo>
                      <a:pt x="1234" y="7906"/>
                    </a:lnTo>
                    <a:cubicBezTo>
                      <a:pt x="1748" y="8612"/>
                      <a:pt x="2292" y="9348"/>
                      <a:pt x="2837" y="10086"/>
                    </a:cubicBezTo>
                    <a:lnTo>
                      <a:pt x="2837" y="10086"/>
                    </a:lnTo>
                    <a:cubicBezTo>
                      <a:pt x="2347" y="11815"/>
                      <a:pt x="1858" y="13514"/>
                      <a:pt x="1401" y="15245"/>
                    </a:cubicBezTo>
                    <a:cubicBezTo>
                      <a:pt x="934" y="17012"/>
                      <a:pt x="467" y="18780"/>
                      <a:pt x="0" y="20548"/>
                    </a:cubicBezTo>
                    <a:cubicBezTo>
                      <a:pt x="567" y="18814"/>
                      <a:pt x="1101" y="17079"/>
                      <a:pt x="1635" y="15345"/>
                    </a:cubicBezTo>
                    <a:cubicBezTo>
                      <a:pt x="2168" y="13577"/>
                      <a:pt x="2669" y="11842"/>
                      <a:pt x="3202" y="10074"/>
                    </a:cubicBezTo>
                    <a:lnTo>
                      <a:pt x="3236" y="10007"/>
                    </a:lnTo>
                    <a:lnTo>
                      <a:pt x="3169" y="9907"/>
                    </a:lnTo>
                    <a:cubicBezTo>
                      <a:pt x="2670" y="9190"/>
                      <a:pt x="2142" y="8473"/>
                      <a:pt x="1640" y="7783"/>
                    </a:cubicBezTo>
                    <a:lnTo>
                      <a:pt x="1640" y="7783"/>
                    </a:lnTo>
                    <a:lnTo>
                      <a:pt x="3236" y="6372"/>
                    </a:lnTo>
                    <a:lnTo>
                      <a:pt x="3336" y="6271"/>
                    </a:lnTo>
                    <a:lnTo>
                      <a:pt x="3269" y="6138"/>
                    </a:lnTo>
                    <a:cubicBezTo>
                      <a:pt x="2769" y="5104"/>
                      <a:pt x="2235" y="4103"/>
                      <a:pt x="1735" y="3069"/>
                    </a:cubicBezTo>
                    <a:cubicBezTo>
                      <a:pt x="1201" y="2035"/>
                      <a:pt x="667" y="1001"/>
                      <a:pt x="134" y="0"/>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26;p55"/>
              <p:cNvSpPr/>
              <p:nvPr/>
            </p:nvSpPr>
            <p:spPr>
              <a:xfrm>
                <a:off x="1308125" y="-614800"/>
                <a:ext cx="269475" cy="233950"/>
              </a:xfrm>
              <a:custGeom>
                <a:avLst/>
                <a:gdLst/>
                <a:ahLst/>
                <a:cxnLst/>
                <a:rect l="l" t="t" r="r" b="b"/>
                <a:pathLst>
                  <a:path w="10779" h="9358" extrusionOk="0">
                    <a:moveTo>
                      <a:pt x="5677" y="0"/>
                    </a:moveTo>
                    <a:cubicBezTo>
                      <a:pt x="4891" y="0"/>
                      <a:pt x="4149" y="154"/>
                      <a:pt x="3574" y="463"/>
                    </a:cubicBezTo>
                    <a:cubicBezTo>
                      <a:pt x="1105" y="1831"/>
                      <a:pt x="471" y="6501"/>
                      <a:pt x="38" y="9002"/>
                    </a:cubicBezTo>
                    <a:cubicBezTo>
                      <a:pt x="0" y="9227"/>
                      <a:pt x="184" y="9357"/>
                      <a:pt x="364" y="9357"/>
                    </a:cubicBezTo>
                    <a:cubicBezTo>
                      <a:pt x="504" y="9357"/>
                      <a:pt x="642" y="9278"/>
                      <a:pt x="672" y="9102"/>
                    </a:cubicBezTo>
                    <a:cubicBezTo>
                      <a:pt x="1038" y="6934"/>
                      <a:pt x="1539" y="4633"/>
                      <a:pt x="2540" y="2665"/>
                    </a:cubicBezTo>
                    <a:cubicBezTo>
                      <a:pt x="3260" y="1199"/>
                      <a:pt x="4198" y="764"/>
                      <a:pt x="5476" y="764"/>
                    </a:cubicBezTo>
                    <a:cubicBezTo>
                      <a:pt x="5856" y="764"/>
                      <a:pt x="6266" y="802"/>
                      <a:pt x="6709" y="863"/>
                    </a:cubicBezTo>
                    <a:cubicBezTo>
                      <a:pt x="8344" y="1097"/>
                      <a:pt x="10112" y="1864"/>
                      <a:pt x="9978" y="4066"/>
                    </a:cubicBezTo>
                    <a:lnTo>
                      <a:pt x="9945" y="4032"/>
                    </a:lnTo>
                    <a:lnTo>
                      <a:pt x="9945" y="4032"/>
                    </a:lnTo>
                    <a:cubicBezTo>
                      <a:pt x="9945" y="4279"/>
                      <a:pt x="10139" y="4418"/>
                      <a:pt x="10313" y="4418"/>
                    </a:cubicBezTo>
                    <a:cubicBezTo>
                      <a:pt x="10445" y="4418"/>
                      <a:pt x="10564" y="4338"/>
                      <a:pt x="10579" y="4166"/>
                    </a:cubicBezTo>
                    <a:cubicBezTo>
                      <a:pt x="10779" y="1389"/>
                      <a:pt x="8033" y="0"/>
                      <a:pt x="567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27;p55"/>
              <p:cNvSpPr/>
              <p:nvPr/>
            </p:nvSpPr>
            <p:spPr>
              <a:xfrm>
                <a:off x="1272225" y="-395900"/>
                <a:ext cx="88550" cy="73775"/>
              </a:xfrm>
              <a:custGeom>
                <a:avLst/>
                <a:gdLst/>
                <a:ahLst/>
                <a:cxnLst/>
                <a:rect l="l" t="t" r="r" b="b"/>
                <a:pathLst>
                  <a:path w="3542" h="2951" extrusionOk="0">
                    <a:moveTo>
                      <a:pt x="1648" y="1"/>
                    </a:moveTo>
                    <a:cubicBezTo>
                      <a:pt x="925" y="1"/>
                      <a:pt x="295" y="511"/>
                      <a:pt x="173" y="1247"/>
                    </a:cubicBezTo>
                    <a:cubicBezTo>
                      <a:pt x="0" y="2208"/>
                      <a:pt x="756" y="2950"/>
                      <a:pt x="1593" y="2950"/>
                    </a:cubicBezTo>
                    <a:cubicBezTo>
                      <a:pt x="1889" y="2950"/>
                      <a:pt x="2195" y="2857"/>
                      <a:pt x="2474" y="2648"/>
                    </a:cubicBezTo>
                    <a:cubicBezTo>
                      <a:pt x="3542" y="1881"/>
                      <a:pt x="3108" y="213"/>
                      <a:pt x="1841" y="13"/>
                    </a:cubicBezTo>
                    <a:cubicBezTo>
                      <a:pt x="1776" y="5"/>
                      <a:pt x="1712" y="1"/>
                      <a:pt x="164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28;p55"/>
              <p:cNvSpPr/>
              <p:nvPr/>
            </p:nvSpPr>
            <p:spPr>
              <a:xfrm>
                <a:off x="1288250" y="-381025"/>
                <a:ext cx="53350" cy="44025"/>
              </a:xfrm>
              <a:custGeom>
                <a:avLst/>
                <a:gdLst/>
                <a:ahLst/>
                <a:cxnLst/>
                <a:rect l="l" t="t" r="r" b="b"/>
                <a:pathLst>
                  <a:path w="2134" h="1761" extrusionOk="0">
                    <a:moveTo>
                      <a:pt x="932" y="1"/>
                    </a:moveTo>
                    <a:cubicBezTo>
                      <a:pt x="526" y="1"/>
                      <a:pt x="158" y="312"/>
                      <a:pt x="99" y="752"/>
                    </a:cubicBezTo>
                    <a:cubicBezTo>
                      <a:pt x="0" y="1321"/>
                      <a:pt x="469" y="1761"/>
                      <a:pt x="976" y="1761"/>
                    </a:cubicBezTo>
                    <a:cubicBezTo>
                      <a:pt x="1154" y="1761"/>
                      <a:pt x="1336" y="1707"/>
                      <a:pt x="1500" y="1586"/>
                    </a:cubicBezTo>
                    <a:cubicBezTo>
                      <a:pt x="2134" y="1119"/>
                      <a:pt x="1900" y="118"/>
                      <a:pt x="1100" y="18"/>
                    </a:cubicBezTo>
                    <a:cubicBezTo>
                      <a:pt x="1044" y="6"/>
                      <a:pt x="988" y="1"/>
                      <a:pt x="932"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29;p55"/>
              <p:cNvSpPr/>
              <p:nvPr/>
            </p:nvSpPr>
            <p:spPr>
              <a:xfrm>
                <a:off x="1462500" y="-343050"/>
                <a:ext cx="60075" cy="237700"/>
              </a:xfrm>
              <a:custGeom>
                <a:avLst/>
                <a:gdLst/>
                <a:ahLst/>
                <a:cxnLst/>
                <a:rect l="l" t="t" r="r" b="b"/>
                <a:pathLst>
                  <a:path w="2403" h="9508" extrusionOk="0">
                    <a:moveTo>
                      <a:pt x="1602" y="0"/>
                    </a:moveTo>
                    <a:cubicBezTo>
                      <a:pt x="0" y="6138"/>
                      <a:pt x="234" y="7639"/>
                      <a:pt x="768" y="8340"/>
                    </a:cubicBezTo>
                    <a:cubicBezTo>
                      <a:pt x="1135" y="8840"/>
                      <a:pt x="1635" y="9240"/>
                      <a:pt x="2202" y="9507"/>
                    </a:cubicBezTo>
                    <a:lnTo>
                      <a:pt x="2402" y="9107"/>
                    </a:lnTo>
                    <a:cubicBezTo>
                      <a:pt x="1902" y="8840"/>
                      <a:pt x="1468" y="8506"/>
                      <a:pt x="1135" y="8073"/>
                    </a:cubicBezTo>
                    <a:cubicBezTo>
                      <a:pt x="768" y="7572"/>
                      <a:pt x="467" y="6171"/>
                      <a:pt x="2035" y="100"/>
                    </a:cubicBezTo>
                    <a:lnTo>
                      <a:pt x="1602" y="0"/>
                    </a:ln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30;p55"/>
              <p:cNvSpPr/>
              <p:nvPr/>
            </p:nvSpPr>
            <p:spPr>
              <a:xfrm>
                <a:off x="1501700" y="-124850"/>
                <a:ext cx="40050" cy="31025"/>
              </a:xfrm>
              <a:custGeom>
                <a:avLst/>
                <a:gdLst/>
                <a:ahLst/>
                <a:cxnLst/>
                <a:rect l="l" t="t" r="r" b="b"/>
                <a:pathLst>
                  <a:path w="1602" h="1241" extrusionOk="0">
                    <a:moveTo>
                      <a:pt x="553" y="0"/>
                    </a:moveTo>
                    <a:cubicBezTo>
                      <a:pt x="386" y="0"/>
                      <a:pt x="227" y="82"/>
                      <a:pt x="134" y="245"/>
                    </a:cubicBezTo>
                    <a:cubicBezTo>
                      <a:pt x="0" y="479"/>
                      <a:pt x="67" y="746"/>
                      <a:pt x="300" y="879"/>
                    </a:cubicBezTo>
                    <a:lnTo>
                      <a:pt x="834" y="1179"/>
                    </a:lnTo>
                    <a:cubicBezTo>
                      <a:pt x="907" y="1221"/>
                      <a:pt x="984" y="1240"/>
                      <a:pt x="1059" y="1240"/>
                    </a:cubicBezTo>
                    <a:cubicBezTo>
                      <a:pt x="1222" y="1240"/>
                      <a:pt x="1376" y="1150"/>
                      <a:pt x="1468" y="1013"/>
                    </a:cubicBezTo>
                    <a:lnTo>
                      <a:pt x="1468" y="979"/>
                    </a:lnTo>
                    <a:cubicBezTo>
                      <a:pt x="1601" y="746"/>
                      <a:pt x="1535" y="479"/>
                      <a:pt x="1301" y="346"/>
                    </a:cubicBezTo>
                    <a:lnTo>
                      <a:pt x="767" y="45"/>
                    </a:lnTo>
                    <a:cubicBezTo>
                      <a:pt x="697" y="15"/>
                      <a:pt x="624" y="0"/>
                      <a:pt x="55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31;p55"/>
              <p:cNvSpPr/>
              <p:nvPr/>
            </p:nvSpPr>
            <p:spPr>
              <a:xfrm>
                <a:off x="1595100" y="-342225"/>
                <a:ext cx="57550" cy="237700"/>
              </a:xfrm>
              <a:custGeom>
                <a:avLst/>
                <a:gdLst/>
                <a:ahLst/>
                <a:cxnLst/>
                <a:rect l="l" t="t" r="r" b="b"/>
                <a:pathLst>
                  <a:path w="2302" h="9508" extrusionOk="0">
                    <a:moveTo>
                      <a:pt x="734" y="1"/>
                    </a:moveTo>
                    <a:lnTo>
                      <a:pt x="300" y="134"/>
                    </a:lnTo>
                    <a:cubicBezTo>
                      <a:pt x="1535" y="4737"/>
                      <a:pt x="1802" y="7273"/>
                      <a:pt x="1234" y="8073"/>
                    </a:cubicBezTo>
                    <a:cubicBezTo>
                      <a:pt x="901" y="8507"/>
                      <a:pt x="467" y="8874"/>
                      <a:pt x="0" y="9107"/>
                    </a:cubicBezTo>
                    <a:lnTo>
                      <a:pt x="167" y="9508"/>
                    </a:lnTo>
                    <a:cubicBezTo>
                      <a:pt x="734" y="9241"/>
                      <a:pt x="1234" y="8840"/>
                      <a:pt x="1601" y="8340"/>
                    </a:cubicBezTo>
                    <a:cubicBezTo>
                      <a:pt x="2302" y="7406"/>
                      <a:pt x="2035" y="4971"/>
                      <a:pt x="734"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32;p55"/>
              <p:cNvSpPr/>
              <p:nvPr/>
            </p:nvSpPr>
            <p:spPr>
              <a:xfrm>
                <a:off x="1575075" y="-124425"/>
                <a:ext cx="39225" cy="30775"/>
              </a:xfrm>
              <a:custGeom>
                <a:avLst/>
                <a:gdLst/>
                <a:ahLst/>
                <a:cxnLst/>
                <a:rect l="l" t="t" r="r" b="b"/>
                <a:pathLst>
                  <a:path w="1569" h="1231" extrusionOk="0">
                    <a:moveTo>
                      <a:pt x="1044" y="1"/>
                    </a:moveTo>
                    <a:cubicBezTo>
                      <a:pt x="970" y="1"/>
                      <a:pt x="897" y="20"/>
                      <a:pt x="835" y="62"/>
                    </a:cubicBezTo>
                    <a:lnTo>
                      <a:pt x="301" y="362"/>
                    </a:lnTo>
                    <a:cubicBezTo>
                      <a:pt x="67" y="495"/>
                      <a:pt x="1" y="762"/>
                      <a:pt x="101" y="996"/>
                    </a:cubicBezTo>
                    <a:cubicBezTo>
                      <a:pt x="188" y="1149"/>
                      <a:pt x="334" y="1231"/>
                      <a:pt x="489" y="1231"/>
                    </a:cubicBezTo>
                    <a:cubicBezTo>
                      <a:pt x="570" y="1231"/>
                      <a:pt x="654" y="1208"/>
                      <a:pt x="735" y="1162"/>
                    </a:cubicBezTo>
                    <a:lnTo>
                      <a:pt x="1268" y="862"/>
                    </a:lnTo>
                    <a:cubicBezTo>
                      <a:pt x="1502" y="762"/>
                      <a:pt x="1568" y="462"/>
                      <a:pt x="1468" y="228"/>
                    </a:cubicBezTo>
                    <a:cubicBezTo>
                      <a:pt x="1377" y="91"/>
                      <a:pt x="1207" y="1"/>
                      <a:pt x="104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33;p55"/>
              <p:cNvSpPr/>
              <p:nvPr/>
            </p:nvSpPr>
            <p:spPr>
              <a:xfrm>
                <a:off x="1496700" y="-523425"/>
                <a:ext cx="123425" cy="195900"/>
              </a:xfrm>
              <a:custGeom>
                <a:avLst/>
                <a:gdLst/>
                <a:ahLst/>
                <a:cxnLst/>
                <a:rect l="l" t="t" r="r" b="b"/>
                <a:pathLst>
                  <a:path w="4937" h="7836" extrusionOk="0">
                    <a:moveTo>
                      <a:pt x="2737" y="1"/>
                    </a:moveTo>
                    <a:cubicBezTo>
                      <a:pt x="2639" y="1"/>
                      <a:pt x="2544" y="35"/>
                      <a:pt x="2469" y="110"/>
                    </a:cubicBezTo>
                    <a:cubicBezTo>
                      <a:pt x="2335" y="277"/>
                      <a:pt x="2302" y="944"/>
                      <a:pt x="2302" y="1478"/>
                    </a:cubicBezTo>
                    <a:cubicBezTo>
                      <a:pt x="2268" y="2112"/>
                      <a:pt x="2235" y="2912"/>
                      <a:pt x="2135" y="2912"/>
                    </a:cubicBezTo>
                    <a:cubicBezTo>
                      <a:pt x="1735" y="3146"/>
                      <a:pt x="1434" y="3513"/>
                      <a:pt x="1201" y="3913"/>
                    </a:cubicBezTo>
                    <a:cubicBezTo>
                      <a:pt x="767" y="4880"/>
                      <a:pt x="400" y="5914"/>
                      <a:pt x="134" y="6949"/>
                    </a:cubicBezTo>
                    <a:cubicBezTo>
                      <a:pt x="0" y="7582"/>
                      <a:pt x="200" y="7682"/>
                      <a:pt x="400" y="7749"/>
                    </a:cubicBezTo>
                    <a:cubicBezTo>
                      <a:pt x="435" y="7758"/>
                      <a:pt x="468" y="7763"/>
                      <a:pt x="500" y="7763"/>
                    </a:cubicBezTo>
                    <a:cubicBezTo>
                      <a:pt x="711" y="7763"/>
                      <a:pt x="860" y="7553"/>
                      <a:pt x="1034" y="6915"/>
                    </a:cubicBezTo>
                    <a:cubicBezTo>
                      <a:pt x="1368" y="5748"/>
                      <a:pt x="1801" y="3813"/>
                      <a:pt x="2602" y="3813"/>
                    </a:cubicBezTo>
                    <a:cubicBezTo>
                      <a:pt x="3403" y="3880"/>
                      <a:pt x="3703" y="5948"/>
                      <a:pt x="3970" y="7082"/>
                    </a:cubicBezTo>
                    <a:cubicBezTo>
                      <a:pt x="4106" y="7682"/>
                      <a:pt x="4220" y="7836"/>
                      <a:pt x="4421" y="7836"/>
                    </a:cubicBezTo>
                    <a:cubicBezTo>
                      <a:pt x="4466" y="7836"/>
                      <a:pt x="4515" y="7828"/>
                      <a:pt x="4570" y="7816"/>
                    </a:cubicBezTo>
                    <a:cubicBezTo>
                      <a:pt x="4737" y="7782"/>
                      <a:pt x="4937" y="7716"/>
                      <a:pt x="4804" y="7082"/>
                    </a:cubicBezTo>
                    <a:cubicBezTo>
                      <a:pt x="4603" y="6048"/>
                      <a:pt x="4337" y="5047"/>
                      <a:pt x="4003" y="4046"/>
                    </a:cubicBezTo>
                    <a:cubicBezTo>
                      <a:pt x="3803" y="3613"/>
                      <a:pt x="3503" y="3213"/>
                      <a:pt x="3136" y="2946"/>
                    </a:cubicBezTo>
                    <a:cubicBezTo>
                      <a:pt x="3036" y="2946"/>
                      <a:pt x="3069" y="2178"/>
                      <a:pt x="3136" y="1545"/>
                    </a:cubicBezTo>
                    <a:cubicBezTo>
                      <a:pt x="3169" y="978"/>
                      <a:pt x="3236" y="310"/>
                      <a:pt x="3069" y="144"/>
                    </a:cubicBezTo>
                    <a:cubicBezTo>
                      <a:pt x="2977" y="52"/>
                      <a:pt x="2855" y="1"/>
                      <a:pt x="273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34;p55"/>
              <p:cNvSpPr/>
              <p:nvPr/>
            </p:nvSpPr>
            <p:spPr>
              <a:xfrm>
                <a:off x="1354100" y="-414100"/>
                <a:ext cx="112600" cy="86075"/>
              </a:xfrm>
              <a:custGeom>
                <a:avLst/>
                <a:gdLst/>
                <a:ahLst/>
                <a:cxnLst/>
                <a:rect l="l" t="t" r="r" b="b"/>
                <a:pathLst>
                  <a:path w="4504" h="3443" extrusionOk="0">
                    <a:moveTo>
                      <a:pt x="2096" y="1"/>
                    </a:moveTo>
                    <a:cubicBezTo>
                      <a:pt x="833" y="1"/>
                      <a:pt x="0" y="1808"/>
                      <a:pt x="0" y="1808"/>
                    </a:cubicBezTo>
                    <a:lnTo>
                      <a:pt x="2935" y="3443"/>
                    </a:lnTo>
                    <a:cubicBezTo>
                      <a:pt x="2935" y="3443"/>
                      <a:pt x="4503" y="1141"/>
                      <a:pt x="2835" y="207"/>
                    </a:cubicBezTo>
                    <a:cubicBezTo>
                      <a:pt x="2576" y="62"/>
                      <a:pt x="2329" y="1"/>
                      <a:pt x="209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5;p55"/>
              <p:cNvSpPr/>
              <p:nvPr/>
            </p:nvSpPr>
            <p:spPr>
              <a:xfrm>
                <a:off x="1115575" y="-371400"/>
                <a:ext cx="313600" cy="517900"/>
              </a:xfrm>
              <a:custGeom>
                <a:avLst/>
                <a:gdLst/>
                <a:ahLst/>
                <a:cxnLst/>
                <a:rect l="l" t="t" r="r" b="b"/>
                <a:pathLst>
                  <a:path w="12544" h="20716" extrusionOk="0">
                    <a:moveTo>
                      <a:pt x="9608" y="0"/>
                    </a:moveTo>
                    <a:lnTo>
                      <a:pt x="134" y="17113"/>
                    </a:lnTo>
                    <a:lnTo>
                      <a:pt x="101" y="17113"/>
                    </a:lnTo>
                    <a:lnTo>
                      <a:pt x="34" y="19814"/>
                    </a:lnTo>
                    <a:lnTo>
                      <a:pt x="1" y="20715"/>
                    </a:lnTo>
                    <a:lnTo>
                      <a:pt x="768" y="20215"/>
                    </a:lnTo>
                    <a:lnTo>
                      <a:pt x="3036" y="18714"/>
                    </a:lnTo>
                    <a:lnTo>
                      <a:pt x="12543" y="1635"/>
                    </a:lnTo>
                    <a:lnTo>
                      <a:pt x="9608" y="0"/>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36;p55"/>
              <p:cNvSpPr/>
              <p:nvPr/>
            </p:nvSpPr>
            <p:spPr>
              <a:xfrm>
                <a:off x="1115575" y="123950"/>
                <a:ext cx="19225" cy="22550"/>
              </a:xfrm>
              <a:custGeom>
                <a:avLst/>
                <a:gdLst/>
                <a:ahLst/>
                <a:cxnLst/>
                <a:rect l="l" t="t" r="r" b="b"/>
                <a:pathLst>
                  <a:path w="769" h="902" extrusionOk="0">
                    <a:moveTo>
                      <a:pt x="34" y="0"/>
                    </a:moveTo>
                    <a:lnTo>
                      <a:pt x="1" y="901"/>
                    </a:lnTo>
                    <a:lnTo>
                      <a:pt x="768" y="401"/>
                    </a:lnTo>
                    <a:lnTo>
                      <a:pt x="34"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37;p55"/>
              <p:cNvSpPr/>
              <p:nvPr/>
            </p:nvSpPr>
            <p:spPr>
              <a:xfrm>
                <a:off x="1341575" y="-377250"/>
                <a:ext cx="95100" cy="65075"/>
              </a:xfrm>
              <a:custGeom>
                <a:avLst/>
                <a:gdLst/>
                <a:ahLst/>
                <a:cxnLst/>
                <a:rect l="l" t="t" r="r" b="b"/>
                <a:pathLst>
                  <a:path w="3804" h="2603" extrusionOk="0">
                    <a:moveTo>
                      <a:pt x="368" y="1"/>
                    </a:moveTo>
                    <a:lnTo>
                      <a:pt x="1" y="701"/>
                    </a:lnTo>
                    <a:lnTo>
                      <a:pt x="3436" y="2603"/>
                    </a:lnTo>
                    <a:lnTo>
                      <a:pt x="3803" y="1902"/>
                    </a:lnTo>
                    <a:lnTo>
                      <a:pt x="368"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38;p55"/>
              <p:cNvSpPr/>
              <p:nvPr/>
            </p:nvSpPr>
            <p:spPr>
              <a:xfrm>
                <a:off x="1330750" y="-358075"/>
                <a:ext cx="95075" cy="64250"/>
              </a:xfrm>
              <a:custGeom>
                <a:avLst/>
                <a:gdLst/>
                <a:ahLst/>
                <a:cxnLst/>
                <a:rect l="l" t="t" r="r" b="b"/>
                <a:pathLst>
                  <a:path w="3803" h="2570" extrusionOk="0">
                    <a:moveTo>
                      <a:pt x="400" y="1"/>
                    </a:moveTo>
                    <a:lnTo>
                      <a:pt x="0" y="668"/>
                    </a:lnTo>
                    <a:lnTo>
                      <a:pt x="3436" y="2569"/>
                    </a:lnTo>
                    <a:lnTo>
                      <a:pt x="3803" y="1902"/>
                    </a:lnTo>
                    <a:lnTo>
                      <a:pt x="400"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39;p55"/>
              <p:cNvSpPr/>
              <p:nvPr/>
            </p:nvSpPr>
            <p:spPr>
              <a:xfrm>
                <a:off x="1318225" y="-308850"/>
                <a:ext cx="98425" cy="168475"/>
              </a:xfrm>
              <a:custGeom>
                <a:avLst/>
                <a:gdLst/>
                <a:ahLst/>
                <a:cxnLst/>
                <a:rect l="l" t="t" r="r" b="b"/>
                <a:pathLst>
                  <a:path w="3937" h="6739" extrusionOk="0">
                    <a:moveTo>
                      <a:pt x="2836" y="0"/>
                    </a:moveTo>
                    <a:lnTo>
                      <a:pt x="1" y="6538"/>
                    </a:lnTo>
                    <a:lnTo>
                      <a:pt x="434" y="6738"/>
                    </a:lnTo>
                    <a:lnTo>
                      <a:pt x="3937" y="634"/>
                    </a:lnTo>
                    <a:lnTo>
                      <a:pt x="2836"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40;p55"/>
              <p:cNvSpPr/>
              <p:nvPr/>
            </p:nvSpPr>
            <p:spPr>
              <a:xfrm>
                <a:off x="1410925" y="-195250"/>
                <a:ext cx="748775" cy="418625"/>
              </a:xfrm>
              <a:custGeom>
                <a:avLst/>
                <a:gdLst/>
                <a:ahLst/>
                <a:cxnLst/>
                <a:rect l="l" t="t" r="r" b="b"/>
                <a:pathLst>
                  <a:path w="29951" h="16745" extrusionOk="0">
                    <a:moveTo>
                      <a:pt x="6643" y="1"/>
                    </a:moveTo>
                    <a:cubicBezTo>
                      <a:pt x="4887" y="1"/>
                      <a:pt x="1" y="13514"/>
                      <a:pt x="1563" y="13969"/>
                    </a:cubicBezTo>
                    <a:cubicBezTo>
                      <a:pt x="6688" y="15501"/>
                      <a:pt x="13589" y="16745"/>
                      <a:pt x="18928" y="16745"/>
                    </a:cubicBezTo>
                    <a:cubicBezTo>
                      <a:pt x="22311" y="16745"/>
                      <a:pt x="25067" y="16245"/>
                      <a:pt x="26347" y="15003"/>
                    </a:cubicBezTo>
                    <a:cubicBezTo>
                      <a:pt x="29950" y="11501"/>
                      <a:pt x="12538" y="1994"/>
                      <a:pt x="12071" y="1927"/>
                    </a:cubicBezTo>
                    <a:cubicBezTo>
                      <a:pt x="10269" y="1394"/>
                      <a:pt x="8501" y="760"/>
                      <a:pt x="6767" y="26"/>
                    </a:cubicBezTo>
                    <a:cubicBezTo>
                      <a:pt x="6727" y="9"/>
                      <a:pt x="6686" y="1"/>
                      <a:pt x="6643" y="1"/>
                    </a:cubicBezTo>
                    <a:close/>
                  </a:path>
                </a:pathLst>
              </a:custGeom>
              <a:solidFill>
                <a:srgbClr val="D37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41;p55"/>
              <p:cNvSpPr/>
              <p:nvPr/>
            </p:nvSpPr>
            <p:spPr>
              <a:xfrm>
                <a:off x="1080550" y="-285050"/>
                <a:ext cx="522900" cy="464075"/>
              </a:xfrm>
              <a:custGeom>
                <a:avLst/>
                <a:gdLst/>
                <a:ahLst/>
                <a:cxnLst/>
                <a:rect l="l" t="t" r="r" b="b"/>
                <a:pathLst>
                  <a:path w="20916" h="18563" extrusionOk="0">
                    <a:moveTo>
                      <a:pt x="10065" y="0"/>
                    </a:moveTo>
                    <a:cubicBezTo>
                      <a:pt x="9973" y="0"/>
                      <a:pt x="9887" y="5"/>
                      <a:pt x="9808" y="15"/>
                    </a:cubicBezTo>
                    <a:cubicBezTo>
                      <a:pt x="7873" y="282"/>
                      <a:pt x="1" y="1783"/>
                      <a:pt x="168" y="4218"/>
                    </a:cubicBezTo>
                    <a:cubicBezTo>
                      <a:pt x="241" y="5085"/>
                      <a:pt x="1468" y="5279"/>
                      <a:pt x="2549" y="5279"/>
                    </a:cubicBezTo>
                    <a:cubicBezTo>
                      <a:pt x="3424" y="5279"/>
                      <a:pt x="4204" y="5152"/>
                      <a:pt x="4204" y="5152"/>
                    </a:cubicBezTo>
                    <a:lnTo>
                      <a:pt x="4204" y="5152"/>
                    </a:lnTo>
                    <a:cubicBezTo>
                      <a:pt x="3637" y="5586"/>
                      <a:pt x="3270" y="6186"/>
                      <a:pt x="3136" y="6854"/>
                    </a:cubicBezTo>
                    <a:cubicBezTo>
                      <a:pt x="2936" y="8054"/>
                      <a:pt x="4704" y="8888"/>
                      <a:pt x="4704" y="8888"/>
                    </a:cubicBezTo>
                    <a:cubicBezTo>
                      <a:pt x="4237" y="9422"/>
                      <a:pt x="3970" y="10123"/>
                      <a:pt x="3870" y="10857"/>
                    </a:cubicBezTo>
                    <a:cubicBezTo>
                      <a:pt x="3804" y="12024"/>
                      <a:pt x="5505" y="13125"/>
                      <a:pt x="5505" y="13125"/>
                    </a:cubicBezTo>
                    <a:cubicBezTo>
                      <a:pt x="5338" y="13859"/>
                      <a:pt x="5471" y="14626"/>
                      <a:pt x="5838" y="15293"/>
                    </a:cubicBezTo>
                    <a:cubicBezTo>
                      <a:pt x="6906" y="17028"/>
                      <a:pt x="10041" y="16827"/>
                      <a:pt x="12009" y="17061"/>
                    </a:cubicBezTo>
                    <a:cubicBezTo>
                      <a:pt x="14211" y="17395"/>
                      <a:pt x="16379" y="17895"/>
                      <a:pt x="18514" y="18562"/>
                    </a:cubicBezTo>
                    <a:lnTo>
                      <a:pt x="20916" y="4018"/>
                    </a:lnTo>
                    <a:cubicBezTo>
                      <a:pt x="20916" y="4018"/>
                      <a:pt x="12724" y="0"/>
                      <a:pt x="10065" y="0"/>
                    </a:cubicBezTo>
                    <a:close/>
                  </a:path>
                </a:pathLst>
              </a:cu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42;p55"/>
              <p:cNvSpPr/>
              <p:nvPr/>
            </p:nvSpPr>
            <p:spPr>
              <a:xfrm>
                <a:off x="1184800" y="-190450"/>
                <a:ext cx="161800" cy="35900"/>
              </a:xfrm>
              <a:custGeom>
                <a:avLst/>
                <a:gdLst/>
                <a:ahLst/>
                <a:cxnLst/>
                <a:rect l="l" t="t" r="r" b="b"/>
                <a:pathLst>
                  <a:path w="6472" h="1436" extrusionOk="0">
                    <a:moveTo>
                      <a:pt x="6405" y="1"/>
                    </a:moveTo>
                    <a:cubicBezTo>
                      <a:pt x="4270" y="268"/>
                      <a:pt x="2069" y="568"/>
                      <a:pt x="67" y="1335"/>
                    </a:cubicBezTo>
                    <a:cubicBezTo>
                      <a:pt x="1" y="1368"/>
                      <a:pt x="34" y="1435"/>
                      <a:pt x="67" y="1435"/>
                    </a:cubicBezTo>
                    <a:cubicBezTo>
                      <a:pt x="2169" y="1102"/>
                      <a:pt x="4304" y="334"/>
                      <a:pt x="6405" y="101"/>
                    </a:cubicBezTo>
                    <a:cubicBezTo>
                      <a:pt x="6472" y="101"/>
                      <a:pt x="6472" y="1"/>
                      <a:pt x="640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43;p55"/>
              <p:cNvSpPr/>
              <p:nvPr/>
            </p:nvSpPr>
            <p:spPr>
              <a:xfrm>
                <a:off x="1198150" y="-75350"/>
                <a:ext cx="157625" cy="12025"/>
              </a:xfrm>
              <a:custGeom>
                <a:avLst/>
                <a:gdLst/>
                <a:ahLst/>
                <a:cxnLst/>
                <a:rect l="l" t="t" r="r" b="b"/>
                <a:pathLst>
                  <a:path w="6305" h="481" extrusionOk="0">
                    <a:moveTo>
                      <a:pt x="6238" y="0"/>
                    </a:moveTo>
                    <a:cubicBezTo>
                      <a:pt x="5171" y="0"/>
                      <a:pt x="4137" y="0"/>
                      <a:pt x="3102" y="33"/>
                    </a:cubicBezTo>
                    <a:cubicBezTo>
                      <a:pt x="2569" y="67"/>
                      <a:pt x="2035" y="100"/>
                      <a:pt x="1535" y="133"/>
                    </a:cubicBezTo>
                    <a:cubicBezTo>
                      <a:pt x="1034" y="133"/>
                      <a:pt x="534" y="200"/>
                      <a:pt x="67" y="334"/>
                    </a:cubicBezTo>
                    <a:cubicBezTo>
                      <a:pt x="0" y="367"/>
                      <a:pt x="0" y="467"/>
                      <a:pt x="67" y="467"/>
                    </a:cubicBezTo>
                    <a:cubicBezTo>
                      <a:pt x="201" y="476"/>
                      <a:pt x="333" y="480"/>
                      <a:pt x="463" y="480"/>
                    </a:cubicBezTo>
                    <a:cubicBezTo>
                      <a:pt x="820" y="480"/>
                      <a:pt x="1168" y="449"/>
                      <a:pt x="1535" y="400"/>
                    </a:cubicBezTo>
                    <a:lnTo>
                      <a:pt x="3102" y="267"/>
                    </a:lnTo>
                    <a:cubicBezTo>
                      <a:pt x="4137" y="167"/>
                      <a:pt x="5204" y="133"/>
                      <a:pt x="6238" y="100"/>
                    </a:cubicBezTo>
                    <a:cubicBezTo>
                      <a:pt x="6305" y="67"/>
                      <a:pt x="6271" y="0"/>
                      <a:pt x="623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44;p55"/>
              <p:cNvSpPr/>
              <p:nvPr/>
            </p:nvSpPr>
            <p:spPr>
              <a:xfrm>
                <a:off x="1218150" y="36375"/>
                <a:ext cx="142625" cy="9525"/>
              </a:xfrm>
              <a:custGeom>
                <a:avLst/>
                <a:gdLst/>
                <a:ahLst/>
                <a:cxnLst/>
                <a:rect l="l" t="t" r="r" b="b"/>
                <a:pathLst>
                  <a:path w="5705" h="381" extrusionOk="0">
                    <a:moveTo>
                      <a:pt x="5638" y="1"/>
                    </a:moveTo>
                    <a:cubicBezTo>
                      <a:pt x="4704" y="68"/>
                      <a:pt x="3737" y="101"/>
                      <a:pt x="2769" y="101"/>
                    </a:cubicBezTo>
                    <a:lnTo>
                      <a:pt x="1368" y="134"/>
                    </a:lnTo>
                    <a:cubicBezTo>
                      <a:pt x="1252" y="126"/>
                      <a:pt x="1137" y="122"/>
                      <a:pt x="1024" y="122"/>
                    </a:cubicBezTo>
                    <a:cubicBezTo>
                      <a:pt x="685" y="122"/>
                      <a:pt x="359" y="159"/>
                      <a:pt x="34" y="234"/>
                    </a:cubicBezTo>
                    <a:cubicBezTo>
                      <a:pt x="1" y="268"/>
                      <a:pt x="1" y="301"/>
                      <a:pt x="1" y="301"/>
                    </a:cubicBezTo>
                    <a:cubicBezTo>
                      <a:pt x="240" y="356"/>
                      <a:pt x="478" y="381"/>
                      <a:pt x="717" y="381"/>
                    </a:cubicBezTo>
                    <a:cubicBezTo>
                      <a:pt x="912" y="381"/>
                      <a:pt x="1107" y="364"/>
                      <a:pt x="1302" y="335"/>
                    </a:cubicBezTo>
                    <a:lnTo>
                      <a:pt x="2736" y="268"/>
                    </a:lnTo>
                    <a:cubicBezTo>
                      <a:pt x="3703" y="201"/>
                      <a:pt x="4671" y="134"/>
                      <a:pt x="5638" y="68"/>
                    </a:cubicBezTo>
                    <a:cubicBezTo>
                      <a:pt x="5705" y="68"/>
                      <a:pt x="5705" y="1"/>
                      <a:pt x="563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45;p55"/>
              <p:cNvSpPr/>
              <p:nvPr/>
            </p:nvSpPr>
            <p:spPr>
              <a:xfrm>
                <a:off x="1560900" y="-202125"/>
                <a:ext cx="586875" cy="435800"/>
              </a:xfrm>
              <a:custGeom>
                <a:avLst/>
                <a:gdLst/>
                <a:ahLst/>
                <a:cxnLst/>
                <a:rect l="l" t="t" r="r" b="b"/>
                <a:pathLst>
                  <a:path w="23475" h="17432" extrusionOk="0">
                    <a:moveTo>
                      <a:pt x="201" y="1"/>
                    </a:moveTo>
                    <a:lnTo>
                      <a:pt x="1" y="15745"/>
                    </a:lnTo>
                    <a:cubicBezTo>
                      <a:pt x="1" y="15745"/>
                      <a:pt x="7015" y="17432"/>
                      <a:pt x="13041" y="17432"/>
                    </a:cubicBezTo>
                    <a:cubicBezTo>
                      <a:pt x="16971" y="17432"/>
                      <a:pt x="20480" y="16714"/>
                      <a:pt x="21349" y="14344"/>
                    </a:cubicBezTo>
                    <a:cubicBezTo>
                      <a:pt x="23475" y="8458"/>
                      <a:pt x="6300" y="1994"/>
                      <a:pt x="5499" y="1994"/>
                    </a:cubicBezTo>
                    <a:cubicBezTo>
                      <a:pt x="5483" y="1994"/>
                      <a:pt x="5474" y="1997"/>
                      <a:pt x="5471" y="2002"/>
                    </a:cubicBezTo>
                    <a:cubicBezTo>
                      <a:pt x="5462" y="2017"/>
                      <a:pt x="5437" y="2024"/>
                      <a:pt x="5399" y="2024"/>
                    </a:cubicBezTo>
                    <a:cubicBezTo>
                      <a:pt x="4753" y="2024"/>
                      <a:pt x="201" y="1"/>
                      <a:pt x="201" y="1"/>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46;p55"/>
              <p:cNvSpPr/>
              <p:nvPr/>
            </p:nvSpPr>
            <p:spPr>
              <a:xfrm>
                <a:off x="1621775" y="-140025"/>
                <a:ext cx="18375" cy="314450"/>
              </a:xfrm>
              <a:custGeom>
                <a:avLst/>
                <a:gdLst/>
                <a:ahLst/>
                <a:cxnLst/>
                <a:rect l="l" t="t" r="r" b="b"/>
                <a:pathLst>
                  <a:path w="735" h="12578" extrusionOk="0">
                    <a:moveTo>
                      <a:pt x="589" y="0"/>
                    </a:moveTo>
                    <a:cubicBezTo>
                      <a:pt x="570" y="0"/>
                      <a:pt x="549" y="27"/>
                      <a:pt x="534" y="85"/>
                    </a:cubicBezTo>
                    <a:cubicBezTo>
                      <a:pt x="1" y="6290"/>
                      <a:pt x="301" y="10493"/>
                      <a:pt x="268" y="12528"/>
                    </a:cubicBezTo>
                    <a:cubicBezTo>
                      <a:pt x="268" y="12561"/>
                      <a:pt x="284" y="12578"/>
                      <a:pt x="301" y="12578"/>
                    </a:cubicBezTo>
                    <a:cubicBezTo>
                      <a:pt x="318" y="12578"/>
                      <a:pt x="334" y="12561"/>
                      <a:pt x="334" y="12528"/>
                    </a:cubicBezTo>
                    <a:cubicBezTo>
                      <a:pt x="501" y="10459"/>
                      <a:pt x="735" y="1953"/>
                      <a:pt x="634" y="119"/>
                    </a:cubicBezTo>
                    <a:cubicBezTo>
                      <a:pt x="634" y="44"/>
                      <a:pt x="613" y="0"/>
                      <a:pt x="58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547;p55"/>
              <p:cNvSpPr/>
              <p:nvPr/>
            </p:nvSpPr>
            <p:spPr>
              <a:xfrm>
                <a:off x="1564475" y="-202225"/>
                <a:ext cx="310525" cy="135450"/>
              </a:xfrm>
              <a:custGeom>
                <a:avLst/>
                <a:gdLst/>
                <a:ahLst/>
                <a:cxnLst/>
                <a:rect l="l" t="t" r="r" b="b"/>
                <a:pathLst>
                  <a:path w="12421" h="5418" extrusionOk="0">
                    <a:moveTo>
                      <a:pt x="125" y="0"/>
                    </a:moveTo>
                    <a:cubicBezTo>
                      <a:pt x="20" y="0"/>
                      <a:pt x="0" y="144"/>
                      <a:pt x="91" y="205"/>
                    </a:cubicBezTo>
                    <a:cubicBezTo>
                      <a:pt x="591" y="472"/>
                      <a:pt x="1125" y="705"/>
                      <a:pt x="1659" y="905"/>
                    </a:cubicBezTo>
                    <a:cubicBezTo>
                      <a:pt x="2159" y="1139"/>
                      <a:pt x="2660" y="1339"/>
                      <a:pt x="3127" y="1573"/>
                    </a:cubicBezTo>
                    <a:lnTo>
                      <a:pt x="6195" y="2840"/>
                    </a:lnTo>
                    <a:lnTo>
                      <a:pt x="9231" y="4108"/>
                    </a:lnTo>
                    <a:cubicBezTo>
                      <a:pt x="10265" y="4575"/>
                      <a:pt x="11299" y="4942"/>
                      <a:pt x="12333" y="5409"/>
                    </a:cubicBezTo>
                    <a:cubicBezTo>
                      <a:pt x="12340" y="5415"/>
                      <a:pt x="12347" y="5418"/>
                      <a:pt x="12355" y="5418"/>
                    </a:cubicBezTo>
                    <a:cubicBezTo>
                      <a:pt x="12387" y="5418"/>
                      <a:pt x="12421" y="5369"/>
                      <a:pt x="12367" y="5342"/>
                    </a:cubicBezTo>
                    <a:cubicBezTo>
                      <a:pt x="11366" y="4875"/>
                      <a:pt x="10398" y="4341"/>
                      <a:pt x="9364" y="3841"/>
                    </a:cubicBezTo>
                    <a:cubicBezTo>
                      <a:pt x="8364" y="3374"/>
                      <a:pt x="7330" y="2907"/>
                      <a:pt x="6329" y="2473"/>
                    </a:cubicBezTo>
                    <a:cubicBezTo>
                      <a:pt x="5328" y="2006"/>
                      <a:pt x="4261" y="1539"/>
                      <a:pt x="3227" y="1139"/>
                    </a:cubicBezTo>
                    <a:cubicBezTo>
                      <a:pt x="2760" y="939"/>
                      <a:pt x="2293" y="739"/>
                      <a:pt x="1792" y="572"/>
                    </a:cubicBezTo>
                    <a:cubicBezTo>
                      <a:pt x="1259" y="338"/>
                      <a:pt x="725" y="138"/>
                      <a:pt x="158" y="5"/>
                    </a:cubicBezTo>
                    <a:cubicBezTo>
                      <a:pt x="146" y="2"/>
                      <a:pt x="135" y="0"/>
                      <a:pt x="12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548;p55"/>
              <p:cNvSpPr/>
              <p:nvPr/>
            </p:nvSpPr>
            <p:spPr>
              <a:xfrm>
                <a:off x="1559225" y="180950"/>
                <a:ext cx="314425" cy="54600"/>
              </a:xfrm>
              <a:custGeom>
                <a:avLst/>
                <a:gdLst/>
                <a:ahLst/>
                <a:cxnLst/>
                <a:rect l="l" t="t" r="r" b="b"/>
                <a:pathLst>
                  <a:path w="12577" h="2184" extrusionOk="0">
                    <a:moveTo>
                      <a:pt x="38" y="1"/>
                    </a:moveTo>
                    <a:cubicBezTo>
                      <a:pt x="20" y="1"/>
                      <a:pt x="1" y="35"/>
                      <a:pt x="1" y="89"/>
                    </a:cubicBezTo>
                    <a:lnTo>
                      <a:pt x="1" y="389"/>
                    </a:lnTo>
                    <a:cubicBezTo>
                      <a:pt x="1" y="422"/>
                      <a:pt x="34" y="456"/>
                      <a:pt x="68" y="489"/>
                    </a:cubicBezTo>
                    <a:cubicBezTo>
                      <a:pt x="601" y="723"/>
                      <a:pt x="1202" y="889"/>
                      <a:pt x="1802" y="1023"/>
                    </a:cubicBezTo>
                    <a:cubicBezTo>
                      <a:pt x="2403" y="1156"/>
                      <a:pt x="3003" y="1290"/>
                      <a:pt x="3637" y="1423"/>
                    </a:cubicBezTo>
                    <a:cubicBezTo>
                      <a:pt x="4871" y="1690"/>
                      <a:pt x="6105" y="1890"/>
                      <a:pt x="7373" y="2024"/>
                    </a:cubicBezTo>
                    <a:cubicBezTo>
                      <a:pt x="8618" y="2121"/>
                      <a:pt x="9881" y="2183"/>
                      <a:pt x="11150" y="2183"/>
                    </a:cubicBezTo>
                    <a:cubicBezTo>
                      <a:pt x="11614" y="2183"/>
                      <a:pt x="12078" y="2175"/>
                      <a:pt x="12543" y="2157"/>
                    </a:cubicBezTo>
                    <a:cubicBezTo>
                      <a:pt x="12577" y="2157"/>
                      <a:pt x="12577" y="2090"/>
                      <a:pt x="12543" y="2090"/>
                    </a:cubicBezTo>
                    <a:cubicBezTo>
                      <a:pt x="10809" y="2057"/>
                      <a:pt x="9074" y="1923"/>
                      <a:pt x="7373" y="1723"/>
                    </a:cubicBezTo>
                    <a:cubicBezTo>
                      <a:pt x="6139" y="1557"/>
                      <a:pt x="4938" y="1256"/>
                      <a:pt x="3737" y="1023"/>
                    </a:cubicBezTo>
                    <a:cubicBezTo>
                      <a:pt x="3136" y="923"/>
                      <a:pt x="768" y="422"/>
                      <a:pt x="134" y="322"/>
                    </a:cubicBezTo>
                    <a:cubicBezTo>
                      <a:pt x="101" y="256"/>
                      <a:pt x="101" y="222"/>
                      <a:pt x="68" y="89"/>
                    </a:cubicBezTo>
                    <a:cubicBezTo>
                      <a:pt x="68" y="27"/>
                      <a:pt x="53" y="1"/>
                      <a:pt x="3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549;p55"/>
              <p:cNvSpPr/>
              <p:nvPr/>
            </p:nvSpPr>
            <p:spPr>
              <a:xfrm>
                <a:off x="616050" y="-355550"/>
                <a:ext cx="593800" cy="542075"/>
              </a:xfrm>
              <a:custGeom>
                <a:avLst/>
                <a:gdLst/>
                <a:ahLst/>
                <a:cxnLst/>
                <a:rect l="l" t="t" r="r" b="b"/>
                <a:pathLst>
                  <a:path w="23752" h="21683" extrusionOk="0">
                    <a:moveTo>
                      <a:pt x="1" y="0"/>
                    </a:moveTo>
                    <a:lnTo>
                      <a:pt x="7239" y="21349"/>
                    </a:lnTo>
                    <a:lnTo>
                      <a:pt x="23751" y="21682"/>
                    </a:lnTo>
                    <a:lnTo>
                      <a:pt x="16513" y="367"/>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550;p55"/>
              <p:cNvSpPr/>
              <p:nvPr/>
            </p:nvSpPr>
            <p:spPr>
              <a:xfrm>
                <a:off x="587700" y="-356400"/>
                <a:ext cx="593800" cy="542925"/>
              </a:xfrm>
              <a:custGeom>
                <a:avLst/>
                <a:gdLst/>
                <a:ahLst/>
                <a:cxnLst/>
                <a:rect l="l" t="t" r="r" b="b"/>
                <a:pathLst>
                  <a:path w="23752" h="21717" extrusionOk="0">
                    <a:moveTo>
                      <a:pt x="1" y="1"/>
                    </a:moveTo>
                    <a:lnTo>
                      <a:pt x="7239" y="21349"/>
                    </a:lnTo>
                    <a:lnTo>
                      <a:pt x="23751" y="21716"/>
                    </a:lnTo>
                    <a:lnTo>
                      <a:pt x="23751" y="21716"/>
                    </a:lnTo>
                    <a:lnTo>
                      <a:pt x="16513" y="368"/>
                    </a:lnTo>
                    <a:lnTo>
                      <a:pt x="1"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551;p55"/>
              <p:cNvSpPr/>
              <p:nvPr/>
            </p:nvSpPr>
            <p:spPr>
              <a:xfrm>
                <a:off x="954625" y="-368900"/>
                <a:ext cx="30900" cy="43225"/>
              </a:xfrm>
              <a:custGeom>
                <a:avLst/>
                <a:gdLst/>
                <a:ahLst/>
                <a:cxnLst/>
                <a:rect l="l" t="t" r="r" b="b"/>
                <a:pathLst>
                  <a:path w="1236" h="1729" extrusionOk="0">
                    <a:moveTo>
                      <a:pt x="401" y="0"/>
                    </a:moveTo>
                    <a:cubicBezTo>
                      <a:pt x="201" y="0"/>
                      <a:pt x="34" y="134"/>
                      <a:pt x="34" y="334"/>
                    </a:cubicBezTo>
                    <a:cubicBezTo>
                      <a:pt x="1" y="501"/>
                      <a:pt x="1" y="667"/>
                      <a:pt x="68" y="834"/>
                    </a:cubicBezTo>
                    <a:cubicBezTo>
                      <a:pt x="168" y="1201"/>
                      <a:pt x="435" y="1501"/>
                      <a:pt x="768" y="1702"/>
                    </a:cubicBezTo>
                    <a:cubicBezTo>
                      <a:pt x="800" y="1721"/>
                      <a:pt x="827" y="1729"/>
                      <a:pt x="849" y="1729"/>
                    </a:cubicBezTo>
                    <a:cubicBezTo>
                      <a:pt x="940" y="1729"/>
                      <a:pt x="936" y="1582"/>
                      <a:pt x="802" y="1501"/>
                    </a:cubicBezTo>
                    <a:cubicBezTo>
                      <a:pt x="601" y="1368"/>
                      <a:pt x="435" y="1201"/>
                      <a:pt x="335" y="968"/>
                    </a:cubicBezTo>
                    <a:cubicBezTo>
                      <a:pt x="335" y="901"/>
                      <a:pt x="301" y="868"/>
                      <a:pt x="301" y="834"/>
                    </a:cubicBezTo>
                    <a:cubicBezTo>
                      <a:pt x="268" y="701"/>
                      <a:pt x="268" y="567"/>
                      <a:pt x="301" y="434"/>
                    </a:cubicBezTo>
                    <a:cubicBezTo>
                      <a:pt x="335" y="367"/>
                      <a:pt x="368" y="301"/>
                      <a:pt x="401" y="267"/>
                    </a:cubicBezTo>
                    <a:lnTo>
                      <a:pt x="568" y="267"/>
                    </a:lnTo>
                    <a:cubicBezTo>
                      <a:pt x="635" y="301"/>
                      <a:pt x="701" y="334"/>
                      <a:pt x="768" y="401"/>
                    </a:cubicBezTo>
                    <a:cubicBezTo>
                      <a:pt x="835" y="467"/>
                      <a:pt x="868" y="534"/>
                      <a:pt x="902" y="634"/>
                    </a:cubicBezTo>
                    <a:cubicBezTo>
                      <a:pt x="935" y="667"/>
                      <a:pt x="968" y="701"/>
                      <a:pt x="1002" y="734"/>
                    </a:cubicBezTo>
                    <a:lnTo>
                      <a:pt x="1002" y="768"/>
                    </a:lnTo>
                    <a:cubicBezTo>
                      <a:pt x="1002" y="801"/>
                      <a:pt x="1002" y="801"/>
                      <a:pt x="1002" y="834"/>
                    </a:cubicBezTo>
                    <a:lnTo>
                      <a:pt x="1235" y="834"/>
                    </a:lnTo>
                    <a:cubicBezTo>
                      <a:pt x="1202" y="701"/>
                      <a:pt x="1102" y="567"/>
                      <a:pt x="1035" y="434"/>
                    </a:cubicBezTo>
                    <a:cubicBezTo>
                      <a:pt x="902" y="200"/>
                      <a:pt x="668" y="67"/>
                      <a:pt x="401"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552;p55"/>
              <p:cNvSpPr/>
              <p:nvPr/>
            </p:nvSpPr>
            <p:spPr>
              <a:xfrm>
                <a:off x="922125" y="-369000"/>
                <a:ext cx="30875" cy="42500"/>
              </a:xfrm>
              <a:custGeom>
                <a:avLst/>
                <a:gdLst/>
                <a:ahLst/>
                <a:cxnLst/>
                <a:rect l="l" t="t" r="r" b="b"/>
                <a:pathLst>
                  <a:path w="1235" h="1700" extrusionOk="0">
                    <a:moveTo>
                      <a:pt x="349" y="0"/>
                    </a:moveTo>
                    <a:cubicBezTo>
                      <a:pt x="172" y="0"/>
                      <a:pt x="31" y="152"/>
                      <a:pt x="0" y="305"/>
                    </a:cubicBezTo>
                    <a:cubicBezTo>
                      <a:pt x="0" y="471"/>
                      <a:pt x="0" y="638"/>
                      <a:pt x="67" y="805"/>
                    </a:cubicBezTo>
                    <a:cubicBezTo>
                      <a:pt x="200" y="1172"/>
                      <a:pt x="434" y="1505"/>
                      <a:pt x="767" y="1672"/>
                    </a:cubicBezTo>
                    <a:cubicBezTo>
                      <a:pt x="799" y="1691"/>
                      <a:pt x="826" y="1699"/>
                      <a:pt x="848" y="1699"/>
                    </a:cubicBezTo>
                    <a:cubicBezTo>
                      <a:pt x="939" y="1699"/>
                      <a:pt x="936" y="1553"/>
                      <a:pt x="801" y="1472"/>
                    </a:cubicBezTo>
                    <a:cubicBezTo>
                      <a:pt x="600" y="1372"/>
                      <a:pt x="434" y="1172"/>
                      <a:pt x="334" y="938"/>
                    </a:cubicBezTo>
                    <a:cubicBezTo>
                      <a:pt x="334" y="905"/>
                      <a:pt x="334" y="838"/>
                      <a:pt x="300" y="805"/>
                    </a:cubicBezTo>
                    <a:cubicBezTo>
                      <a:pt x="267" y="671"/>
                      <a:pt x="267" y="538"/>
                      <a:pt x="300" y="405"/>
                    </a:cubicBezTo>
                    <a:cubicBezTo>
                      <a:pt x="334" y="338"/>
                      <a:pt x="367" y="305"/>
                      <a:pt x="400" y="271"/>
                    </a:cubicBezTo>
                    <a:lnTo>
                      <a:pt x="434" y="271"/>
                    </a:lnTo>
                    <a:cubicBezTo>
                      <a:pt x="450" y="255"/>
                      <a:pt x="467" y="246"/>
                      <a:pt x="488" y="246"/>
                    </a:cubicBezTo>
                    <a:cubicBezTo>
                      <a:pt x="509" y="246"/>
                      <a:pt x="534" y="255"/>
                      <a:pt x="567" y="271"/>
                    </a:cubicBezTo>
                    <a:cubicBezTo>
                      <a:pt x="634" y="271"/>
                      <a:pt x="701" y="338"/>
                      <a:pt x="734" y="371"/>
                    </a:cubicBezTo>
                    <a:cubicBezTo>
                      <a:pt x="801" y="438"/>
                      <a:pt x="867" y="538"/>
                      <a:pt x="901" y="605"/>
                    </a:cubicBezTo>
                    <a:cubicBezTo>
                      <a:pt x="934" y="638"/>
                      <a:pt x="934" y="671"/>
                      <a:pt x="967" y="738"/>
                    </a:cubicBezTo>
                    <a:lnTo>
                      <a:pt x="967" y="772"/>
                    </a:lnTo>
                    <a:cubicBezTo>
                      <a:pt x="967" y="772"/>
                      <a:pt x="967" y="772"/>
                      <a:pt x="1001" y="805"/>
                    </a:cubicBezTo>
                    <a:lnTo>
                      <a:pt x="1001" y="838"/>
                    </a:lnTo>
                    <a:lnTo>
                      <a:pt x="1234" y="838"/>
                    </a:lnTo>
                    <a:cubicBezTo>
                      <a:pt x="1168" y="671"/>
                      <a:pt x="1101" y="538"/>
                      <a:pt x="1001" y="405"/>
                    </a:cubicBezTo>
                    <a:cubicBezTo>
                      <a:pt x="867" y="171"/>
                      <a:pt x="634" y="38"/>
                      <a:pt x="400" y="4"/>
                    </a:cubicBezTo>
                    <a:cubicBezTo>
                      <a:pt x="383" y="1"/>
                      <a:pt x="366" y="0"/>
                      <a:pt x="349"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553;p55"/>
              <p:cNvSpPr/>
              <p:nvPr/>
            </p:nvSpPr>
            <p:spPr>
              <a:xfrm>
                <a:off x="889600" y="-369750"/>
                <a:ext cx="30875" cy="42900"/>
              </a:xfrm>
              <a:custGeom>
                <a:avLst/>
                <a:gdLst/>
                <a:ahLst/>
                <a:cxnLst/>
                <a:rect l="l" t="t" r="r" b="b"/>
                <a:pathLst>
                  <a:path w="1235" h="1716" extrusionOk="0">
                    <a:moveTo>
                      <a:pt x="400" y="1"/>
                    </a:moveTo>
                    <a:cubicBezTo>
                      <a:pt x="200" y="1"/>
                      <a:pt x="33" y="134"/>
                      <a:pt x="33" y="335"/>
                    </a:cubicBezTo>
                    <a:cubicBezTo>
                      <a:pt x="0" y="501"/>
                      <a:pt x="33" y="668"/>
                      <a:pt x="100" y="802"/>
                    </a:cubicBezTo>
                    <a:cubicBezTo>
                      <a:pt x="200" y="1168"/>
                      <a:pt x="434" y="1502"/>
                      <a:pt x="767" y="1702"/>
                    </a:cubicBezTo>
                    <a:cubicBezTo>
                      <a:pt x="791" y="1712"/>
                      <a:pt x="811" y="1716"/>
                      <a:pt x="829" y="1716"/>
                    </a:cubicBezTo>
                    <a:cubicBezTo>
                      <a:pt x="940" y="1716"/>
                      <a:pt x="949" y="1559"/>
                      <a:pt x="834" y="1502"/>
                    </a:cubicBezTo>
                    <a:cubicBezTo>
                      <a:pt x="601" y="1369"/>
                      <a:pt x="434" y="1168"/>
                      <a:pt x="367" y="935"/>
                    </a:cubicBezTo>
                    <a:cubicBezTo>
                      <a:pt x="367" y="902"/>
                      <a:pt x="334" y="868"/>
                      <a:pt x="334" y="802"/>
                    </a:cubicBezTo>
                    <a:cubicBezTo>
                      <a:pt x="300" y="668"/>
                      <a:pt x="300" y="535"/>
                      <a:pt x="334" y="401"/>
                    </a:cubicBezTo>
                    <a:cubicBezTo>
                      <a:pt x="334" y="335"/>
                      <a:pt x="367" y="301"/>
                      <a:pt x="434" y="268"/>
                    </a:cubicBezTo>
                    <a:lnTo>
                      <a:pt x="467" y="268"/>
                    </a:lnTo>
                    <a:cubicBezTo>
                      <a:pt x="484" y="251"/>
                      <a:pt x="509" y="243"/>
                      <a:pt x="534" y="243"/>
                    </a:cubicBezTo>
                    <a:cubicBezTo>
                      <a:pt x="559" y="243"/>
                      <a:pt x="584" y="251"/>
                      <a:pt x="601" y="268"/>
                    </a:cubicBezTo>
                    <a:cubicBezTo>
                      <a:pt x="667" y="268"/>
                      <a:pt x="734" y="335"/>
                      <a:pt x="767" y="401"/>
                    </a:cubicBezTo>
                    <a:cubicBezTo>
                      <a:pt x="834" y="435"/>
                      <a:pt x="901" y="535"/>
                      <a:pt x="934" y="601"/>
                    </a:cubicBezTo>
                    <a:cubicBezTo>
                      <a:pt x="967" y="635"/>
                      <a:pt x="1001" y="701"/>
                      <a:pt x="1001" y="735"/>
                    </a:cubicBezTo>
                    <a:lnTo>
                      <a:pt x="1001" y="768"/>
                    </a:lnTo>
                    <a:cubicBezTo>
                      <a:pt x="1001" y="768"/>
                      <a:pt x="1001" y="802"/>
                      <a:pt x="1001" y="802"/>
                    </a:cubicBezTo>
                    <a:lnTo>
                      <a:pt x="1001" y="835"/>
                    </a:lnTo>
                    <a:lnTo>
                      <a:pt x="1234" y="835"/>
                    </a:lnTo>
                    <a:cubicBezTo>
                      <a:pt x="1201" y="668"/>
                      <a:pt x="1101" y="535"/>
                      <a:pt x="1034" y="401"/>
                    </a:cubicBezTo>
                    <a:cubicBezTo>
                      <a:pt x="901" y="201"/>
                      <a:pt x="667" y="34"/>
                      <a:pt x="400"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554;p55"/>
              <p:cNvSpPr/>
              <p:nvPr/>
            </p:nvSpPr>
            <p:spPr>
              <a:xfrm>
                <a:off x="857075" y="-370575"/>
                <a:ext cx="30875" cy="42900"/>
              </a:xfrm>
              <a:custGeom>
                <a:avLst/>
                <a:gdLst/>
                <a:ahLst/>
                <a:cxnLst/>
                <a:rect l="l" t="t" r="r" b="b"/>
                <a:pathLst>
                  <a:path w="1235" h="1716" extrusionOk="0">
                    <a:moveTo>
                      <a:pt x="400" y="1"/>
                    </a:moveTo>
                    <a:cubicBezTo>
                      <a:pt x="200" y="1"/>
                      <a:pt x="34" y="134"/>
                      <a:pt x="34" y="334"/>
                    </a:cubicBezTo>
                    <a:cubicBezTo>
                      <a:pt x="0" y="501"/>
                      <a:pt x="34" y="668"/>
                      <a:pt x="100" y="801"/>
                    </a:cubicBezTo>
                    <a:cubicBezTo>
                      <a:pt x="200" y="1201"/>
                      <a:pt x="467" y="1502"/>
                      <a:pt x="801" y="1702"/>
                    </a:cubicBezTo>
                    <a:cubicBezTo>
                      <a:pt x="819" y="1711"/>
                      <a:pt x="837" y="1715"/>
                      <a:pt x="852" y="1715"/>
                    </a:cubicBezTo>
                    <a:cubicBezTo>
                      <a:pt x="948" y="1715"/>
                      <a:pt x="978" y="1559"/>
                      <a:pt x="834" y="1502"/>
                    </a:cubicBezTo>
                    <a:cubicBezTo>
                      <a:pt x="634" y="1368"/>
                      <a:pt x="467" y="1168"/>
                      <a:pt x="367" y="935"/>
                    </a:cubicBezTo>
                    <a:cubicBezTo>
                      <a:pt x="367" y="901"/>
                      <a:pt x="334" y="868"/>
                      <a:pt x="334" y="835"/>
                    </a:cubicBezTo>
                    <a:cubicBezTo>
                      <a:pt x="300" y="668"/>
                      <a:pt x="300" y="534"/>
                      <a:pt x="334" y="401"/>
                    </a:cubicBezTo>
                    <a:cubicBezTo>
                      <a:pt x="334" y="334"/>
                      <a:pt x="367" y="301"/>
                      <a:pt x="434" y="267"/>
                    </a:cubicBezTo>
                    <a:lnTo>
                      <a:pt x="501" y="267"/>
                    </a:lnTo>
                    <a:cubicBezTo>
                      <a:pt x="517" y="251"/>
                      <a:pt x="534" y="242"/>
                      <a:pt x="551" y="242"/>
                    </a:cubicBezTo>
                    <a:cubicBezTo>
                      <a:pt x="567" y="242"/>
                      <a:pt x="584" y="251"/>
                      <a:pt x="601" y="267"/>
                    </a:cubicBezTo>
                    <a:cubicBezTo>
                      <a:pt x="667" y="267"/>
                      <a:pt x="734" y="334"/>
                      <a:pt x="801" y="368"/>
                    </a:cubicBezTo>
                    <a:cubicBezTo>
                      <a:pt x="834" y="434"/>
                      <a:pt x="901" y="534"/>
                      <a:pt x="934" y="601"/>
                    </a:cubicBezTo>
                    <a:cubicBezTo>
                      <a:pt x="968" y="634"/>
                      <a:pt x="1001" y="701"/>
                      <a:pt x="1001" y="734"/>
                    </a:cubicBezTo>
                    <a:lnTo>
                      <a:pt x="1001" y="768"/>
                    </a:lnTo>
                    <a:cubicBezTo>
                      <a:pt x="1001" y="768"/>
                      <a:pt x="1001" y="768"/>
                      <a:pt x="1001" y="801"/>
                    </a:cubicBezTo>
                    <a:lnTo>
                      <a:pt x="1001" y="835"/>
                    </a:lnTo>
                    <a:lnTo>
                      <a:pt x="1234" y="835"/>
                    </a:lnTo>
                    <a:cubicBezTo>
                      <a:pt x="1201" y="668"/>
                      <a:pt x="1134" y="534"/>
                      <a:pt x="1034" y="401"/>
                    </a:cubicBezTo>
                    <a:cubicBezTo>
                      <a:pt x="901" y="201"/>
                      <a:pt x="667" y="34"/>
                      <a:pt x="400"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555;p55"/>
              <p:cNvSpPr/>
              <p:nvPr/>
            </p:nvSpPr>
            <p:spPr>
              <a:xfrm>
                <a:off x="824550" y="-371400"/>
                <a:ext cx="30875" cy="43175"/>
              </a:xfrm>
              <a:custGeom>
                <a:avLst/>
                <a:gdLst/>
                <a:ahLst/>
                <a:cxnLst/>
                <a:rect l="l" t="t" r="r" b="b"/>
                <a:pathLst>
                  <a:path w="1235" h="1727" extrusionOk="0">
                    <a:moveTo>
                      <a:pt x="401" y="0"/>
                    </a:moveTo>
                    <a:cubicBezTo>
                      <a:pt x="200" y="0"/>
                      <a:pt x="34" y="134"/>
                      <a:pt x="34" y="334"/>
                    </a:cubicBezTo>
                    <a:cubicBezTo>
                      <a:pt x="0" y="501"/>
                      <a:pt x="34" y="667"/>
                      <a:pt x="100" y="834"/>
                    </a:cubicBezTo>
                    <a:cubicBezTo>
                      <a:pt x="200" y="1201"/>
                      <a:pt x="467" y="1501"/>
                      <a:pt x="801" y="1701"/>
                    </a:cubicBezTo>
                    <a:cubicBezTo>
                      <a:pt x="824" y="1719"/>
                      <a:pt x="845" y="1726"/>
                      <a:pt x="863" y="1726"/>
                    </a:cubicBezTo>
                    <a:cubicBezTo>
                      <a:pt x="950" y="1726"/>
                      <a:pt x="972" y="1557"/>
                      <a:pt x="834" y="1501"/>
                    </a:cubicBezTo>
                    <a:cubicBezTo>
                      <a:pt x="634" y="1368"/>
                      <a:pt x="467" y="1168"/>
                      <a:pt x="401" y="934"/>
                    </a:cubicBezTo>
                    <a:cubicBezTo>
                      <a:pt x="401" y="901"/>
                      <a:pt x="367" y="868"/>
                      <a:pt x="367" y="834"/>
                    </a:cubicBezTo>
                    <a:cubicBezTo>
                      <a:pt x="300" y="701"/>
                      <a:pt x="300" y="534"/>
                      <a:pt x="367" y="401"/>
                    </a:cubicBezTo>
                    <a:cubicBezTo>
                      <a:pt x="367" y="367"/>
                      <a:pt x="401" y="300"/>
                      <a:pt x="434" y="267"/>
                    </a:cubicBezTo>
                    <a:lnTo>
                      <a:pt x="601" y="267"/>
                    </a:lnTo>
                    <a:cubicBezTo>
                      <a:pt x="667" y="300"/>
                      <a:pt x="734" y="334"/>
                      <a:pt x="767" y="401"/>
                    </a:cubicBezTo>
                    <a:cubicBezTo>
                      <a:pt x="834" y="467"/>
                      <a:pt x="901" y="534"/>
                      <a:pt x="934" y="634"/>
                    </a:cubicBezTo>
                    <a:cubicBezTo>
                      <a:pt x="968" y="667"/>
                      <a:pt x="1001" y="701"/>
                      <a:pt x="1001" y="734"/>
                    </a:cubicBezTo>
                    <a:lnTo>
                      <a:pt x="1001" y="767"/>
                    </a:lnTo>
                    <a:cubicBezTo>
                      <a:pt x="1001" y="767"/>
                      <a:pt x="1001" y="801"/>
                      <a:pt x="1001" y="801"/>
                    </a:cubicBezTo>
                    <a:lnTo>
                      <a:pt x="1001" y="834"/>
                    </a:lnTo>
                    <a:lnTo>
                      <a:pt x="1234" y="834"/>
                    </a:lnTo>
                    <a:cubicBezTo>
                      <a:pt x="1201" y="701"/>
                      <a:pt x="1134" y="534"/>
                      <a:pt x="1034" y="434"/>
                    </a:cubicBezTo>
                    <a:cubicBezTo>
                      <a:pt x="901" y="200"/>
                      <a:pt x="667" y="34"/>
                      <a:pt x="401"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556;p55"/>
              <p:cNvSpPr/>
              <p:nvPr/>
            </p:nvSpPr>
            <p:spPr>
              <a:xfrm>
                <a:off x="792850" y="-372250"/>
                <a:ext cx="31725" cy="43175"/>
              </a:xfrm>
              <a:custGeom>
                <a:avLst/>
                <a:gdLst/>
                <a:ahLst/>
                <a:cxnLst/>
                <a:rect l="l" t="t" r="r" b="b"/>
                <a:pathLst>
                  <a:path w="1269" h="1727" extrusionOk="0">
                    <a:moveTo>
                      <a:pt x="401" y="1"/>
                    </a:moveTo>
                    <a:cubicBezTo>
                      <a:pt x="234" y="1"/>
                      <a:pt x="67" y="134"/>
                      <a:pt x="34" y="334"/>
                    </a:cubicBezTo>
                    <a:cubicBezTo>
                      <a:pt x="1" y="501"/>
                      <a:pt x="34" y="668"/>
                      <a:pt x="101" y="835"/>
                    </a:cubicBezTo>
                    <a:cubicBezTo>
                      <a:pt x="201" y="1202"/>
                      <a:pt x="434" y="1502"/>
                      <a:pt x="768" y="1702"/>
                    </a:cubicBezTo>
                    <a:cubicBezTo>
                      <a:pt x="797" y="1719"/>
                      <a:pt x="821" y="1727"/>
                      <a:pt x="842" y="1727"/>
                    </a:cubicBezTo>
                    <a:cubicBezTo>
                      <a:pt x="941" y="1727"/>
                      <a:pt x="945" y="1557"/>
                      <a:pt x="835" y="1502"/>
                    </a:cubicBezTo>
                    <a:cubicBezTo>
                      <a:pt x="601" y="1369"/>
                      <a:pt x="434" y="1168"/>
                      <a:pt x="368" y="935"/>
                    </a:cubicBezTo>
                    <a:cubicBezTo>
                      <a:pt x="368" y="902"/>
                      <a:pt x="334" y="868"/>
                      <a:pt x="334" y="835"/>
                    </a:cubicBezTo>
                    <a:cubicBezTo>
                      <a:pt x="268" y="701"/>
                      <a:pt x="268" y="535"/>
                      <a:pt x="334" y="401"/>
                    </a:cubicBezTo>
                    <a:cubicBezTo>
                      <a:pt x="334" y="368"/>
                      <a:pt x="368" y="301"/>
                      <a:pt x="401" y="268"/>
                    </a:cubicBezTo>
                    <a:lnTo>
                      <a:pt x="568" y="268"/>
                    </a:lnTo>
                    <a:cubicBezTo>
                      <a:pt x="668" y="301"/>
                      <a:pt x="735" y="334"/>
                      <a:pt x="768" y="401"/>
                    </a:cubicBezTo>
                    <a:cubicBezTo>
                      <a:pt x="835" y="468"/>
                      <a:pt x="868" y="535"/>
                      <a:pt x="935" y="635"/>
                    </a:cubicBezTo>
                    <a:lnTo>
                      <a:pt x="1001" y="735"/>
                    </a:lnTo>
                    <a:lnTo>
                      <a:pt x="1001" y="768"/>
                    </a:lnTo>
                    <a:lnTo>
                      <a:pt x="1035" y="801"/>
                    </a:lnTo>
                    <a:lnTo>
                      <a:pt x="1035" y="835"/>
                    </a:lnTo>
                    <a:lnTo>
                      <a:pt x="1268" y="835"/>
                    </a:lnTo>
                    <a:cubicBezTo>
                      <a:pt x="1202" y="701"/>
                      <a:pt x="1135" y="568"/>
                      <a:pt x="1035" y="435"/>
                    </a:cubicBezTo>
                    <a:cubicBezTo>
                      <a:pt x="901" y="201"/>
                      <a:pt x="668" y="68"/>
                      <a:pt x="401"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557;p55"/>
              <p:cNvSpPr/>
              <p:nvPr/>
            </p:nvSpPr>
            <p:spPr>
              <a:xfrm>
                <a:off x="761175" y="-373075"/>
                <a:ext cx="31700" cy="43250"/>
              </a:xfrm>
              <a:custGeom>
                <a:avLst/>
                <a:gdLst/>
                <a:ahLst/>
                <a:cxnLst/>
                <a:rect l="l" t="t" r="r" b="b"/>
                <a:pathLst>
                  <a:path w="1268" h="1730" extrusionOk="0">
                    <a:moveTo>
                      <a:pt x="400" y="1"/>
                    </a:moveTo>
                    <a:cubicBezTo>
                      <a:pt x="234" y="1"/>
                      <a:pt x="67" y="134"/>
                      <a:pt x="33" y="334"/>
                    </a:cubicBezTo>
                    <a:cubicBezTo>
                      <a:pt x="0" y="501"/>
                      <a:pt x="0" y="668"/>
                      <a:pt x="67" y="834"/>
                    </a:cubicBezTo>
                    <a:cubicBezTo>
                      <a:pt x="167" y="1201"/>
                      <a:pt x="400" y="1535"/>
                      <a:pt x="734" y="1702"/>
                    </a:cubicBezTo>
                    <a:cubicBezTo>
                      <a:pt x="766" y="1721"/>
                      <a:pt x="793" y="1729"/>
                      <a:pt x="815" y="1729"/>
                    </a:cubicBezTo>
                    <a:cubicBezTo>
                      <a:pt x="907" y="1729"/>
                      <a:pt x="909" y="1583"/>
                      <a:pt x="801" y="1502"/>
                    </a:cubicBezTo>
                    <a:cubicBezTo>
                      <a:pt x="567" y="1368"/>
                      <a:pt x="434" y="1201"/>
                      <a:pt x="334" y="968"/>
                    </a:cubicBezTo>
                    <a:cubicBezTo>
                      <a:pt x="334" y="935"/>
                      <a:pt x="300" y="868"/>
                      <a:pt x="300" y="834"/>
                    </a:cubicBezTo>
                    <a:cubicBezTo>
                      <a:pt x="267" y="701"/>
                      <a:pt x="267" y="568"/>
                      <a:pt x="300" y="434"/>
                    </a:cubicBezTo>
                    <a:cubicBezTo>
                      <a:pt x="300" y="367"/>
                      <a:pt x="334" y="301"/>
                      <a:pt x="400" y="267"/>
                    </a:cubicBezTo>
                    <a:lnTo>
                      <a:pt x="534" y="267"/>
                    </a:lnTo>
                    <a:cubicBezTo>
                      <a:pt x="601" y="301"/>
                      <a:pt x="667" y="334"/>
                      <a:pt x="734" y="401"/>
                    </a:cubicBezTo>
                    <a:cubicBezTo>
                      <a:pt x="801" y="468"/>
                      <a:pt x="834" y="534"/>
                      <a:pt x="867" y="634"/>
                    </a:cubicBezTo>
                    <a:cubicBezTo>
                      <a:pt x="901" y="668"/>
                      <a:pt x="934" y="701"/>
                      <a:pt x="934" y="734"/>
                    </a:cubicBezTo>
                    <a:lnTo>
                      <a:pt x="934" y="768"/>
                    </a:lnTo>
                    <a:cubicBezTo>
                      <a:pt x="967" y="801"/>
                      <a:pt x="967" y="801"/>
                      <a:pt x="967" y="834"/>
                    </a:cubicBezTo>
                    <a:lnTo>
                      <a:pt x="1268" y="834"/>
                    </a:lnTo>
                    <a:cubicBezTo>
                      <a:pt x="1201" y="701"/>
                      <a:pt x="1134" y="568"/>
                      <a:pt x="1034" y="434"/>
                    </a:cubicBezTo>
                    <a:cubicBezTo>
                      <a:pt x="901" y="201"/>
                      <a:pt x="667" y="67"/>
                      <a:pt x="400"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558;p55"/>
              <p:cNvSpPr/>
              <p:nvPr/>
            </p:nvSpPr>
            <p:spPr>
              <a:xfrm>
                <a:off x="727800" y="-373175"/>
                <a:ext cx="30900" cy="42500"/>
              </a:xfrm>
              <a:custGeom>
                <a:avLst/>
                <a:gdLst/>
                <a:ahLst/>
                <a:cxnLst/>
                <a:rect l="l" t="t" r="r" b="b"/>
                <a:pathLst>
                  <a:path w="1236" h="1700" extrusionOk="0">
                    <a:moveTo>
                      <a:pt x="350" y="0"/>
                    </a:moveTo>
                    <a:cubicBezTo>
                      <a:pt x="173" y="0"/>
                      <a:pt x="34" y="155"/>
                      <a:pt x="34" y="338"/>
                    </a:cubicBezTo>
                    <a:cubicBezTo>
                      <a:pt x="1" y="505"/>
                      <a:pt x="34" y="638"/>
                      <a:pt x="101" y="805"/>
                    </a:cubicBezTo>
                    <a:cubicBezTo>
                      <a:pt x="201" y="1172"/>
                      <a:pt x="434" y="1506"/>
                      <a:pt x="768" y="1672"/>
                    </a:cubicBezTo>
                    <a:cubicBezTo>
                      <a:pt x="800" y="1692"/>
                      <a:pt x="827" y="1700"/>
                      <a:pt x="849" y="1700"/>
                    </a:cubicBezTo>
                    <a:cubicBezTo>
                      <a:pt x="941" y="1700"/>
                      <a:pt x="943" y="1553"/>
                      <a:pt x="835" y="1472"/>
                    </a:cubicBezTo>
                    <a:cubicBezTo>
                      <a:pt x="601" y="1372"/>
                      <a:pt x="434" y="1172"/>
                      <a:pt x="368" y="939"/>
                    </a:cubicBezTo>
                    <a:cubicBezTo>
                      <a:pt x="368" y="905"/>
                      <a:pt x="334" y="838"/>
                      <a:pt x="334" y="805"/>
                    </a:cubicBezTo>
                    <a:cubicBezTo>
                      <a:pt x="268" y="672"/>
                      <a:pt x="268" y="538"/>
                      <a:pt x="334" y="405"/>
                    </a:cubicBezTo>
                    <a:cubicBezTo>
                      <a:pt x="334" y="338"/>
                      <a:pt x="368" y="305"/>
                      <a:pt x="401" y="238"/>
                    </a:cubicBezTo>
                    <a:lnTo>
                      <a:pt x="568" y="238"/>
                    </a:lnTo>
                    <a:cubicBezTo>
                      <a:pt x="635" y="271"/>
                      <a:pt x="701" y="338"/>
                      <a:pt x="768" y="371"/>
                    </a:cubicBezTo>
                    <a:cubicBezTo>
                      <a:pt x="835" y="438"/>
                      <a:pt x="868" y="538"/>
                      <a:pt x="935" y="605"/>
                    </a:cubicBezTo>
                    <a:cubicBezTo>
                      <a:pt x="935" y="638"/>
                      <a:pt x="968" y="672"/>
                      <a:pt x="1002" y="738"/>
                    </a:cubicBezTo>
                    <a:lnTo>
                      <a:pt x="1002" y="772"/>
                    </a:lnTo>
                    <a:cubicBezTo>
                      <a:pt x="1002" y="772"/>
                      <a:pt x="1002" y="772"/>
                      <a:pt x="1002" y="805"/>
                    </a:cubicBezTo>
                    <a:lnTo>
                      <a:pt x="1002" y="838"/>
                    </a:lnTo>
                    <a:lnTo>
                      <a:pt x="1235" y="838"/>
                    </a:lnTo>
                    <a:cubicBezTo>
                      <a:pt x="1202" y="672"/>
                      <a:pt x="1135" y="538"/>
                      <a:pt x="1035" y="405"/>
                    </a:cubicBezTo>
                    <a:cubicBezTo>
                      <a:pt x="901" y="205"/>
                      <a:pt x="668" y="38"/>
                      <a:pt x="401" y="5"/>
                    </a:cubicBezTo>
                    <a:cubicBezTo>
                      <a:pt x="384" y="2"/>
                      <a:pt x="367" y="0"/>
                      <a:pt x="350"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559;p55"/>
              <p:cNvSpPr/>
              <p:nvPr/>
            </p:nvSpPr>
            <p:spPr>
              <a:xfrm>
                <a:off x="695275" y="-374025"/>
                <a:ext cx="30900" cy="43000"/>
              </a:xfrm>
              <a:custGeom>
                <a:avLst/>
                <a:gdLst/>
                <a:ahLst/>
                <a:cxnLst/>
                <a:rect l="l" t="t" r="r" b="b"/>
                <a:pathLst>
                  <a:path w="1236" h="1720" extrusionOk="0">
                    <a:moveTo>
                      <a:pt x="350" y="1"/>
                    </a:moveTo>
                    <a:cubicBezTo>
                      <a:pt x="173" y="1"/>
                      <a:pt x="34" y="156"/>
                      <a:pt x="34" y="339"/>
                    </a:cubicBezTo>
                    <a:cubicBezTo>
                      <a:pt x="1" y="506"/>
                      <a:pt x="34" y="672"/>
                      <a:pt x="101" y="806"/>
                    </a:cubicBezTo>
                    <a:cubicBezTo>
                      <a:pt x="201" y="1173"/>
                      <a:pt x="468" y="1506"/>
                      <a:pt x="801" y="1706"/>
                    </a:cubicBezTo>
                    <a:cubicBezTo>
                      <a:pt x="825" y="1716"/>
                      <a:pt x="845" y="1720"/>
                      <a:pt x="863" y="1720"/>
                    </a:cubicBezTo>
                    <a:cubicBezTo>
                      <a:pt x="974" y="1720"/>
                      <a:pt x="978" y="1564"/>
                      <a:pt x="835" y="1506"/>
                    </a:cubicBezTo>
                    <a:cubicBezTo>
                      <a:pt x="635" y="1373"/>
                      <a:pt x="468" y="1173"/>
                      <a:pt x="368" y="939"/>
                    </a:cubicBezTo>
                    <a:cubicBezTo>
                      <a:pt x="368" y="906"/>
                      <a:pt x="368" y="872"/>
                      <a:pt x="334" y="806"/>
                    </a:cubicBezTo>
                    <a:cubicBezTo>
                      <a:pt x="301" y="672"/>
                      <a:pt x="301" y="539"/>
                      <a:pt x="334" y="405"/>
                    </a:cubicBezTo>
                    <a:cubicBezTo>
                      <a:pt x="368" y="339"/>
                      <a:pt x="401" y="305"/>
                      <a:pt x="435" y="272"/>
                    </a:cubicBezTo>
                    <a:lnTo>
                      <a:pt x="468" y="272"/>
                    </a:lnTo>
                    <a:cubicBezTo>
                      <a:pt x="485" y="255"/>
                      <a:pt x="510" y="247"/>
                      <a:pt x="535" y="247"/>
                    </a:cubicBezTo>
                    <a:cubicBezTo>
                      <a:pt x="560" y="247"/>
                      <a:pt x="585" y="255"/>
                      <a:pt x="601" y="272"/>
                    </a:cubicBezTo>
                    <a:cubicBezTo>
                      <a:pt x="668" y="272"/>
                      <a:pt x="735" y="339"/>
                      <a:pt x="768" y="372"/>
                    </a:cubicBezTo>
                    <a:cubicBezTo>
                      <a:pt x="835" y="439"/>
                      <a:pt x="902" y="539"/>
                      <a:pt x="935" y="606"/>
                    </a:cubicBezTo>
                    <a:cubicBezTo>
                      <a:pt x="968" y="639"/>
                      <a:pt x="1002" y="672"/>
                      <a:pt x="1002" y="739"/>
                    </a:cubicBezTo>
                    <a:lnTo>
                      <a:pt x="1002" y="772"/>
                    </a:lnTo>
                    <a:cubicBezTo>
                      <a:pt x="1002" y="772"/>
                      <a:pt x="1002" y="772"/>
                      <a:pt x="1002" y="806"/>
                    </a:cubicBezTo>
                    <a:lnTo>
                      <a:pt x="1002" y="839"/>
                    </a:lnTo>
                    <a:lnTo>
                      <a:pt x="1235" y="839"/>
                    </a:lnTo>
                    <a:cubicBezTo>
                      <a:pt x="1202" y="672"/>
                      <a:pt x="1102" y="539"/>
                      <a:pt x="1035" y="405"/>
                    </a:cubicBezTo>
                    <a:cubicBezTo>
                      <a:pt x="902" y="172"/>
                      <a:pt x="668" y="39"/>
                      <a:pt x="401" y="5"/>
                    </a:cubicBezTo>
                    <a:cubicBezTo>
                      <a:pt x="384" y="2"/>
                      <a:pt x="367" y="1"/>
                      <a:pt x="350"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560;p55"/>
              <p:cNvSpPr/>
              <p:nvPr/>
            </p:nvSpPr>
            <p:spPr>
              <a:xfrm>
                <a:off x="663600" y="-374750"/>
                <a:ext cx="30875" cy="42900"/>
              </a:xfrm>
              <a:custGeom>
                <a:avLst/>
                <a:gdLst/>
                <a:ahLst/>
                <a:cxnLst/>
                <a:rect l="l" t="t" r="r" b="b"/>
                <a:pathLst>
                  <a:path w="1235" h="1716" extrusionOk="0">
                    <a:moveTo>
                      <a:pt x="401" y="1"/>
                    </a:moveTo>
                    <a:cubicBezTo>
                      <a:pt x="200" y="1"/>
                      <a:pt x="34" y="134"/>
                      <a:pt x="34" y="334"/>
                    </a:cubicBezTo>
                    <a:cubicBezTo>
                      <a:pt x="0" y="501"/>
                      <a:pt x="34" y="668"/>
                      <a:pt x="100" y="801"/>
                    </a:cubicBezTo>
                    <a:cubicBezTo>
                      <a:pt x="200" y="1202"/>
                      <a:pt x="434" y="1502"/>
                      <a:pt x="768" y="1702"/>
                    </a:cubicBezTo>
                    <a:cubicBezTo>
                      <a:pt x="791" y="1711"/>
                      <a:pt x="812" y="1715"/>
                      <a:pt x="830" y="1715"/>
                    </a:cubicBezTo>
                    <a:cubicBezTo>
                      <a:pt x="940" y="1715"/>
                      <a:pt x="949" y="1559"/>
                      <a:pt x="834" y="1502"/>
                    </a:cubicBezTo>
                    <a:cubicBezTo>
                      <a:pt x="601" y="1368"/>
                      <a:pt x="434" y="1168"/>
                      <a:pt x="367" y="935"/>
                    </a:cubicBezTo>
                    <a:cubicBezTo>
                      <a:pt x="367" y="901"/>
                      <a:pt x="334" y="868"/>
                      <a:pt x="334" y="835"/>
                    </a:cubicBezTo>
                    <a:cubicBezTo>
                      <a:pt x="267" y="701"/>
                      <a:pt x="267" y="535"/>
                      <a:pt x="334" y="401"/>
                    </a:cubicBezTo>
                    <a:cubicBezTo>
                      <a:pt x="334" y="334"/>
                      <a:pt x="367" y="301"/>
                      <a:pt x="434" y="268"/>
                    </a:cubicBezTo>
                    <a:lnTo>
                      <a:pt x="601" y="268"/>
                    </a:lnTo>
                    <a:cubicBezTo>
                      <a:pt x="667" y="301"/>
                      <a:pt x="734" y="334"/>
                      <a:pt x="768" y="401"/>
                    </a:cubicBezTo>
                    <a:cubicBezTo>
                      <a:pt x="834" y="468"/>
                      <a:pt x="901" y="535"/>
                      <a:pt x="934" y="601"/>
                    </a:cubicBezTo>
                    <a:cubicBezTo>
                      <a:pt x="968" y="668"/>
                      <a:pt x="968" y="701"/>
                      <a:pt x="1001" y="735"/>
                    </a:cubicBezTo>
                    <a:lnTo>
                      <a:pt x="1001" y="768"/>
                    </a:lnTo>
                    <a:cubicBezTo>
                      <a:pt x="1001" y="768"/>
                      <a:pt x="1001" y="801"/>
                      <a:pt x="1001" y="801"/>
                    </a:cubicBezTo>
                    <a:lnTo>
                      <a:pt x="1001" y="835"/>
                    </a:lnTo>
                    <a:lnTo>
                      <a:pt x="1235" y="835"/>
                    </a:lnTo>
                    <a:cubicBezTo>
                      <a:pt x="1168" y="701"/>
                      <a:pt x="1101" y="535"/>
                      <a:pt x="1034" y="434"/>
                    </a:cubicBezTo>
                    <a:cubicBezTo>
                      <a:pt x="868" y="201"/>
                      <a:pt x="667" y="34"/>
                      <a:pt x="401"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561;p55"/>
              <p:cNvSpPr/>
              <p:nvPr/>
            </p:nvSpPr>
            <p:spPr>
              <a:xfrm>
                <a:off x="631075" y="-375575"/>
                <a:ext cx="30875" cy="43175"/>
              </a:xfrm>
              <a:custGeom>
                <a:avLst/>
                <a:gdLst/>
                <a:ahLst/>
                <a:cxnLst/>
                <a:rect l="l" t="t" r="r" b="b"/>
                <a:pathLst>
                  <a:path w="1235" h="1727" extrusionOk="0">
                    <a:moveTo>
                      <a:pt x="401" y="0"/>
                    </a:moveTo>
                    <a:cubicBezTo>
                      <a:pt x="201" y="0"/>
                      <a:pt x="34" y="134"/>
                      <a:pt x="0" y="334"/>
                    </a:cubicBezTo>
                    <a:cubicBezTo>
                      <a:pt x="0" y="501"/>
                      <a:pt x="34" y="668"/>
                      <a:pt x="100" y="834"/>
                    </a:cubicBezTo>
                    <a:cubicBezTo>
                      <a:pt x="201" y="1201"/>
                      <a:pt x="434" y="1502"/>
                      <a:pt x="768" y="1702"/>
                    </a:cubicBezTo>
                    <a:cubicBezTo>
                      <a:pt x="796" y="1719"/>
                      <a:pt x="822" y="1726"/>
                      <a:pt x="844" y="1726"/>
                    </a:cubicBezTo>
                    <a:cubicBezTo>
                      <a:pt x="950" y="1726"/>
                      <a:pt x="972" y="1557"/>
                      <a:pt x="834" y="1502"/>
                    </a:cubicBezTo>
                    <a:cubicBezTo>
                      <a:pt x="634" y="1368"/>
                      <a:pt x="467" y="1168"/>
                      <a:pt x="367" y="934"/>
                    </a:cubicBezTo>
                    <a:cubicBezTo>
                      <a:pt x="367" y="901"/>
                      <a:pt x="334" y="868"/>
                      <a:pt x="334" y="834"/>
                    </a:cubicBezTo>
                    <a:cubicBezTo>
                      <a:pt x="301" y="701"/>
                      <a:pt x="301" y="534"/>
                      <a:pt x="334" y="401"/>
                    </a:cubicBezTo>
                    <a:cubicBezTo>
                      <a:pt x="334" y="367"/>
                      <a:pt x="367" y="301"/>
                      <a:pt x="434" y="267"/>
                    </a:cubicBezTo>
                    <a:lnTo>
                      <a:pt x="567" y="267"/>
                    </a:lnTo>
                    <a:cubicBezTo>
                      <a:pt x="634" y="301"/>
                      <a:pt x="701" y="334"/>
                      <a:pt x="768" y="401"/>
                    </a:cubicBezTo>
                    <a:cubicBezTo>
                      <a:pt x="834" y="467"/>
                      <a:pt x="868" y="534"/>
                      <a:pt x="934" y="634"/>
                    </a:cubicBezTo>
                    <a:cubicBezTo>
                      <a:pt x="934" y="668"/>
                      <a:pt x="968" y="701"/>
                      <a:pt x="1001" y="734"/>
                    </a:cubicBezTo>
                    <a:lnTo>
                      <a:pt x="1001" y="768"/>
                    </a:lnTo>
                    <a:cubicBezTo>
                      <a:pt x="1001" y="801"/>
                      <a:pt x="1001" y="801"/>
                      <a:pt x="1001" y="801"/>
                    </a:cubicBezTo>
                    <a:cubicBezTo>
                      <a:pt x="1001" y="834"/>
                      <a:pt x="1001" y="834"/>
                      <a:pt x="1001" y="834"/>
                    </a:cubicBezTo>
                    <a:lnTo>
                      <a:pt x="1235" y="834"/>
                    </a:lnTo>
                    <a:cubicBezTo>
                      <a:pt x="1168" y="701"/>
                      <a:pt x="1101" y="568"/>
                      <a:pt x="1001" y="434"/>
                    </a:cubicBezTo>
                    <a:cubicBezTo>
                      <a:pt x="868" y="201"/>
                      <a:pt x="634" y="34"/>
                      <a:pt x="401"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562;p55"/>
              <p:cNvSpPr/>
              <p:nvPr/>
            </p:nvSpPr>
            <p:spPr>
              <a:xfrm>
                <a:off x="530175" y="-235475"/>
                <a:ext cx="327750" cy="429025"/>
              </a:xfrm>
              <a:custGeom>
                <a:avLst/>
                <a:gdLst/>
                <a:ahLst/>
                <a:cxnLst/>
                <a:rect l="l" t="t" r="r" b="b"/>
                <a:pathLst>
                  <a:path w="13110" h="17161" extrusionOk="0">
                    <a:moveTo>
                      <a:pt x="3369" y="0"/>
                    </a:moveTo>
                    <a:cubicBezTo>
                      <a:pt x="2569" y="1835"/>
                      <a:pt x="534" y="4137"/>
                      <a:pt x="400" y="5604"/>
                    </a:cubicBezTo>
                    <a:cubicBezTo>
                      <a:pt x="334" y="6338"/>
                      <a:pt x="734" y="7072"/>
                      <a:pt x="1401" y="7372"/>
                    </a:cubicBezTo>
                    <a:cubicBezTo>
                      <a:pt x="1401" y="7372"/>
                      <a:pt x="0" y="8140"/>
                      <a:pt x="100" y="9507"/>
                    </a:cubicBezTo>
                    <a:cubicBezTo>
                      <a:pt x="167" y="10174"/>
                      <a:pt x="1334" y="10708"/>
                      <a:pt x="1334" y="10708"/>
                    </a:cubicBezTo>
                    <a:cubicBezTo>
                      <a:pt x="1334" y="10708"/>
                      <a:pt x="200" y="11375"/>
                      <a:pt x="367" y="12576"/>
                    </a:cubicBezTo>
                    <a:cubicBezTo>
                      <a:pt x="501" y="13544"/>
                      <a:pt x="1668" y="13910"/>
                      <a:pt x="1668" y="13910"/>
                    </a:cubicBezTo>
                    <a:cubicBezTo>
                      <a:pt x="1668" y="13910"/>
                      <a:pt x="867" y="15078"/>
                      <a:pt x="1334" y="16012"/>
                    </a:cubicBezTo>
                    <a:cubicBezTo>
                      <a:pt x="1711" y="16765"/>
                      <a:pt x="3276" y="17161"/>
                      <a:pt x="5086" y="17161"/>
                    </a:cubicBezTo>
                    <a:cubicBezTo>
                      <a:pt x="7764" y="17161"/>
                      <a:pt x="10979" y="16295"/>
                      <a:pt x="11675" y="14444"/>
                    </a:cubicBezTo>
                    <a:cubicBezTo>
                      <a:pt x="12092" y="13323"/>
                      <a:pt x="10960" y="13200"/>
                      <a:pt x="10446" y="13200"/>
                    </a:cubicBezTo>
                    <a:cubicBezTo>
                      <a:pt x="10303" y="13200"/>
                      <a:pt x="10207" y="13210"/>
                      <a:pt x="10207" y="13210"/>
                    </a:cubicBezTo>
                    <a:cubicBezTo>
                      <a:pt x="10207" y="13210"/>
                      <a:pt x="13043" y="12243"/>
                      <a:pt x="13009" y="10541"/>
                    </a:cubicBezTo>
                    <a:cubicBezTo>
                      <a:pt x="12987" y="9385"/>
                      <a:pt x="11776" y="9199"/>
                      <a:pt x="11004" y="9199"/>
                    </a:cubicBezTo>
                    <a:cubicBezTo>
                      <a:pt x="10641" y="9199"/>
                      <a:pt x="10374" y="9240"/>
                      <a:pt x="10374" y="9240"/>
                    </a:cubicBezTo>
                    <a:cubicBezTo>
                      <a:pt x="10374" y="9240"/>
                      <a:pt x="13110" y="8273"/>
                      <a:pt x="12909" y="6505"/>
                    </a:cubicBezTo>
                    <a:cubicBezTo>
                      <a:pt x="12805" y="5544"/>
                      <a:pt x="12059" y="5315"/>
                      <a:pt x="11373" y="5315"/>
                    </a:cubicBezTo>
                    <a:cubicBezTo>
                      <a:pt x="10749" y="5315"/>
                      <a:pt x="10174" y="5504"/>
                      <a:pt x="10174" y="5504"/>
                    </a:cubicBezTo>
                    <a:cubicBezTo>
                      <a:pt x="10174" y="5504"/>
                      <a:pt x="11942" y="4203"/>
                      <a:pt x="11475" y="2869"/>
                    </a:cubicBezTo>
                    <a:cubicBezTo>
                      <a:pt x="11263" y="2269"/>
                      <a:pt x="10851" y="2057"/>
                      <a:pt x="10328" y="2057"/>
                    </a:cubicBezTo>
                    <a:cubicBezTo>
                      <a:pt x="9077" y="2057"/>
                      <a:pt x="7192" y="3269"/>
                      <a:pt x="5883" y="3269"/>
                    </a:cubicBezTo>
                    <a:cubicBezTo>
                      <a:pt x="5762" y="3269"/>
                      <a:pt x="5647" y="3258"/>
                      <a:pt x="5537" y="3236"/>
                    </a:cubicBezTo>
                    <a:lnTo>
                      <a:pt x="4403" y="301"/>
                    </a:lnTo>
                    <a:lnTo>
                      <a:pt x="3369" y="0"/>
                    </a:lnTo>
                    <a:close/>
                  </a:path>
                </a:pathLst>
              </a:cu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563;p55"/>
              <p:cNvSpPr/>
              <p:nvPr/>
            </p:nvSpPr>
            <p:spPr>
              <a:xfrm>
                <a:off x="533500" y="-335950"/>
                <a:ext cx="109275" cy="177225"/>
              </a:xfrm>
              <a:custGeom>
                <a:avLst/>
                <a:gdLst/>
                <a:ahLst/>
                <a:cxnLst/>
                <a:rect l="l" t="t" r="r" b="b"/>
                <a:pathLst>
                  <a:path w="4371" h="7089" extrusionOk="0">
                    <a:moveTo>
                      <a:pt x="1168" y="0"/>
                    </a:moveTo>
                    <a:cubicBezTo>
                      <a:pt x="752" y="0"/>
                      <a:pt x="427" y="311"/>
                      <a:pt x="301" y="1017"/>
                    </a:cubicBezTo>
                    <a:cubicBezTo>
                      <a:pt x="1" y="2819"/>
                      <a:pt x="2269" y="4887"/>
                      <a:pt x="1668" y="6688"/>
                    </a:cubicBezTo>
                    <a:lnTo>
                      <a:pt x="4370" y="7088"/>
                    </a:lnTo>
                    <a:lnTo>
                      <a:pt x="4270" y="4320"/>
                    </a:lnTo>
                    <a:cubicBezTo>
                      <a:pt x="3749" y="1857"/>
                      <a:pt x="2187" y="0"/>
                      <a:pt x="1168" y="0"/>
                    </a:cubicBezTo>
                    <a:close/>
                  </a:path>
                </a:pathLst>
              </a:cu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564;p55"/>
              <p:cNvSpPr/>
              <p:nvPr/>
            </p:nvSpPr>
            <p:spPr>
              <a:xfrm>
                <a:off x="575200" y="90475"/>
                <a:ext cx="214950" cy="32725"/>
              </a:xfrm>
              <a:custGeom>
                <a:avLst/>
                <a:gdLst/>
                <a:ahLst/>
                <a:cxnLst/>
                <a:rect l="l" t="t" r="r" b="b"/>
                <a:pathLst>
                  <a:path w="8598" h="1309" extrusionOk="0">
                    <a:moveTo>
                      <a:pt x="8499" y="1"/>
                    </a:moveTo>
                    <a:cubicBezTo>
                      <a:pt x="8491" y="1"/>
                      <a:pt x="8482" y="2"/>
                      <a:pt x="8473" y="5"/>
                    </a:cubicBezTo>
                    <a:cubicBezTo>
                      <a:pt x="5954" y="673"/>
                      <a:pt x="3380" y="982"/>
                      <a:pt x="801" y="982"/>
                    </a:cubicBezTo>
                    <a:cubicBezTo>
                      <a:pt x="545" y="982"/>
                      <a:pt x="289" y="979"/>
                      <a:pt x="34" y="973"/>
                    </a:cubicBezTo>
                    <a:cubicBezTo>
                      <a:pt x="0" y="973"/>
                      <a:pt x="0" y="1006"/>
                      <a:pt x="34" y="1006"/>
                    </a:cubicBezTo>
                    <a:cubicBezTo>
                      <a:pt x="991" y="1209"/>
                      <a:pt x="1963" y="1309"/>
                      <a:pt x="2934" y="1309"/>
                    </a:cubicBezTo>
                    <a:cubicBezTo>
                      <a:pt x="4839" y="1309"/>
                      <a:pt x="6739" y="923"/>
                      <a:pt x="8507" y="172"/>
                    </a:cubicBezTo>
                    <a:cubicBezTo>
                      <a:pt x="8598" y="142"/>
                      <a:pt x="8578" y="1"/>
                      <a:pt x="849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565;p55"/>
              <p:cNvSpPr/>
              <p:nvPr/>
            </p:nvSpPr>
            <p:spPr>
              <a:xfrm>
                <a:off x="561025" y="-7375"/>
                <a:ext cx="234050" cy="47475"/>
              </a:xfrm>
              <a:custGeom>
                <a:avLst/>
                <a:gdLst/>
                <a:ahLst/>
                <a:cxnLst/>
                <a:rect l="l" t="t" r="r" b="b"/>
                <a:pathLst>
                  <a:path w="9362" h="1899" extrusionOk="0">
                    <a:moveTo>
                      <a:pt x="9293" y="1"/>
                    </a:moveTo>
                    <a:cubicBezTo>
                      <a:pt x="9280" y="1"/>
                      <a:pt x="9262" y="5"/>
                      <a:pt x="9240" y="16"/>
                    </a:cubicBezTo>
                    <a:cubicBezTo>
                      <a:pt x="7429" y="953"/>
                      <a:pt x="3279" y="1627"/>
                      <a:pt x="567" y="1627"/>
                    </a:cubicBezTo>
                    <a:cubicBezTo>
                      <a:pt x="382" y="1627"/>
                      <a:pt x="204" y="1624"/>
                      <a:pt x="34" y="1618"/>
                    </a:cubicBezTo>
                    <a:cubicBezTo>
                      <a:pt x="0" y="1618"/>
                      <a:pt x="0" y="1651"/>
                      <a:pt x="34" y="1651"/>
                    </a:cubicBezTo>
                    <a:cubicBezTo>
                      <a:pt x="845" y="1813"/>
                      <a:pt x="1716" y="1899"/>
                      <a:pt x="2612" y="1899"/>
                    </a:cubicBezTo>
                    <a:cubicBezTo>
                      <a:pt x="4848" y="1899"/>
                      <a:pt x="7240" y="1364"/>
                      <a:pt x="9240" y="150"/>
                    </a:cubicBezTo>
                    <a:cubicBezTo>
                      <a:pt x="9324" y="122"/>
                      <a:pt x="9361" y="1"/>
                      <a:pt x="929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566;p55"/>
              <p:cNvSpPr/>
              <p:nvPr/>
            </p:nvSpPr>
            <p:spPr>
              <a:xfrm>
                <a:off x="567700" y="-103050"/>
                <a:ext cx="223275" cy="59050"/>
              </a:xfrm>
              <a:custGeom>
                <a:avLst/>
                <a:gdLst/>
                <a:ahLst/>
                <a:cxnLst/>
                <a:rect l="l" t="t" r="r" b="b"/>
                <a:pathLst>
                  <a:path w="8931" h="2362" extrusionOk="0">
                    <a:moveTo>
                      <a:pt x="8865" y="1"/>
                    </a:moveTo>
                    <a:cubicBezTo>
                      <a:pt x="8858" y="1"/>
                      <a:pt x="8849" y="3"/>
                      <a:pt x="8840" y="7"/>
                    </a:cubicBezTo>
                    <a:cubicBezTo>
                      <a:pt x="6105" y="1542"/>
                      <a:pt x="3136" y="2009"/>
                      <a:pt x="34" y="2109"/>
                    </a:cubicBezTo>
                    <a:cubicBezTo>
                      <a:pt x="0" y="2109"/>
                      <a:pt x="0" y="2142"/>
                      <a:pt x="34" y="2176"/>
                    </a:cubicBezTo>
                    <a:cubicBezTo>
                      <a:pt x="585" y="2307"/>
                      <a:pt x="1192" y="2362"/>
                      <a:pt x="1814" y="2362"/>
                    </a:cubicBezTo>
                    <a:cubicBezTo>
                      <a:pt x="2922" y="2362"/>
                      <a:pt x="4076" y="2189"/>
                      <a:pt x="5037" y="1975"/>
                    </a:cubicBezTo>
                    <a:cubicBezTo>
                      <a:pt x="6438" y="1708"/>
                      <a:pt x="7772" y="1075"/>
                      <a:pt x="8873" y="141"/>
                    </a:cubicBezTo>
                    <a:cubicBezTo>
                      <a:pt x="8931" y="83"/>
                      <a:pt x="8914" y="1"/>
                      <a:pt x="886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567;p55"/>
              <p:cNvSpPr/>
              <p:nvPr/>
            </p:nvSpPr>
            <p:spPr>
              <a:xfrm>
                <a:off x="1389125" y="-749175"/>
                <a:ext cx="133450" cy="267725"/>
              </a:xfrm>
              <a:custGeom>
                <a:avLst/>
                <a:gdLst/>
                <a:ahLst/>
                <a:cxnLst/>
                <a:rect l="l" t="t" r="r" b="b"/>
                <a:pathLst>
                  <a:path w="5338" h="10709" extrusionOk="0">
                    <a:moveTo>
                      <a:pt x="5337" y="0"/>
                    </a:moveTo>
                    <a:lnTo>
                      <a:pt x="4670" y="267"/>
                    </a:lnTo>
                    <a:lnTo>
                      <a:pt x="0" y="2402"/>
                    </a:lnTo>
                    <a:lnTo>
                      <a:pt x="300" y="6138"/>
                    </a:lnTo>
                    <a:lnTo>
                      <a:pt x="334" y="6405"/>
                    </a:lnTo>
                    <a:cubicBezTo>
                      <a:pt x="334" y="6405"/>
                      <a:pt x="33" y="10708"/>
                      <a:pt x="1268" y="10708"/>
                    </a:cubicBezTo>
                    <a:cubicBezTo>
                      <a:pt x="3269" y="10708"/>
                      <a:pt x="4870" y="7906"/>
                      <a:pt x="5037" y="7506"/>
                    </a:cubicBezTo>
                    <a:cubicBezTo>
                      <a:pt x="5204" y="6405"/>
                      <a:pt x="5304" y="5304"/>
                      <a:pt x="5337" y="4203"/>
                    </a:cubicBezTo>
                    <a:lnTo>
                      <a:pt x="5337" y="3736"/>
                    </a:lnTo>
                    <a:lnTo>
                      <a:pt x="5337" y="3269"/>
                    </a:lnTo>
                    <a:lnTo>
                      <a:pt x="5337" y="2702"/>
                    </a:lnTo>
                    <a:lnTo>
                      <a:pt x="5337" y="2502"/>
                    </a:lnTo>
                    <a:lnTo>
                      <a:pt x="5337" y="2302"/>
                    </a:lnTo>
                    <a:lnTo>
                      <a:pt x="5337" y="0"/>
                    </a:lnTo>
                    <a:close/>
                  </a:path>
                </a:pathLst>
              </a:cu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568;p55"/>
              <p:cNvSpPr/>
              <p:nvPr/>
            </p:nvSpPr>
            <p:spPr>
              <a:xfrm>
                <a:off x="1389950" y="-749175"/>
                <a:ext cx="133450" cy="153475"/>
              </a:xfrm>
              <a:custGeom>
                <a:avLst/>
                <a:gdLst/>
                <a:ahLst/>
                <a:cxnLst/>
                <a:rect l="l" t="t" r="r" b="b"/>
                <a:pathLst>
                  <a:path w="5338" h="6139" extrusionOk="0">
                    <a:moveTo>
                      <a:pt x="5338" y="0"/>
                    </a:moveTo>
                    <a:lnTo>
                      <a:pt x="4670" y="267"/>
                    </a:lnTo>
                    <a:lnTo>
                      <a:pt x="0" y="2402"/>
                    </a:lnTo>
                    <a:lnTo>
                      <a:pt x="301" y="6138"/>
                    </a:lnTo>
                    <a:cubicBezTo>
                      <a:pt x="2435" y="5671"/>
                      <a:pt x="4303" y="4270"/>
                      <a:pt x="5338" y="2302"/>
                    </a:cubicBezTo>
                    <a:cubicBezTo>
                      <a:pt x="5338" y="1001"/>
                      <a:pt x="5338" y="0"/>
                      <a:pt x="533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569;p55"/>
              <p:cNvSpPr/>
              <p:nvPr/>
            </p:nvSpPr>
            <p:spPr>
              <a:xfrm>
                <a:off x="1252350" y="-1020425"/>
                <a:ext cx="329425" cy="388375"/>
              </a:xfrm>
              <a:custGeom>
                <a:avLst/>
                <a:gdLst/>
                <a:ahLst/>
                <a:cxnLst/>
                <a:rect l="l" t="t" r="r" b="b"/>
                <a:pathLst>
                  <a:path w="13177" h="15535" extrusionOk="0">
                    <a:moveTo>
                      <a:pt x="6528" y="0"/>
                    </a:moveTo>
                    <a:cubicBezTo>
                      <a:pt x="3769" y="0"/>
                      <a:pt x="768" y="1794"/>
                      <a:pt x="401" y="7848"/>
                    </a:cubicBezTo>
                    <a:cubicBezTo>
                      <a:pt x="0" y="14453"/>
                      <a:pt x="3903" y="15420"/>
                      <a:pt x="5338" y="15520"/>
                    </a:cubicBezTo>
                    <a:cubicBezTo>
                      <a:pt x="5474" y="15527"/>
                      <a:pt x="5645" y="15535"/>
                      <a:pt x="5843" y="15535"/>
                    </a:cubicBezTo>
                    <a:cubicBezTo>
                      <a:pt x="7527" y="15535"/>
                      <a:pt x="11154" y="15000"/>
                      <a:pt x="12109" y="9149"/>
                    </a:cubicBezTo>
                    <a:cubicBezTo>
                      <a:pt x="13177" y="2645"/>
                      <a:pt x="10241" y="376"/>
                      <a:pt x="7272" y="43"/>
                    </a:cubicBezTo>
                    <a:cubicBezTo>
                      <a:pt x="7028" y="15"/>
                      <a:pt x="6779" y="0"/>
                      <a:pt x="6528" y="0"/>
                    </a:cubicBezTo>
                    <a:close/>
                  </a:path>
                </a:pathLst>
              </a:cu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570;p55"/>
              <p:cNvSpPr/>
              <p:nvPr/>
            </p:nvSpPr>
            <p:spPr>
              <a:xfrm>
                <a:off x="1278475" y="-880750"/>
                <a:ext cx="33100" cy="18275"/>
              </a:xfrm>
              <a:custGeom>
                <a:avLst/>
                <a:gdLst/>
                <a:ahLst/>
                <a:cxnLst/>
                <a:rect l="l" t="t" r="r" b="b"/>
                <a:pathLst>
                  <a:path w="1324" h="731" extrusionOk="0">
                    <a:moveTo>
                      <a:pt x="850" y="0"/>
                    </a:moveTo>
                    <a:cubicBezTo>
                      <a:pt x="797" y="0"/>
                      <a:pt x="744" y="8"/>
                      <a:pt x="690" y="26"/>
                    </a:cubicBezTo>
                    <a:cubicBezTo>
                      <a:pt x="457" y="60"/>
                      <a:pt x="290" y="160"/>
                      <a:pt x="156" y="327"/>
                    </a:cubicBezTo>
                    <a:cubicBezTo>
                      <a:pt x="0" y="514"/>
                      <a:pt x="136" y="730"/>
                      <a:pt x="318" y="730"/>
                    </a:cubicBezTo>
                    <a:cubicBezTo>
                      <a:pt x="331" y="730"/>
                      <a:pt x="344" y="729"/>
                      <a:pt x="356" y="727"/>
                    </a:cubicBezTo>
                    <a:cubicBezTo>
                      <a:pt x="523" y="727"/>
                      <a:pt x="657" y="694"/>
                      <a:pt x="823" y="660"/>
                    </a:cubicBezTo>
                    <a:cubicBezTo>
                      <a:pt x="990" y="627"/>
                      <a:pt x="1124" y="560"/>
                      <a:pt x="1257" y="460"/>
                    </a:cubicBezTo>
                    <a:cubicBezTo>
                      <a:pt x="1324" y="360"/>
                      <a:pt x="1324" y="260"/>
                      <a:pt x="1257" y="160"/>
                    </a:cubicBezTo>
                    <a:cubicBezTo>
                      <a:pt x="1135" y="62"/>
                      <a:pt x="995" y="0"/>
                      <a:pt x="850" y="0"/>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571;p55"/>
              <p:cNvSpPr/>
              <p:nvPr/>
            </p:nvSpPr>
            <p:spPr>
              <a:xfrm>
                <a:off x="1371600" y="-879925"/>
                <a:ext cx="32375" cy="18275"/>
              </a:xfrm>
              <a:custGeom>
                <a:avLst/>
                <a:gdLst/>
                <a:ahLst/>
                <a:cxnLst/>
                <a:rect l="l" t="t" r="r" b="b"/>
                <a:pathLst>
                  <a:path w="1295" h="731" extrusionOk="0">
                    <a:moveTo>
                      <a:pt x="502" y="1"/>
                    </a:moveTo>
                    <a:cubicBezTo>
                      <a:pt x="347" y="1"/>
                      <a:pt x="189" y="62"/>
                      <a:pt x="67" y="160"/>
                    </a:cubicBezTo>
                    <a:cubicBezTo>
                      <a:pt x="1" y="260"/>
                      <a:pt x="1" y="360"/>
                      <a:pt x="67" y="460"/>
                    </a:cubicBezTo>
                    <a:cubicBezTo>
                      <a:pt x="201" y="560"/>
                      <a:pt x="367" y="627"/>
                      <a:pt x="534" y="627"/>
                    </a:cubicBezTo>
                    <a:cubicBezTo>
                      <a:pt x="668" y="661"/>
                      <a:pt x="801" y="727"/>
                      <a:pt x="968" y="727"/>
                    </a:cubicBezTo>
                    <a:cubicBezTo>
                      <a:pt x="981" y="729"/>
                      <a:pt x="994" y="730"/>
                      <a:pt x="1006" y="730"/>
                    </a:cubicBezTo>
                    <a:cubicBezTo>
                      <a:pt x="1184" y="730"/>
                      <a:pt x="1295" y="514"/>
                      <a:pt x="1201" y="327"/>
                    </a:cubicBezTo>
                    <a:cubicBezTo>
                      <a:pt x="1068" y="160"/>
                      <a:pt x="868" y="60"/>
                      <a:pt x="668" y="27"/>
                    </a:cubicBezTo>
                    <a:cubicBezTo>
                      <a:pt x="614" y="9"/>
                      <a:pt x="558" y="1"/>
                      <a:pt x="502"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572;p55"/>
              <p:cNvSpPr/>
              <p:nvPr/>
            </p:nvSpPr>
            <p:spPr>
              <a:xfrm>
                <a:off x="1369925" y="-820050"/>
                <a:ext cx="13375" cy="30025"/>
              </a:xfrm>
              <a:custGeom>
                <a:avLst/>
                <a:gdLst/>
                <a:ahLst/>
                <a:cxnLst/>
                <a:rect l="l" t="t" r="r" b="b"/>
                <a:pathLst>
                  <a:path w="535" h="1201" extrusionOk="0">
                    <a:moveTo>
                      <a:pt x="68" y="0"/>
                    </a:moveTo>
                    <a:lnTo>
                      <a:pt x="68" y="0"/>
                    </a:lnTo>
                    <a:cubicBezTo>
                      <a:pt x="1" y="434"/>
                      <a:pt x="34" y="1134"/>
                      <a:pt x="535" y="1201"/>
                    </a:cubicBezTo>
                    <a:lnTo>
                      <a:pt x="535" y="1168"/>
                    </a:lnTo>
                    <a:cubicBezTo>
                      <a:pt x="101" y="1034"/>
                      <a:pt x="101" y="500"/>
                      <a:pt x="101" y="33"/>
                    </a:cubicBezTo>
                    <a:cubicBezTo>
                      <a:pt x="101" y="33"/>
                      <a:pt x="68" y="0"/>
                      <a:pt x="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573;p55"/>
              <p:cNvSpPr/>
              <p:nvPr/>
            </p:nvSpPr>
            <p:spPr>
              <a:xfrm>
                <a:off x="1367425" y="-831750"/>
                <a:ext cx="33375" cy="36750"/>
              </a:xfrm>
              <a:custGeom>
                <a:avLst/>
                <a:gdLst/>
                <a:ahLst/>
                <a:cxnLst/>
                <a:rect l="l" t="t" r="r" b="b"/>
                <a:pathLst>
                  <a:path w="1335" h="1470" extrusionOk="0">
                    <a:moveTo>
                      <a:pt x="626" y="1"/>
                    </a:moveTo>
                    <a:cubicBezTo>
                      <a:pt x="618" y="1"/>
                      <a:pt x="609" y="1"/>
                      <a:pt x="601" y="1"/>
                    </a:cubicBezTo>
                    <a:cubicBezTo>
                      <a:pt x="8" y="34"/>
                      <a:pt x="1" y="1469"/>
                      <a:pt x="646" y="1469"/>
                    </a:cubicBezTo>
                    <a:cubicBezTo>
                      <a:pt x="653" y="1469"/>
                      <a:pt x="660" y="1469"/>
                      <a:pt x="668" y="1469"/>
                    </a:cubicBezTo>
                    <a:cubicBezTo>
                      <a:pt x="1328" y="1436"/>
                      <a:pt x="1335" y="1"/>
                      <a:pt x="62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574;p55"/>
              <p:cNvSpPr/>
              <p:nvPr/>
            </p:nvSpPr>
            <p:spPr>
              <a:xfrm>
                <a:off x="1386775" y="-830900"/>
                <a:ext cx="24050" cy="15950"/>
              </a:xfrm>
              <a:custGeom>
                <a:avLst/>
                <a:gdLst/>
                <a:ahLst/>
                <a:cxnLst/>
                <a:rect l="l" t="t" r="r" b="b"/>
                <a:pathLst>
                  <a:path w="962" h="638" extrusionOk="0">
                    <a:moveTo>
                      <a:pt x="928" y="0"/>
                    </a:moveTo>
                    <a:cubicBezTo>
                      <a:pt x="828" y="167"/>
                      <a:pt x="694" y="301"/>
                      <a:pt x="528" y="301"/>
                    </a:cubicBezTo>
                    <a:cubicBezTo>
                      <a:pt x="361" y="267"/>
                      <a:pt x="227" y="134"/>
                      <a:pt x="94" y="67"/>
                    </a:cubicBezTo>
                    <a:cubicBezTo>
                      <a:pt x="88" y="61"/>
                      <a:pt x="80" y="58"/>
                      <a:pt x="72" y="58"/>
                    </a:cubicBezTo>
                    <a:cubicBezTo>
                      <a:pt x="39" y="58"/>
                      <a:pt x="0" y="107"/>
                      <a:pt x="27" y="134"/>
                    </a:cubicBezTo>
                    <a:cubicBezTo>
                      <a:pt x="90" y="385"/>
                      <a:pt x="272" y="637"/>
                      <a:pt x="516" y="637"/>
                    </a:cubicBezTo>
                    <a:cubicBezTo>
                      <a:pt x="531" y="637"/>
                      <a:pt x="546" y="636"/>
                      <a:pt x="561" y="634"/>
                    </a:cubicBezTo>
                    <a:cubicBezTo>
                      <a:pt x="861" y="568"/>
                      <a:pt x="961" y="301"/>
                      <a:pt x="96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575;p55"/>
              <p:cNvSpPr/>
              <p:nvPr/>
            </p:nvSpPr>
            <p:spPr>
              <a:xfrm>
                <a:off x="1298225" y="-820900"/>
                <a:ext cx="13350" cy="30050"/>
              </a:xfrm>
              <a:custGeom>
                <a:avLst/>
                <a:gdLst/>
                <a:ahLst/>
                <a:cxnLst/>
                <a:rect l="l" t="t" r="r" b="b"/>
                <a:pathLst>
                  <a:path w="534" h="1202" extrusionOk="0">
                    <a:moveTo>
                      <a:pt x="434" y="1"/>
                    </a:moveTo>
                    <a:cubicBezTo>
                      <a:pt x="434" y="1"/>
                      <a:pt x="400" y="1"/>
                      <a:pt x="400" y="34"/>
                    </a:cubicBezTo>
                    <a:cubicBezTo>
                      <a:pt x="434" y="501"/>
                      <a:pt x="400" y="1001"/>
                      <a:pt x="0" y="1168"/>
                    </a:cubicBezTo>
                    <a:lnTo>
                      <a:pt x="0" y="1202"/>
                    </a:lnTo>
                    <a:cubicBezTo>
                      <a:pt x="467" y="1102"/>
                      <a:pt x="534" y="401"/>
                      <a:pt x="4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576;p55"/>
              <p:cNvSpPr/>
              <p:nvPr/>
            </p:nvSpPr>
            <p:spPr>
              <a:xfrm>
                <a:off x="1280075" y="-832575"/>
                <a:ext cx="34000" cy="35950"/>
              </a:xfrm>
              <a:custGeom>
                <a:avLst/>
                <a:gdLst/>
                <a:ahLst/>
                <a:cxnLst/>
                <a:rect l="l" t="t" r="r" b="b"/>
                <a:pathLst>
                  <a:path w="1360" h="1438" extrusionOk="0">
                    <a:moveTo>
                      <a:pt x="734" y="0"/>
                    </a:moveTo>
                    <a:cubicBezTo>
                      <a:pt x="25" y="0"/>
                      <a:pt x="0" y="1402"/>
                      <a:pt x="693" y="1435"/>
                    </a:cubicBezTo>
                    <a:cubicBezTo>
                      <a:pt x="708" y="1437"/>
                      <a:pt x="722" y="1437"/>
                      <a:pt x="736" y="1437"/>
                    </a:cubicBezTo>
                    <a:cubicBezTo>
                      <a:pt x="1360" y="1437"/>
                      <a:pt x="1347" y="33"/>
                      <a:pt x="759" y="1"/>
                    </a:cubicBezTo>
                    <a:cubicBezTo>
                      <a:pt x="751" y="0"/>
                      <a:pt x="743" y="0"/>
                      <a:pt x="73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577;p55"/>
              <p:cNvSpPr/>
              <p:nvPr/>
            </p:nvSpPr>
            <p:spPr>
              <a:xfrm>
                <a:off x="1272375" y="-832575"/>
                <a:ext cx="20850" cy="16125"/>
              </a:xfrm>
              <a:custGeom>
                <a:avLst/>
                <a:gdLst/>
                <a:ahLst/>
                <a:cxnLst/>
                <a:rect l="l" t="t" r="r" b="b"/>
                <a:pathLst>
                  <a:path w="834" h="645" extrusionOk="0">
                    <a:moveTo>
                      <a:pt x="0" y="1"/>
                    </a:moveTo>
                    <a:cubicBezTo>
                      <a:pt x="0" y="268"/>
                      <a:pt x="67" y="568"/>
                      <a:pt x="334" y="635"/>
                    </a:cubicBezTo>
                    <a:cubicBezTo>
                      <a:pt x="362" y="642"/>
                      <a:pt x="389" y="645"/>
                      <a:pt x="415" y="645"/>
                    </a:cubicBezTo>
                    <a:cubicBezTo>
                      <a:pt x="635" y="645"/>
                      <a:pt x="774" y="406"/>
                      <a:pt x="834" y="168"/>
                    </a:cubicBezTo>
                    <a:cubicBezTo>
                      <a:pt x="834" y="141"/>
                      <a:pt x="834" y="92"/>
                      <a:pt x="799" y="92"/>
                    </a:cubicBezTo>
                    <a:cubicBezTo>
                      <a:pt x="790" y="92"/>
                      <a:pt x="780" y="94"/>
                      <a:pt x="767" y="101"/>
                    </a:cubicBezTo>
                    <a:cubicBezTo>
                      <a:pt x="634" y="168"/>
                      <a:pt x="534" y="301"/>
                      <a:pt x="400" y="301"/>
                    </a:cubicBezTo>
                    <a:cubicBezTo>
                      <a:pt x="267" y="301"/>
                      <a:pt x="133" y="168"/>
                      <a:pt x="3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578;p55"/>
              <p:cNvSpPr/>
              <p:nvPr/>
            </p:nvSpPr>
            <p:spPr>
              <a:xfrm>
                <a:off x="1349925" y="-730625"/>
                <a:ext cx="22525" cy="11700"/>
              </a:xfrm>
              <a:custGeom>
                <a:avLst/>
                <a:gdLst/>
                <a:ahLst/>
                <a:cxnLst/>
                <a:rect l="l" t="t" r="r" b="b"/>
                <a:pathLst>
                  <a:path w="901" h="468" extrusionOk="0">
                    <a:moveTo>
                      <a:pt x="884" y="1"/>
                    </a:moveTo>
                    <a:cubicBezTo>
                      <a:pt x="876" y="1"/>
                      <a:pt x="868" y="9"/>
                      <a:pt x="868" y="26"/>
                    </a:cubicBezTo>
                    <a:cubicBezTo>
                      <a:pt x="734" y="126"/>
                      <a:pt x="667" y="259"/>
                      <a:pt x="501" y="293"/>
                    </a:cubicBezTo>
                    <a:cubicBezTo>
                      <a:pt x="334" y="293"/>
                      <a:pt x="167" y="293"/>
                      <a:pt x="0" y="226"/>
                    </a:cubicBezTo>
                    <a:lnTo>
                      <a:pt x="0" y="226"/>
                    </a:lnTo>
                    <a:cubicBezTo>
                      <a:pt x="112" y="393"/>
                      <a:pt x="294" y="467"/>
                      <a:pt x="468" y="467"/>
                    </a:cubicBezTo>
                    <a:cubicBezTo>
                      <a:pt x="502" y="467"/>
                      <a:pt x="535" y="465"/>
                      <a:pt x="567" y="459"/>
                    </a:cubicBezTo>
                    <a:cubicBezTo>
                      <a:pt x="767" y="393"/>
                      <a:pt x="901" y="226"/>
                      <a:pt x="901" y="26"/>
                    </a:cubicBezTo>
                    <a:cubicBezTo>
                      <a:pt x="901" y="9"/>
                      <a:pt x="893" y="1"/>
                      <a:pt x="88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579;p55"/>
              <p:cNvSpPr/>
              <p:nvPr/>
            </p:nvSpPr>
            <p:spPr>
              <a:xfrm>
                <a:off x="1304875" y="-880450"/>
                <a:ext cx="58400" cy="136100"/>
              </a:xfrm>
              <a:custGeom>
                <a:avLst/>
                <a:gdLst/>
                <a:ahLst/>
                <a:cxnLst/>
                <a:rect l="l" t="t" r="r" b="b"/>
                <a:pathLst>
                  <a:path w="2336" h="5444" extrusionOk="0">
                    <a:moveTo>
                      <a:pt x="931" y="1"/>
                    </a:moveTo>
                    <a:cubicBezTo>
                      <a:pt x="921" y="1"/>
                      <a:pt x="911" y="5"/>
                      <a:pt x="902" y="14"/>
                    </a:cubicBezTo>
                    <a:cubicBezTo>
                      <a:pt x="468" y="1482"/>
                      <a:pt x="168" y="2983"/>
                      <a:pt x="1" y="4484"/>
                    </a:cubicBezTo>
                    <a:cubicBezTo>
                      <a:pt x="1" y="4542"/>
                      <a:pt x="54" y="4564"/>
                      <a:pt x="132" y="4564"/>
                    </a:cubicBezTo>
                    <a:cubicBezTo>
                      <a:pt x="325" y="4564"/>
                      <a:pt x="673" y="4432"/>
                      <a:pt x="768" y="4384"/>
                    </a:cubicBezTo>
                    <a:lnTo>
                      <a:pt x="768" y="4384"/>
                    </a:lnTo>
                    <a:cubicBezTo>
                      <a:pt x="768" y="4384"/>
                      <a:pt x="668" y="5051"/>
                      <a:pt x="668" y="5385"/>
                    </a:cubicBezTo>
                    <a:cubicBezTo>
                      <a:pt x="668" y="5385"/>
                      <a:pt x="768" y="5418"/>
                      <a:pt x="868" y="5418"/>
                    </a:cubicBezTo>
                    <a:cubicBezTo>
                      <a:pt x="958" y="5435"/>
                      <a:pt x="1049" y="5443"/>
                      <a:pt x="1139" y="5443"/>
                    </a:cubicBezTo>
                    <a:cubicBezTo>
                      <a:pt x="1587" y="5443"/>
                      <a:pt x="2031" y="5240"/>
                      <a:pt x="2336" y="4851"/>
                    </a:cubicBezTo>
                    <a:cubicBezTo>
                      <a:pt x="2336" y="4828"/>
                      <a:pt x="2336" y="4804"/>
                      <a:pt x="2312" y="4804"/>
                    </a:cubicBezTo>
                    <a:cubicBezTo>
                      <a:pt x="2303" y="4804"/>
                      <a:pt x="2289" y="4808"/>
                      <a:pt x="2269" y="4818"/>
                    </a:cubicBezTo>
                    <a:cubicBezTo>
                      <a:pt x="1869" y="5085"/>
                      <a:pt x="1402" y="5218"/>
                      <a:pt x="902" y="5218"/>
                    </a:cubicBezTo>
                    <a:cubicBezTo>
                      <a:pt x="868" y="5118"/>
                      <a:pt x="1102" y="4051"/>
                      <a:pt x="1035" y="4051"/>
                    </a:cubicBezTo>
                    <a:lnTo>
                      <a:pt x="1035" y="4051"/>
                    </a:lnTo>
                    <a:cubicBezTo>
                      <a:pt x="802" y="4084"/>
                      <a:pt x="568" y="4117"/>
                      <a:pt x="335" y="4217"/>
                    </a:cubicBezTo>
                    <a:cubicBezTo>
                      <a:pt x="468" y="2816"/>
                      <a:pt x="868" y="1449"/>
                      <a:pt x="1002" y="48"/>
                    </a:cubicBezTo>
                    <a:cubicBezTo>
                      <a:pt x="978" y="24"/>
                      <a:pt x="955" y="1"/>
                      <a:pt x="93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580;p55"/>
              <p:cNvSpPr/>
              <p:nvPr/>
            </p:nvSpPr>
            <p:spPr>
              <a:xfrm>
                <a:off x="1245675" y="-1042125"/>
                <a:ext cx="360275" cy="244825"/>
              </a:xfrm>
              <a:custGeom>
                <a:avLst/>
                <a:gdLst/>
                <a:ahLst/>
                <a:cxnLst/>
                <a:rect l="l" t="t" r="r" b="b"/>
                <a:pathLst>
                  <a:path w="14411" h="9793" extrusionOk="0">
                    <a:moveTo>
                      <a:pt x="5103" y="0"/>
                    </a:moveTo>
                    <a:cubicBezTo>
                      <a:pt x="3784" y="0"/>
                      <a:pt x="2377" y="448"/>
                      <a:pt x="1302" y="1911"/>
                    </a:cubicBezTo>
                    <a:cubicBezTo>
                      <a:pt x="1" y="3713"/>
                      <a:pt x="901" y="7048"/>
                      <a:pt x="901" y="7048"/>
                    </a:cubicBezTo>
                    <a:cubicBezTo>
                      <a:pt x="1402" y="6448"/>
                      <a:pt x="1935" y="4547"/>
                      <a:pt x="1935" y="4547"/>
                    </a:cubicBezTo>
                    <a:cubicBezTo>
                      <a:pt x="2602" y="5347"/>
                      <a:pt x="3503" y="5914"/>
                      <a:pt x="4504" y="6148"/>
                    </a:cubicBezTo>
                    <a:cubicBezTo>
                      <a:pt x="3837" y="5614"/>
                      <a:pt x="3070" y="3980"/>
                      <a:pt x="3069" y="3980"/>
                    </a:cubicBezTo>
                    <a:lnTo>
                      <a:pt x="3069" y="3980"/>
                    </a:lnTo>
                    <a:cubicBezTo>
                      <a:pt x="4937" y="7149"/>
                      <a:pt x="8874" y="7282"/>
                      <a:pt x="8874" y="7282"/>
                    </a:cubicBezTo>
                    <a:cubicBezTo>
                      <a:pt x="8240" y="6548"/>
                      <a:pt x="7840" y="5681"/>
                      <a:pt x="7706" y="4713"/>
                    </a:cubicBezTo>
                    <a:lnTo>
                      <a:pt x="7706" y="4713"/>
                    </a:lnTo>
                    <a:cubicBezTo>
                      <a:pt x="8550" y="7548"/>
                      <a:pt x="10430" y="7684"/>
                      <a:pt x="10784" y="7684"/>
                    </a:cubicBezTo>
                    <a:cubicBezTo>
                      <a:pt x="10821" y="7684"/>
                      <a:pt x="10842" y="7682"/>
                      <a:pt x="10842" y="7682"/>
                    </a:cubicBezTo>
                    <a:cubicBezTo>
                      <a:pt x="10842" y="7682"/>
                      <a:pt x="11214" y="9792"/>
                      <a:pt x="12228" y="9792"/>
                    </a:cubicBezTo>
                    <a:cubicBezTo>
                      <a:pt x="12266" y="9792"/>
                      <a:pt x="12304" y="9790"/>
                      <a:pt x="12343" y="9784"/>
                    </a:cubicBezTo>
                    <a:cubicBezTo>
                      <a:pt x="12343" y="9784"/>
                      <a:pt x="14411" y="6381"/>
                      <a:pt x="12776" y="3379"/>
                    </a:cubicBezTo>
                    <a:cubicBezTo>
                      <a:pt x="11742" y="1411"/>
                      <a:pt x="9040" y="1111"/>
                      <a:pt x="9040" y="1111"/>
                    </a:cubicBezTo>
                    <a:cubicBezTo>
                      <a:pt x="9040" y="1111"/>
                      <a:pt x="7181" y="0"/>
                      <a:pt x="51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581;p55"/>
              <p:cNvSpPr/>
              <p:nvPr/>
            </p:nvSpPr>
            <p:spPr>
              <a:xfrm>
                <a:off x="1519200" y="-842000"/>
                <a:ext cx="90100" cy="103100"/>
              </a:xfrm>
              <a:custGeom>
                <a:avLst/>
                <a:gdLst/>
                <a:ahLst/>
                <a:cxnLst/>
                <a:rect l="l" t="t" r="r" b="b"/>
                <a:pathLst>
                  <a:path w="3604" h="4124" extrusionOk="0">
                    <a:moveTo>
                      <a:pt x="2349" y="0"/>
                    </a:moveTo>
                    <a:cubicBezTo>
                      <a:pt x="1426" y="0"/>
                      <a:pt x="334" y="1679"/>
                      <a:pt x="334" y="1679"/>
                    </a:cubicBezTo>
                    <a:lnTo>
                      <a:pt x="1" y="3447"/>
                    </a:lnTo>
                    <a:cubicBezTo>
                      <a:pt x="194" y="3881"/>
                      <a:pt x="596" y="4123"/>
                      <a:pt x="1031" y="4123"/>
                    </a:cubicBezTo>
                    <a:cubicBezTo>
                      <a:pt x="1198" y="4123"/>
                      <a:pt x="1369" y="4088"/>
                      <a:pt x="1535" y="4014"/>
                    </a:cubicBezTo>
                    <a:cubicBezTo>
                      <a:pt x="2603" y="3580"/>
                      <a:pt x="3603" y="545"/>
                      <a:pt x="2669" y="78"/>
                    </a:cubicBezTo>
                    <a:cubicBezTo>
                      <a:pt x="2566" y="24"/>
                      <a:pt x="2459" y="0"/>
                      <a:pt x="2349" y="0"/>
                    </a:cubicBezTo>
                    <a:close/>
                  </a:path>
                </a:pathLst>
              </a:cu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582;p55"/>
              <p:cNvSpPr/>
              <p:nvPr/>
            </p:nvSpPr>
            <p:spPr>
              <a:xfrm>
                <a:off x="1533375" y="-819225"/>
                <a:ext cx="45075" cy="65150"/>
              </a:xfrm>
              <a:custGeom>
                <a:avLst/>
                <a:gdLst/>
                <a:ahLst/>
                <a:cxnLst/>
                <a:rect l="l" t="t" r="r" b="b"/>
                <a:pathLst>
                  <a:path w="1803" h="2606" extrusionOk="0">
                    <a:moveTo>
                      <a:pt x="1802" y="0"/>
                    </a:moveTo>
                    <a:cubicBezTo>
                      <a:pt x="735" y="134"/>
                      <a:pt x="1" y="1535"/>
                      <a:pt x="34" y="2536"/>
                    </a:cubicBezTo>
                    <a:cubicBezTo>
                      <a:pt x="34" y="2577"/>
                      <a:pt x="72" y="2605"/>
                      <a:pt x="110" y="2605"/>
                    </a:cubicBezTo>
                    <a:cubicBezTo>
                      <a:pt x="132" y="2605"/>
                      <a:pt x="155" y="2594"/>
                      <a:pt x="168" y="2569"/>
                    </a:cubicBezTo>
                    <a:cubicBezTo>
                      <a:pt x="268" y="2369"/>
                      <a:pt x="401" y="2135"/>
                      <a:pt x="535" y="1969"/>
                    </a:cubicBezTo>
                    <a:cubicBezTo>
                      <a:pt x="663" y="1789"/>
                      <a:pt x="871" y="1668"/>
                      <a:pt x="1082" y="1668"/>
                    </a:cubicBezTo>
                    <a:cubicBezTo>
                      <a:pt x="1144" y="1668"/>
                      <a:pt x="1207" y="1679"/>
                      <a:pt x="1268" y="1702"/>
                    </a:cubicBezTo>
                    <a:cubicBezTo>
                      <a:pt x="1302" y="1702"/>
                      <a:pt x="1302" y="1668"/>
                      <a:pt x="1302" y="1668"/>
                    </a:cubicBezTo>
                    <a:cubicBezTo>
                      <a:pt x="1182" y="1575"/>
                      <a:pt x="1042" y="1530"/>
                      <a:pt x="903" y="1530"/>
                    </a:cubicBezTo>
                    <a:cubicBezTo>
                      <a:pt x="694" y="1530"/>
                      <a:pt x="488" y="1634"/>
                      <a:pt x="368" y="1835"/>
                    </a:cubicBezTo>
                    <a:cubicBezTo>
                      <a:pt x="635" y="1101"/>
                      <a:pt x="1035" y="367"/>
                      <a:pt x="1802" y="34"/>
                    </a:cubicBezTo>
                    <a:lnTo>
                      <a:pt x="1802" y="0"/>
                    </a:lnTo>
                    <a:close/>
                  </a:path>
                </a:pathLst>
              </a:cu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931342135"/>
      </p:ext>
    </p:extLst>
  </p:cSld>
  <p:clrMapOvr>
    <a:masterClrMapping/>
  </p:clrMapOvr>
  <mc:AlternateContent xmlns:mc="http://schemas.openxmlformats.org/markup-compatibility/2006">
    <mc:Choice xmlns:p14="http://schemas.microsoft.com/office/powerpoint/2010/main" Requires="p14">
      <p:transition spd="slow" p14:dur="175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954;p57"/>
          <p:cNvSpPr txBox="1">
            <a:spLocks noGrp="1"/>
          </p:cNvSpPr>
          <p:nvPr>
            <p:ph type="title"/>
          </p:nvPr>
        </p:nvSpPr>
        <p:spPr>
          <a:xfrm>
            <a:off x="626024" y="6682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Resultados y discusiones</a:t>
            </a:r>
            <a:endParaRPr b="1" dirty="0">
              <a:solidFill>
                <a:schemeClr val="accent4"/>
              </a:solidFill>
              <a:latin typeface="Calibri Light" panose="020F0302020204030204" pitchFamily="34" charset="0"/>
              <a:cs typeface="Calibri Light" panose="020F0302020204030204" pitchFamily="34" charset="0"/>
            </a:endParaRPr>
          </a:p>
        </p:txBody>
      </p:sp>
      <p:sp>
        <p:nvSpPr>
          <p:cNvPr id="17" name="Rectángulo 16"/>
          <p:cNvSpPr/>
          <p:nvPr/>
        </p:nvSpPr>
        <p:spPr>
          <a:xfrm>
            <a:off x="2625040" y="544420"/>
            <a:ext cx="3667992" cy="462884"/>
          </a:xfrm>
          <a:prstGeom prst="rect">
            <a:avLst/>
          </a:prstGeom>
        </p:spPr>
        <p:txBody>
          <a:bodyPr wrap="none">
            <a:spAutoFit/>
          </a:bodyPr>
          <a:lstStyle/>
          <a:p>
            <a:pPr>
              <a:lnSpc>
                <a:spcPct val="200000"/>
              </a:lnSpc>
              <a:spcAft>
                <a:spcPts val="1200"/>
              </a:spcAft>
            </a:pPr>
            <a:r>
              <a:rPr lang="es-EC" b="1" dirty="0">
                <a:latin typeface="Calibri Light" panose="020F0302020204030204" pitchFamily="34" charset="0"/>
                <a:ea typeface="Arial" panose="020B0604020202020204" pitchFamily="34" charset="0"/>
                <a:cs typeface="Calibri Light" panose="020F0302020204030204" pitchFamily="34" charset="0"/>
              </a:rPr>
              <a:t>Parámetro microbiológico de las carnes de tilapia</a:t>
            </a:r>
            <a:endParaRPr lang="en-US" b="1" dirty="0">
              <a:latin typeface="Calibri Light" panose="020F0302020204030204" pitchFamily="34" charset="0"/>
              <a:ea typeface="Arial" panose="020B0604020202020204" pitchFamily="34" charset="0"/>
              <a:cs typeface="Calibri Light" panose="020F0302020204030204" pitchFamily="34" charset="0"/>
            </a:endParaRPr>
          </a:p>
        </p:txBody>
      </p:sp>
      <p:pic>
        <p:nvPicPr>
          <p:cNvPr id="19" name="Imagen 18"/>
          <p:cNvPicPr>
            <a:picLocks noChangeAspect="1"/>
          </p:cNvPicPr>
          <p:nvPr/>
        </p:nvPicPr>
        <p:blipFill>
          <a:blip r:embed="rId2"/>
          <a:stretch>
            <a:fillRect/>
          </a:stretch>
        </p:blipFill>
        <p:spPr>
          <a:xfrm>
            <a:off x="165110" y="1411678"/>
            <a:ext cx="5111160" cy="2633700"/>
          </a:xfrm>
          <a:prstGeom prst="rect">
            <a:avLst/>
          </a:prstGeom>
        </p:spPr>
      </p:pic>
      <p:graphicFrame>
        <p:nvGraphicFramePr>
          <p:cNvPr id="20" name="Tabla 19"/>
          <p:cNvGraphicFramePr>
            <a:graphicFrameLocks noGrp="1"/>
          </p:cNvGraphicFramePr>
          <p:nvPr>
            <p:extLst>
              <p:ext uri="{D42A27DB-BD31-4B8C-83A1-F6EECF244321}">
                <p14:modId xmlns:p14="http://schemas.microsoft.com/office/powerpoint/2010/main" val="3196307040"/>
              </p:ext>
            </p:extLst>
          </p:nvPr>
        </p:nvGraphicFramePr>
        <p:xfrm>
          <a:off x="5354515" y="1484904"/>
          <a:ext cx="3689580" cy="1844040"/>
        </p:xfrm>
        <a:graphic>
          <a:graphicData uri="http://schemas.openxmlformats.org/drawingml/2006/table">
            <a:tbl>
              <a:tblPr firstRow="1" firstCol="1" bandRow="1">
                <a:tableStyleId>{C5A187CE-E416-4C36-BC1E-4D8BD47FA7FC}</a:tableStyleId>
              </a:tblPr>
              <a:tblGrid>
                <a:gridCol w="1951893">
                  <a:extLst>
                    <a:ext uri="{9D8B030D-6E8A-4147-A177-3AD203B41FA5}">
                      <a16:colId xmlns:a16="http://schemas.microsoft.com/office/drawing/2014/main" val="1796291277"/>
                    </a:ext>
                  </a:extLst>
                </a:gridCol>
                <a:gridCol w="1037492">
                  <a:extLst>
                    <a:ext uri="{9D8B030D-6E8A-4147-A177-3AD203B41FA5}">
                      <a16:colId xmlns:a16="http://schemas.microsoft.com/office/drawing/2014/main" val="2654650569"/>
                    </a:ext>
                  </a:extLst>
                </a:gridCol>
                <a:gridCol w="700195">
                  <a:extLst>
                    <a:ext uri="{9D8B030D-6E8A-4147-A177-3AD203B41FA5}">
                      <a16:colId xmlns:a16="http://schemas.microsoft.com/office/drawing/2014/main" val="2444691951"/>
                    </a:ext>
                  </a:extLst>
                </a:gridCol>
              </a:tblGrid>
              <a:tr h="0">
                <a:tc>
                  <a:txBody>
                    <a:bodyPr/>
                    <a:lstStyle/>
                    <a:p>
                      <a:pPr algn="ctr">
                        <a:lnSpc>
                          <a:spcPct val="100000"/>
                        </a:lnSpc>
                        <a:spcAft>
                          <a:spcPts val="0"/>
                        </a:spcAft>
                      </a:pPr>
                      <a:r>
                        <a:rPr lang="es-ES" sz="1100" b="1" dirty="0">
                          <a:effectLst/>
                          <a:latin typeface="Calibri Light" panose="020F0302020204030204" pitchFamily="34" charset="0"/>
                          <a:cs typeface="Calibri Light" panose="020F0302020204030204" pitchFamily="34" charset="0"/>
                        </a:rPr>
                        <a:t>Tratamientos</a:t>
                      </a:r>
                      <a:endParaRPr lang="en-US" sz="12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solidFill>
                      <a:schemeClr val="accent2">
                        <a:lumMod val="60000"/>
                        <a:lumOff val="40000"/>
                      </a:schemeClr>
                    </a:solidFill>
                  </a:tcPr>
                </a:tc>
                <a:tc>
                  <a:txBody>
                    <a:bodyPr/>
                    <a:lstStyle/>
                    <a:p>
                      <a:pPr algn="ctr">
                        <a:lnSpc>
                          <a:spcPct val="100000"/>
                        </a:lnSpc>
                        <a:spcAft>
                          <a:spcPts val="0"/>
                        </a:spcAft>
                      </a:pPr>
                      <a:r>
                        <a:rPr lang="es-ES" sz="1100" b="1" dirty="0">
                          <a:effectLst/>
                          <a:latin typeface="Calibri Light" panose="020F0302020204030204" pitchFamily="34" charset="0"/>
                          <a:cs typeface="Calibri Light" panose="020F0302020204030204" pitchFamily="34" charset="0"/>
                        </a:rPr>
                        <a:t>Enterobacterias</a:t>
                      </a:r>
                      <a:endParaRPr lang="en-US" sz="12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solidFill>
                      <a:schemeClr val="accent2">
                        <a:lumMod val="60000"/>
                        <a:lumOff val="40000"/>
                      </a:schemeClr>
                    </a:solidFill>
                  </a:tcPr>
                </a:tc>
                <a:tc>
                  <a:txBody>
                    <a:bodyPr/>
                    <a:lstStyle/>
                    <a:p>
                      <a:pPr algn="ctr">
                        <a:lnSpc>
                          <a:spcPct val="100000"/>
                        </a:lnSpc>
                        <a:spcAft>
                          <a:spcPts val="0"/>
                        </a:spcAft>
                      </a:pPr>
                      <a:r>
                        <a:rPr lang="es-ES" sz="1100" b="1" dirty="0">
                          <a:effectLst/>
                          <a:latin typeface="Calibri Light" panose="020F0302020204030204" pitchFamily="34" charset="0"/>
                          <a:cs typeface="Calibri Light" panose="020F0302020204030204" pitchFamily="34" charset="0"/>
                        </a:rPr>
                        <a:t>Mohos y levaduras</a:t>
                      </a:r>
                      <a:endParaRPr lang="en-US" sz="12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solidFill>
                      <a:schemeClr val="accent2">
                        <a:lumMod val="60000"/>
                        <a:lumOff val="40000"/>
                      </a:schemeClr>
                    </a:solidFill>
                  </a:tcPr>
                </a:tc>
                <a:extLst>
                  <a:ext uri="{0D108BD9-81ED-4DB2-BD59-A6C34878D82A}">
                    <a16:rowId xmlns:a16="http://schemas.microsoft.com/office/drawing/2014/main" val="4025557446"/>
                  </a:ext>
                </a:extLst>
              </a:tr>
              <a:tr h="0">
                <a:tc>
                  <a:txBody>
                    <a:bodyPr/>
                    <a:lstStyle/>
                    <a:p>
                      <a:pPr algn="ctr">
                        <a:lnSpc>
                          <a:spcPct val="150000"/>
                        </a:lnSpc>
                        <a:spcAft>
                          <a:spcPts val="0"/>
                        </a:spcAft>
                        <a:tabLst>
                          <a:tab pos="5103495" algn="l"/>
                        </a:tabLst>
                      </a:pPr>
                      <a:r>
                        <a:rPr lang="es-EC" sz="1100">
                          <a:effectLst/>
                          <a:latin typeface="Calibri Light" panose="020F0302020204030204" pitchFamily="34" charset="0"/>
                          <a:cs typeface="Calibri Light" panose="020F0302020204030204" pitchFamily="34" charset="0"/>
                        </a:rPr>
                        <a:t>O. mossambicus con 10% + BAL</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tc>
                  <a:txBody>
                    <a:bodyPr/>
                    <a:lstStyle/>
                    <a:p>
                      <a:pPr algn="ctr">
                        <a:lnSpc>
                          <a:spcPct val="150000"/>
                        </a:lnSpc>
                        <a:spcAft>
                          <a:spcPts val="0"/>
                        </a:spcAft>
                      </a:pPr>
                      <a:r>
                        <a:rPr lang="es-EC" sz="1100">
                          <a:effectLst/>
                          <a:latin typeface="Calibri Light" panose="020F0302020204030204" pitchFamily="34" charset="0"/>
                          <a:cs typeface="Calibri Light" panose="020F0302020204030204" pitchFamily="34" charset="0"/>
                        </a:rPr>
                        <a:t>2,0E+03</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tc>
                  <a:txBody>
                    <a:bodyPr/>
                    <a:lstStyle/>
                    <a:p>
                      <a:pPr algn="ctr">
                        <a:lnSpc>
                          <a:spcPct val="150000"/>
                        </a:lnSpc>
                        <a:spcAft>
                          <a:spcPts val="0"/>
                        </a:spcAft>
                      </a:pPr>
                      <a:r>
                        <a:rPr lang="es-EC" sz="1100">
                          <a:effectLst/>
                          <a:latin typeface="Calibri Light" panose="020F0302020204030204" pitchFamily="34" charset="0"/>
                          <a:cs typeface="Calibri Light" panose="020F0302020204030204" pitchFamily="34" charset="0"/>
                        </a:rPr>
                        <a:t>0</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extLst>
                  <a:ext uri="{0D108BD9-81ED-4DB2-BD59-A6C34878D82A}">
                    <a16:rowId xmlns:a16="http://schemas.microsoft.com/office/drawing/2014/main" val="2017570405"/>
                  </a:ext>
                </a:extLst>
              </a:tr>
              <a:tr h="0">
                <a:tc>
                  <a:txBody>
                    <a:bodyPr/>
                    <a:lstStyle/>
                    <a:p>
                      <a:pPr algn="ctr">
                        <a:lnSpc>
                          <a:spcPct val="150000"/>
                        </a:lnSpc>
                        <a:spcAft>
                          <a:spcPts val="0"/>
                        </a:spcAft>
                        <a:tabLst>
                          <a:tab pos="5103495" algn="l"/>
                        </a:tabLst>
                      </a:pPr>
                      <a:r>
                        <a:rPr lang="es-EC" sz="1100">
                          <a:effectLst/>
                          <a:latin typeface="Calibri Light" panose="020F0302020204030204" pitchFamily="34" charset="0"/>
                          <a:cs typeface="Calibri Light" panose="020F0302020204030204" pitchFamily="34" charset="0"/>
                        </a:rPr>
                        <a:t>O. mossambicus con 15% + BAL</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tc>
                  <a:txBody>
                    <a:bodyPr/>
                    <a:lstStyle/>
                    <a:p>
                      <a:pPr algn="ctr">
                        <a:lnSpc>
                          <a:spcPct val="150000"/>
                        </a:lnSpc>
                        <a:spcAft>
                          <a:spcPts val="0"/>
                        </a:spcAft>
                      </a:pPr>
                      <a:r>
                        <a:rPr lang="es-EC" sz="1100">
                          <a:effectLst/>
                          <a:latin typeface="Calibri Light" panose="020F0302020204030204" pitchFamily="34" charset="0"/>
                          <a:cs typeface="Calibri Light" panose="020F0302020204030204" pitchFamily="34" charset="0"/>
                        </a:rPr>
                        <a:t>0</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tc>
                  <a:txBody>
                    <a:bodyPr/>
                    <a:lstStyle/>
                    <a:p>
                      <a:pPr algn="ctr">
                        <a:lnSpc>
                          <a:spcPct val="150000"/>
                        </a:lnSpc>
                        <a:spcAft>
                          <a:spcPts val="0"/>
                        </a:spcAft>
                      </a:pPr>
                      <a:r>
                        <a:rPr lang="es-EC" sz="1100">
                          <a:effectLst/>
                          <a:latin typeface="Calibri Light" panose="020F0302020204030204" pitchFamily="34" charset="0"/>
                          <a:cs typeface="Calibri Light" panose="020F0302020204030204" pitchFamily="34" charset="0"/>
                        </a:rPr>
                        <a:t>0</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extLst>
                  <a:ext uri="{0D108BD9-81ED-4DB2-BD59-A6C34878D82A}">
                    <a16:rowId xmlns:a16="http://schemas.microsoft.com/office/drawing/2014/main" val="1022039048"/>
                  </a:ext>
                </a:extLst>
              </a:tr>
              <a:tr h="0">
                <a:tc>
                  <a:txBody>
                    <a:bodyPr/>
                    <a:lstStyle/>
                    <a:p>
                      <a:pPr algn="ctr">
                        <a:lnSpc>
                          <a:spcPct val="150000"/>
                        </a:lnSpc>
                        <a:spcAft>
                          <a:spcPts val="0"/>
                        </a:spcAft>
                        <a:tabLst>
                          <a:tab pos="5103495" algn="l"/>
                        </a:tabLst>
                      </a:pPr>
                      <a:r>
                        <a:rPr lang="es-EC" sz="1100">
                          <a:effectLst/>
                          <a:latin typeface="Calibri Light" panose="020F0302020204030204" pitchFamily="34" charset="0"/>
                          <a:cs typeface="Calibri Light" panose="020F0302020204030204" pitchFamily="34" charset="0"/>
                        </a:rPr>
                        <a:t>O. mossambicus con 20% + BAL</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tc>
                  <a:txBody>
                    <a:bodyPr/>
                    <a:lstStyle/>
                    <a:p>
                      <a:pPr algn="ctr">
                        <a:lnSpc>
                          <a:spcPct val="150000"/>
                        </a:lnSpc>
                        <a:spcAft>
                          <a:spcPts val="0"/>
                        </a:spcAft>
                      </a:pPr>
                      <a:r>
                        <a:rPr lang="es-EC" sz="1100">
                          <a:effectLst/>
                          <a:latin typeface="Calibri Light" panose="020F0302020204030204" pitchFamily="34" charset="0"/>
                          <a:cs typeface="Calibri Light" panose="020F0302020204030204" pitchFamily="34" charset="0"/>
                        </a:rPr>
                        <a:t>0</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tc>
                  <a:txBody>
                    <a:bodyPr/>
                    <a:lstStyle/>
                    <a:p>
                      <a:pPr algn="ctr">
                        <a:lnSpc>
                          <a:spcPct val="150000"/>
                        </a:lnSpc>
                        <a:spcAft>
                          <a:spcPts val="0"/>
                        </a:spcAft>
                      </a:pPr>
                      <a:r>
                        <a:rPr lang="es-EC" sz="1100">
                          <a:effectLst/>
                          <a:latin typeface="Calibri Light" panose="020F0302020204030204" pitchFamily="34" charset="0"/>
                          <a:cs typeface="Calibri Light" panose="020F0302020204030204" pitchFamily="34" charset="0"/>
                        </a:rPr>
                        <a:t>0</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extLst>
                  <a:ext uri="{0D108BD9-81ED-4DB2-BD59-A6C34878D82A}">
                    <a16:rowId xmlns:a16="http://schemas.microsoft.com/office/drawing/2014/main" val="2606553416"/>
                  </a:ext>
                </a:extLst>
              </a:tr>
              <a:tr h="0">
                <a:tc>
                  <a:txBody>
                    <a:bodyPr/>
                    <a:lstStyle/>
                    <a:p>
                      <a:pPr algn="ctr">
                        <a:lnSpc>
                          <a:spcPct val="150000"/>
                        </a:lnSpc>
                        <a:spcAft>
                          <a:spcPts val="0"/>
                        </a:spcAft>
                        <a:tabLst>
                          <a:tab pos="5103495" algn="l"/>
                        </a:tabLst>
                      </a:pPr>
                      <a:r>
                        <a:rPr lang="es-EC" sz="1100">
                          <a:effectLst/>
                          <a:latin typeface="Calibri Light" panose="020F0302020204030204" pitchFamily="34" charset="0"/>
                          <a:cs typeface="Calibri Light" panose="020F0302020204030204" pitchFamily="34" charset="0"/>
                        </a:rPr>
                        <a:t>O. niloticus con 10% + BAL</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tc>
                  <a:txBody>
                    <a:bodyPr/>
                    <a:lstStyle/>
                    <a:p>
                      <a:pPr algn="ctr">
                        <a:lnSpc>
                          <a:spcPct val="150000"/>
                        </a:lnSpc>
                        <a:spcAft>
                          <a:spcPts val="0"/>
                        </a:spcAft>
                      </a:pPr>
                      <a:r>
                        <a:rPr lang="es-EC" sz="1100">
                          <a:effectLst/>
                          <a:latin typeface="Calibri Light" panose="020F0302020204030204" pitchFamily="34" charset="0"/>
                          <a:cs typeface="Calibri Light" panose="020F0302020204030204" pitchFamily="34" charset="0"/>
                        </a:rPr>
                        <a:t>1,0E+03</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tc>
                  <a:txBody>
                    <a:bodyPr/>
                    <a:lstStyle/>
                    <a:p>
                      <a:pPr algn="ctr">
                        <a:lnSpc>
                          <a:spcPct val="150000"/>
                        </a:lnSpc>
                        <a:spcAft>
                          <a:spcPts val="0"/>
                        </a:spcAft>
                      </a:pPr>
                      <a:r>
                        <a:rPr lang="es-EC" sz="1100">
                          <a:effectLst/>
                          <a:latin typeface="Calibri Light" panose="020F0302020204030204" pitchFamily="34" charset="0"/>
                          <a:cs typeface="Calibri Light" panose="020F0302020204030204" pitchFamily="34" charset="0"/>
                        </a:rPr>
                        <a:t>0</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extLst>
                  <a:ext uri="{0D108BD9-81ED-4DB2-BD59-A6C34878D82A}">
                    <a16:rowId xmlns:a16="http://schemas.microsoft.com/office/drawing/2014/main" val="2488470001"/>
                  </a:ext>
                </a:extLst>
              </a:tr>
              <a:tr h="0">
                <a:tc>
                  <a:txBody>
                    <a:bodyPr/>
                    <a:lstStyle/>
                    <a:p>
                      <a:pPr algn="ctr">
                        <a:lnSpc>
                          <a:spcPct val="150000"/>
                        </a:lnSpc>
                        <a:spcAft>
                          <a:spcPts val="0"/>
                        </a:spcAft>
                        <a:tabLst>
                          <a:tab pos="5103495" algn="l"/>
                        </a:tabLst>
                      </a:pPr>
                      <a:r>
                        <a:rPr lang="es-EC" sz="1100">
                          <a:effectLst/>
                          <a:latin typeface="Calibri Light" panose="020F0302020204030204" pitchFamily="34" charset="0"/>
                          <a:cs typeface="Calibri Light" panose="020F0302020204030204" pitchFamily="34" charset="0"/>
                        </a:rPr>
                        <a:t>O. niloticus con 15% + BAL</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tc>
                  <a:txBody>
                    <a:bodyPr/>
                    <a:lstStyle/>
                    <a:p>
                      <a:pPr algn="ctr">
                        <a:lnSpc>
                          <a:spcPct val="150000"/>
                        </a:lnSpc>
                        <a:spcAft>
                          <a:spcPts val="0"/>
                        </a:spcAft>
                      </a:pPr>
                      <a:r>
                        <a:rPr lang="es-EC" sz="1100">
                          <a:effectLst/>
                          <a:latin typeface="Calibri Light" panose="020F0302020204030204" pitchFamily="34" charset="0"/>
                          <a:cs typeface="Calibri Light" panose="020F0302020204030204" pitchFamily="34" charset="0"/>
                        </a:rPr>
                        <a:t>0</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tc>
                  <a:txBody>
                    <a:bodyPr/>
                    <a:lstStyle/>
                    <a:p>
                      <a:pPr algn="ctr">
                        <a:lnSpc>
                          <a:spcPct val="150000"/>
                        </a:lnSpc>
                        <a:spcAft>
                          <a:spcPts val="0"/>
                        </a:spcAft>
                      </a:pPr>
                      <a:r>
                        <a:rPr lang="es-EC" sz="1100">
                          <a:effectLst/>
                          <a:latin typeface="Calibri Light" panose="020F0302020204030204" pitchFamily="34" charset="0"/>
                          <a:cs typeface="Calibri Light" panose="020F0302020204030204" pitchFamily="34" charset="0"/>
                        </a:rPr>
                        <a:t>0</a:t>
                      </a:r>
                      <a:endParaRPr lang="en-US" sz="12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extLst>
                  <a:ext uri="{0D108BD9-81ED-4DB2-BD59-A6C34878D82A}">
                    <a16:rowId xmlns:a16="http://schemas.microsoft.com/office/drawing/2014/main" val="3008150379"/>
                  </a:ext>
                </a:extLst>
              </a:tr>
              <a:tr h="0">
                <a:tc>
                  <a:txBody>
                    <a:bodyPr/>
                    <a:lstStyle/>
                    <a:p>
                      <a:pPr algn="ctr">
                        <a:lnSpc>
                          <a:spcPct val="150000"/>
                        </a:lnSpc>
                        <a:spcAft>
                          <a:spcPts val="0"/>
                        </a:spcAft>
                        <a:tabLst>
                          <a:tab pos="5103495" algn="l"/>
                        </a:tabLst>
                      </a:pPr>
                      <a:r>
                        <a:rPr lang="es-EC" sz="1100" dirty="0">
                          <a:effectLst/>
                          <a:latin typeface="Calibri Light" panose="020F0302020204030204" pitchFamily="34" charset="0"/>
                          <a:cs typeface="Calibri Light" panose="020F0302020204030204" pitchFamily="34" charset="0"/>
                        </a:rPr>
                        <a:t>O. niloticus con 20% + BAL</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tc>
                  <a:txBody>
                    <a:bodyPr/>
                    <a:lstStyle/>
                    <a:p>
                      <a:pPr algn="ctr">
                        <a:lnSpc>
                          <a:spcPct val="150000"/>
                        </a:lnSpc>
                        <a:spcAft>
                          <a:spcPts val="0"/>
                        </a:spcAft>
                      </a:pPr>
                      <a:r>
                        <a:rPr lang="es-EC" sz="1100" dirty="0">
                          <a:effectLst/>
                          <a:latin typeface="Calibri Light" panose="020F0302020204030204" pitchFamily="34" charset="0"/>
                          <a:cs typeface="Calibri Light" panose="020F0302020204030204" pitchFamily="34" charset="0"/>
                        </a:rPr>
                        <a:t>0</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tc>
                  <a:txBody>
                    <a:bodyPr/>
                    <a:lstStyle/>
                    <a:p>
                      <a:pPr algn="ctr">
                        <a:lnSpc>
                          <a:spcPct val="150000"/>
                        </a:lnSpc>
                        <a:spcAft>
                          <a:spcPts val="0"/>
                        </a:spcAft>
                      </a:pPr>
                      <a:r>
                        <a:rPr lang="es-EC" sz="1100" dirty="0">
                          <a:effectLst/>
                          <a:latin typeface="Calibri Light" panose="020F0302020204030204" pitchFamily="34" charset="0"/>
                          <a:cs typeface="Calibri Light" panose="020F0302020204030204" pitchFamily="34" charset="0"/>
                        </a:rPr>
                        <a:t>0</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tc>
                <a:extLst>
                  <a:ext uri="{0D108BD9-81ED-4DB2-BD59-A6C34878D82A}">
                    <a16:rowId xmlns:a16="http://schemas.microsoft.com/office/drawing/2014/main" val="1362797517"/>
                  </a:ext>
                </a:extLst>
              </a:tr>
            </a:tbl>
          </a:graphicData>
        </a:graphic>
      </p:graphicFrame>
      <p:sp>
        <p:nvSpPr>
          <p:cNvPr id="21" name="Rectángulo 20"/>
          <p:cNvSpPr/>
          <p:nvPr/>
        </p:nvSpPr>
        <p:spPr>
          <a:xfrm>
            <a:off x="5565530" y="632362"/>
            <a:ext cx="4572000" cy="779316"/>
          </a:xfrm>
          <a:prstGeom prst="rect">
            <a:avLst/>
          </a:prstGeom>
        </p:spPr>
        <p:txBody>
          <a:bodyPr>
            <a:spAutoFit/>
          </a:bodyPr>
          <a:lstStyle/>
          <a:p>
            <a:pPr algn="just">
              <a:lnSpc>
                <a:spcPct val="200000"/>
              </a:lnSpc>
            </a:pPr>
            <a:r>
              <a:rPr lang="es-ES" sz="1200" dirty="0">
                <a:solidFill>
                  <a:schemeClr val="accent3"/>
                </a:solidFill>
                <a:latin typeface="Calibri Light" panose="020F0302020204030204" pitchFamily="34" charset="0"/>
                <a:ea typeface="Calibri" panose="020F0502020204030204" pitchFamily="34" charset="0"/>
                <a:cs typeface="Calibri Light" panose="020F0302020204030204" pitchFamily="34" charset="0"/>
              </a:rPr>
              <a:t> </a:t>
            </a:r>
            <a:endParaRPr lang="en-US" sz="1200" dirty="0">
              <a:solidFill>
                <a:schemeClr val="accent3"/>
              </a:solidFill>
              <a:latin typeface="Calibri Light" panose="020F0302020204030204" pitchFamily="34" charset="0"/>
              <a:ea typeface="Calibri" panose="020F0502020204030204" pitchFamily="34" charset="0"/>
              <a:cs typeface="Calibri Light" panose="020F0302020204030204" pitchFamily="34" charset="0"/>
            </a:endParaRPr>
          </a:p>
          <a:p>
            <a:pPr>
              <a:lnSpc>
                <a:spcPct val="200000"/>
              </a:lnSpc>
              <a:spcAft>
                <a:spcPts val="600"/>
              </a:spcAft>
            </a:pPr>
            <a:r>
              <a:rPr lang="es-EC" sz="1200" b="1" dirty="0">
                <a:solidFill>
                  <a:schemeClr val="accent3"/>
                </a:solidFill>
                <a:latin typeface="Calibri Light" panose="020F0302020204030204" pitchFamily="34" charset="0"/>
                <a:ea typeface="Times New Roman" panose="02020603050405020304" pitchFamily="18" charset="0"/>
                <a:cs typeface="Calibri Light" panose="020F0302020204030204" pitchFamily="34" charset="0"/>
              </a:rPr>
              <a:t>Recuento de Enterobacterias, mohos y levaduras </a:t>
            </a:r>
            <a:endParaRPr lang="en-US" sz="1200" b="1" dirty="0">
              <a:solidFill>
                <a:schemeClr val="accent3"/>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22" name="Rectángulo 21"/>
          <p:cNvSpPr/>
          <p:nvPr/>
        </p:nvSpPr>
        <p:spPr>
          <a:xfrm>
            <a:off x="914399" y="588391"/>
            <a:ext cx="4572000" cy="830997"/>
          </a:xfrm>
          <a:prstGeom prst="rect">
            <a:avLst/>
          </a:prstGeom>
        </p:spPr>
        <p:txBody>
          <a:bodyPr>
            <a:spAutoFit/>
          </a:bodyPr>
          <a:lstStyle/>
          <a:p>
            <a:pPr algn="just">
              <a:lnSpc>
                <a:spcPct val="200000"/>
              </a:lnSpc>
            </a:pPr>
            <a:r>
              <a:rPr lang="es-ES" sz="1200" dirty="0">
                <a:solidFill>
                  <a:schemeClr val="accent3"/>
                </a:solidFill>
                <a:latin typeface="Calibri Light" panose="020F0302020204030204" pitchFamily="34" charset="0"/>
                <a:ea typeface="Calibri" panose="020F0502020204030204" pitchFamily="34" charset="0"/>
                <a:cs typeface="Calibri Light" panose="020F0302020204030204" pitchFamily="34" charset="0"/>
              </a:rPr>
              <a:t> </a:t>
            </a:r>
            <a:endParaRPr lang="en-US" sz="1200" dirty="0">
              <a:solidFill>
                <a:schemeClr val="accent3"/>
              </a:solidFill>
              <a:latin typeface="Calibri Light" panose="020F0302020204030204" pitchFamily="34" charset="0"/>
              <a:ea typeface="Calibri" panose="020F0502020204030204" pitchFamily="34" charset="0"/>
              <a:cs typeface="Calibri Light" panose="020F0302020204030204" pitchFamily="34" charset="0"/>
            </a:endParaRPr>
          </a:p>
          <a:p>
            <a:pPr>
              <a:lnSpc>
                <a:spcPct val="200000"/>
              </a:lnSpc>
              <a:spcAft>
                <a:spcPts val="600"/>
              </a:spcAft>
            </a:pPr>
            <a:r>
              <a:rPr lang="es-EC" sz="1200" b="1" dirty="0">
                <a:solidFill>
                  <a:schemeClr val="accent3"/>
                </a:solidFill>
                <a:latin typeface="Calibri Light" panose="020F0302020204030204" pitchFamily="34" charset="0"/>
                <a:ea typeface="Times New Roman" panose="02020603050405020304" pitchFamily="18" charset="0"/>
                <a:cs typeface="Calibri Light" panose="020F0302020204030204" pitchFamily="34" charset="0"/>
              </a:rPr>
              <a:t>Recuento de </a:t>
            </a:r>
            <a:r>
              <a:rPr lang="es-EC" sz="1200" b="1" dirty="0" smtClean="0">
                <a:solidFill>
                  <a:schemeClr val="accent3"/>
                </a:solidFill>
                <a:latin typeface="Calibri Light" panose="020F0302020204030204" pitchFamily="34" charset="0"/>
                <a:ea typeface="Times New Roman" panose="02020603050405020304" pitchFamily="18" charset="0"/>
                <a:cs typeface="Calibri Light" panose="020F0302020204030204" pitchFamily="34" charset="0"/>
              </a:rPr>
              <a:t>bacterias aerobias</a:t>
            </a:r>
            <a:endParaRPr lang="en-US" sz="1200" b="1" dirty="0">
              <a:solidFill>
                <a:schemeClr val="accent3"/>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23" name="Google Shape;1305;p51"/>
          <p:cNvSpPr/>
          <p:nvPr/>
        </p:nvSpPr>
        <p:spPr>
          <a:xfrm>
            <a:off x="1046241" y="4130100"/>
            <a:ext cx="3604889" cy="738565"/>
          </a:xfrm>
          <a:prstGeom prst="rect">
            <a:avLst/>
          </a:prstGeom>
          <a:solidFill>
            <a:schemeClr val="accent6">
              <a:lumMod val="7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50" dirty="0">
                <a:latin typeface="Calibri Light" panose="020F0302020204030204" pitchFamily="34" charset="0"/>
                <a:cs typeface="Calibri Light" panose="020F0302020204030204" pitchFamily="34" charset="0"/>
              </a:rPr>
              <a:t> Resultados similares reporta </a:t>
            </a:r>
            <a:r>
              <a:rPr lang="en" sz="1050" dirty="0" smtClean="0">
                <a:latin typeface="Calibri Light" panose="020F0302020204030204" pitchFamily="34" charset="0"/>
                <a:cs typeface="Calibri Light" panose="020F0302020204030204" pitchFamily="34" charset="0"/>
              </a:rPr>
              <a:t>Mera </a:t>
            </a:r>
            <a:r>
              <a:rPr lang="en" sz="1050" dirty="0">
                <a:latin typeface="Calibri Light" panose="020F0302020204030204" pitchFamily="34" charset="0"/>
                <a:cs typeface="Calibri Light" panose="020F0302020204030204" pitchFamily="34" charset="0"/>
              </a:rPr>
              <a:t>(</a:t>
            </a:r>
            <a:r>
              <a:rPr lang="en" sz="1050" dirty="0" smtClean="0">
                <a:latin typeface="Calibri Light" panose="020F0302020204030204" pitchFamily="34" charset="0"/>
                <a:cs typeface="Calibri Light" panose="020F0302020204030204" pitchFamily="34" charset="0"/>
              </a:rPr>
              <a:t>2015); observó </a:t>
            </a:r>
            <a:r>
              <a:rPr lang="en" sz="1050" dirty="0">
                <a:latin typeface="Calibri Light" panose="020F0302020204030204" pitchFamily="34" charset="0"/>
                <a:cs typeface="Calibri Light" panose="020F0302020204030204" pitchFamily="34" charset="0"/>
              </a:rPr>
              <a:t>mayor recuento de aerobios en </a:t>
            </a:r>
            <a:r>
              <a:rPr lang="en" sz="1050" dirty="0" smtClean="0">
                <a:latin typeface="Calibri Light" panose="020F0302020204030204" pitchFamily="34" charset="0"/>
                <a:cs typeface="Calibri Light" panose="020F0302020204030204" pitchFamily="34" charset="0"/>
              </a:rPr>
              <a:t>la especie </a:t>
            </a:r>
            <a:r>
              <a:rPr lang="en" sz="1050" i="1" dirty="0" smtClean="0">
                <a:latin typeface="Calibri Light" panose="020F0302020204030204" pitchFamily="34" charset="0"/>
                <a:cs typeface="Calibri Light" panose="020F0302020204030204" pitchFamily="34" charset="0"/>
              </a:rPr>
              <a:t>O. mossambicus</a:t>
            </a:r>
            <a:r>
              <a:rPr lang="en" sz="1050" dirty="0" smtClean="0">
                <a:latin typeface="Calibri Light" panose="020F0302020204030204" pitchFamily="34" charset="0"/>
                <a:cs typeface="Calibri Light" panose="020F0302020204030204" pitchFamily="34" charset="0"/>
              </a:rPr>
              <a:t> </a:t>
            </a:r>
            <a:r>
              <a:rPr lang="en" sz="1050" dirty="0">
                <a:latin typeface="Calibri Light" panose="020F0302020204030204" pitchFamily="34" charset="0"/>
                <a:cs typeface="Calibri Light" panose="020F0302020204030204" pitchFamily="34" charset="0"/>
              </a:rPr>
              <a:t>y menor recuentos de mohos y </a:t>
            </a:r>
            <a:r>
              <a:rPr lang="en" sz="1050" dirty="0" smtClean="0">
                <a:latin typeface="Calibri Light" panose="020F0302020204030204" pitchFamily="34" charset="0"/>
                <a:cs typeface="Calibri Light" panose="020F0302020204030204" pitchFamily="34" charset="0"/>
              </a:rPr>
              <a:t>levaduras en </a:t>
            </a:r>
            <a:r>
              <a:rPr lang="en" sz="1050" i="1" dirty="0" smtClean="0">
                <a:latin typeface="Calibri Light" panose="020F0302020204030204" pitchFamily="34" charset="0"/>
                <a:cs typeface="Calibri Light" panose="020F0302020204030204" pitchFamily="34" charset="0"/>
              </a:rPr>
              <a:t>O. niloticus</a:t>
            </a:r>
            <a:r>
              <a:rPr lang="en" sz="1050" dirty="0" smtClean="0">
                <a:latin typeface="Calibri Light" panose="020F0302020204030204" pitchFamily="34" charset="0"/>
                <a:cs typeface="Calibri Light" panose="020F0302020204030204" pitchFamily="34" charset="0"/>
              </a:rPr>
              <a:t>, </a:t>
            </a:r>
            <a:r>
              <a:rPr lang="en" sz="1050" dirty="0">
                <a:latin typeface="Calibri Light" panose="020F0302020204030204" pitchFamily="34" charset="0"/>
                <a:cs typeface="Calibri Light" panose="020F0302020204030204" pitchFamily="34" charset="0"/>
              </a:rPr>
              <a:t>al </a:t>
            </a:r>
            <a:r>
              <a:rPr lang="en" sz="1050" dirty="0" smtClean="0">
                <a:latin typeface="Calibri Light" panose="020F0302020204030204" pitchFamily="34" charset="0"/>
                <a:cs typeface="Calibri Light" panose="020F0302020204030204" pitchFamily="34" charset="0"/>
              </a:rPr>
              <a:t>bioconservarlo </a:t>
            </a:r>
            <a:r>
              <a:rPr lang="en" sz="1050" dirty="0">
                <a:latin typeface="Calibri Light" panose="020F0302020204030204" pitchFamily="34" charset="0"/>
                <a:cs typeface="Calibri Light" panose="020F0302020204030204" pitchFamily="34" charset="0"/>
              </a:rPr>
              <a:t>durante </a:t>
            </a:r>
            <a:r>
              <a:rPr lang="en" sz="1050" dirty="0" smtClean="0">
                <a:latin typeface="Calibri Light" panose="020F0302020204030204" pitchFamily="34" charset="0"/>
                <a:cs typeface="Calibri Light" panose="020F0302020204030204" pitchFamily="34" charset="0"/>
              </a:rPr>
              <a:t>8 días.</a:t>
            </a:r>
            <a:endParaRPr sz="1050" dirty="0">
              <a:latin typeface="Calibri Light" panose="020F0302020204030204" pitchFamily="34" charset="0"/>
              <a:cs typeface="Calibri Light" panose="020F0302020204030204" pitchFamily="34" charset="0"/>
            </a:endParaRPr>
          </a:p>
        </p:txBody>
      </p:sp>
      <p:sp>
        <p:nvSpPr>
          <p:cNvPr id="24" name="Google Shape;1306;p51"/>
          <p:cNvSpPr/>
          <p:nvPr/>
        </p:nvSpPr>
        <p:spPr>
          <a:xfrm>
            <a:off x="5354515" y="3402170"/>
            <a:ext cx="3689580" cy="1013400"/>
          </a:xfrm>
          <a:prstGeom prst="rect">
            <a:avLst/>
          </a:prstGeom>
          <a:solidFill>
            <a:schemeClr val="accent6">
              <a:lumMod val="75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en" sz="1050" dirty="0">
                <a:latin typeface="Calibri Light" panose="020F0302020204030204" pitchFamily="34" charset="0"/>
                <a:cs typeface="Calibri Light" panose="020F0302020204030204" pitchFamily="34" charset="0"/>
              </a:rPr>
              <a:t> La ausencia de patógenos se debe a la capacidad de las BAL de sintetizar diversos metabolitos con efectos antimicrobianos y sugiere aplicar estas sustancias en la industria alimentaria como un recurso sustentable contra el crecimiento de </a:t>
            </a:r>
            <a:r>
              <a:rPr lang="en" sz="1050" dirty="0" smtClean="0">
                <a:latin typeface="Calibri Light" panose="020F0302020204030204" pitchFamily="34" charset="0"/>
                <a:cs typeface="Calibri Light" panose="020F0302020204030204" pitchFamily="34" charset="0"/>
              </a:rPr>
              <a:t>microorganismos indeseable (</a:t>
            </a:r>
            <a:r>
              <a:rPr lang="en-US" sz="1050" dirty="0">
                <a:latin typeface="Calibri Light" panose="020F0302020204030204" pitchFamily="34" charset="0"/>
                <a:cs typeface="Calibri Light" panose="020F0302020204030204" pitchFamily="34" charset="0"/>
              </a:rPr>
              <a:t>Castillo et al. </a:t>
            </a:r>
            <a:r>
              <a:rPr lang="en-US" sz="1050" dirty="0" smtClean="0">
                <a:latin typeface="Calibri Light" panose="020F0302020204030204" pitchFamily="34" charset="0"/>
                <a:cs typeface="Calibri Light" panose="020F0302020204030204" pitchFamily="34" charset="0"/>
              </a:rPr>
              <a:t>2017).</a:t>
            </a:r>
            <a:endParaRPr sz="105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07445218"/>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954;p57"/>
          <p:cNvSpPr txBox="1">
            <a:spLocks noGrp="1"/>
          </p:cNvSpPr>
          <p:nvPr>
            <p:ph type="title"/>
          </p:nvPr>
        </p:nvSpPr>
        <p:spPr>
          <a:xfrm>
            <a:off x="626024" y="245508"/>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Resultados y discusiones</a:t>
            </a:r>
            <a:endParaRPr b="1" dirty="0">
              <a:solidFill>
                <a:schemeClr val="accent4"/>
              </a:solidFill>
              <a:latin typeface="Calibri Light" panose="020F0302020204030204" pitchFamily="34" charset="0"/>
              <a:cs typeface="Calibri Light" panose="020F0302020204030204" pitchFamily="34" charset="0"/>
            </a:endParaRPr>
          </a:p>
        </p:txBody>
      </p:sp>
      <p:sp>
        <p:nvSpPr>
          <p:cNvPr id="16" name="Rectángulo 15"/>
          <p:cNvSpPr/>
          <p:nvPr/>
        </p:nvSpPr>
        <p:spPr>
          <a:xfrm>
            <a:off x="3601875" y="723108"/>
            <a:ext cx="1465466" cy="462884"/>
          </a:xfrm>
          <a:prstGeom prst="rect">
            <a:avLst/>
          </a:prstGeom>
        </p:spPr>
        <p:txBody>
          <a:bodyPr wrap="none">
            <a:spAutoFit/>
          </a:bodyPr>
          <a:lstStyle/>
          <a:p>
            <a:pPr>
              <a:lnSpc>
                <a:spcPct val="200000"/>
              </a:lnSpc>
              <a:spcAft>
                <a:spcPts val="1200"/>
              </a:spcAft>
            </a:pPr>
            <a:r>
              <a:rPr lang="es-ES" b="1" dirty="0">
                <a:solidFill>
                  <a:schemeClr val="accent3"/>
                </a:solidFill>
                <a:latin typeface="Calibri" panose="020F0502020204030204" pitchFamily="34" charset="0"/>
                <a:ea typeface="Arial" panose="020B0604020202020204" pitchFamily="34" charset="0"/>
                <a:cs typeface="Calibri" panose="020F0502020204030204" pitchFamily="34" charset="0"/>
              </a:rPr>
              <a:t>Análisis sensorial</a:t>
            </a:r>
            <a:endParaRPr lang="en-US" b="1" dirty="0">
              <a:solidFill>
                <a:schemeClr val="accent3"/>
              </a:solidFill>
              <a:latin typeface="Calibri" panose="020F0502020204030204" pitchFamily="34" charset="0"/>
              <a:ea typeface="Arial" panose="020B0604020202020204" pitchFamily="34" charset="0"/>
              <a:cs typeface="Calibri" panose="020F0502020204030204" pitchFamily="34" charset="0"/>
            </a:endParaRPr>
          </a:p>
        </p:txBody>
      </p:sp>
      <p:graphicFrame>
        <p:nvGraphicFramePr>
          <p:cNvPr id="17" name="Tabla 16"/>
          <p:cNvGraphicFramePr>
            <a:graphicFrameLocks noGrp="1"/>
          </p:cNvGraphicFramePr>
          <p:nvPr>
            <p:extLst>
              <p:ext uri="{D42A27DB-BD31-4B8C-83A1-F6EECF244321}">
                <p14:modId xmlns:p14="http://schemas.microsoft.com/office/powerpoint/2010/main" val="642524502"/>
              </p:ext>
            </p:extLst>
          </p:nvPr>
        </p:nvGraphicFramePr>
        <p:xfrm>
          <a:off x="1405073" y="1234908"/>
          <a:ext cx="5859070" cy="3416295"/>
        </p:xfrm>
        <a:graphic>
          <a:graphicData uri="http://schemas.openxmlformats.org/drawingml/2006/table">
            <a:tbl>
              <a:tblPr firstRow="1" firstCol="1" bandRow="1">
                <a:tableStyleId>{C5A187CE-E416-4C36-BC1E-4D8BD47FA7FC}</a:tableStyleId>
              </a:tblPr>
              <a:tblGrid>
                <a:gridCol w="2058048">
                  <a:extLst>
                    <a:ext uri="{9D8B030D-6E8A-4147-A177-3AD203B41FA5}">
                      <a16:colId xmlns:a16="http://schemas.microsoft.com/office/drawing/2014/main" val="1632990313"/>
                    </a:ext>
                  </a:extLst>
                </a:gridCol>
                <a:gridCol w="2058048">
                  <a:extLst>
                    <a:ext uri="{9D8B030D-6E8A-4147-A177-3AD203B41FA5}">
                      <a16:colId xmlns:a16="http://schemas.microsoft.com/office/drawing/2014/main" val="291793365"/>
                    </a:ext>
                  </a:extLst>
                </a:gridCol>
                <a:gridCol w="1742974">
                  <a:extLst>
                    <a:ext uri="{9D8B030D-6E8A-4147-A177-3AD203B41FA5}">
                      <a16:colId xmlns:a16="http://schemas.microsoft.com/office/drawing/2014/main" val="2761823448"/>
                    </a:ext>
                  </a:extLst>
                </a:gridCol>
              </a:tblGrid>
              <a:tr h="179805">
                <a:tc>
                  <a:txBody>
                    <a:bodyPr/>
                    <a:lstStyle/>
                    <a:p>
                      <a:pPr algn="ctr">
                        <a:lnSpc>
                          <a:spcPct val="115000"/>
                        </a:lnSpc>
                        <a:spcAft>
                          <a:spcPts val="0"/>
                        </a:spcAft>
                      </a:pPr>
                      <a:r>
                        <a:rPr lang="es-ES" sz="1000" b="1" dirty="0">
                          <a:effectLst/>
                        </a:rPr>
                        <a:t>Atributo</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2">
                        <a:lumMod val="60000"/>
                        <a:lumOff val="40000"/>
                      </a:schemeClr>
                    </a:solidFill>
                  </a:tcPr>
                </a:tc>
                <a:tc>
                  <a:txBody>
                    <a:bodyPr/>
                    <a:lstStyle/>
                    <a:p>
                      <a:pPr algn="ctr">
                        <a:lnSpc>
                          <a:spcPct val="115000"/>
                        </a:lnSpc>
                        <a:spcAft>
                          <a:spcPts val="0"/>
                        </a:spcAft>
                      </a:pPr>
                      <a:r>
                        <a:rPr lang="es-ES" sz="1000" b="1" dirty="0">
                          <a:effectLst/>
                        </a:rPr>
                        <a:t>Tratamiento</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2">
                        <a:lumMod val="60000"/>
                        <a:lumOff val="40000"/>
                      </a:schemeClr>
                    </a:solidFill>
                  </a:tcPr>
                </a:tc>
                <a:tc>
                  <a:txBody>
                    <a:bodyPr/>
                    <a:lstStyle/>
                    <a:p>
                      <a:pPr algn="ctr">
                        <a:lnSpc>
                          <a:spcPct val="115000"/>
                        </a:lnSpc>
                        <a:spcAft>
                          <a:spcPts val="0"/>
                        </a:spcAft>
                      </a:pPr>
                      <a:r>
                        <a:rPr lang="es-ES" sz="1000" b="1" dirty="0" smtClean="0">
                          <a:effectLst/>
                        </a:rPr>
                        <a:t>Día </a:t>
                      </a:r>
                      <a:r>
                        <a:rPr lang="es-ES" sz="1000" b="1" dirty="0">
                          <a:effectLst/>
                        </a:rPr>
                        <a:t>10</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2">
                        <a:lumMod val="60000"/>
                        <a:lumOff val="40000"/>
                      </a:schemeClr>
                    </a:solidFill>
                  </a:tcPr>
                </a:tc>
                <a:extLst>
                  <a:ext uri="{0D108BD9-81ED-4DB2-BD59-A6C34878D82A}">
                    <a16:rowId xmlns:a16="http://schemas.microsoft.com/office/drawing/2014/main" val="4029507898"/>
                  </a:ext>
                </a:extLst>
              </a:tr>
              <a:tr h="179805">
                <a:tc rowSpan="6">
                  <a:txBody>
                    <a:bodyPr/>
                    <a:lstStyle/>
                    <a:p>
                      <a:pPr algn="ctr">
                        <a:lnSpc>
                          <a:spcPct val="115000"/>
                        </a:lnSpc>
                        <a:spcAft>
                          <a:spcPts val="0"/>
                        </a:spcAft>
                      </a:pPr>
                      <a:r>
                        <a:rPr lang="es-ES" sz="1000" dirty="0">
                          <a:effectLst/>
                        </a:rPr>
                        <a:t>Color</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nchor="ctr">
                    <a:solidFill>
                      <a:schemeClr val="accent6">
                        <a:lumMod val="75000"/>
                      </a:schemeClr>
                    </a:solidFill>
                  </a:tcPr>
                </a:tc>
                <a:tc>
                  <a:txBody>
                    <a:bodyPr/>
                    <a:lstStyle/>
                    <a:p>
                      <a:pPr algn="ctr">
                        <a:lnSpc>
                          <a:spcPct val="115000"/>
                        </a:lnSpc>
                        <a:spcAft>
                          <a:spcPts val="0"/>
                        </a:spcAft>
                      </a:pPr>
                      <a:r>
                        <a:rPr lang="es-EC" sz="1000" dirty="0">
                          <a:effectLst/>
                        </a:rPr>
                        <a:t>O. mossambicus+10%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tc>
                  <a:txBody>
                    <a:bodyPr/>
                    <a:lstStyle/>
                    <a:p>
                      <a:pPr algn="ctr">
                        <a:lnSpc>
                          <a:spcPct val="115000"/>
                        </a:lnSpc>
                        <a:spcAft>
                          <a:spcPts val="0"/>
                        </a:spcAft>
                      </a:pPr>
                      <a:r>
                        <a:rPr lang="es-ES" sz="1000">
                          <a:effectLst/>
                        </a:rPr>
                        <a:t>2,04</a:t>
                      </a:r>
                      <a:r>
                        <a:rPr lang="es-ES" sz="1000" baseline="30000">
                          <a:effectLst/>
                        </a:rPr>
                        <a:t>D</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extLst>
                  <a:ext uri="{0D108BD9-81ED-4DB2-BD59-A6C34878D82A}">
                    <a16:rowId xmlns:a16="http://schemas.microsoft.com/office/drawing/2014/main" val="4118553793"/>
                  </a:ext>
                </a:extLst>
              </a:tr>
              <a:tr h="179805">
                <a:tc vMerge="1">
                  <a:txBody>
                    <a:bodyPr/>
                    <a:lstStyle/>
                    <a:p>
                      <a:endParaRPr lang="es-EC"/>
                    </a:p>
                  </a:txBody>
                  <a:tcPr/>
                </a:tc>
                <a:tc>
                  <a:txBody>
                    <a:bodyPr/>
                    <a:lstStyle/>
                    <a:p>
                      <a:pPr algn="ctr">
                        <a:lnSpc>
                          <a:spcPct val="115000"/>
                        </a:lnSpc>
                        <a:spcAft>
                          <a:spcPts val="0"/>
                        </a:spcAft>
                      </a:pPr>
                      <a:r>
                        <a:rPr lang="es-EC" sz="1000" dirty="0">
                          <a:effectLst/>
                        </a:rPr>
                        <a:t>O. mossambicus+15%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tc>
                  <a:txBody>
                    <a:bodyPr/>
                    <a:lstStyle/>
                    <a:p>
                      <a:pPr algn="ctr">
                        <a:lnSpc>
                          <a:spcPct val="115000"/>
                        </a:lnSpc>
                        <a:spcAft>
                          <a:spcPts val="0"/>
                        </a:spcAft>
                      </a:pPr>
                      <a:r>
                        <a:rPr lang="es-ES" sz="1000">
                          <a:effectLst/>
                        </a:rPr>
                        <a:t>2,54</a:t>
                      </a:r>
                      <a:r>
                        <a:rPr lang="es-ES" sz="1000" baseline="30000">
                          <a:effectLst/>
                        </a:rPr>
                        <a:t>D</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extLst>
                  <a:ext uri="{0D108BD9-81ED-4DB2-BD59-A6C34878D82A}">
                    <a16:rowId xmlns:a16="http://schemas.microsoft.com/office/drawing/2014/main" val="206157466"/>
                  </a:ext>
                </a:extLst>
              </a:tr>
              <a:tr h="179805">
                <a:tc vMerge="1">
                  <a:txBody>
                    <a:bodyPr/>
                    <a:lstStyle/>
                    <a:p>
                      <a:endParaRPr lang="es-EC"/>
                    </a:p>
                  </a:txBody>
                  <a:tcPr/>
                </a:tc>
                <a:tc>
                  <a:txBody>
                    <a:bodyPr/>
                    <a:lstStyle/>
                    <a:p>
                      <a:pPr algn="ctr">
                        <a:lnSpc>
                          <a:spcPct val="115000"/>
                        </a:lnSpc>
                        <a:spcAft>
                          <a:spcPts val="0"/>
                        </a:spcAft>
                      </a:pPr>
                      <a:r>
                        <a:rPr lang="es-EC" sz="1000" dirty="0">
                          <a:effectLst/>
                        </a:rPr>
                        <a:t>O. mossambicus+20%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tc>
                  <a:txBody>
                    <a:bodyPr/>
                    <a:lstStyle/>
                    <a:p>
                      <a:pPr algn="ctr">
                        <a:lnSpc>
                          <a:spcPct val="115000"/>
                        </a:lnSpc>
                        <a:spcAft>
                          <a:spcPts val="0"/>
                        </a:spcAft>
                      </a:pPr>
                      <a:r>
                        <a:rPr lang="es-ES" sz="1000">
                          <a:effectLst/>
                        </a:rPr>
                        <a:t>3,50</a:t>
                      </a:r>
                      <a:r>
                        <a:rPr lang="es-ES" sz="1000" baseline="30000">
                          <a:effectLst/>
                        </a:rPr>
                        <a:t>B</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extLst>
                  <a:ext uri="{0D108BD9-81ED-4DB2-BD59-A6C34878D82A}">
                    <a16:rowId xmlns:a16="http://schemas.microsoft.com/office/drawing/2014/main" val="1450853947"/>
                  </a:ext>
                </a:extLst>
              </a:tr>
              <a:tr h="179805">
                <a:tc vMerge="1">
                  <a:txBody>
                    <a:bodyPr/>
                    <a:lstStyle/>
                    <a:p>
                      <a:endParaRPr lang="es-EC"/>
                    </a:p>
                  </a:txBody>
                  <a:tcPr/>
                </a:tc>
                <a:tc>
                  <a:txBody>
                    <a:bodyPr/>
                    <a:lstStyle/>
                    <a:p>
                      <a:pPr algn="ctr">
                        <a:lnSpc>
                          <a:spcPct val="115000"/>
                        </a:lnSpc>
                        <a:spcAft>
                          <a:spcPts val="0"/>
                        </a:spcAft>
                      </a:pPr>
                      <a:r>
                        <a:rPr lang="es-EC" sz="1000" dirty="0">
                          <a:effectLst/>
                        </a:rPr>
                        <a:t>O. niloticus+10%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tc>
                  <a:txBody>
                    <a:bodyPr/>
                    <a:lstStyle/>
                    <a:p>
                      <a:pPr algn="ctr">
                        <a:lnSpc>
                          <a:spcPct val="115000"/>
                        </a:lnSpc>
                        <a:spcAft>
                          <a:spcPts val="0"/>
                        </a:spcAft>
                      </a:pPr>
                      <a:r>
                        <a:rPr lang="es-ES" sz="1000">
                          <a:effectLst/>
                        </a:rPr>
                        <a:t>2,93</a:t>
                      </a:r>
                      <a:r>
                        <a:rPr lang="es-ES" sz="1000" baseline="30000">
                          <a:effectLst/>
                        </a:rPr>
                        <a:t>C</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extLst>
                  <a:ext uri="{0D108BD9-81ED-4DB2-BD59-A6C34878D82A}">
                    <a16:rowId xmlns:a16="http://schemas.microsoft.com/office/drawing/2014/main" val="2718151609"/>
                  </a:ext>
                </a:extLst>
              </a:tr>
              <a:tr h="179805">
                <a:tc vMerge="1">
                  <a:txBody>
                    <a:bodyPr/>
                    <a:lstStyle/>
                    <a:p>
                      <a:endParaRPr lang="es-EC"/>
                    </a:p>
                  </a:txBody>
                  <a:tcPr/>
                </a:tc>
                <a:tc>
                  <a:txBody>
                    <a:bodyPr/>
                    <a:lstStyle/>
                    <a:p>
                      <a:pPr algn="ctr">
                        <a:lnSpc>
                          <a:spcPct val="115000"/>
                        </a:lnSpc>
                        <a:spcAft>
                          <a:spcPts val="0"/>
                        </a:spcAft>
                      </a:pPr>
                      <a:r>
                        <a:rPr lang="es-EC" sz="1000" dirty="0">
                          <a:effectLst/>
                        </a:rPr>
                        <a:t>O. niloticus+15%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tc>
                  <a:txBody>
                    <a:bodyPr/>
                    <a:lstStyle/>
                    <a:p>
                      <a:pPr algn="ctr">
                        <a:lnSpc>
                          <a:spcPct val="115000"/>
                        </a:lnSpc>
                        <a:spcAft>
                          <a:spcPts val="0"/>
                        </a:spcAft>
                      </a:pPr>
                      <a:r>
                        <a:rPr lang="es-ES" sz="1000">
                          <a:effectLst/>
                        </a:rPr>
                        <a:t>2,82</a:t>
                      </a:r>
                      <a:r>
                        <a:rPr lang="es-ES" sz="1000" baseline="30000">
                          <a:effectLst/>
                        </a:rPr>
                        <a:t>C</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extLst>
                  <a:ext uri="{0D108BD9-81ED-4DB2-BD59-A6C34878D82A}">
                    <a16:rowId xmlns:a16="http://schemas.microsoft.com/office/drawing/2014/main" val="1146020196"/>
                  </a:ext>
                </a:extLst>
              </a:tr>
              <a:tr h="179805">
                <a:tc vMerge="1">
                  <a:txBody>
                    <a:bodyPr/>
                    <a:lstStyle/>
                    <a:p>
                      <a:endParaRPr lang="es-EC"/>
                    </a:p>
                  </a:txBody>
                  <a:tcPr/>
                </a:tc>
                <a:tc>
                  <a:txBody>
                    <a:bodyPr/>
                    <a:lstStyle/>
                    <a:p>
                      <a:pPr algn="ctr">
                        <a:lnSpc>
                          <a:spcPct val="115000"/>
                        </a:lnSpc>
                        <a:spcAft>
                          <a:spcPts val="0"/>
                        </a:spcAft>
                      </a:pPr>
                      <a:r>
                        <a:rPr lang="es-EC" sz="1000" dirty="0">
                          <a:effectLst/>
                        </a:rPr>
                        <a:t>O. niloticus+20%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6">
                        <a:lumMod val="75000"/>
                      </a:schemeClr>
                    </a:solidFill>
                  </a:tcPr>
                </a:tc>
                <a:tc>
                  <a:txBody>
                    <a:bodyPr/>
                    <a:lstStyle/>
                    <a:p>
                      <a:pPr algn="ctr">
                        <a:lnSpc>
                          <a:spcPct val="115000"/>
                        </a:lnSpc>
                        <a:spcAft>
                          <a:spcPts val="0"/>
                        </a:spcAft>
                      </a:pPr>
                      <a:r>
                        <a:rPr lang="es-ES" sz="1000" dirty="0">
                          <a:effectLst/>
                        </a:rPr>
                        <a:t>3,79</a:t>
                      </a:r>
                      <a:r>
                        <a:rPr lang="es-ES" sz="1000" baseline="30000" dirty="0">
                          <a:effectLst/>
                        </a:rPr>
                        <a:t>A</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6">
                        <a:lumMod val="75000"/>
                      </a:schemeClr>
                    </a:solidFill>
                  </a:tcPr>
                </a:tc>
                <a:extLst>
                  <a:ext uri="{0D108BD9-81ED-4DB2-BD59-A6C34878D82A}">
                    <a16:rowId xmlns:a16="http://schemas.microsoft.com/office/drawing/2014/main" val="1756318149"/>
                  </a:ext>
                </a:extLst>
              </a:tr>
              <a:tr h="179805">
                <a:tc rowSpan="6">
                  <a:txBody>
                    <a:bodyPr/>
                    <a:lstStyle/>
                    <a:p>
                      <a:pPr algn="ctr">
                        <a:lnSpc>
                          <a:spcPct val="115000"/>
                        </a:lnSpc>
                        <a:spcAft>
                          <a:spcPts val="0"/>
                        </a:spcAft>
                      </a:pPr>
                      <a:r>
                        <a:rPr lang="es-ES" sz="1000" dirty="0">
                          <a:effectLst/>
                        </a:rPr>
                        <a:t>Aroma</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nchor="ctr">
                    <a:solidFill>
                      <a:schemeClr val="accent6">
                        <a:lumMod val="90000"/>
                      </a:schemeClr>
                    </a:solidFill>
                  </a:tcPr>
                </a:tc>
                <a:tc>
                  <a:txBody>
                    <a:bodyPr/>
                    <a:lstStyle/>
                    <a:p>
                      <a:pPr algn="ctr">
                        <a:lnSpc>
                          <a:spcPct val="115000"/>
                        </a:lnSpc>
                        <a:spcAft>
                          <a:spcPts val="0"/>
                        </a:spcAft>
                      </a:pPr>
                      <a:r>
                        <a:rPr lang="es-EC" sz="1000" dirty="0">
                          <a:effectLst/>
                        </a:rPr>
                        <a:t>O. mossambicus+10%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tc>
                  <a:txBody>
                    <a:bodyPr/>
                    <a:lstStyle/>
                    <a:p>
                      <a:pPr algn="ctr">
                        <a:lnSpc>
                          <a:spcPct val="115000"/>
                        </a:lnSpc>
                        <a:spcAft>
                          <a:spcPts val="0"/>
                        </a:spcAft>
                      </a:pPr>
                      <a:r>
                        <a:rPr lang="es-ES" sz="1000">
                          <a:effectLst/>
                        </a:rPr>
                        <a:t>2,85</a:t>
                      </a:r>
                      <a:r>
                        <a:rPr lang="es-ES" sz="1000" baseline="30000">
                          <a:effectLst/>
                        </a:rPr>
                        <a:t>B</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extLst>
                  <a:ext uri="{0D108BD9-81ED-4DB2-BD59-A6C34878D82A}">
                    <a16:rowId xmlns:a16="http://schemas.microsoft.com/office/drawing/2014/main" val="3195746642"/>
                  </a:ext>
                </a:extLst>
              </a:tr>
              <a:tr h="179805">
                <a:tc vMerge="1">
                  <a:txBody>
                    <a:bodyPr/>
                    <a:lstStyle/>
                    <a:p>
                      <a:endParaRPr lang="es-EC"/>
                    </a:p>
                  </a:txBody>
                  <a:tcPr/>
                </a:tc>
                <a:tc>
                  <a:txBody>
                    <a:bodyPr/>
                    <a:lstStyle/>
                    <a:p>
                      <a:pPr algn="ctr">
                        <a:lnSpc>
                          <a:spcPct val="115000"/>
                        </a:lnSpc>
                        <a:spcAft>
                          <a:spcPts val="0"/>
                        </a:spcAft>
                      </a:pPr>
                      <a:r>
                        <a:rPr lang="es-EC" sz="1000" dirty="0">
                          <a:effectLst/>
                        </a:rPr>
                        <a:t>O. mossambicus+15%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tc>
                  <a:txBody>
                    <a:bodyPr/>
                    <a:lstStyle/>
                    <a:p>
                      <a:pPr algn="ctr">
                        <a:lnSpc>
                          <a:spcPct val="115000"/>
                        </a:lnSpc>
                        <a:spcAft>
                          <a:spcPts val="0"/>
                        </a:spcAft>
                      </a:pPr>
                      <a:r>
                        <a:rPr lang="es-ES" sz="1000">
                          <a:effectLst/>
                        </a:rPr>
                        <a:t>2,89</a:t>
                      </a:r>
                      <a:r>
                        <a:rPr lang="es-ES" sz="1000" baseline="30000">
                          <a:effectLst/>
                        </a:rPr>
                        <a:t>B</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extLst>
                  <a:ext uri="{0D108BD9-81ED-4DB2-BD59-A6C34878D82A}">
                    <a16:rowId xmlns:a16="http://schemas.microsoft.com/office/drawing/2014/main" val="2873216748"/>
                  </a:ext>
                </a:extLst>
              </a:tr>
              <a:tr h="179805">
                <a:tc vMerge="1">
                  <a:txBody>
                    <a:bodyPr/>
                    <a:lstStyle/>
                    <a:p>
                      <a:endParaRPr lang="es-EC"/>
                    </a:p>
                  </a:txBody>
                  <a:tcPr/>
                </a:tc>
                <a:tc>
                  <a:txBody>
                    <a:bodyPr/>
                    <a:lstStyle/>
                    <a:p>
                      <a:pPr algn="ctr">
                        <a:lnSpc>
                          <a:spcPct val="115000"/>
                        </a:lnSpc>
                        <a:spcAft>
                          <a:spcPts val="0"/>
                        </a:spcAft>
                      </a:pPr>
                      <a:r>
                        <a:rPr lang="es-EC" sz="1000" dirty="0">
                          <a:effectLst/>
                        </a:rPr>
                        <a:t>O. mossambicus+20%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6">
                        <a:lumMod val="90000"/>
                      </a:schemeClr>
                    </a:solidFill>
                  </a:tcPr>
                </a:tc>
                <a:tc>
                  <a:txBody>
                    <a:bodyPr/>
                    <a:lstStyle/>
                    <a:p>
                      <a:pPr algn="ctr">
                        <a:lnSpc>
                          <a:spcPct val="115000"/>
                        </a:lnSpc>
                        <a:spcAft>
                          <a:spcPts val="0"/>
                        </a:spcAft>
                      </a:pPr>
                      <a:r>
                        <a:rPr lang="es-ES" sz="1000" dirty="0">
                          <a:effectLst/>
                        </a:rPr>
                        <a:t>3,68</a:t>
                      </a:r>
                      <a:r>
                        <a:rPr lang="es-ES" sz="1000" baseline="30000" dirty="0">
                          <a:effectLst/>
                        </a:rPr>
                        <a:t>A</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6">
                        <a:lumMod val="90000"/>
                      </a:schemeClr>
                    </a:solidFill>
                  </a:tcPr>
                </a:tc>
                <a:extLst>
                  <a:ext uri="{0D108BD9-81ED-4DB2-BD59-A6C34878D82A}">
                    <a16:rowId xmlns:a16="http://schemas.microsoft.com/office/drawing/2014/main" val="2271264802"/>
                  </a:ext>
                </a:extLst>
              </a:tr>
              <a:tr h="179805">
                <a:tc vMerge="1">
                  <a:txBody>
                    <a:bodyPr/>
                    <a:lstStyle/>
                    <a:p>
                      <a:endParaRPr lang="es-EC"/>
                    </a:p>
                  </a:txBody>
                  <a:tcPr/>
                </a:tc>
                <a:tc>
                  <a:txBody>
                    <a:bodyPr/>
                    <a:lstStyle/>
                    <a:p>
                      <a:pPr algn="ctr">
                        <a:lnSpc>
                          <a:spcPct val="115000"/>
                        </a:lnSpc>
                        <a:spcAft>
                          <a:spcPts val="0"/>
                        </a:spcAft>
                      </a:pPr>
                      <a:r>
                        <a:rPr lang="es-EC" sz="1000" dirty="0">
                          <a:effectLst/>
                        </a:rPr>
                        <a:t>O. niloticus+10%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tc>
                  <a:txBody>
                    <a:bodyPr/>
                    <a:lstStyle/>
                    <a:p>
                      <a:pPr algn="ctr">
                        <a:lnSpc>
                          <a:spcPct val="115000"/>
                        </a:lnSpc>
                        <a:spcAft>
                          <a:spcPts val="0"/>
                        </a:spcAft>
                      </a:pPr>
                      <a:r>
                        <a:rPr lang="es-ES" sz="1000" dirty="0">
                          <a:effectLst/>
                        </a:rPr>
                        <a:t>3</a:t>
                      </a:r>
                      <a:r>
                        <a:rPr lang="es-ES" sz="1000" baseline="30000" dirty="0">
                          <a:effectLst/>
                        </a:rPr>
                        <a:t>B</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extLst>
                  <a:ext uri="{0D108BD9-81ED-4DB2-BD59-A6C34878D82A}">
                    <a16:rowId xmlns:a16="http://schemas.microsoft.com/office/drawing/2014/main" val="2583168108"/>
                  </a:ext>
                </a:extLst>
              </a:tr>
              <a:tr h="179805">
                <a:tc vMerge="1">
                  <a:txBody>
                    <a:bodyPr/>
                    <a:lstStyle/>
                    <a:p>
                      <a:endParaRPr lang="es-EC"/>
                    </a:p>
                  </a:txBody>
                  <a:tcPr/>
                </a:tc>
                <a:tc>
                  <a:txBody>
                    <a:bodyPr/>
                    <a:lstStyle/>
                    <a:p>
                      <a:pPr algn="ctr">
                        <a:lnSpc>
                          <a:spcPct val="115000"/>
                        </a:lnSpc>
                        <a:spcAft>
                          <a:spcPts val="0"/>
                        </a:spcAft>
                      </a:pPr>
                      <a:r>
                        <a:rPr lang="es-EC" sz="1000" dirty="0">
                          <a:effectLst/>
                        </a:rPr>
                        <a:t>O. niloticus+15%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6">
                        <a:lumMod val="90000"/>
                      </a:schemeClr>
                    </a:solidFill>
                  </a:tcPr>
                </a:tc>
                <a:tc>
                  <a:txBody>
                    <a:bodyPr/>
                    <a:lstStyle/>
                    <a:p>
                      <a:pPr algn="ctr">
                        <a:lnSpc>
                          <a:spcPct val="115000"/>
                        </a:lnSpc>
                        <a:spcAft>
                          <a:spcPts val="0"/>
                        </a:spcAft>
                      </a:pPr>
                      <a:r>
                        <a:rPr lang="es-ES" sz="1000" dirty="0">
                          <a:effectLst/>
                        </a:rPr>
                        <a:t>3,21</a:t>
                      </a:r>
                      <a:r>
                        <a:rPr lang="es-ES" sz="1000" baseline="30000" dirty="0">
                          <a:effectLst/>
                        </a:rPr>
                        <a:t>A</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6">
                        <a:lumMod val="90000"/>
                      </a:schemeClr>
                    </a:solidFill>
                  </a:tcPr>
                </a:tc>
                <a:extLst>
                  <a:ext uri="{0D108BD9-81ED-4DB2-BD59-A6C34878D82A}">
                    <a16:rowId xmlns:a16="http://schemas.microsoft.com/office/drawing/2014/main" val="1716702156"/>
                  </a:ext>
                </a:extLst>
              </a:tr>
              <a:tr h="179805">
                <a:tc vMerge="1">
                  <a:txBody>
                    <a:bodyPr/>
                    <a:lstStyle/>
                    <a:p>
                      <a:endParaRPr lang="es-EC"/>
                    </a:p>
                  </a:txBody>
                  <a:tcPr/>
                </a:tc>
                <a:tc>
                  <a:txBody>
                    <a:bodyPr/>
                    <a:lstStyle/>
                    <a:p>
                      <a:pPr algn="ctr">
                        <a:lnSpc>
                          <a:spcPct val="115000"/>
                        </a:lnSpc>
                        <a:spcAft>
                          <a:spcPts val="0"/>
                        </a:spcAft>
                      </a:pPr>
                      <a:r>
                        <a:rPr lang="es-EC" sz="1000" dirty="0">
                          <a:effectLst/>
                        </a:rPr>
                        <a:t>O. niloticus+20%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6">
                        <a:lumMod val="90000"/>
                      </a:schemeClr>
                    </a:solidFill>
                  </a:tcPr>
                </a:tc>
                <a:tc>
                  <a:txBody>
                    <a:bodyPr/>
                    <a:lstStyle/>
                    <a:p>
                      <a:pPr algn="ctr">
                        <a:lnSpc>
                          <a:spcPct val="115000"/>
                        </a:lnSpc>
                        <a:spcAft>
                          <a:spcPts val="0"/>
                        </a:spcAft>
                      </a:pPr>
                      <a:r>
                        <a:rPr lang="es-ES" sz="1000" dirty="0">
                          <a:effectLst/>
                        </a:rPr>
                        <a:t>3,71</a:t>
                      </a:r>
                      <a:r>
                        <a:rPr lang="es-ES" sz="1000" baseline="30000" dirty="0">
                          <a:effectLst/>
                        </a:rPr>
                        <a:t>A</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6">
                        <a:lumMod val="90000"/>
                      </a:schemeClr>
                    </a:solidFill>
                  </a:tcPr>
                </a:tc>
                <a:extLst>
                  <a:ext uri="{0D108BD9-81ED-4DB2-BD59-A6C34878D82A}">
                    <a16:rowId xmlns:a16="http://schemas.microsoft.com/office/drawing/2014/main" val="2779425398"/>
                  </a:ext>
                </a:extLst>
              </a:tr>
              <a:tr h="179805">
                <a:tc rowSpan="6">
                  <a:txBody>
                    <a:bodyPr/>
                    <a:lstStyle/>
                    <a:p>
                      <a:pPr algn="ctr">
                        <a:lnSpc>
                          <a:spcPct val="115000"/>
                        </a:lnSpc>
                        <a:spcAft>
                          <a:spcPts val="0"/>
                        </a:spcAft>
                      </a:pPr>
                      <a:r>
                        <a:rPr lang="es-ES" sz="1000" dirty="0">
                          <a:effectLst/>
                        </a:rPr>
                        <a:t>Textura</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nchor="ctr">
                    <a:solidFill>
                      <a:schemeClr val="accent5">
                        <a:lumMod val="20000"/>
                        <a:lumOff val="80000"/>
                      </a:schemeClr>
                    </a:solidFill>
                  </a:tcPr>
                </a:tc>
                <a:tc>
                  <a:txBody>
                    <a:bodyPr/>
                    <a:lstStyle/>
                    <a:p>
                      <a:pPr algn="ctr">
                        <a:lnSpc>
                          <a:spcPct val="115000"/>
                        </a:lnSpc>
                        <a:spcAft>
                          <a:spcPts val="0"/>
                        </a:spcAft>
                      </a:pPr>
                      <a:r>
                        <a:rPr lang="es-EC" sz="1000" dirty="0">
                          <a:effectLst/>
                        </a:rPr>
                        <a:t>O. mossambicus+10%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tc>
                  <a:txBody>
                    <a:bodyPr/>
                    <a:lstStyle/>
                    <a:p>
                      <a:pPr algn="ctr">
                        <a:lnSpc>
                          <a:spcPct val="115000"/>
                        </a:lnSpc>
                        <a:spcAft>
                          <a:spcPts val="0"/>
                        </a:spcAft>
                      </a:pPr>
                      <a:r>
                        <a:rPr lang="es-ES" sz="1000">
                          <a:effectLst/>
                        </a:rPr>
                        <a:t>2,57</a:t>
                      </a:r>
                      <a:r>
                        <a:rPr lang="es-ES" sz="1000" baseline="30000">
                          <a:effectLst/>
                        </a:rPr>
                        <a:t>B</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extLst>
                  <a:ext uri="{0D108BD9-81ED-4DB2-BD59-A6C34878D82A}">
                    <a16:rowId xmlns:a16="http://schemas.microsoft.com/office/drawing/2014/main" val="3210371128"/>
                  </a:ext>
                </a:extLst>
              </a:tr>
              <a:tr h="179805">
                <a:tc vMerge="1">
                  <a:txBody>
                    <a:bodyPr/>
                    <a:lstStyle/>
                    <a:p>
                      <a:endParaRPr lang="es-EC"/>
                    </a:p>
                  </a:txBody>
                  <a:tcPr/>
                </a:tc>
                <a:tc>
                  <a:txBody>
                    <a:bodyPr/>
                    <a:lstStyle/>
                    <a:p>
                      <a:pPr algn="ctr">
                        <a:lnSpc>
                          <a:spcPct val="115000"/>
                        </a:lnSpc>
                        <a:spcAft>
                          <a:spcPts val="0"/>
                        </a:spcAft>
                      </a:pPr>
                      <a:r>
                        <a:rPr lang="es-EC" sz="1000" dirty="0">
                          <a:effectLst/>
                        </a:rPr>
                        <a:t>O. mossambicus+15%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tc>
                  <a:txBody>
                    <a:bodyPr/>
                    <a:lstStyle/>
                    <a:p>
                      <a:pPr algn="ctr">
                        <a:lnSpc>
                          <a:spcPct val="115000"/>
                        </a:lnSpc>
                        <a:spcAft>
                          <a:spcPts val="0"/>
                        </a:spcAft>
                      </a:pPr>
                      <a:r>
                        <a:rPr lang="es-ES" sz="1000">
                          <a:effectLst/>
                        </a:rPr>
                        <a:t>2,75</a:t>
                      </a:r>
                      <a:r>
                        <a:rPr lang="es-ES" sz="1000" baseline="30000">
                          <a:effectLst/>
                        </a:rPr>
                        <a:t>B</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extLst>
                  <a:ext uri="{0D108BD9-81ED-4DB2-BD59-A6C34878D82A}">
                    <a16:rowId xmlns:a16="http://schemas.microsoft.com/office/drawing/2014/main" val="64217067"/>
                  </a:ext>
                </a:extLst>
              </a:tr>
              <a:tr h="179805">
                <a:tc vMerge="1">
                  <a:txBody>
                    <a:bodyPr/>
                    <a:lstStyle/>
                    <a:p>
                      <a:endParaRPr lang="es-EC"/>
                    </a:p>
                  </a:txBody>
                  <a:tcPr/>
                </a:tc>
                <a:tc>
                  <a:txBody>
                    <a:bodyPr/>
                    <a:lstStyle/>
                    <a:p>
                      <a:pPr algn="ctr">
                        <a:lnSpc>
                          <a:spcPct val="115000"/>
                        </a:lnSpc>
                        <a:spcAft>
                          <a:spcPts val="0"/>
                        </a:spcAft>
                      </a:pPr>
                      <a:r>
                        <a:rPr lang="es-EC" sz="1000" dirty="0">
                          <a:effectLst/>
                        </a:rPr>
                        <a:t>O. mossambicus+20%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5">
                        <a:lumMod val="20000"/>
                        <a:lumOff val="80000"/>
                      </a:schemeClr>
                    </a:solidFill>
                  </a:tcPr>
                </a:tc>
                <a:tc>
                  <a:txBody>
                    <a:bodyPr/>
                    <a:lstStyle/>
                    <a:p>
                      <a:pPr algn="ctr">
                        <a:lnSpc>
                          <a:spcPct val="115000"/>
                        </a:lnSpc>
                        <a:spcAft>
                          <a:spcPts val="0"/>
                        </a:spcAft>
                      </a:pPr>
                      <a:r>
                        <a:rPr lang="es-ES" sz="1000" dirty="0">
                          <a:effectLst/>
                        </a:rPr>
                        <a:t>3,36</a:t>
                      </a:r>
                      <a:r>
                        <a:rPr lang="es-ES" sz="1000" baseline="30000" dirty="0">
                          <a:effectLst/>
                        </a:rPr>
                        <a:t>A</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5">
                        <a:lumMod val="20000"/>
                        <a:lumOff val="80000"/>
                      </a:schemeClr>
                    </a:solidFill>
                  </a:tcPr>
                </a:tc>
                <a:extLst>
                  <a:ext uri="{0D108BD9-81ED-4DB2-BD59-A6C34878D82A}">
                    <a16:rowId xmlns:a16="http://schemas.microsoft.com/office/drawing/2014/main" val="2239884972"/>
                  </a:ext>
                </a:extLst>
              </a:tr>
              <a:tr h="179805">
                <a:tc vMerge="1">
                  <a:txBody>
                    <a:bodyPr/>
                    <a:lstStyle/>
                    <a:p>
                      <a:endParaRPr lang="es-EC"/>
                    </a:p>
                  </a:txBody>
                  <a:tcPr/>
                </a:tc>
                <a:tc>
                  <a:txBody>
                    <a:bodyPr/>
                    <a:lstStyle/>
                    <a:p>
                      <a:pPr algn="ctr">
                        <a:lnSpc>
                          <a:spcPct val="115000"/>
                        </a:lnSpc>
                        <a:spcAft>
                          <a:spcPts val="0"/>
                        </a:spcAft>
                      </a:pPr>
                      <a:r>
                        <a:rPr lang="es-EC" sz="1000" dirty="0">
                          <a:effectLst/>
                        </a:rPr>
                        <a:t>O. niloticus+10%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tc>
                  <a:txBody>
                    <a:bodyPr/>
                    <a:lstStyle/>
                    <a:p>
                      <a:pPr algn="ctr">
                        <a:lnSpc>
                          <a:spcPct val="115000"/>
                        </a:lnSpc>
                        <a:spcAft>
                          <a:spcPts val="0"/>
                        </a:spcAft>
                      </a:pPr>
                      <a:r>
                        <a:rPr lang="es-ES" sz="1000">
                          <a:effectLst/>
                        </a:rPr>
                        <a:t>2,75</a:t>
                      </a:r>
                      <a:r>
                        <a:rPr lang="es-ES" sz="1000" baseline="30000">
                          <a:effectLst/>
                        </a:rPr>
                        <a:t>B</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tc>
                <a:extLst>
                  <a:ext uri="{0D108BD9-81ED-4DB2-BD59-A6C34878D82A}">
                    <a16:rowId xmlns:a16="http://schemas.microsoft.com/office/drawing/2014/main" val="2171540294"/>
                  </a:ext>
                </a:extLst>
              </a:tr>
              <a:tr h="179805">
                <a:tc vMerge="1">
                  <a:txBody>
                    <a:bodyPr/>
                    <a:lstStyle/>
                    <a:p>
                      <a:endParaRPr lang="es-EC"/>
                    </a:p>
                  </a:txBody>
                  <a:tcPr/>
                </a:tc>
                <a:tc>
                  <a:txBody>
                    <a:bodyPr/>
                    <a:lstStyle/>
                    <a:p>
                      <a:pPr algn="ctr">
                        <a:lnSpc>
                          <a:spcPct val="115000"/>
                        </a:lnSpc>
                        <a:spcAft>
                          <a:spcPts val="0"/>
                        </a:spcAft>
                      </a:pPr>
                      <a:r>
                        <a:rPr lang="es-EC" sz="1000" dirty="0">
                          <a:effectLst/>
                        </a:rPr>
                        <a:t>O. niloticus+15%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5">
                        <a:lumMod val="20000"/>
                        <a:lumOff val="80000"/>
                      </a:schemeClr>
                    </a:solidFill>
                  </a:tcPr>
                </a:tc>
                <a:tc>
                  <a:txBody>
                    <a:bodyPr/>
                    <a:lstStyle/>
                    <a:p>
                      <a:pPr algn="ctr">
                        <a:lnSpc>
                          <a:spcPct val="115000"/>
                        </a:lnSpc>
                        <a:spcAft>
                          <a:spcPts val="0"/>
                        </a:spcAft>
                      </a:pPr>
                      <a:r>
                        <a:rPr lang="es-ES" sz="1000" dirty="0">
                          <a:effectLst/>
                        </a:rPr>
                        <a:t>3,29</a:t>
                      </a:r>
                      <a:r>
                        <a:rPr lang="es-ES" sz="1000" baseline="30000" dirty="0">
                          <a:effectLst/>
                        </a:rPr>
                        <a:t>A</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5">
                        <a:lumMod val="20000"/>
                        <a:lumOff val="80000"/>
                      </a:schemeClr>
                    </a:solidFill>
                  </a:tcPr>
                </a:tc>
                <a:extLst>
                  <a:ext uri="{0D108BD9-81ED-4DB2-BD59-A6C34878D82A}">
                    <a16:rowId xmlns:a16="http://schemas.microsoft.com/office/drawing/2014/main" val="438255594"/>
                  </a:ext>
                </a:extLst>
              </a:tr>
              <a:tr h="179805">
                <a:tc vMerge="1">
                  <a:txBody>
                    <a:bodyPr/>
                    <a:lstStyle/>
                    <a:p>
                      <a:endParaRPr lang="es-EC"/>
                    </a:p>
                  </a:txBody>
                  <a:tcPr/>
                </a:tc>
                <a:tc>
                  <a:txBody>
                    <a:bodyPr/>
                    <a:lstStyle/>
                    <a:p>
                      <a:pPr algn="ctr">
                        <a:lnSpc>
                          <a:spcPct val="115000"/>
                        </a:lnSpc>
                        <a:spcAft>
                          <a:spcPts val="0"/>
                        </a:spcAft>
                      </a:pPr>
                      <a:r>
                        <a:rPr lang="es-EC" sz="1000" dirty="0">
                          <a:effectLst/>
                        </a:rPr>
                        <a:t>O. niloticus+20% NaCl+BAL</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5">
                        <a:lumMod val="20000"/>
                        <a:lumOff val="80000"/>
                      </a:schemeClr>
                    </a:solidFill>
                  </a:tcPr>
                </a:tc>
                <a:tc>
                  <a:txBody>
                    <a:bodyPr/>
                    <a:lstStyle/>
                    <a:p>
                      <a:pPr algn="ctr">
                        <a:lnSpc>
                          <a:spcPct val="115000"/>
                        </a:lnSpc>
                        <a:spcAft>
                          <a:spcPts val="0"/>
                        </a:spcAft>
                      </a:pPr>
                      <a:r>
                        <a:rPr lang="es-ES" sz="1000" dirty="0">
                          <a:effectLst/>
                        </a:rPr>
                        <a:t>3,65</a:t>
                      </a:r>
                      <a:r>
                        <a:rPr lang="es-ES" sz="1000" baseline="30000" dirty="0">
                          <a:effectLst/>
                        </a:rPr>
                        <a:t>A</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62" marR="63962" marT="0" marB="0">
                    <a:solidFill>
                      <a:schemeClr val="accent5">
                        <a:lumMod val="20000"/>
                        <a:lumOff val="80000"/>
                      </a:schemeClr>
                    </a:solidFill>
                  </a:tcPr>
                </a:tc>
                <a:extLst>
                  <a:ext uri="{0D108BD9-81ED-4DB2-BD59-A6C34878D82A}">
                    <a16:rowId xmlns:a16="http://schemas.microsoft.com/office/drawing/2014/main" val="3293645413"/>
                  </a:ext>
                </a:extLst>
              </a:tr>
            </a:tbl>
          </a:graphicData>
        </a:graphic>
      </p:graphicFrame>
      <p:grpSp>
        <p:nvGrpSpPr>
          <p:cNvPr id="5" name="Google Shape;252;p26"/>
          <p:cNvGrpSpPr/>
          <p:nvPr/>
        </p:nvGrpSpPr>
        <p:grpSpPr>
          <a:xfrm flipH="1">
            <a:off x="7264143" y="2370110"/>
            <a:ext cx="1520787" cy="2773390"/>
            <a:chOff x="-823767" y="1667843"/>
            <a:chExt cx="1580203" cy="2881743"/>
          </a:xfrm>
        </p:grpSpPr>
        <p:sp>
          <p:nvSpPr>
            <p:cNvPr id="6" name="Google Shape;253;p26"/>
            <p:cNvSpPr/>
            <p:nvPr/>
          </p:nvSpPr>
          <p:spPr>
            <a:xfrm>
              <a:off x="-216393" y="1767355"/>
              <a:ext cx="5288" cy="1517707"/>
            </a:xfrm>
            <a:custGeom>
              <a:avLst/>
              <a:gdLst/>
              <a:ahLst/>
              <a:cxnLst/>
              <a:rect l="l" t="t" r="r" b="b"/>
              <a:pathLst>
                <a:path w="116" h="33294" extrusionOk="0">
                  <a:moveTo>
                    <a:pt x="58" y="1"/>
                  </a:moveTo>
                  <a:cubicBezTo>
                    <a:pt x="27" y="1"/>
                    <a:pt x="1" y="7452"/>
                    <a:pt x="1" y="16647"/>
                  </a:cubicBezTo>
                  <a:cubicBezTo>
                    <a:pt x="1" y="25841"/>
                    <a:pt x="27" y="33293"/>
                    <a:pt x="58" y="33293"/>
                  </a:cubicBezTo>
                  <a:cubicBezTo>
                    <a:pt x="89" y="33293"/>
                    <a:pt x="115" y="25841"/>
                    <a:pt x="115" y="16647"/>
                  </a:cubicBezTo>
                  <a:cubicBezTo>
                    <a:pt x="115" y="7452"/>
                    <a:pt x="89" y="1"/>
                    <a:pt x="5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4;p26"/>
            <p:cNvSpPr/>
            <p:nvPr/>
          </p:nvSpPr>
          <p:spPr>
            <a:xfrm>
              <a:off x="253178" y="2086723"/>
              <a:ext cx="22382" cy="22337"/>
            </a:xfrm>
            <a:custGeom>
              <a:avLst/>
              <a:gdLst/>
              <a:ahLst/>
              <a:cxnLst/>
              <a:rect l="l" t="t" r="r" b="b"/>
              <a:pathLst>
                <a:path w="491" h="490" extrusionOk="0">
                  <a:moveTo>
                    <a:pt x="246" y="0"/>
                  </a:moveTo>
                  <a:cubicBezTo>
                    <a:pt x="109" y="0"/>
                    <a:pt x="0" y="109"/>
                    <a:pt x="0" y="245"/>
                  </a:cubicBezTo>
                  <a:cubicBezTo>
                    <a:pt x="0" y="381"/>
                    <a:pt x="109" y="490"/>
                    <a:pt x="246" y="490"/>
                  </a:cubicBezTo>
                  <a:cubicBezTo>
                    <a:pt x="381" y="490"/>
                    <a:pt x="490" y="381"/>
                    <a:pt x="490" y="245"/>
                  </a:cubicBezTo>
                  <a:cubicBezTo>
                    <a:pt x="490" y="109"/>
                    <a:pt x="381" y="0"/>
                    <a:pt x="24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5;p26"/>
            <p:cNvSpPr/>
            <p:nvPr/>
          </p:nvSpPr>
          <p:spPr>
            <a:xfrm>
              <a:off x="-224917" y="1767355"/>
              <a:ext cx="22337" cy="22382"/>
            </a:xfrm>
            <a:custGeom>
              <a:avLst/>
              <a:gdLst/>
              <a:ahLst/>
              <a:cxnLst/>
              <a:rect l="l" t="t" r="r" b="b"/>
              <a:pathLst>
                <a:path w="490" h="491" extrusionOk="0">
                  <a:moveTo>
                    <a:pt x="245" y="1"/>
                  </a:moveTo>
                  <a:cubicBezTo>
                    <a:pt x="109" y="1"/>
                    <a:pt x="0" y="110"/>
                    <a:pt x="0" y="245"/>
                  </a:cubicBezTo>
                  <a:cubicBezTo>
                    <a:pt x="0" y="381"/>
                    <a:pt x="109" y="491"/>
                    <a:pt x="245" y="491"/>
                  </a:cubicBezTo>
                  <a:cubicBezTo>
                    <a:pt x="381" y="491"/>
                    <a:pt x="490" y="381"/>
                    <a:pt x="490" y="245"/>
                  </a:cubicBezTo>
                  <a:cubicBezTo>
                    <a:pt x="490" y="110"/>
                    <a:pt x="381" y="1"/>
                    <a:pt x="24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6;p26"/>
            <p:cNvSpPr/>
            <p:nvPr/>
          </p:nvSpPr>
          <p:spPr>
            <a:xfrm>
              <a:off x="-235675" y="4406176"/>
              <a:ext cx="327711" cy="143137"/>
            </a:xfrm>
            <a:custGeom>
              <a:avLst/>
              <a:gdLst/>
              <a:ahLst/>
              <a:cxnLst/>
              <a:rect l="l" t="t" r="r" b="b"/>
              <a:pathLst>
                <a:path w="7189" h="3140" extrusionOk="0">
                  <a:moveTo>
                    <a:pt x="3850" y="0"/>
                  </a:moveTo>
                  <a:lnTo>
                    <a:pt x="0" y="65"/>
                  </a:lnTo>
                  <a:lnTo>
                    <a:pt x="40" y="3077"/>
                  </a:lnTo>
                  <a:lnTo>
                    <a:pt x="280" y="3089"/>
                  </a:lnTo>
                  <a:cubicBezTo>
                    <a:pt x="798" y="3109"/>
                    <a:pt x="2100" y="3139"/>
                    <a:pt x="3379" y="3139"/>
                  </a:cubicBezTo>
                  <a:cubicBezTo>
                    <a:pt x="4722" y="3139"/>
                    <a:pt x="6040" y="3105"/>
                    <a:pt x="6402" y="2989"/>
                  </a:cubicBezTo>
                  <a:cubicBezTo>
                    <a:pt x="7189" y="2736"/>
                    <a:pt x="3903" y="2054"/>
                    <a:pt x="3903" y="2054"/>
                  </a:cubicBezTo>
                  <a:lnTo>
                    <a:pt x="385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7;p26"/>
            <p:cNvSpPr/>
            <p:nvPr/>
          </p:nvSpPr>
          <p:spPr>
            <a:xfrm>
              <a:off x="-235265" y="4494748"/>
              <a:ext cx="64366" cy="49505"/>
            </a:xfrm>
            <a:custGeom>
              <a:avLst/>
              <a:gdLst/>
              <a:ahLst/>
              <a:cxnLst/>
              <a:rect l="l" t="t" r="r" b="b"/>
              <a:pathLst>
                <a:path w="1412" h="1086" extrusionOk="0">
                  <a:moveTo>
                    <a:pt x="114" y="1"/>
                  </a:moveTo>
                  <a:cubicBezTo>
                    <a:pt x="77" y="1"/>
                    <a:pt x="39" y="2"/>
                    <a:pt x="0" y="6"/>
                  </a:cubicBezTo>
                  <a:lnTo>
                    <a:pt x="17" y="1085"/>
                  </a:lnTo>
                  <a:lnTo>
                    <a:pt x="1411" y="1085"/>
                  </a:lnTo>
                  <a:cubicBezTo>
                    <a:pt x="1350" y="762"/>
                    <a:pt x="1167" y="470"/>
                    <a:pt x="905" y="272"/>
                  </a:cubicBezTo>
                  <a:cubicBezTo>
                    <a:pt x="673" y="99"/>
                    <a:pt x="398" y="1"/>
                    <a:pt x="11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8;p26"/>
            <p:cNvSpPr/>
            <p:nvPr/>
          </p:nvSpPr>
          <p:spPr>
            <a:xfrm>
              <a:off x="-233897" y="4517540"/>
              <a:ext cx="301864" cy="32046"/>
            </a:xfrm>
            <a:custGeom>
              <a:avLst/>
              <a:gdLst/>
              <a:ahLst/>
              <a:cxnLst/>
              <a:rect l="l" t="t" r="r" b="b"/>
              <a:pathLst>
                <a:path w="6622" h="703" extrusionOk="0">
                  <a:moveTo>
                    <a:pt x="5472" y="0"/>
                  </a:moveTo>
                  <a:cubicBezTo>
                    <a:pt x="5245" y="13"/>
                    <a:pt x="5140" y="502"/>
                    <a:pt x="5140" y="502"/>
                  </a:cubicBezTo>
                  <a:lnTo>
                    <a:pt x="5" y="546"/>
                  </a:lnTo>
                  <a:lnTo>
                    <a:pt x="1" y="634"/>
                  </a:lnTo>
                  <a:cubicBezTo>
                    <a:pt x="680" y="681"/>
                    <a:pt x="1659" y="702"/>
                    <a:pt x="2652" y="702"/>
                  </a:cubicBezTo>
                  <a:cubicBezTo>
                    <a:pt x="4500" y="702"/>
                    <a:pt x="6395" y="627"/>
                    <a:pt x="6486" y="502"/>
                  </a:cubicBezTo>
                  <a:cubicBezTo>
                    <a:pt x="6621" y="310"/>
                    <a:pt x="5472" y="0"/>
                    <a:pt x="547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9;p26"/>
            <p:cNvSpPr/>
            <p:nvPr/>
          </p:nvSpPr>
          <p:spPr>
            <a:xfrm>
              <a:off x="-236450" y="4537415"/>
              <a:ext cx="298217" cy="7020"/>
            </a:xfrm>
            <a:custGeom>
              <a:avLst/>
              <a:gdLst/>
              <a:ahLst/>
              <a:cxnLst/>
              <a:rect l="l" t="t" r="r" b="b"/>
              <a:pathLst>
                <a:path w="6542" h="154" extrusionOk="0">
                  <a:moveTo>
                    <a:pt x="6472" y="0"/>
                  </a:moveTo>
                  <a:cubicBezTo>
                    <a:pt x="6415" y="6"/>
                    <a:pt x="6354" y="6"/>
                    <a:pt x="6284" y="10"/>
                  </a:cubicBezTo>
                  <a:cubicBezTo>
                    <a:pt x="6092" y="14"/>
                    <a:pt x="5860" y="22"/>
                    <a:pt x="5580" y="36"/>
                  </a:cubicBezTo>
                  <a:cubicBezTo>
                    <a:pt x="4991" y="58"/>
                    <a:pt x="4174" y="84"/>
                    <a:pt x="3268" y="97"/>
                  </a:cubicBezTo>
                  <a:cubicBezTo>
                    <a:pt x="2590" y="107"/>
                    <a:pt x="1959" y="112"/>
                    <a:pt x="1434" y="112"/>
                  </a:cubicBezTo>
                  <a:cubicBezTo>
                    <a:pt x="1263" y="112"/>
                    <a:pt x="1103" y="112"/>
                    <a:pt x="957" y="110"/>
                  </a:cubicBezTo>
                  <a:cubicBezTo>
                    <a:pt x="682" y="110"/>
                    <a:pt x="450" y="105"/>
                    <a:pt x="257" y="105"/>
                  </a:cubicBezTo>
                  <a:lnTo>
                    <a:pt x="65" y="105"/>
                  </a:lnTo>
                  <a:cubicBezTo>
                    <a:pt x="21" y="105"/>
                    <a:pt x="0" y="110"/>
                    <a:pt x="0" y="110"/>
                  </a:cubicBezTo>
                  <a:cubicBezTo>
                    <a:pt x="0" y="110"/>
                    <a:pt x="21" y="115"/>
                    <a:pt x="65" y="115"/>
                  </a:cubicBezTo>
                  <a:cubicBezTo>
                    <a:pt x="122" y="119"/>
                    <a:pt x="188" y="123"/>
                    <a:pt x="257" y="123"/>
                  </a:cubicBezTo>
                  <a:cubicBezTo>
                    <a:pt x="450" y="127"/>
                    <a:pt x="682" y="137"/>
                    <a:pt x="957" y="145"/>
                  </a:cubicBezTo>
                  <a:cubicBezTo>
                    <a:pt x="1283" y="150"/>
                    <a:pt x="1676" y="153"/>
                    <a:pt x="2114" y="153"/>
                  </a:cubicBezTo>
                  <a:cubicBezTo>
                    <a:pt x="2474" y="153"/>
                    <a:pt x="2864" y="151"/>
                    <a:pt x="3273" y="145"/>
                  </a:cubicBezTo>
                  <a:cubicBezTo>
                    <a:pt x="4174" y="127"/>
                    <a:pt x="4991" y="97"/>
                    <a:pt x="5585" y="66"/>
                  </a:cubicBezTo>
                  <a:cubicBezTo>
                    <a:pt x="5860" y="49"/>
                    <a:pt x="6092" y="36"/>
                    <a:pt x="6284" y="27"/>
                  </a:cubicBezTo>
                  <a:cubicBezTo>
                    <a:pt x="6354" y="18"/>
                    <a:pt x="6415" y="14"/>
                    <a:pt x="6472" y="10"/>
                  </a:cubicBezTo>
                  <a:cubicBezTo>
                    <a:pt x="6516" y="10"/>
                    <a:pt x="6542" y="6"/>
                    <a:pt x="6542" y="6"/>
                  </a:cubicBezTo>
                  <a:cubicBezTo>
                    <a:pt x="6542" y="0"/>
                    <a:pt x="6516" y="0"/>
                    <a:pt x="647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p26"/>
            <p:cNvSpPr/>
            <p:nvPr/>
          </p:nvSpPr>
          <p:spPr>
            <a:xfrm>
              <a:off x="-730" y="4515443"/>
              <a:ext cx="17915" cy="27807"/>
            </a:xfrm>
            <a:custGeom>
              <a:avLst/>
              <a:gdLst/>
              <a:ahLst/>
              <a:cxnLst/>
              <a:rect l="l" t="t" r="r" b="b"/>
              <a:pathLst>
                <a:path w="393" h="610" extrusionOk="0">
                  <a:moveTo>
                    <a:pt x="380" y="1"/>
                  </a:moveTo>
                  <a:cubicBezTo>
                    <a:pt x="356" y="1"/>
                    <a:pt x="209" y="76"/>
                    <a:pt x="108" y="252"/>
                  </a:cubicBezTo>
                  <a:cubicBezTo>
                    <a:pt x="0" y="428"/>
                    <a:pt x="11" y="609"/>
                    <a:pt x="25" y="609"/>
                  </a:cubicBezTo>
                  <a:cubicBezTo>
                    <a:pt x="25" y="609"/>
                    <a:pt x="25" y="609"/>
                    <a:pt x="25" y="609"/>
                  </a:cubicBezTo>
                  <a:cubicBezTo>
                    <a:pt x="38" y="609"/>
                    <a:pt x="47" y="444"/>
                    <a:pt x="147" y="273"/>
                  </a:cubicBezTo>
                  <a:cubicBezTo>
                    <a:pt x="248" y="98"/>
                    <a:pt x="392" y="10"/>
                    <a:pt x="383" y="2"/>
                  </a:cubicBezTo>
                  <a:cubicBezTo>
                    <a:pt x="383" y="1"/>
                    <a:pt x="381" y="1"/>
                    <a:pt x="38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1;p26"/>
            <p:cNvSpPr/>
            <p:nvPr/>
          </p:nvSpPr>
          <p:spPr>
            <a:xfrm>
              <a:off x="-52378" y="4502953"/>
              <a:ext cx="9983" cy="14815"/>
            </a:xfrm>
            <a:custGeom>
              <a:avLst/>
              <a:gdLst/>
              <a:ahLst/>
              <a:cxnLst/>
              <a:rect l="l" t="t" r="r" b="b"/>
              <a:pathLst>
                <a:path w="219" h="325" extrusionOk="0">
                  <a:moveTo>
                    <a:pt x="204" y="1"/>
                  </a:moveTo>
                  <a:cubicBezTo>
                    <a:pt x="192" y="1"/>
                    <a:pt x="142" y="65"/>
                    <a:pt x="87" y="153"/>
                  </a:cubicBezTo>
                  <a:cubicBezTo>
                    <a:pt x="35" y="241"/>
                    <a:pt x="0" y="320"/>
                    <a:pt x="9" y="324"/>
                  </a:cubicBezTo>
                  <a:cubicBezTo>
                    <a:pt x="9" y="325"/>
                    <a:pt x="10" y="325"/>
                    <a:pt x="11" y="325"/>
                  </a:cubicBezTo>
                  <a:cubicBezTo>
                    <a:pt x="27" y="325"/>
                    <a:pt x="77" y="262"/>
                    <a:pt x="126" y="175"/>
                  </a:cubicBezTo>
                  <a:cubicBezTo>
                    <a:pt x="184" y="88"/>
                    <a:pt x="218" y="10"/>
                    <a:pt x="205" y="1"/>
                  </a:cubicBezTo>
                  <a:cubicBezTo>
                    <a:pt x="204" y="1"/>
                    <a:pt x="204" y="1"/>
                    <a:pt x="20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2;p26"/>
            <p:cNvSpPr/>
            <p:nvPr/>
          </p:nvSpPr>
          <p:spPr>
            <a:xfrm>
              <a:off x="-66737" y="4500492"/>
              <a:ext cx="11579" cy="10165"/>
            </a:xfrm>
            <a:custGeom>
              <a:avLst/>
              <a:gdLst/>
              <a:ahLst/>
              <a:cxnLst/>
              <a:rect l="l" t="t" r="r" b="b"/>
              <a:pathLst>
                <a:path w="254" h="223" extrusionOk="0">
                  <a:moveTo>
                    <a:pt x="240" y="0"/>
                  </a:moveTo>
                  <a:cubicBezTo>
                    <a:pt x="221" y="0"/>
                    <a:pt x="167" y="41"/>
                    <a:pt x="114" y="94"/>
                  </a:cubicBezTo>
                  <a:cubicBezTo>
                    <a:pt x="48" y="155"/>
                    <a:pt x="1" y="213"/>
                    <a:pt x="9" y="221"/>
                  </a:cubicBezTo>
                  <a:cubicBezTo>
                    <a:pt x="10" y="222"/>
                    <a:pt x="11" y="222"/>
                    <a:pt x="13" y="222"/>
                  </a:cubicBezTo>
                  <a:cubicBezTo>
                    <a:pt x="29" y="222"/>
                    <a:pt x="85" y="185"/>
                    <a:pt x="144" y="129"/>
                  </a:cubicBezTo>
                  <a:cubicBezTo>
                    <a:pt x="210" y="68"/>
                    <a:pt x="253" y="11"/>
                    <a:pt x="245" y="3"/>
                  </a:cubicBezTo>
                  <a:cubicBezTo>
                    <a:pt x="244" y="1"/>
                    <a:pt x="242" y="0"/>
                    <a:pt x="24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3;p26"/>
            <p:cNvSpPr/>
            <p:nvPr/>
          </p:nvSpPr>
          <p:spPr>
            <a:xfrm>
              <a:off x="-75718" y="4492970"/>
              <a:ext cx="18599" cy="2279"/>
            </a:xfrm>
            <a:custGeom>
              <a:avLst/>
              <a:gdLst/>
              <a:ahLst/>
              <a:cxnLst/>
              <a:rect l="l" t="t" r="r" b="b"/>
              <a:pathLst>
                <a:path w="408" h="50" extrusionOk="0">
                  <a:moveTo>
                    <a:pt x="206" y="1"/>
                  </a:moveTo>
                  <a:cubicBezTo>
                    <a:pt x="93" y="1"/>
                    <a:pt x="0" y="10"/>
                    <a:pt x="0" y="23"/>
                  </a:cubicBezTo>
                  <a:cubicBezTo>
                    <a:pt x="5" y="37"/>
                    <a:pt x="93" y="49"/>
                    <a:pt x="206" y="49"/>
                  </a:cubicBezTo>
                  <a:cubicBezTo>
                    <a:pt x="315" y="45"/>
                    <a:pt x="407" y="37"/>
                    <a:pt x="407" y="23"/>
                  </a:cubicBezTo>
                  <a:cubicBezTo>
                    <a:pt x="407" y="10"/>
                    <a:pt x="315" y="1"/>
                    <a:pt x="20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4;p26"/>
            <p:cNvSpPr/>
            <p:nvPr/>
          </p:nvSpPr>
          <p:spPr>
            <a:xfrm>
              <a:off x="-79136" y="4482258"/>
              <a:ext cx="21197" cy="3100"/>
            </a:xfrm>
            <a:custGeom>
              <a:avLst/>
              <a:gdLst/>
              <a:ahLst/>
              <a:cxnLst/>
              <a:rect l="l" t="t" r="r" b="b"/>
              <a:pathLst>
                <a:path w="465" h="68" extrusionOk="0">
                  <a:moveTo>
                    <a:pt x="21" y="0"/>
                  </a:moveTo>
                  <a:cubicBezTo>
                    <a:pt x="12" y="0"/>
                    <a:pt x="6" y="1"/>
                    <a:pt x="5" y="4"/>
                  </a:cubicBezTo>
                  <a:cubicBezTo>
                    <a:pt x="1" y="18"/>
                    <a:pt x="102" y="57"/>
                    <a:pt x="233" y="66"/>
                  </a:cubicBezTo>
                  <a:cubicBezTo>
                    <a:pt x="248" y="67"/>
                    <a:pt x="263" y="68"/>
                    <a:pt x="278" y="68"/>
                  </a:cubicBezTo>
                  <a:cubicBezTo>
                    <a:pt x="386" y="68"/>
                    <a:pt x="464" y="42"/>
                    <a:pt x="460" y="30"/>
                  </a:cubicBezTo>
                  <a:cubicBezTo>
                    <a:pt x="460" y="18"/>
                    <a:pt x="360" y="26"/>
                    <a:pt x="233" y="18"/>
                  </a:cubicBezTo>
                  <a:cubicBezTo>
                    <a:pt x="137" y="15"/>
                    <a:pt x="55" y="0"/>
                    <a:pt x="2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5;p26"/>
            <p:cNvSpPr/>
            <p:nvPr/>
          </p:nvSpPr>
          <p:spPr>
            <a:xfrm>
              <a:off x="-46224" y="4486178"/>
              <a:ext cx="33323" cy="19237"/>
            </a:xfrm>
            <a:custGeom>
              <a:avLst/>
              <a:gdLst/>
              <a:ahLst/>
              <a:cxnLst/>
              <a:rect l="l" t="t" r="r" b="b"/>
              <a:pathLst>
                <a:path w="731" h="422" extrusionOk="0">
                  <a:moveTo>
                    <a:pt x="495" y="46"/>
                  </a:moveTo>
                  <a:cubicBezTo>
                    <a:pt x="551" y="46"/>
                    <a:pt x="607" y="57"/>
                    <a:pt x="652" y="85"/>
                  </a:cubicBezTo>
                  <a:cubicBezTo>
                    <a:pt x="691" y="111"/>
                    <a:pt x="678" y="159"/>
                    <a:pt x="634" y="186"/>
                  </a:cubicBezTo>
                  <a:cubicBezTo>
                    <a:pt x="594" y="212"/>
                    <a:pt x="542" y="229"/>
                    <a:pt x="495" y="246"/>
                  </a:cubicBezTo>
                  <a:cubicBezTo>
                    <a:pt x="402" y="281"/>
                    <a:pt x="315" y="303"/>
                    <a:pt x="241" y="317"/>
                  </a:cubicBezTo>
                  <a:cubicBezTo>
                    <a:pt x="166" y="332"/>
                    <a:pt x="106" y="340"/>
                    <a:pt x="65" y="344"/>
                  </a:cubicBezTo>
                  <a:lnTo>
                    <a:pt x="65" y="344"/>
                  </a:lnTo>
                  <a:cubicBezTo>
                    <a:pt x="80" y="307"/>
                    <a:pt x="104" y="258"/>
                    <a:pt x="144" y="207"/>
                  </a:cubicBezTo>
                  <a:cubicBezTo>
                    <a:pt x="192" y="150"/>
                    <a:pt x="263" y="98"/>
                    <a:pt x="354" y="67"/>
                  </a:cubicBezTo>
                  <a:cubicBezTo>
                    <a:pt x="395" y="55"/>
                    <a:pt x="445" y="46"/>
                    <a:pt x="495" y="46"/>
                  </a:cubicBezTo>
                  <a:close/>
                  <a:moveTo>
                    <a:pt x="490" y="0"/>
                  </a:moveTo>
                  <a:cubicBezTo>
                    <a:pt x="326" y="0"/>
                    <a:pt x="183" y="97"/>
                    <a:pt x="122" y="190"/>
                  </a:cubicBezTo>
                  <a:cubicBezTo>
                    <a:pt x="78" y="247"/>
                    <a:pt x="56" y="303"/>
                    <a:pt x="46" y="347"/>
                  </a:cubicBezTo>
                  <a:lnTo>
                    <a:pt x="46" y="347"/>
                  </a:lnTo>
                  <a:cubicBezTo>
                    <a:pt x="16" y="350"/>
                    <a:pt x="1" y="352"/>
                    <a:pt x="1" y="356"/>
                  </a:cubicBezTo>
                  <a:cubicBezTo>
                    <a:pt x="1" y="357"/>
                    <a:pt x="15" y="360"/>
                    <a:pt x="43" y="361"/>
                  </a:cubicBezTo>
                  <a:lnTo>
                    <a:pt x="43" y="361"/>
                  </a:lnTo>
                  <a:cubicBezTo>
                    <a:pt x="35" y="401"/>
                    <a:pt x="35" y="422"/>
                    <a:pt x="35" y="422"/>
                  </a:cubicBezTo>
                  <a:cubicBezTo>
                    <a:pt x="35" y="422"/>
                    <a:pt x="36" y="422"/>
                    <a:pt x="36" y="422"/>
                  </a:cubicBezTo>
                  <a:cubicBezTo>
                    <a:pt x="40" y="422"/>
                    <a:pt x="44" y="399"/>
                    <a:pt x="58" y="362"/>
                  </a:cubicBezTo>
                  <a:lnTo>
                    <a:pt x="58" y="362"/>
                  </a:lnTo>
                  <a:cubicBezTo>
                    <a:pt x="65" y="362"/>
                    <a:pt x="72" y="362"/>
                    <a:pt x="80" y="362"/>
                  </a:cubicBezTo>
                  <a:cubicBezTo>
                    <a:pt x="121" y="362"/>
                    <a:pt x="177" y="359"/>
                    <a:pt x="245" y="351"/>
                  </a:cubicBezTo>
                  <a:cubicBezTo>
                    <a:pt x="324" y="338"/>
                    <a:pt x="411" y="321"/>
                    <a:pt x="507" y="285"/>
                  </a:cubicBezTo>
                  <a:cubicBezTo>
                    <a:pt x="555" y="269"/>
                    <a:pt x="608" y="255"/>
                    <a:pt x="660" y="224"/>
                  </a:cubicBezTo>
                  <a:cubicBezTo>
                    <a:pt x="682" y="207"/>
                    <a:pt x="709" y="180"/>
                    <a:pt x="717" y="146"/>
                  </a:cubicBezTo>
                  <a:cubicBezTo>
                    <a:pt x="731" y="107"/>
                    <a:pt x="709" y="67"/>
                    <a:pt x="678" y="45"/>
                  </a:cubicBezTo>
                  <a:cubicBezTo>
                    <a:pt x="614" y="13"/>
                    <a:pt x="551" y="0"/>
                    <a:pt x="49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6;p26"/>
            <p:cNvSpPr/>
            <p:nvPr/>
          </p:nvSpPr>
          <p:spPr>
            <a:xfrm>
              <a:off x="-58806" y="4481209"/>
              <a:ext cx="17231" cy="21835"/>
            </a:xfrm>
            <a:custGeom>
              <a:avLst/>
              <a:gdLst/>
              <a:ahLst/>
              <a:cxnLst/>
              <a:rect l="l" t="t" r="r" b="b"/>
              <a:pathLst>
                <a:path w="378" h="479" extrusionOk="0">
                  <a:moveTo>
                    <a:pt x="100" y="0"/>
                  </a:moveTo>
                  <a:cubicBezTo>
                    <a:pt x="94" y="0"/>
                    <a:pt x="89" y="1"/>
                    <a:pt x="84" y="1"/>
                  </a:cubicBezTo>
                  <a:cubicBezTo>
                    <a:pt x="27" y="10"/>
                    <a:pt x="1" y="75"/>
                    <a:pt x="10" y="115"/>
                  </a:cubicBezTo>
                  <a:cubicBezTo>
                    <a:pt x="19" y="158"/>
                    <a:pt x="36" y="198"/>
                    <a:pt x="53" y="224"/>
                  </a:cubicBezTo>
                  <a:cubicBezTo>
                    <a:pt x="93" y="289"/>
                    <a:pt x="136" y="338"/>
                    <a:pt x="176" y="373"/>
                  </a:cubicBezTo>
                  <a:cubicBezTo>
                    <a:pt x="249" y="442"/>
                    <a:pt x="307" y="474"/>
                    <a:pt x="318" y="474"/>
                  </a:cubicBezTo>
                  <a:cubicBezTo>
                    <a:pt x="319" y="474"/>
                    <a:pt x="319" y="473"/>
                    <a:pt x="320" y="473"/>
                  </a:cubicBezTo>
                  <a:cubicBezTo>
                    <a:pt x="325" y="465"/>
                    <a:pt x="267" y="430"/>
                    <a:pt x="198" y="351"/>
                  </a:cubicBezTo>
                  <a:cubicBezTo>
                    <a:pt x="162" y="311"/>
                    <a:pt x="128" y="263"/>
                    <a:pt x="93" y="202"/>
                  </a:cubicBezTo>
                  <a:cubicBezTo>
                    <a:pt x="57" y="154"/>
                    <a:pt x="31" y="59"/>
                    <a:pt x="93" y="45"/>
                  </a:cubicBezTo>
                  <a:cubicBezTo>
                    <a:pt x="95" y="45"/>
                    <a:pt x="97" y="45"/>
                    <a:pt x="99" y="45"/>
                  </a:cubicBezTo>
                  <a:cubicBezTo>
                    <a:pt x="162" y="45"/>
                    <a:pt x="221" y="103"/>
                    <a:pt x="259" y="150"/>
                  </a:cubicBezTo>
                  <a:cubicBezTo>
                    <a:pt x="299" y="202"/>
                    <a:pt x="320" y="259"/>
                    <a:pt x="333" y="307"/>
                  </a:cubicBezTo>
                  <a:cubicBezTo>
                    <a:pt x="355" y="408"/>
                    <a:pt x="333" y="473"/>
                    <a:pt x="337" y="478"/>
                  </a:cubicBezTo>
                  <a:cubicBezTo>
                    <a:pt x="342" y="478"/>
                    <a:pt x="377" y="416"/>
                    <a:pt x="364" y="303"/>
                  </a:cubicBezTo>
                  <a:cubicBezTo>
                    <a:pt x="359" y="251"/>
                    <a:pt x="337" y="185"/>
                    <a:pt x="293" y="124"/>
                  </a:cubicBezTo>
                  <a:cubicBezTo>
                    <a:pt x="252" y="74"/>
                    <a:pt x="199" y="0"/>
                    <a:pt x="10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7;p26"/>
            <p:cNvSpPr/>
            <p:nvPr/>
          </p:nvSpPr>
          <p:spPr>
            <a:xfrm>
              <a:off x="-233670" y="4492924"/>
              <a:ext cx="63363" cy="49916"/>
            </a:xfrm>
            <a:custGeom>
              <a:avLst/>
              <a:gdLst/>
              <a:ahLst/>
              <a:cxnLst/>
              <a:rect l="l" t="t" r="r" b="b"/>
              <a:pathLst>
                <a:path w="1390" h="1095" extrusionOk="0">
                  <a:moveTo>
                    <a:pt x="220" y="0"/>
                  </a:moveTo>
                  <a:cubicBezTo>
                    <a:pt x="161" y="0"/>
                    <a:pt x="113" y="4"/>
                    <a:pt x="75" y="11"/>
                  </a:cubicBezTo>
                  <a:cubicBezTo>
                    <a:pt x="26" y="20"/>
                    <a:pt x="0" y="28"/>
                    <a:pt x="0" y="32"/>
                  </a:cubicBezTo>
                  <a:cubicBezTo>
                    <a:pt x="0" y="34"/>
                    <a:pt x="4" y="35"/>
                    <a:pt x="12" y="35"/>
                  </a:cubicBezTo>
                  <a:cubicBezTo>
                    <a:pt x="32" y="35"/>
                    <a:pt x="77" y="30"/>
                    <a:pt x="142" y="30"/>
                  </a:cubicBezTo>
                  <a:cubicBezTo>
                    <a:pt x="182" y="30"/>
                    <a:pt x="230" y="32"/>
                    <a:pt x="284" y="38"/>
                  </a:cubicBezTo>
                  <a:cubicBezTo>
                    <a:pt x="458" y="50"/>
                    <a:pt x="700" y="121"/>
                    <a:pt x="909" y="282"/>
                  </a:cubicBezTo>
                  <a:cubicBezTo>
                    <a:pt x="1123" y="444"/>
                    <a:pt x="1250" y="662"/>
                    <a:pt x="1307" y="824"/>
                  </a:cubicBezTo>
                  <a:cubicBezTo>
                    <a:pt x="1367" y="983"/>
                    <a:pt x="1376" y="1095"/>
                    <a:pt x="1385" y="1095"/>
                  </a:cubicBezTo>
                  <a:cubicBezTo>
                    <a:pt x="1385" y="1095"/>
                    <a:pt x="1385" y="1095"/>
                    <a:pt x="1386" y="1095"/>
                  </a:cubicBezTo>
                  <a:cubicBezTo>
                    <a:pt x="1390" y="1095"/>
                    <a:pt x="1390" y="1069"/>
                    <a:pt x="1386" y="1020"/>
                  </a:cubicBezTo>
                  <a:cubicBezTo>
                    <a:pt x="1381" y="968"/>
                    <a:pt x="1368" y="898"/>
                    <a:pt x="1337" y="811"/>
                  </a:cubicBezTo>
                  <a:cubicBezTo>
                    <a:pt x="1285" y="641"/>
                    <a:pt x="1158" y="413"/>
                    <a:pt x="940" y="242"/>
                  </a:cubicBezTo>
                  <a:cubicBezTo>
                    <a:pt x="716" y="76"/>
                    <a:pt x="468" y="11"/>
                    <a:pt x="289" y="2"/>
                  </a:cubicBezTo>
                  <a:cubicBezTo>
                    <a:pt x="264" y="1"/>
                    <a:pt x="242" y="0"/>
                    <a:pt x="2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8;p26"/>
            <p:cNvSpPr/>
            <p:nvPr/>
          </p:nvSpPr>
          <p:spPr>
            <a:xfrm>
              <a:off x="-217760" y="4420900"/>
              <a:ext cx="2416" cy="72115"/>
            </a:xfrm>
            <a:custGeom>
              <a:avLst/>
              <a:gdLst/>
              <a:ahLst/>
              <a:cxnLst/>
              <a:rect l="l" t="t" r="r" b="b"/>
              <a:pathLst>
                <a:path w="53" h="1582" extrusionOk="0">
                  <a:moveTo>
                    <a:pt x="22" y="0"/>
                  </a:moveTo>
                  <a:cubicBezTo>
                    <a:pt x="10" y="0"/>
                    <a:pt x="0" y="354"/>
                    <a:pt x="5" y="791"/>
                  </a:cubicBezTo>
                  <a:cubicBezTo>
                    <a:pt x="5" y="1229"/>
                    <a:pt x="18" y="1582"/>
                    <a:pt x="31" y="1582"/>
                  </a:cubicBezTo>
                  <a:cubicBezTo>
                    <a:pt x="44" y="1582"/>
                    <a:pt x="53" y="1229"/>
                    <a:pt x="49" y="791"/>
                  </a:cubicBezTo>
                  <a:cubicBezTo>
                    <a:pt x="49" y="354"/>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9;p26"/>
            <p:cNvSpPr/>
            <p:nvPr/>
          </p:nvSpPr>
          <p:spPr>
            <a:xfrm>
              <a:off x="-148426" y="4525837"/>
              <a:ext cx="51420" cy="2690"/>
            </a:xfrm>
            <a:custGeom>
              <a:avLst/>
              <a:gdLst/>
              <a:ahLst/>
              <a:cxnLst/>
              <a:rect l="l" t="t" r="r" b="b"/>
              <a:pathLst>
                <a:path w="1128" h="59" extrusionOk="0">
                  <a:moveTo>
                    <a:pt x="1075" y="1"/>
                  </a:moveTo>
                  <a:cubicBezTo>
                    <a:pt x="986" y="1"/>
                    <a:pt x="792" y="11"/>
                    <a:pt x="564" y="14"/>
                  </a:cubicBezTo>
                  <a:cubicBezTo>
                    <a:pt x="357" y="14"/>
                    <a:pt x="176" y="9"/>
                    <a:pt x="77" y="9"/>
                  </a:cubicBezTo>
                  <a:cubicBezTo>
                    <a:pt x="28" y="9"/>
                    <a:pt x="0" y="10"/>
                    <a:pt x="0" y="14"/>
                  </a:cubicBezTo>
                  <a:cubicBezTo>
                    <a:pt x="0" y="23"/>
                    <a:pt x="225" y="59"/>
                    <a:pt x="517" y="59"/>
                  </a:cubicBezTo>
                  <a:cubicBezTo>
                    <a:pt x="533" y="59"/>
                    <a:pt x="548" y="58"/>
                    <a:pt x="564" y="58"/>
                  </a:cubicBezTo>
                  <a:cubicBezTo>
                    <a:pt x="879" y="58"/>
                    <a:pt x="1128" y="14"/>
                    <a:pt x="1128" y="6"/>
                  </a:cubicBezTo>
                  <a:cubicBezTo>
                    <a:pt x="1127" y="2"/>
                    <a:pt x="1108" y="1"/>
                    <a:pt x="107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0;p26"/>
            <p:cNvSpPr/>
            <p:nvPr/>
          </p:nvSpPr>
          <p:spPr>
            <a:xfrm>
              <a:off x="-183298" y="4526840"/>
              <a:ext cx="6017" cy="10029"/>
            </a:xfrm>
            <a:custGeom>
              <a:avLst/>
              <a:gdLst/>
              <a:ahLst/>
              <a:cxnLst/>
              <a:rect l="l" t="t" r="r" b="b"/>
              <a:pathLst>
                <a:path w="132" h="220" extrusionOk="0">
                  <a:moveTo>
                    <a:pt x="13" y="0"/>
                  </a:moveTo>
                  <a:cubicBezTo>
                    <a:pt x="11" y="0"/>
                    <a:pt x="10" y="1"/>
                    <a:pt x="9" y="2"/>
                  </a:cubicBezTo>
                  <a:cubicBezTo>
                    <a:pt x="1" y="14"/>
                    <a:pt x="31" y="54"/>
                    <a:pt x="57" y="115"/>
                  </a:cubicBezTo>
                  <a:cubicBezTo>
                    <a:pt x="88" y="172"/>
                    <a:pt x="101" y="220"/>
                    <a:pt x="114" y="220"/>
                  </a:cubicBezTo>
                  <a:cubicBezTo>
                    <a:pt x="127" y="220"/>
                    <a:pt x="132" y="159"/>
                    <a:pt x="101" y="93"/>
                  </a:cubicBezTo>
                  <a:cubicBezTo>
                    <a:pt x="74" y="35"/>
                    <a:pt x="29" y="0"/>
                    <a:pt x="1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1;p26"/>
            <p:cNvSpPr/>
            <p:nvPr/>
          </p:nvSpPr>
          <p:spPr>
            <a:xfrm>
              <a:off x="-196427" y="4510839"/>
              <a:ext cx="7385" cy="6792"/>
            </a:xfrm>
            <a:custGeom>
              <a:avLst/>
              <a:gdLst/>
              <a:ahLst/>
              <a:cxnLst/>
              <a:rect l="l" t="t" r="r" b="b"/>
              <a:pathLst>
                <a:path w="162" h="149" extrusionOk="0">
                  <a:moveTo>
                    <a:pt x="13" y="1"/>
                  </a:moveTo>
                  <a:cubicBezTo>
                    <a:pt x="11" y="1"/>
                    <a:pt x="10" y="1"/>
                    <a:pt x="9" y="2"/>
                  </a:cubicBezTo>
                  <a:cubicBezTo>
                    <a:pt x="0" y="16"/>
                    <a:pt x="22" y="55"/>
                    <a:pt x="66" y="95"/>
                  </a:cubicBezTo>
                  <a:cubicBezTo>
                    <a:pt x="99" y="128"/>
                    <a:pt x="134" y="149"/>
                    <a:pt x="148" y="149"/>
                  </a:cubicBezTo>
                  <a:cubicBezTo>
                    <a:pt x="150" y="149"/>
                    <a:pt x="152" y="148"/>
                    <a:pt x="153" y="147"/>
                  </a:cubicBezTo>
                  <a:cubicBezTo>
                    <a:pt x="162" y="138"/>
                    <a:pt x="140" y="99"/>
                    <a:pt x="97" y="59"/>
                  </a:cubicBezTo>
                  <a:cubicBezTo>
                    <a:pt x="62" y="25"/>
                    <a:pt x="28" y="1"/>
                    <a:pt x="1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2;p26"/>
            <p:cNvSpPr/>
            <p:nvPr/>
          </p:nvSpPr>
          <p:spPr>
            <a:xfrm>
              <a:off x="-214889" y="4502953"/>
              <a:ext cx="10485" cy="4285"/>
            </a:xfrm>
            <a:custGeom>
              <a:avLst/>
              <a:gdLst/>
              <a:ahLst/>
              <a:cxnLst/>
              <a:rect l="l" t="t" r="r" b="b"/>
              <a:pathLst>
                <a:path w="230" h="94" extrusionOk="0">
                  <a:moveTo>
                    <a:pt x="68" y="0"/>
                  </a:moveTo>
                  <a:cubicBezTo>
                    <a:pt x="27" y="0"/>
                    <a:pt x="1" y="13"/>
                    <a:pt x="3" y="22"/>
                  </a:cubicBezTo>
                  <a:cubicBezTo>
                    <a:pt x="8" y="36"/>
                    <a:pt x="56" y="36"/>
                    <a:pt x="113" y="54"/>
                  </a:cubicBezTo>
                  <a:cubicBezTo>
                    <a:pt x="162" y="68"/>
                    <a:pt x="203" y="94"/>
                    <a:pt x="217" y="94"/>
                  </a:cubicBezTo>
                  <a:cubicBezTo>
                    <a:pt x="219" y="94"/>
                    <a:pt x="221" y="93"/>
                    <a:pt x="222" y="92"/>
                  </a:cubicBezTo>
                  <a:cubicBezTo>
                    <a:pt x="230" y="84"/>
                    <a:pt x="200" y="32"/>
                    <a:pt x="130" y="10"/>
                  </a:cubicBezTo>
                  <a:cubicBezTo>
                    <a:pt x="107" y="3"/>
                    <a:pt x="86" y="0"/>
                    <a:pt x="6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3;p26"/>
            <p:cNvSpPr/>
            <p:nvPr/>
          </p:nvSpPr>
          <p:spPr>
            <a:xfrm>
              <a:off x="-228336" y="4500309"/>
              <a:ext cx="5835" cy="2781"/>
            </a:xfrm>
            <a:custGeom>
              <a:avLst/>
              <a:gdLst/>
              <a:ahLst/>
              <a:cxnLst/>
              <a:rect l="l" t="t" r="r" b="b"/>
              <a:pathLst>
                <a:path w="128" h="61" extrusionOk="0">
                  <a:moveTo>
                    <a:pt x="28" y="1"/>
                  </a:moveTo>
                  <a:cubicBezTo>
                    <a:pt x="17" y="1"/>
                    <a:pt x="8" y="4"/>
                    <a:pt x="6" y="11"/>
                  </a:cubicBezTo>
                  <a:cubicBezTo>
                    <a:pt x="1" y="19"/>
                    <a:pt x="23" y="41"/>
                    <a:pt x="58" y="54"/>
                  </a:cubicBezTo>
                  <a:cubicBezTo>
                    <a:pt x="72" y="58"/>
                    <a:pt x="86" y="61"/>
                    <a:pt x="97" y="61"/>
                  </a:cubicBezTo>
                  <a:cubicBezTo>
                    <a:pt x="111" y="61"/>
                    <a:pt x="121" y="57"/>
                    <a:pt x="123" y="50"/>
                  </a:cubicBezTo>
                  <a:cubicBezTo>
                    <a:pt x="127" y="41"/>
                    <a:pt x="105" y="19"/>
                    <a:pt x="71" y="11"/>
                  </a:cubicBezTo>
                  <a:cubicBezTo>
                    <a:pt x="56" y="4"/>
                    <a:pt x="40" y="1"/>
                    <a:pt x="2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4;p26"/>
            <p:cNvSpPr/>
            <p:nvPr/>
          </p:nvSpPr>
          <p:spPr>
            <a:xfrm>
              <a:off x="557412" y="1720904"/>
              <a:ext cx="199024" cy="228563"/>
            </a:xfrm>
            <a:custGeom>
              <a:avLst/>
              <a:gdLst/>
              <a:ahLst/>
              <a:cxnLst/>
              <a:rect l="l" t="t" r="r" b="b"/>
              <a:pathLst>
                <a:path w="4366" h="5014" extrusionOk="0">
                  <a:moveTo>
                    <a:pt x="3564" y="1"/>
                  </a:moveTo>
                  <a:cubicBezTo>
                    <a:pt x="3147" y="1"/>
                    <a:pt x="0" y="3253"/>
                    <a:pt x="0" y="3253"/>
                  </a:cubicBezTo>
                  <a:lnTo>
                    <a:pt x="1813" y="5014"/>
                  </a:lnTo>
                  <a:cubicBezTo>
                    <a:pt x="4365" y="3104"/>
                    <a:pt x="2784" y="1898"/>
                    <a:pt x="2582" y="1720"/>
                  </a:cubicBezTo>
                  <a:cubicBezTo>
                    <a:pt x="2382" y="1540"/>
                    <a:pt x="3889" y="159"/>
                    <a:pt x="3588" y="6"/>
                  </a:cubicBezTo>
                  <a:cubicBezTo>
                    <a:pt x="3582" y="2"/>
                    <a:pt x="3574" y="1"/>
                    <a:pt x="3564" y="1"/>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5;p26"/>
            <p:cNvSpPr/>
            <p:nvPr/>
          </p:nvSpPr>
          <p:spPr>
            <a:xfrm>
              <a:off x="640058" y="1808564"/>
              <a:ext cx="46679" cy="60446"/>
            </a:xfrm>
            <a:custGeom>
              <a:avLst/>
              <a:gdLst/>
              <a:ahLst/>
              <a:cxnLst/>
              <a:rect l="l" t="t" r="r" b="b"/>
              <a:pathLst>
                <a:path w="1024" h="1326" extrusionOk="0">
                  <a:moveTo>
                    <a:pt x="734" y="1"/>
                  </a:moveTo>
                  <a:cubicBezTo>
                    <a:pt x="728" y="1"/>
                    <a:pt x="702" y="36"/>
                    <a:pt x="664" y="89"/>
                  </a:cubicBezTo>
                  <a:cubicBezTo>
                    <a:pt x="608" y="172"/>
                    <a:pt x="551" y="259"/>
                    <a:pt x="494" y="347"/>
                  </a:cubicBezTo>
                  <a:cubicBezTo>
                    <a:pt x="412" y="469"/>
                    <a:pt x="328" y="596"/>
                    <a:pt x="245" y="727"/>
                  </a:cubicBezTo>
                  <a:cubicBezTo>
                    <a:pt x="197" y="801"/>
                    <a:pt x="149" y="872"/>
                    <a:pt x="97" y="954"/>
                  </a:cubicBezTo>
                  <a:cubicBezTo>
                    <a:pt x="53" y="1033"/>
                    <a:pt x="0" y="1151"/>
                    <a:pt x="79" y="1251"/>
                  </a:cubicBezTo>
                  <a:cubicBezTo>
                    <a:pt x="124" y="1304"/>
                    <a:pt x="185" y="1325"/>
                    <a:pt x="246" y="1325"/>
                  </a:cubicBezTo>
                  <a:cubicBezTo>
                    <a:pt x="290" y="1325"/>
                    <a:pt x="335" y="1314"/>
                    <a:pt x="372" y="1295"/>
                  </a:cubicBezTo>
                  <a:cubicBezTo>
                    <a:pt x="464" y="1247"/>
                    <a:pt x="521" y="1168"/>
                    <a:pt x="564" y="1094"/>
                  </a:cubicBezTo>
                  <a:cubicBezTo>
                    <a:pt x="652" y="959"/>
                    <a:pt x="730" y="832"/>
                    <a:pt x="809" y="709"/>
                  </a:cubicBezTo>
                  <a:cubicBezTo>
                    <a:pt x="862" y="618"/>
                    <a:pt x="914" y="531"/>
                    <a:pt x="966" y="443"/>
                  </a:cubicBezTo>
                  <a:cubicBezTo>
                    <a:pt x="1001" y="382"/>
                    <a:pt x="1023" y="347"/>
                    <a:pt x="1019" y="342"/>
                  </a:cubicBezTo>
                  <a:lnTo>
                    <a:pt x="1019" y="342"/>
                  </a:lnTo>
                  <a:cubicBezTo>
                    <a:pt x="1019" y="342"/>
                    <a:pt x="993" y="373"/>
                    <a:pt x="953" y="434"/>
                  </a:cubicBezTo>
                  <a:cubicBezTo>
                    <a:pt x="896" y="517"/>
                    <a:pt x="840" y="600"/>
                    <a:pt x="779" y="692"/>
                  </a:cubicBezTo>
                  <a:cubicBezTo>
                    <a:pt x="700" y="810"/>
                    <a:pt x="616" y="937"/>
                    <a:pt x="529" y="1072"/>
                  </a:cubicBezTo>
                  <a:cubicBezTo>
                    <a:pt x="485" y="1142"/>
                    <a:pt x="428" y="1212"/>
                    <a:pt x="350" y="1251"/>
                  </a:cubicBezTo>
                  <a:cubicBezTo>
                    <a:pt x="321" y="1268"/>
                    <a:pt x="285" y="1277"/>
                    <a:pt x="249" y="1277"/>
                  </a:cubicBezTo>
                  <a:cubicBezTo>
                    <a:pt x="199" y="1277"/>
                    <a:pt x="147" y="1259"/>
                    <a:pt x="114" y="1221"/>
                  </a:cubicBezTo>
                  <a:cubicBezTo>
                    <a:pt x="57" y="1155"/>
                    <a:pt x="92" y="1055"/>
                    <a:pt x="136" y="976"/>
                  </a:cubicBezTo>
                  <a:cubicBezTo>
                    <a:pt x="184" y="902"/>
                    <a:pt x="232" y="823"/>
                    <a:pt x="281" y="749"/>
                  </a:cubicBezTo>
                  <a:cubicBezTo>
                    <a:pt x="363" y="618"/>
                    <a:pt x="442" y="487"/>
                    <a:pt x="521" y="364"/>
                  </a:cubicBezTo>
                  <a:cubicBezTo>
                    <a:pt x="577" y="273"/>
                    <a:pt x="630" y="185"/>
                    <a:pt x="678" y="102"/>
                  </a:cubicBezTo>
                  <a:cubicBezTo>
                    <a:pt x="717" y="37"/>
                    <a:pt x="735" y="1"/>
                    <a:pt x="735" y="1"/>
                  </a:cubicBezTo>
                  <a:cubicBezTo>
                    <a:pt x="734" y="1"/>
                    <a:pt x="734" y="1"/>
                    <a:pt x="734"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6;p26"/>
            <p:cNvSpPr/>
            <p:nvPr/>
          </p:nvSpPr>
          <p:spPr>
            <a:xfrm>
              <a:off x="657152" y="1828895"/>
              <a:ext cx="37106" cy="52104"/>
            </a:xfrm>
            <a:custGeom>
              <a:avLst/>
              <a:gdLst/>
              <a:ahLst/>
              <a:cxnLst/>
              <a:rect l="l" t="t" r="r" b="b"/>
              <a:pathLst>
                <a:path w="814" h="1143" extrusionOk="0">
                  <a:moveTo>
                    <a:pt x="574" y="1"/>
                  </a:moveTo>
                  <a:cubicBezTo>
                    <a:pt x="574" y="1"/>
                    <a:pt x="547" y="27"/>
                    <a:pt x="513" y="75"/>
                  </a:cubicBezTo>
                  <a:cubicBezTo>
                    <a:pt x="473" y="128"/>
                    <a:pt x="425" y="202"/>
                    <a:pt x="364" y="299"/>
                  </a:cubicBezTo>
                  <a:cubicBezTo>
                    <a:pt x="307" y="390"/>
                    <a:pt x="237" y="508"/>
                    <a:pt x="154" y="626"/>
                  </a:cubicBezTo>
                  <a:cubicBezTo>
                    <a:pt x="115" y="688"/>
                    <a:pt x="63" y="749"/>
                    <a:pt x="31" y="827"/>
                  </a:cubicBezTo>
                  <a:cubicBezTo>
                    <a:pt x="1" y="906"/>
                    <a:pt x="1" y="1011"/>
                    <a:pt x="67" y="1085"/>
                  </a:cubicBezTo>
                  <a:cubicBezTo>
                    <a:pt x="101" y="1127"/>
                    <a:pt x="150" y="1143"/>
                    <a:pt x="199" y="1143"/>
                  </a:cubicBezTo>
                  <a:cubicBezTo>
                    <a:pt x="243" y="1143"/>
                    <a:pt x="287" y="1130"/>
                    <a:pt x="320" y="1112"/>
                  </a:cubicBezTo>
                  <a:cubicBezTo>
                    <a:pt x="398" y="1072"/>
                    <a:pt x="456" y="1011"/>
                    <a:pt x="503" y="954"/>
                  </a:cubicBezTo>
                  <a:cubicBezTo>
                    <a:pt x="600" y="840"/>
                    <a:pt x="670" y="722"/>
                    <a:pt x="713" y="622"/>
                  </a:cubicBezTo>
                  <a:cubicBezTo>
                    <a:pt x="761" y="517"/>
                    <a:pt x="788" y="430"/>
                    <a:pt x="801" y="368"/>
                  </a:cubicBezTo>
                  <a:cubicBezTo>
                    <a:pt x="814" y="307"/>
                    <a:pt x="814" y="272"/>
                    <a:pt x="814" y="272"/>
                  </a:cubicBezTo>
                  <a:cubicBezTo>
                    <a:pt x="814" y="272"/>
                    <a:pt x="814" y="272"/>
                    <a:pt x="813" y="272"/>
                  </a:cubicBezTo>
                  <a:cubicBezTo>
                    <a:pt x="805" y="272"/>
                    <a:pt x="782" y="411"/>
                    <a:pt x="683" y="609"/>
                  </a:cubicBezTo>
                  <a:cubicBezTo>
                    <a:pt x="634" y="705"/>
                    <a:pt x="565" y="819"/>
                    <a:pt x="469" y="928"/>
                  </a:cubicBezTo>
                  <a:cubicBezTo>
                    <a:pt x="421" y="985"/>
                    <a:pt x="368" y="1037"/>
                    <a:pt x="303" y="1072"/>
                  </a:cubicBezTo>
                  <a:cubicBezTo>
                    <a:pt x="272" y="1088"/>
                    <a:pt x="237" y="1098"/>
                    <a:pt x="203" y="1098"/>
                  </a:cubicBezTo>
                  <a:cubicBezTo>
                    <a:pt x="163" y="1098"/>
                    <a:pt x="125" y="1085"/>
                    <a:pt x="97" y="1055"/>
                  </a:cubicBezTo>
                  <a:cubicBezTo>
                    <a:pt x="49" y="997"/>
                    <a:pt x="49" y="910"/>
                    <a:pt x="75" y="845"/>
                  </a:cubicBezTo>
                  <a:cubicBezTo>
                    <a:pt x="102" y="775"/>
                    <a:pt x="150" y="714"/>
                    <a:pt x="189" y="652"/>
                  </a:cubicBezTo>
                  <a:cubicBezTo>
                    <a:pt x="273" y="525"/>
                    <a:pt x="338" y="412"/>
                    <a:pt x="394" y="315"/>
                  </a:cubicBezTo>
                  <a:cubicBezTo>
                    <a:pt x="438" y="237"/>
                    <a:pt x="482" y="163"/>
                    <a:pt x="525" y="85"/>
                  </a:cubicBezTo>
                  <a:cubicBezTo>
                    <a:pt x="561" y="32"/>
                    <a:pt x="578" y="1"/>
                    <a:pt x="574"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7;p26"/>
            <p:cNvSpPr/>
            <p:nvPr/>
          </p:nvSpPr>
          <p:spPr>
            <a:xfrm>
              <a:off x="590871" y="1833453"/>
              <a:ext cx="74349" cy="34736"/>
            </a:xfrm>
            <a:custGeom>
              <a:avLst/>
              <a:gdLst/>
              <a:ahLst/>
              <a:cxnLst/>
              <a:rect l="l" t="t" r="r" b="b"/>
              <a:pathLst>
                <a:path w="1631" h="762" extrusionOk="0">
                  <a:moveTo>
                    <a:pt x="1523" y="0"/>
                  </a:moveTo>
                  <a:cubicBezTo>
                    <a:pt x="1512" y="0"/>
                    <a:pt x="1501" y="2"/>
                    <a:pt x="1491" y="2"/>
                  </a:cubicBezTo>
                  <a:cubicBezTo>
                    <a:pt x="1088" y="28"/>
                    <a:pt x="686" y="54"/>
                    <a:pt x="284" y="84"/>
                  </a:cubicBezTo>
                  <a:lnTo>
                    <a:pt x="0" y="762"/>
                  </a:lnTo>
                  <a:cubicBezTo>
                    <a:pt x="192" y="749"/>
                    <a:pt x="384" y="740"/>
                    <a:pt x="577" y="727"/>
                  </a:cubicBezTo>
                  <a:cubicBezTo>
                    <a:pt x="787" y="714"/>
                    <a:pt x="1001" y="701"/>
                    <a:pt x="1193" y="622"/>
                  </a:cubicBezTo>
                  <a:cubicBezTo>
                    <a:pt x="1390" y="544"/>
                    <a:pt x="1569" y="386"/>
                    <a:pt x="1612" y="181"/>
                  </a:cubicBezTo>
                  <a:cubicBezTo>
                    <a:pt x="1630" y="116"/>
                    <a:pt x="1616" y="28"/>
                    <a:pt x="1556" y="6"/>
                  </a:cubicBezTo>
                  <a:cubicBezTo>
                    <a:pt x="1545" y="2"/>
                    <a:pt x="1534" y="0"/>
                    <a:pt x="1523" y="0"/>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8;p26"/>
            <p:cNvSpPr/>
            <p:nvPr/>
          </p:nvSpPr>
          <p:spPr>
            <a:xfrm>
              <a:off x="590689" y="1832405"/>
              <a:ext cx="75534" cy="35967"/>
            </a:xfrm>
            <a:custGeom>
              <a:avLst/>
              <a:gdLst/>
              <a:ahLst/>
              <a:cxnLst/>
              <a:rect l="l" t="t" r="r" b="b"/>
              <a:pathLst>
                <a:path w="1657" h="789" extrusionOk="0">
                  <a:moveTo>
                    <a:pt x="1505" y="1"/>
                  </a:moveTo>
                  <a:cubicBezTo>
                    <a:pt x="1486" y="1"/>
                    <a:pt x="1469" y="4"/>
                    <a:pt x="1451" y="8"/>
                  </a:cubicBezTo>
                  <a:cubicBezTo>
                    <a:pt x="1398" y="8"/>
                    <a:pt x="1346" y="12"/>
                    <a:pt x="1297" y="16"/>
                  </a:cubicBezTo>
                  <a:cubicBezTo>
                    <a:pt x="1110" y="29"/>
                    <a:pt x="935" y="42"/>
                    <a:pt x="773" y="55"/>
                  </a:cubicBezTo>
                  <a:cubicBezTo>
                    <a:pt x="646" y="69"/>
                    <a:pt x="529" y="77"/>
                    <a:pt x="420" y="86"/>
                  </a:cubicBezTo>
                  <a:cubicBezTo>
                    <a:pt x="336" y="95"/>
                    <a:pt x="288" y="103"/>
                    <a:pt x="288" y="107"/>
                  </a:cubicBezTo>
                  <a:lnTo>
                    <a:pt x="420" y="107"/>
                  </a:lnTo>
                  <a:cubicBezTo>
                    <a:pt x="533" y="99"/>
                    <a:pt x="646" y="95"/>
                    <a:pt x="773" y="91"/>
                  </a:cubicBezTo>
                  <a:cubicBezTo>
                    <a:pt x="939" y="81"/>
                    <a:pt x="1114" y="69"/>
                    <a:pt x="1302" y="60"/>
                  </a:cubicBezTo>
                  <a:cubicBezTo>
                    <a:pt x="1350" y="55"/>
                    <a:pt x="1402" y="51"/>
                    <a:pt x="1451" y="51"/>
                  </a:cubicBezTo>
                  <a:cubicBezTo>
                    <a:pt x="1473" y="49"/>
                    <a:pt x="1495" y="47"/>
                    <a:pt x="1514" y="47"/>
                  </a:cubicBezTo>
                  <a:cubicBezTo>
                    <a:pt x="1542" y="47"/>
                    <a:pt x="1566" y="52"/>
                    <a:pt x="1582" y="73"/>
                  </a:cubicBezTo>
                  <a:cubicBezTo>
                    <a:pt x="1630" y="151"/>
                    <a:pt x="1582" y="270"/>
                    <a:pt x="1525" y="357"/>
                  </a:cubicBezTo>
                  <a:cubicBezTo>
                    <a:pt x="1402" y="545"/>
                    <a:pt x="1193" y="641"/>
                    <a:pt x="1005" y="680"/>
                  </a:cubicBezTo>
                  <a:cubicBezTo>
                    <a:pt x="813" y="720"/>
                    <a:pt x="634" y="728"/>
                    <a:pt x="485" y="737"/>
                  </a:cubicBezTo>
                  <a:cubicBezTo>
                    <a:pt x="358" y="750"/>
                    <a:pt x="244" y="759"/>
                    <a:pt x="131" y="768"/>
                  </a:cubicBezTo>
                  <a:cubicBezTo>
                    <a:pt x="47" y="777"/>
                    <a:pt x="0" y="781"/>
                    <a:pt x="4" y="785"/>
                  </a:cubicBezTo>
                  <a:cubicBezTo>
                    <a:pt x="4" y="787"/>
                    <a:pt x="15" y="788"/>
                    <a:pt x="36" y="788"/>
                  </a:cubicBezTo>
                  <a:cubicBezTo>
                    <a:pt x="57" y="788"/>
                    <a:pt x="89" y="787"/>
                    <a:pt x="131" y="785"/>
                  </a:cubicBezTo>
                  <a:cubicBezTo>
                    <a:pt x="244" y="781"/>
                    <a:pt x="362" y="777"/>
                    <a:pt x="489" y="772"/>
                  </a:cubicBezTo>
                  <a:cubicBezTo>
                    <a:pt x="638" y="763"/>
                    <a:pt x="817" y="763"/>
                    <a:pt x="1013" y="724"/>
                  </a:cubicBezTo>
                  <a:cubicBezTo>
                    <a:pt x="1210" y="684"/>
                    <a:pt x="1433" y="589"/>
                    <a:pt x="1564" y="383"/>
                  </a:cubicBezTo>
                  <a:cubicBezTo>
                    <a:pt x="1600" y="335"/>
                    <a:pt x="1620" y="278"/>
                    <a:pt x="1638" y="222"/>
                  </a:cubicBezTo>
                  <a:cubicBezTo>
                    <a:pt x="1652" y="165"/>
                    <a:pt x="1656" y="99"/>
                    <a:pt x="1616" y="47"/>
                  </a:cubicBezTo>
                  <a:cubicBezTo>
                    <a:pt x="1600" y="16"/>
                    <a:pt x="1560" y="2"/>
                    <a:pt x="1529" y="2"/>
                  </a:cubicBezTo>
                  <a:cubicBezTo>
                    <a:pt x="1521" y="1"/>
                    <a:pt x="1513" y="1"/>
                    <a:pt x="1505"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9;p26"/>
            <p:cNvSpPr/>
            <p:nvPr/>
          </p:nvSpPr>
          <p:spPr>
            <a:xfrm>
              <a:off x="676708" y="1844667"/>
              <a:ext cx="26941" cy="45084"/>
            </a:xfrm>
            <a:custGeom>
              <a:avLst/>
              <a:gdLst/>
              <a:ahLst/>
              <a:cxnLst/>
              <a:rect l="l" t="t" r="r" b="b"/>
              <a:pathLst>
                <a:path w="591" h="989" extrusionOk="0">
                  <a:moveTo>
                    <a:pt x="368" y="1"/>
                  </a:moveTo>
                  <a:cubicBezTo>
                    <a:pt x="359" y="1"/>
                    <a:pt x="310" y="96"/>
                    <a:pt x="237" y="258"/>
                  </a:cubicBezTo>
                  <a:cubicBezTo>
                    <a:pt x="193" y="354"/>
                    <a:pt x="149" y="451"/>
                    <a:pt x="106" y="542"/>
                  </a:cubicBezTo>
                  <a:cubicBezTo>
                    <a:pt x="84" y="595"/>
                    <a:pt x="58" y="647"/>
                    <a:pt x="36" y="713"/>
                  </a:cubicBezTo>
                  <a:cubicBezTo>
                    <a:pt x="14" y="774"/>
                    <a:pt x="1" y="857"/>
                    <a:pt x="48" y="923"/>
                  </a:cubicBezTo>
                  <a:cubicBezTo>
                    <a:pt x="70" y="953"/>
                    <a:pt x="101" y="979"/>
                    <a:pt x="145" y="988"/>
                  </a:cubicBezTo>
                  <a:cubicBezTo>
                    <a:pt x="150" y="988"/>
                    <a:pt x="155" y="989"/>
                    <a:pt x="160" y="989"/>
                  </a:cubicBezTo>
                  <a:cubicBezTo>
                    <a:pt x="194" y="989"/>
                    <a:pt x="227" y="977"/>
                    <a:pt x="250" y="962"/>
                  </a:cubicBezTo>
                  <a:cubicBezTo>
                    <a:pt x="310" y="923"/>
                    <a:pt x="354" y="875"/>
                    <a:pt x="385" y="822"/>
                  </a:cubicBezTo>
                  <a:cubicBezTo>
                    <a:pt x="451" y="717"/>
                    <a:pt x="473" y="612"/>
                    <a:pt x="499" y="530"/>
                  </a:cubicBezTo>
                  <a:cubicBezTo>
                    <a:pt x="520" y="441"/>
                    <a:pt x="542" y="376"/>
                    <a:pt x="560" y="328"/>
                  </a:cubicBezTo>
                  <a:cubicBezTo>
                    <a:pt x="578" y="284"/>
                    <a:pt x="590" y="258"/>
                    <a:pt x="586" y="258"/>
                  </a:cubicBezTo>
                  <a:cubicBezTo>
                    <a:pt x="586" y="258"/>
                    <a:pt x="586" y="258"/>
                    <a:pt x="586" y="258"/>
                  </a:cubicBezTo>
                  <a:cubicBezTo>
                    <a:pt x="579" y="258"/>
                    <a:pt x="515" y="350"/>
                    <a:pt x="468" y="516"/>
                  </a:cubicBezTo>
                  <a:cubicBezTo>
                    <a:pt x="437" y="604"/>
                    <a:pt x="411" y="704"/>
                    <a:pt x="350" y="800"/>
                  </a:cubicBezTo>
                  <a:cubicBezTo>
                    <a:pt x="320" y="844"/>
                    <a:pt x="276" y="892"/>
                    <a:pt x="227" y="923"/>
                  </a:cubicBezTo>
                  <a:cubicBezTo>
                    <a:pt x="208" y="935"/>
                    <a:pt x="186" y="942"/>
                    <a:pt x="165" y="942"/>
                  </a:cubicBezTo>
                  <a:cubicBezTo>
                    <a:pt x="135" y="942"/>
                    <a:pt x="106" y="928"/>
                    <a:pt x="88" y="897"/>
                  </a:cubicBezTo>
                  <a:cubicBezTo>
                    <a:pt x="18" y="792"/>
                    <a:pt x="110" y="665"/>
                    <a:pt x="145" y="560"/>
                  </a:cubicBezTo>
                  <a:cubicBezTo>
                    <a:pt x="184" y="463"/>
                    <a:pt x="223" y="368"/>
                    <a:pt x="267" y="272"/>
                  </a:cubicBezTo>
                  <a:cubicBezTo>
                    <a:pt x="332" y="106"/>
                    <a:pt x="372" y="5"/>
                    <a:pt x="368"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0;p26"/>
            <p:cNvSpPr/>
            <p:nvPr/>
          </p:nvSpPr>
          <p:spPr>
            <a:xfrm>
              <a:off x="633265" y="1865180"/>
              <a:ext cx="6655" cy="46861"/>
            </a:xfrm>
            <a:custGeom>
              <a:avLst/>
              <a:gdLst/>
              <a:ahLst/>
              <a:cxnLst/>
              <a:rect l="l" t="t" r="r" b="b"/>
              <a:pathLst>
                <a:path w="146" h="1028" extrusionOk="0">
                  <a:moveTo>
                    <a:pt x="80" y="1"/>
                  </a:moveTo>
                  <a:cubicBezTo>
                    <a:pt x="79" y="1"/>
                    <a:pt x="79" y="1"/>
                    <a:pt x="79" y="1"/>
                  </a:cubicBezTo>
                  <a:cubicBezTo>
                    <a:pt x="67" y="1"/>
                    <a:pt x="101" y="233"/>
                    <a:pt x="79" y="516"/>
                  </a:cubicBezTo>
                  <a:cubicBezTo>
                    <a:pt x="62" y="800"/>
                    <a:pt x="1" y="1024"/>
                    <a:pt x="14" y="1028"/>
                  </a:cubicBezTo>
                  <a:cubicBezTo>
                    <a:pt x="14" y="1028"/>
                    <a:pt x="14" y="1028"/>
                    <a:pt x="14" y="1028"/>
                  </a:cubicBezTo>
                  <a:cubicBezTo>
                    <a:pt x="24" y="1028"/>
                    <a:pt x="110" y="807"/>
                    <a:pt x="127" y="521"/>
                  </a:cubicBezTo>
                  <a:cubicBezTo>
                    <a:pt x="145" y="230"/>
                    <a:pt x="94" y="1"/>
                    <a:pt x="80" y="1"/>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1;p26"/>
            <p:cNvSpPr/>
            <p:nvPr/>
          </p:nvSpPr>
          <p:spPr>
            <a:xfrm>
              <a:off x="-274696" y="1817590"/>
              <a:ext cx="294251" cy="305967"/>
            </a:xfrm>
            <a:custGeom>
              <a:avLst/>
              <a:gdLst/>
              <a:ahLst/>
              <a:cxnLst/>
              <a:rect l="l" t="t" r="r" b="b"/>
              <a:pathLst>
                <a:path w="6455" h="6712" extrusionOk="0">
                  <a:moveTo>
                    <a:pt x="4295" y="0"/>
                  </a:moveTo>
                  <a:lnTo>
                    <a:pt x="0" y="4624"/>
                  </a:lnTo>
                  <a:cubicBezTo>
                    <a:pt x="283" y="5249"/>
                    <a:pt x="686" y="5839"/>
                    <a:pt x="1245" y="6237"/>
                  </a:cubicBezTo>
                  <a:cubicBezTo>
                    <a:pt x="1656" y="6532"/>
                    <a:pt x="2159" y="6711"/>
                    <a:pt x="2661" y="6711"/>
                  </a:cubicBezTo>
                  <a:cubicBezTo>
                    <a:pt x="2842" y="6711"/>
                    <a:pt x="3023" y="6688"/>
                    <a:pt x="3199" y="6638"/>
                  </a:cubicBezTo>
                  <a:cubicBezTo>
                    <a:pt x="3859" y="6451"/>
                    <a:pt x="4405" y="5839"/>
                    <a:pt x="4426" y="5152"/>
                  </a:cubicBezTo>
                  <a:cubicBezTo>
                    <a:pt x="4597" y="5350"/>
                    <a:pt x="4858" y="5452"/>
                    <a:pt x="5119" y="5452"/>
                  </a:cubicBezTo>
                  <a:cubicBezTo>
                    <a:pt x="5348" y="5452"/>
                    <a:pt x="5577" y="5373"/>
                    <a:pt x="5743" y="5214"/>
                  </a:cubicBezTo>
                  <a:cubicBezTo>
                    <a:pt x="6096" y="4873"/>
                    <a:pt x="6092" y="4234"/>
                    <a:pt x="5733" y="3899"/>
                  </a:cubicBezTo>
                  <a:cubicBezTo>
                    <a:pt x="6057" y="3732"/>
                    <a:pt x="6428" y="3496"/>
                    <a:pt x="6445" y="3129"/>
                  </a:cubicBezTo>
                  <a:cubicBezTo>
                    <a:pt x="6455" y="2897"/>
                    <a:pt x="6306" y="2683"/>
                    <a:pt x="6122" y="2535"/>
                  </a:cubicBezTo>
                  <a:cubicBezTo>
                    <a:pt x="5934" y="2391"/>
                    <a:pt x="5716" y="2299"/>
                    <a:pt x="5515" y="2177"/>
                  </a:cubicBezTo>
                  <a:cubicBezTo>
                    <a:pt x="4767" y="1731"/>
                    <a:pt x="4287" y="870"/>
                    <a:pt x="429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82;p26"/>
            <p:cNvSpPr/>
            <p:nvPr/>
          </p:nvSpPr>
          <p:spPr>
            <a:xfrm>
              <a:off x="-318731" y="1708186"/>
              <a:ext cx="235674" cy="401649"/>
            </a:xfrm>
            <a:custGeom>
              <a:avLst/>
              <a:gdLst/>
              <a:ahLst/>
              <a:cxnLst/>
              <a:rect l="l" t="t" r="r" b="b"/>
              <a:pathLst>
                <a:path w="5170" h="8811" extrusionOk="0">
                  <a:moveTo>
                    <a:pt x="2665" y="1"/>
                  </a:moveTo>
                  <a:lnTo>
                    <a:pt x="0" y="2020"/>
                  </a:lnTo>
                  <a:lnTo>
                    <a:pt x="406" y="8615"/>
                  </a:lnTo>
                  <a:lnTo>
                    <a:pt x="3597" y="8811"/>
                  </a:lnTo>
                  <a:cubicBezTo>
                    <a:pt x="3540" y="8466"/>
                    <a:pt x="3680" y="7007"/>
                    <a:pt x="3680" y="7007"/>
                  </a:cubicBezTo>
                  <a:cubicBezTo>
                    <a:pt x="3680" y="7007"/>
                    <a:pt x="5008" y="6866"/>
                    <a:pt x="5091" y="5547"/>
                  </a:cubicBezTo>
                  <a:cubicBezTo>
                    <a:pt x="5170" y="4227"/>
                    <a:pt x="5091" y="1186"/>
                    <a:pt x="5091" y="1186"/>
                  </a:cubicBezTo>
                  <a:lnTo>
                    <a:pt x="2665" y="1"/>
                  </a:ln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83;p26"/>
            <p:cNvSpPr/>
            <p:nvPr/>
          </p:nvSpPr>
          <p:spPr>
            <a:xfrm>
              <a:off x="-114146" y="1855653"/>
              <a:ext cx="15362" cy="15362"/>
            </a:xfrm>
            <a:custGeom>
              <a:avLst/>
              <a:gdLst/>
              <a:ahLst/>
              <a:cxnLst/>
              <a:rect l="l" t="t" r="r" b="b"/>
              <a:pathLst>
                <a:path w="337" h="337" extrusionOk="0">
                  <a:moveTo>
                    <a:pt x="170" y="0"/>
                  </a:moveTo>
                  <a:cubicBezTo>
                    <a:pt x="75" y="0"/>
                    <a:pt x="0" y="75"/>
                    <a:pt x="0" y="166"/>
                  </a:cubicBezTo>
                  <a:cubicBezTo>
                    <a:pt x="0" y="262"/>
                    <a:pt x="75" y="337"/>
                    <a:pt x="170" y="337"/>
                  </a:cubicBezTo>
                  <a:cubicBezTo>
                    <a:pt x="262" y="337"/>
                    <a:pt x="337" y="262"/>
                    <a:pt x="337" y="166"/>
                  </a:cubicBezTo>
                  <a:cubicBezTo>
                    <a:pt x="337" y="75"/>
                    <a:pt x="262" y="0"/>
                    <a:pt x="17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84;p26"/>
            <p:cNvSpPr/>
            <p:nvPr/>
          </p:nvSpPr>
          <p:spPr>
            <a:xfrm>
              <a:off x="-122123" y="1845579"/>
              <a:ext cx="31271" cy="9436"/>
            </a:xfrm>
            <a:custGeom>
              <a:avLst/>
              <a:gdLst/>
              <a:ahLst/>
              <a:cxnLst/>
              <a:rect l="l" t="t" r="r" b="b"/>
              <a:pathLst>
                <a:path w="686" h="207" extrusionOk="0">
                  <a:moveTo>
                    <a:pt x="324" y="1"/>
                  </a:moveTo>
                  <a:cubicBezTo>
                    <a:pt x="222" y="1"/>
                    <a:pt x="135" y="37"/>
                    <a:pt x="83" y="72"/>
                  </a:cubicBezTo>
                  <a:cubicBezTo>
                    <a:pt x="22" y="112"/>
                    <a:pt x="0" y="151"/>
                    <a:pt x="9" y="164"/>
                  </a:cubicBezTo>
                  <a:cubicBezTo>
                    <a:pt x="12" y="168"/>
                    <a:pt x="17" y="169"/>
                    <a:pt x="23" y="169"/>
                  </a:cubicBezTo>
                  <a:cubicBezTo>
                    <a:pt x="62" y="169"/>
                    <a:pt x="170" y="111"/>
                    <a:pt x="309" y="111"/>
                  </a:cubicBezTo>
                  <a:cubicBezTo>
                    <a:pt x="321" y="111"/>
                    <a:pt x="333" y="111"/>
                    <a:pt x="345" y="112"/>
                  </a:cubicBezTo>
                  <a:cubicBezTo>
                    <a:pt x="511" y="120"/>
                    <a:pt x="631" y="206"/>
                    <a:pt x="669" y="206"/>
                  </a:cubicBezTo>
                  <a:cubicBezTo>
                    <a:pt x="672" y="206"/>
                    <a:pt x="675" y="205"/>
                    <a:pt x="678" y="203"/>
                  </a:cubicBezTo>
                  <a:cubicBezTo>
                    <a:pt x="686" y="195"/>
                    <a:pt x="669" y="151"/>
                    <a:pt x="617" y="103"/>
                  </a:cubicBezTo>
                  <a:cubicBezTo>
                    <a:pt x="560" y="54"/>
                    <a:pt x="468" y="7"/>
                    <a:pt x="355" y="2"/>
                  </a:cubicBezTo>
                  <a:cubicBezTo>
                    <a:pt x="344" y="1"/>
                    <a:pt x="334" y="1"/>
                    <a:pt x="3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85;p26"/>
            <p:cNvSpPr/>
            <p:nvPr/>
          </p:nvSpPr>
          <p:spPr>
            <a:xfrm>
              <a:off x="-203447" y="1855653"/>
              <a:ext cx="15408" cy="15362"/>
            </a:xfrm>
            <a:custGeom>
              <a:avLst/>
              <a:gdLst/>
              <a:ahLst/>
              <a:cxnLst/>
              <a:rect l="l" t="t" r="r" b="b"/>
              <a:pathLst>
                <a:path w="338" h="337" extrusionOk="0">
                  <a:moveTo>
                    <a:pt x="172" y="0"/>
                  </a:moveTo>
                  <a:cubicBezTo>
                    <a:pt x="75" y="0"/>
                    <a:pt x="1" y="75"/>
                    <a:pt x="1" y="166"/>
                  </a:cubicBezTo>
                  <a:cubicBezTo>
                    <a:pt x="1" y="262"/>
                    <a:pt x="75" y="337"/>
                    <a:pt x="172" y="337"/>
                  </a:cubicBezTo>
                  <a:cubicBezTo>
                    <a:pt x="263" y="337"/>
                    <a:pt x="338" y="262"/>
                    <a:pt x="338" y="166"/>
                  </a:cubicBezTo>
                  <a:cubicBezTo>
                    <a:pt x="338" y="75"/>
                    <a:pt x="263" y="0"/>
                    <a:pt x="17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86;p26"/>
            <p:cNvSpPr/>
            <p:nvPr/>
          </p:nvSpPr>
          <p:spPr>
            <a:xfrm>
              <a:off x="-213977" y="1845579"/>
              <a:ext cx="31362" cy="9436"/>
            </a:xfrm>
            <a:custGeom>
              <a:avLst/>
              <a:gdLst/>
              <a:ahLst/>
              <a:cxnLst/>
              <a:rect l="l" t="t" r="r" b="b"/>
              <a:pathLst>
                <a:path w="688" h="207" extrusionOk="0">
                  <a:moveTo>
                    <a:pt x="324" y="1"/>
                  </a:moveTo>
                  <a:cubicBezTo>
                    <a:pt x="223" y="1"/>
                    <a:pt x="136" y="37"/>
                    <a:pt x="84" y="72"/>
                  </a:cubicBezTo>
                  <a:cubicBezTo>
                    <a:pt x="22" y="112"/>
                    <a:pt x="0" y="151"/>
                    <a:pt x="10" y="164"/>
                  </a:cubicBezTo>
                  <a:cubicBezTo>
                    <a:pt x="12" y="168"/>
                    <a:pt x="16" y="169"/>
                    <a:pt x="22" y="169"/>
                  </a:cubicBezTo>
                  <a:cubicBezTo>
                    <a:pt x="59" y="169"/>
                    <a:pt x="170" y="111"/>
                    <a:pt x="310" y="111"/>
                  </a:cubicBezTo>
                  <a:cubicBezTo>
                    <a:pt x="322" y="111"/>
                    <a:pt x="334" y="111"/>
                    <a:pt x="346" y="112"/>
                  </a:cubicBezTo>
                  <a:cubicBezTo>
                    <a:pt x="512" y="120"/>
                    <a:pt x="628" y="206"/>
                    <a:pt x="665" y="206"/>
                  </a:cubicBezTo>
                  <a:cubicBezTo>
                    <a:pt x="668" y="206"/>
                    <a:pt x="671" y="205"/>
                    <a:pt x="674" y="203"/>
                  </a:cubicBezTo>
                  <a:cubicBezTo>
                    <a:pt x="687" y="195"/>
                    <a:pt x="669" y="151"/>
                    <a:pt x="613" y="103"/>
                  </a:cubicBezTo>
                  <a:cubicBezTo>
                    <a:pt x="560" y="54"/>
                    <a:pt x="468" y="7"/>
                    <a:pt x="355" y="2"/>
                  </a:cubicBezTo>
                  <a:cubicBezTo>
                    <a:pt x="344" y="1"/>
                    <a:pt x="334" y="1"/>
                    <a:pt x="32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87;p26"/>
            <p:cNvSpPr/>
            <p:nvPr/>
          </p:nvSpPr>
          <p:spPr>
            <a:xfrm>
              <a:off x="-185669" y="1931689"/>
              <a:ext cx="45084" cy="24525"/>
            </a:xfrm>
            <a:custGeom>
              <a:avLst/>
              <a:gdLst/>
              <a:ahLst/>
              <a:cxnLst/>
              <a:rect l="l" t="t" r="r" b="b"/>
              <a:pathLst>
                <a:path w="989" h="538" extrusionOk="0">
                  <a:moveTo>
                    <a:pt x="79" y="1"/>
                  </a:moveTo>
                  <a:cubicBezTo>
                    <a:pt x="77" y="1"/>
                    <a:pt x="86" y="8"/>
                    <a:pt x="109" y="23"/>
                  </a:cubicBezTo>
                  <a:cubicBezTo>
                    <a:pt x="109" y="23"/>
                    <a:pt x="0" y="333"/>
                    <a:pt x="385" y="495"/>
                  </a:cubicBezTo>
                  <a:cubicBezTo>
                    <a:pt x="458" y="525"/>
                    <a:pt x="525" y="538"/>
                    <a:pt x="586" y="538"/>
                  </a:cubicBezTo>
                  <a:cubicBezTo>
                    <a:pt x="840" y="538"/>
                    <a:pt x="988" y="325"/>
                    <a:pt x="988" y="325"/>
                  </a:cubicBezTo>
                  <a:cubicBezTo>
                    <a:pt x="663" y="325"/>
                    <a:pt x="94" y="1"/>
                    <a:pt x="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p26"/>
            <p:cNvSpPr/>
            <p:nvPr/>
          </p:nvSpPr>
          <p:spPr>
            <a:xfrm>
              <a:off x="-230706" y="2000659"/>
              <a:ext cx="79728" cy="41801"/>
            </a:xfrm>
            <a:custGeom>
              <a:avLst/>
              <a:gdLst/>
              <a:ahLst/>
              <a:cxnLst/>
              <a:rect l="l" t="t" r="r" b="b"/>
              <a:pathLst>
                <a:path w="1749" h="917" extrusionOk="0">
                  <a:moveTo>
                    <a:pt x="0" y="0"/>
                  </a:moveTo>
                  <a:cubicBezTo>
                    <a:pt x="0" y="0"/>
                    <a:pt x="376" y="916"/>
                    <a:pt x="1608" y="916"/>
                  </a:cubicBezTo>
                  <a:cubicBezTo>
                    <a:pt x="1644" y="916"/>
                    <a:pt x="1681" y="915"/>
                    <a:pt x="1718" y="914"/>
                  </a:cubicBezTo>
                  <a:lnTo>
                    <a:pt x="1749" y="591"/>
                  </a:lnTo>
                  <a:lnTo>
                    <a:pt x="1749" y="591"/>
                  </a:lnTo>
                  <a:cubicBezTo>
                    <a:pt x="1749" y="591"/>
                    <a:pt x="1748" y="591"/>
                    <a:pt x="1747" y="591"/>
                  </a:cubicBezTo>
                  <a:cubicBezTo>
                    <a:pt x="1700" y="591"/>
                    <a:pt x="838" y="583"/>
                    <a:pt x="0" y="0"/>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9;p26"/>
            <p:cNvSpPr/>
            <p:nvPr/>
          </p:nvSpPr>
          <p:spPr>
            <a:xfrm>
              <a:off x="-463782" y="1667843"/>
              <a:ext cx="411450" cy="438026"/>
            </a:xfrm>
            <a:custGeom>
              <a:avLst/>
              <a:gdLst/>
              <a:ahLst/>
              <a:cxnLst/>
              <a:rect l="l" t="t" r="r" b="b"/>
              <a:pathLst>
                <a:path w="9026" h="9609" extrusionOk="0">
                  <a:moveTo>
                    <a:pt x="5554" y="1"/>
                  </a:moveTo>
                  <a:cubicBezTo>
                    <a:pt x="5335" y="1"/>
                    <a:pt x="5151" y="25"/>
                    <a:pt x="5000" y="25"/>
                  </a:cubicBezTo>
                  <a:cubicBezTo>
                    <a:pt x="4633" y="25"/>
                    <a:pt x="3147" y="322"/>
                    <a:pt x="2142" y="1677"/>
                  </a:cubicBezTo>
                  <a:lnTo>
                    <a:pt x="2138" y="1672"/>
                  </a:lnTo>
                  <a:cubicBezTo>
                    <a:pt x="1775" y="2053"/>
                    <a:pt x="1254" y="3289"/>
                    <a:pt x="1194" y="3727"/>
                  </a:cubicBezTo>
                  <a:cubicBezTo>
                    <a:pt x="1137" y="4163"/>
                    <a:pt x="1211" y="4605"/>
                    <a:pt x="1206" y="5046"/>
                  </a:cubicBezTo>
                  <a:cubicBezTo>
                    <a:pt x="1202" y="5488"/>
                    <a:pt x="1101" y="5960"/>
                    <a:pt x="774" y="6252"/>
                  </a:cubicBezTo>
                  <a:cubicBezTo>
                    <a:pt x="564" y="6440"/>
                    <a:pt x="272" y="6545"/>
                    <a:pt x="145" y="6795"/>
                  </a:cubicBezTo>
                  <a:cubicBezTo>
                    <a:pt x="0" y="7087"/>
                    <a:pt x="163" y="7459"/>
                    <a:pt x="433" y="7642"/>
                  </a:cubicBezTo>
                  <a:cubicBezTo>
                    <a:pt x="669" y="7796"/>
                    <a:pt x="953" y="7837"/>
                    <a:pt x="1237" y="7837"/>
                  </a:cubicBezTo>
                  <a:cubicBezTo>
                    <a:pt x="1284" y="7837"/>
                    <a:pt x="1330" y="7836"/>
                    <a:pt x="1377" y="7834"/>
                  </a:cubicBezTo>
                  <a:lnTo>
                    <a:pt x="1377" y="7834"/>
                  </a:lnTo>
                  <a:cubicBezTo>
                    <a:pt x="1303" y="8485"/>
                    <a:pt x="1805" y="9150"/>
                    <a:pt x="2452" y="9250"/>
                  </a:cubicBezTo>
                  <a:cubicBezTo>
                    <a:pt x="2510" y="9259"/>
                    <a:pt x="2567" y="9263"/>
                    <a:pt x="2625" y="9263"/>
                  </a:cubicBezTo>
                  <a:cubicBezTo>
                    <a:pt x="2901" y="9263"/>
                    <a:pt x="3172" y="9164"/>
                    <a:pt x="3396" y="9001"/>
                  </a:cubicBezTo>
                  <a:cubicBezTo>
                    <a:pt x="3619" y="9215"/>
                    <a:pt x="3850" y="9421"/>
                    <a:pt x="4100" y="9609"/>
                  </a:cubicBezTo>
                  <a:cubicBezTo>
                    <a:pt x="4157" y="7686"/>
                    <a:pt x="4113" y="5763"/>
                    <a:pt x="3977" y="3848"/>
                  </a:cubicBezTo>
                  <a:cubicBezTo>
                    <a:pt x="4860" y="3691"/>
                    <a:pt x="6438" y="3215"/>
                    <a:pt x="6713" y="1808"/>
                  </a:cubicBezTo>
                  <a:cubicBezTo>
                    <a:pt x="7063" y="2608"/>
                    <a:pt x="7600" y="3049"/>
                    <a:pt x="8308" y="3657"/>
                  </a:cubicBezTo>
                  <a:cubicBezTo>
                    <a:pt x="8308" y="3657"/>
                    <a:pt x="9025" y="2459"/>
                    <a:pt x="7718" y="1101"/>
                  </a:cubicBezTo>
                  <a:cubicBezTo>
                    <a:pt x="6794" y="142"/>
                    <a:pt x="6076" y="1"/>
                    <a:pt x="555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90;p26"/>
            <p:cNvSpPr/>
            <p:nvPr/>
          </p:nvSpPr>
          <p:spPr>
            <a:xfrm>
              <a:off x="-277933" y="1746249"/>
              <a:ext cx="120572" cy="78999"/>
            </a:xfrm>
            <a:custGeom>
              <a:avLst/>
              <a:gdLst/>
              <a:ahLst/>
              <a:cxnLst/>
              <a:rect l="l" t="t" r="r" b="b"/>
              <a:pathLst>
                <a:path w="2645" h="1733" extrusionOk="0">
                  <a:moveTo>
                    <a:pt x="2575" y="0"/>
                  </a:moveTo>
                  <a:cubicBezTo>
                    <a:pt x="2575" y="0"/>
                    <a:pt x="2575" y="0"/>
                    <a:pt x="2575" y="0"/>
                  </a:cubicBezTo>
                  <a:cubicBezTo>
                    <a:pt x="2553" y="0"/>
                    <a:pt x="2583" y="210"/>
                    <a:pt x="2522" y="529"/>
                  </a:cubicBezTo>
                  <a:cubicBezTo>
                    <a:pt x="2488" y="686"/>
                    <a:pt x="2431" y="875"/>
                    <a:pt x="2313" y="1049"/>
                  </a:cubicBezTo>
                  <a:cubicBezTo>
                    <a:pt x="2195" y="1224"/>
                    <a:pt x="2016" y="1378"/>
                    <a:pt x="1788" y="1473"/>
                  </a:cubicBezTo>
                  <a:cubicBezTo>
                    <a:pt x="1485" y="1602"/>
                    <a:pt x="1177" y="1629"/>
                    <a:pt x="907" y="1629"/>
                  </a:cubicBezTo>
                  <a:cubicBezTo>
                    <a:pt x="772" y="1629"/>
                    <a:pt x="647" y="1622"/>
                    <a:pt x="538" y="1618"/>
                  </a:cubicBezTo>
                  <a:cubicBezTo>
                    <a:pt x="372" y="1609"/>
                    <a:pt x="238" y="1604"/>
                    <a:pt x="145" y="1604"/>
                  </a:cubicBezTo>
                  <a:cubicBezTo>
                    <a:pt x="52" y="1604"/>
                    <a:pt x="1" y="1609"/>
                    <a:pt x="1" y="1618"/>
                  </a:cubicBezTo>
                  <a:cubicBezTo>
                    <a:pt x="1" y="1636"/>
                    <a:pt x="202" y="1662"/>
                    <a:pt x="534" y="1701"/>
                  </a:cubicBezTo>
                  <a:cubicBezTo>
                    <a:pt x="670" y="1715"/>
                    <a:pt x="836" y="1733"/>
                    <a:pt x="1018" y="1733"/>
                  </a:cubicBezTo>
                  <a:cubicBezTo>
                    <a:pt x="1269" y="1733"/>
                    <a:pt x="1553" y="1699"/>
                    <a:pt x="1836" y="1578"/>
                  </a:cubicBezTo>
                  <a:cubicBezTo>
                    <a:pt x="2081" y="1478"/>
                    <a:pt x="2282" y="1303"/>
                    <a:pt x="2405" y="1106"/>
                  </a:cubicBezTo>
                  <a:cubicBezTo>
                    <a:pt x="2527" y="914"/>
                    <a:pt x="2579" y="713"/>
                    <a:pt x="2601" y="543"/>
                  </a:cubicBezTo>
                  <a:cubicBezTo>
                    <a:pt x="2645" y="209"/>
                    <a:pt x="2584" y="0"/>
                    <a:pt x="257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91;p26"/>
            <p:cNvSpPr/>
            <p:nvPr/>
          </p:nvSpPr>
          <p:spPr>
            <a:xfrm>
              <a:off x="-434699" y="1751811"/>
              <a:ext cx="83922" cy="216666"/>
            </a:xfrm>
            <a:custGeom>
              <a:avLst/>
              <a:gdLst/>
              <a:ahLst/>
              <a:cxnLst/>
              <a:rect l="l" t="t" r="r" b="b"/>
              <a:pathLst>
                <a:path w="1841" h="4753" extrusionOk="0">
                  <a:moveTo>
                    <a:pt x="1826" y="1"/>
                  </a:moveTo>
                  <a:cubicBezTo>
                    <a:pt x="1817" y="1"/>
                    <a:pt x="1753" y="49"/>
                    <a:pt x="1643" y="132"/>
                  </a:cubicBezTo>
                  <a:cubicBezTo>
                    <a:pt x="1530" y="223"/>
                    <a:pt x="1368" y="360"/>
                    <a:pt x="1181" y="543"/>
                  </a:cubicBezTo>
                  <a:cubicBezTo>
                    <a:pt x="993" y="722"/>
                    <a:pt x="774" y="949"/>
                    <a:pt x="586" y="1242"/>
                  </a:cubicBezTo>
                  <a:cubicBezTo>
                    <a:pt x="394" y="1534"/>
                    <a:pt x="233" y="1897"/>
                    <a:pt x="193" y="2304"/>
                  </a:cubicBezTo>
                  <a:cubicBezTo>
                    <a:pt x="167" y="2510"/>
                    <a:pt x="184" y="2710"/>
                    <a:pt x="227" y="2898"/>
                  </a:cubicBezTo>
                  <a:cubicBezTo>
                    <a:pt x="276" y="3087"/>
                    <a:pt x="350" y="3257"/>
                    <a:pt x="416" y="3414"/>
                  </a:cubicBezTo>
                  <a:cubicBezTo>
                    <a:pt x="551" y="3724"/>
                    <a:pt x="634" y="4025"/>
                    <a:pt x="578" y="4267"/>
                  </a:cubicBezTo>
                  <a:cubicBezTo>
                    <a:pt x="525" y="4511"/>
                    <a:pt x="346" y="4651"/>
                    <a:pt x="219" y="4695"/>
                  </a:cubicBezTo>
                  <a:cubicBezTo>
                    <a:pt x="150" y="4720"/>
                    <a:pt x="94" y="4725"/>
                    <a:pt x="56" y="4725"/>
                  </a:cubicBezTo>
                  <a:cubicBezTo>
                    <a:pt x="34" y="4725"/>
                    <a:pt x="18" y="4723"/>
                    <a:pt x="9" y="4723"/>
                  </a:cubicBezTo>
                  <a:cubicBezTo>
                    <a:pt x="4" y="4723"/>
                    <a:pt x="1" y="4724"/>
                    <a:pt x="1" y="4725"/>
                  </a:cubicBezTo>
                  <a:cubicBezTo>
                    <a:pt x="1" y="4729"/>
                    <a:pt x="23" y="4739"/>
                    <a:pt x="57" y="4747"/>
                  </a:cubicBezTo>
                  <a:cubicBezTo>
                    <a:pt x="74" y="4751"/>
                    <a:pt x="94" y="4753"/>
                    <a:pt x="117" y="4753"/>
                  </a:cubicBezTo>
                  <a:cubicBezTo>
                    <a:pt x="150" y="4753"/>
                    <a:pt x="189" y="4749"/>
                    <a:pt x="233" y="4739"/>
                  </a:cubicBezTo>
                  <a:cubicBezTo>
                    <a:pt x="376" y="4703"/>
                    <a:pt x="586" y="4559"/>
                    <a:pt x="656" y="4288"/>
                  </a:cubicBezTo>
                  <a:cubicBezTo>
                    <a:pt x="731" y="4017"/>
                    <a:pt x="647" y="3690"/>
                    <a:pt x="516" y="3375"/>
                  </a:cubicBezTo>
                  <a:cubicBezTo>
                    <a:pt x="451" y="3213"/>
                    <a:pt x="380" y="3047"/>
                    <a:pt x="342" y="2872"/>
                  </a:cubicBezTo>
                  <a:cubicBezTo>
                    <a:pt x="298" y="2698"/>
                    <a:pt x="285" y="2510"/>
                    <a:pt x="306" y="2317"/>
                  </a:cubicBezTo>
                  <a:cubicBezTo>
                    <a:pt x="346" y="1933"/>
                    <a:pt x="499" y="1587"/>
                    <a:pt x="673" y="1304"/>
                  </a:cubicBezTo>
                  <a:cubicBezTo>
                    <a:pt x="857" y="1015"/>
                    <a:pt x="1062" y="788"/>
                    <a:pt x="1237" y="600"/>
                  </a:cubicBezTo>
                  <a:cubicBezTo>
                    <a:pt x="1600" y="233"/>
                    <a:pt x="1840" y="14"/>
                    <a:pt x="1827" y="1"/>
                  </a:cubicBezTo>
                  <a:cubicBezTo>
                    <a:pt x="1827" y="1"/>
                    <a:pt x="1826" y="1"/>
                    <a:pt x="182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p26"/>
            <p:cNvSpPr/>
            <p:nvPr/>
          </p:nvSpPr>
          <p:spPr>
            <a:xfrm>
              <a:off x="-84880" y="1790649"/>
              <a:ext cx="89119" cy="119661"/>
            </a:xfrm>
            <a:custGeom>
              <a:avLst/>
              <a:gdLst/>
              <a:ahLst/>
              <a:cxnLst/>
              <a:rect l="l" t="t" r="r" b="b"/>
              <a:pathLst>
                <a:path w="1955" h="2625" extrusionOk="0">
                  <a:moveTo>
                    <a:pt x="40" y="1"/>
                  </a:moveTo>
                  <a:cubicBezTo>
                    <a:pt x="40" y="1"/>
                    <a:pt x="40" y="1"/>
                    <a:pt x="40" y="1"/>
                  </a:cubicBezTo>
                  <a:cubicBezTo>
                    <a:pt x="40" y="1"/>
                    <a:pt x="40" y="1"/>
                    <a:pt x="40" y="1"/>
                  </a:cubicBezTo>
                  <a:lnTo>
                    <a:pt x="40" y="1"/>
                  </a:lnTo>
                  <a:cubicBezTo>
                    <a:pt x="26" y="1"/>
                    <a:pt x="0" y="232"/>
                    <a:pt x="44" y="595"/>
                  </a:cubicBezTo>
                  <a:cubicBezTo>
                    <a:pt x="92" y="958"/>
                    <a:pt x="219" y="1469"/>
                    <a:pt x="508" y="1959"/>
                  </a:cubicBezTo>
                  <a:cubicBezTo>
                    <a:pt x="651" y="2203"/>
                    <a:pt x="831" y="2427"/>
                    <a:pt x="1067" y="2540"/>
                  </a:cubicBezTo>
                  <a:cubicBezTo>
                    <a:pt x="1178" y="2597"/>
                    <a:pt x="1297" y="2624"/>
                    <a:pt x="1408" y="2624"/>
                  </a:cubicBezTo>
                  <a:cubicBezTo>
                    <a:pt x="1528" y="2624"/>
                    <a:pt x="1640" y="2593"/>
                    <a:pt x="1726" y="2532"/>
                  </a:cubicBezTo>
                  <a:cubicBezTo>
                    <a:pt x="1897" y="2418"/>
                    <a:pt x="1954" y="2252"/>
                    <a:pt x="1954" y="2147"/>
                  </a:cubicBezTo>
                  <a:cubicBezTo>
                    <a:pt x="1954" y="2042"/>
                    <a:pt x="1917" y="1989"/>
                    <a:pt x="1911" y="1989"/>
                  </a:cubicBezTo>
                  <a:cubicBezTo>
                    <a:pt x="1910" y="1989"/>
                    <a:pt x="1910" y="1989"/>
                    <a:pt x="1910" y="1989"/>
                  </a:cubicBezTo>
                  <a:cubicBezTo>
                    <a:pt x="1902" y="1989"/>
                    <a:pt x="1924" y="2046"/>
                    <a:pt x="1910" y="2142"/>
                  </a:cubicBezTo>
                  <a:cubicBezTo>
                    <a:pt x="1893" y="2235"/>
                    <a:pt x="1831" y="2378"/>
                    <a:pt x="1683" y="2461"/>
                  </a:cubicBezTo>
                  <a:cubicBezTo>
                    <a:pt x="1616" y="2503"/>
                    <a:pt x="1529" y="2525"/>
                    <a:pt x="1435" y="2525"/>
                  </a:cubicBezTo>
                  <a:cubicBezTo>
                    <a:pt x="1332" y="2525"/>
                    <a:pt x="1220" y="2499"/>
                    <a:pt x="1115" y="2445"/>
                  </a:cubicBezTo>
                  <a:cubicBezTo>
                    <a:pt x="914" y="2344"/>
                    <a:pt x="748" y="2134"/>
                    <a:pt x="608" y="1898"/>
                  </a:cubicBezTo>
                  <a:cubicBezTo>
                    <a:pt x="328" y="1426"/>
                    <a:pt x="193" y="936"/>
                    <a:pt x="127" y="583"/>
                  </a:cubicBezTo>
                  <a:cubicBezTo>
                    <a:pt x="63" y="227"/>
                    <a:pt x="58" y="1"/>
                    <a:pt x="4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3;p26"/>
            <p:cNvSpPr/>
            <p:nvPr/>
          </p:nvSpPr>
          <p:spPr>
            <a:xfrm>
              <a:off x="-90897" y="2826977"/>
              <a:ext cx="205087" cy="1628251"/>
            </a:xfrm>
            <a:custGeom>
              <a:avLst/>
              <a:gdLst/>
              <a:ahLst/>
              <a:cxnLst/>
              <a:rect l="l" t="t" r="r" b="b"/>
              <a:pathLst>
                <a:path w="4499" h="35719" extrusionOk="0">
                  <a:moveTo>
                    <a:pt x="1" y="0"/>
                  </a:moveTo>
                  <a:lnTo>
                    <a:pt x="640" y="35718"/>
                  </a:lnTo>
                  <a:cubicBezTo>
                    <a:pt x="640" y="35718"/>
                    <a:pt x="3930" y="24019"/>
                    <a:pt x="4214" y="19308"/>
                  </a:cubicBezTo>
                  <a:cubicBezTo>
                    <a:pt x="4498" y="14593"/>
                    <a:pt x="1" y="1"/>
                    <a:pt x="1"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4;p26"/>
            <p:cNvSpPr/>
            <p:nvPr/>
          </p:nvSpPr>
          <p:spPr>
            <a:xfrm>
              <a:off x="-477919" y="2696154"/>
              <a:ext cx="441491" cy="1776418"/>
            </a:xfrm>
            <a:custGeom>
              <a:avLst/>
              <a:gdLst/>
              <a:ahLst/>
              <a:cxnLst/>
              <a:rect l="l" t="t" r="r" b="b"/>
              <a:pathLst>
                <a:path w="9685" h="38742" extrusionOk="0">
                  <a:moveTo>
                    <a:pt x="8347" y="0"/>
                  </a:moveTo>
                  <a:lnTo>
                    <a:pt x="2146" y="162"/>
                  </a:lnTo>
                  <a:cubicBezTo>
                    <a:pt x="2145" y="162"/>
                    <a:pt x="2145" y="162"/>
                    <a:pt x="2144" y="162"/>
                  </a:cubicBezTo>
                  <a:cubicBezTo>
                    <a:pt x="2028" y="162"/>
                    <a:pt x="74" y="3039"/>
                    <a:pt x="9" y="5519"/>
                  </a:cubicBezTo>
                  <a:cubicBezTo>
                    <a:pt x="1" y="5759"/>
                    <a:pt x="13" y="6009"/>
                    <a:pt x="35" y="6253"/>
                  </a:cubicBezTo>
                  <a:cubicBezTo>
                    <a:pt x="114" y="7123"/>
                    <a:pt x="332" y="7980"/>
                    <a:pt x="656" y="8793"/>
                  </a:cubicBezTo>
                  <a:cubicBezTo>
                    <a:pt x="2321" y="13001"/>
                    <a:pt x="4043" y="17996"/>
                    <a:pt x="4069" y="19132"/>
                  </a:cubicBezTo>
                  <a:cubicBezTo>
                    <a:pt x="4156" y="22633"/>
                    <a:pt x="4842" y="38741"/>
                    <a:pt x="4842" y="38741"/>
                  </a:cubicBezTo>
                  <a:lnTo>
                    <a:pt x="9685" y="38400"/>
                  </a:lnTo>
                  <a:lnTo>
                    <a:pt x="9527" y="19132"/>
                  </a:lnTo>
                  <a:lnTo>
                    <a:pt x="8347"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95;p26"/>
            <p:cNvSpPr/>
            <p:nvPr/>
          </p:nvSpPr>
          <p:spPr>
            <a:xfrm>
              <a:off x="-260975" y="2710052"/>
              <a:ext cx="102840" cy="1755934"/>
            </a:xfrm>
            <a:custGeom>
              <a:avLst/>
              <a:gdLst/>
              <a:ahLst/>
              <a:cxnLst/>
              <a:rect l="l" t="t" r="r" b="b"/>
              <a:pathLst>
                <a:path w="2256" h="38520" extrusionOk="0">
                  <a:moveTo>
                    <a:pt x="32" y="0"/>
                  </a:moveTo>
                  <a:cubicBezTo>
                    <a:pt x="31" y="0"/>
                    <a:pt x="31" y="1"/>
                    <a:pt x="31" y="1"/>
                  </a:cubicBezTo>
                  <a:cubicBezTo>
                    <a:pt x="31" y="1"/>
                    <a:pt x="31" y="1"/>
                    <a:pt x="31" y="1"/>
                  </a:cubicBezTo>
                  <a:cubicBezTo>
                    <a:pt x="33" y="1"/>
                    <a:pt x="34" y="2"/>
                    <a:pt x="36" y="4"/>
                  </a:cubicBezTo>
                  <a:lnTo>
                    <a:pt x="36" y="4"/>
                  </a:lnTo>
                  <a:cubicBezTo>
                    <a:pt x="34" y="2"/>
                    <a:pt x="33" y="0"/>
                    <a:pt x="32" y="0"/>
                  </a:cubicBezTo>
                  <a:close/>
                  <a:moveTo>
                    <a:pt x="36" y="4"/>
                  </a:moveTo>
                  <a:cubicBezTo>
                    <a:pt x="46" y="29"/>
                    <a:pt x="53" y="165"/>
                    <a:pt x="53" y="389"/>
                  </a:cubicBezTo>
                  <a:cubicBezTo>
                    <a:pt x="57" y="647"/>
                    <a:pt x="57" y="1023"/>
                    <a:pt x="57" y="1512"/>
                  </a:cubicBezTo>
                  <a:cubicBezTo>
                    <a:pt x="61" y="2492"/>
                    <a:pt x="0" y="3908"/>
                    <a:pt x="61" y="5655"/>
                  </a:cubicBezTo>
                  <a:cubicBezTo>
                    <a:pt x="79" y="6092"/>
                    <a:pt x="93" y="6547"/>
                    <a:pt x="131" y="7023"/>
                  </a:cubicBezTo>
                  <a:cubicBezTo>
                    <a:pt x="158" y="7500"/>
                    <a:pt x="202" y="7993"/>
                    <a:pt x="254" y="8505"/>
                  </a:cubicBezTo>
                  <a:cubicBezTo>
                    <a:pt x="359" y="9527"/>
                    <a:pt x="503" y="10620"/>
                    <a:pt x="682" y="11760"/>
                  </a:cubicBezTo>
                  <a:cubicBezTo>
                    <a:pt x="865" y="12902"/>
                    <a:pt x="1071" y="14098"/>
                    <a:pt x="1241" y="15344"/>
                  </a:cubicBezTo>
                  <a:cubicBezTo>
                    <a:pt x="1416" y="16585"/>
                    <a:pt x="1556" y="17884"/>
                    <a:pt x="1626" y="19211"/>
                  </a:cubicBezTo>
                  <a:cubicBezTo>
                    <a:pt x="1705" y="20544"/>
                    <a:pt x="1687" y="21847"/>
                    <a:pt x="1713" y="23106"/>
                  </a:cubicBezTo>
                  <a:cubicBezTo>
                    <a:pt x="1735" y="24364"/>
                    <a:pt x="1761" y="25575"/>
                    <a:pt x="1797" y="26728"/>
                  </a:cubicBezTo>
                  <a:cubicBezTo>
                    <a:pt x="1870" y="29040"/>
                    <a:pt x="1954" y="31120"/>
                    <a:pt x="2023" y="32868"/>
                  </a:cubicBezTo>
                  <a:cubicBezTo>
                    <a:pt x="2164" y="36295"/>
                    <a:pt x="2243" y="38205"/>
                    <a:pt x="2255" y="38519"/>
                  </a:cubicBezTo>
                  <a:cubicBezTo>
                    <a:pt x="2255" y="38519"/>
                    <a:pt x="2251" y="38383"/>
                    <a:pt x="2247" y="38126"/>
                  </a:cubicBezTo>
                  <a:cubicBezTo>
                    <a:pt x="2237" y="37864"/>
                    <a:pt x="2225" y="37487"/>
                    <a:pt x="2211" y="37003"/>
                  </a:cubicBezTo>
                  <a:cubicBezTo>
                    <a:pt x="2172" y="36019"/>
                    <a:pt x="2124" y="34607"/>
                    <a:pt x="2059" y="32864"/>
                  </a:cubicBezTo>
                  <a:cubicBezTo>
                    <a:pt x="1993" y="31120"/>
                    <a:pt x="1910" y="29040"/>
                    <a:pt x="1840" y="26728"/>
                  </a:cubicBezTo>
                  <a:cubicBezTo>
                    <a:pt x="1809" y="25575"/>
                    <a:pt x="1779" y="24360"/>
                    <a:pt x="1761" y="23106"/>
                  </a:cubicBezTo>
                  <a:cubicBezTo>
                    <a:pt x="1735" y="21847"/>
                    <a:pt x="1753" y="20544"/>
                    <a:pt x="1674" y="19211"/>
                  </a:cubicBezTo>
                  <a:cubicBezTo>
                    <a:pt x="1600" y="17878"/>
                    <a:pt x="1464" y="16581"/>
                    <a:pt x="1289" y="15335"/>
                  </a:cubicBezTo>
                  <a:cubicBezTo>
                    <a:pt x="1115" y="14090"/>
                    <a:pt x="905" y="12892"/>
                    <a:pt x="726" y="11752"/>
                  </a:cubicBezTo>
                  <a:cubicBezTo>
                    <a:pt x="542" y="10611"/>
                    <a:pt x="398" y="9523"/>
                    <a:pt x="293" y="8505"/>
                  </a:cubicBezTo>
                  <a:cubicBezTo>
                    <a:pt x="240" y="7993"/>
                    <a:pt x="192" y="7500"/>
                    <a:pt x="166" y="7023"/>
                  </a:cubicBezTo>
                  <a:cubicBezTo>
                    <a:pt x="127" y="6547"/>
                    <a:pt x="113" y="6088"/>
                    <a:pt x="93" y="5651"/>
                  </a:cubicBezTo>
                  <a:cubicBezTo>
                    <a:pt x="26" y="3908"/>
                    <a:pt x="83" y="2492"/>
                    <a:pt x="75" y="1512"/>
                  </a:cubicBezTo>
                  <a:cubicBezTo>
                    <a:pt x="75" y="592"/>
                    <a:pt x="63" y="54"/>
                    <a:pt x="36" y="4"/>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96;p26"/>
            <p:cNvSpPr/>
            <p:nvPr/>
          </p:nvSpPr>
          <p:spPr>
            <a:xfrm>
              <a:off x="-258422" y="4440821"/>
              <a:ext cx="221999" cy="33505"/>
            </a:xfrm>
            <a:custGeom>
              <a:avLst/>
              <a:gdLst/>
              <a:ahLst/>
              <a:cxnLst/>
              <a:rect l="l" t="t" r="r" b="b"/>
              <a:pathLst>
                <a:path w="4870" h="735" extrusionOk="0">
                  <a:moveTo>
                    <a:pt x="1" y="1"/>
                  </a:moveTo>
                  <a:lnTo>
                    <a:pt x="1" y="735"/>
                  </a:lnTo>
                  <a:lnTo>
                    <a:pt x="4870" y="735"/>
                  </a:lnTo>
                  <a:lnTo>
                    <a:pt x="4870"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7;p26"/>
            <p:cNvSpPr/>
            <p:nvPr/>
          </p:nvSpPr>
          <p:spPr>
            <a:xfrm>
              <a:off x="-245841" y="2706496"/>
              <a:ext cx="2462" cy="10348"/>
            </a:xfrm>
            <a:custGeom>
              <a:avLst/>
              <a:gdLst/>
              <a:ahLst/>
              <a:cxnLst/>
              <a:rect l="l" t="t" r="r" b="b"/>
              <a:pathLst>
                <a:path w="54" h="227" extrusionOk="0">
                  <a:moveTo>
                    <a:pt x="23" y="0"/>
                  </a:moveTo>
                  <a:cubicBezTo>
                    <a:pt x="9" y="0"/>
                    <a:pt x="1" y="53"/>
                    <a:pt x="5" y="113"/>
                  </a:cubicBezTo>
                  <a:cubicBezTo>
                    <a:pt x="5" y="174"/>
                    <a:pt x="17" y="227"/>
                    <a:pt x="31" y="227"/>
                  </a:cubicBezTo>
                  <a:cubicBezTo>
                    <a:pt x="44" y="223"/>
                    <a:pt x="53" y="174"/>
                    <a:pt x="49" y="113"/>
                  </a:cubicBezTo>
                  <a:cubicBezTo>
                    <a:pt x="49" y="53"/>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8;p26"/>
            <p:cNvSpPr/>
            <p:nvPr/>
          </p:nvSpPr>
          <p:spPr>
            <a:xfrm>
              <a:off x="-245248" y="2727009"/>
              <a:ext cx="2416" cy="10165"/>
            </a:xfrm>
            <a:custGeom>
              <a:avLst/>
              <a:gdLst/>
              <a:ahLst/>
              <a:cxnLst/>
              <a:rect l="l" t="t" r="r" b="b"/>
              <a:pathLst>
                <a:path w="53" h="223" extrusionOk="0">
                  <a:moveTo>
                    <a:pt x="22" y="0"/>
                  </a:moveTo>
                  <a:cubicBezTo>
                    <a:pt x="10" y="0"/>
                    <a:pt x="0" y="48"/>
                    <a:pt x="4" y="113"/>
                  </a:cubicBezTo>
                  <a:cubicBezTo>
                    <a:pt x="4" y="174"/>
                    <a:pt x="18" y="223"/>
                    <a:pt x="31" y="223"/>
                  </a:cubicBezTo>
                  <a:cubicBezTo>
                    <a:pt x="44" y="223"/>
                    <a:pt x="53" y="174"/>
                    <a:pt x="49" y="109"/>
                  </a:cubicBezTo>
                  <a:cubicBezTo>
                    <a:pt x="49" y="48"/>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9;p26"/>
            <p:cNvSpPr/>
            <p:nvPr/>
          </p:nvSpPr>
          <p:spPr>
            <a:xfrm>
              <a:off x="-244655" y="2747295"/>
              <a:ext cx="2462" cy="10393"/>
            </a:xfrm>
            <a:custGeom>
              <a:avLst/>
              <a:gdLst/>
              <a:ahLst/>
              <a:cxnLst/>
              <a:rect l="l" t="t" r="r" b="b"/>
              <a:pathLst>
                <a:path w="54" h="228" extrusionOk="0">
                  <a:moveTo>
                    <a:pt x="23" y="1"/>
                  </a:moveTo>
                  <a:cubicBezTo>
                    <a:pt x="9" y="5"/>
                    <a:pt x="1" y="53"/>
                    <a:pt x="5" y="114"/>
                  </a:cubicBezTo>
                  <a:cubicBezTo>
                    <a:pt x="5" y="175"/>
                    <a:pt x="18" y="227"/>
                    <a:pt x="31" y="227"/>
                  </a:cubicBezTo>
                  <a:cubicBezTo>
                    <a:pt x="44" y="227"/>
                    <a:pt x="53" y="175"/>
                    <a:pt x="49" y="114"/>
                  </a:cubicBezTo>
                  <a:cubicBezTo>
                    <a:pt x="49" y="53"/>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0;p26"/>
            <p:cNvSpPr/>
            <p:nvPr/>
          </p:nvSpPr>
          <p:spPr>
            <a:xfrm>
              <a:off x="-244063" y="2767808"/>
              <a:ext cx="2416" cy="10211"/>
            </a:xfrm>
            <a:custGeom>
              <a:avLst/>
              <a:gdLst/>
              <a:ahLst/>
              <a:cxnLst/>
              <a:rect l="l" t="t" r="r" b="b"/>
              <a:pathLst>
                <a:path w="53" h="224" extrusionOk="0">
                  <a:moveTo>
                    <a:pt x="23" y="1"/>
                  </a:moveTo>
                  <a:cubicBezTo>
                    <a:pt x="10" y="1"/>
                    <a:pt x="0" y="53"/>
                    <a:pt x="5" y="114"/>
                  </a:cubicBezTo>
                  <a:cubicBezTo>
                    <a:pt x="5" y="176"/>
                    <a:pt x="18" y="223"/>
                    <a:pt x="31" y="223"/>
                  </a:cubicBezTo>
                  <a:cubicBezTo>
                    <a:pt x="45" y="223"/>
                    <a:pt x="53" y="176"/>
                    <a:pt x="49" y="110"/>
                  </a:cubicBezTo>
                  <a:cubicBezTo>
                    <a:pt x="49" y="49"/>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1;p26"/>
            <p:cNvSpPr/>
            <p:nvPr/>
          </p:nvSpPr>
          <p:spPr>
            <a:xfrm>
              <a:off x="-243425" y="2788321"/>
              <a:ext cx="2416" cy="10257"/>
            </a:xfrm>
            <a:custGeom>
              <a:avLst/>
              <a:gdLst/>
              <a:ahLst/>
              <a:cxnLst/>
              <a:rect l="l" t="t" r="r" b="b"/>
              <a:pathLst>
                <a:path w="53" h="225" extrusionOk="0">
                  <a:moveTo>
                    <a:pt x="24" y="1"/>
                  </a:moveTo>
                  <a:cubicBezTo>
                    <a:pt x="23" y="1"/>
                    <a:pt x="23" y="1"/>
                    <a:pt x="22" y="1"/>
                  </a:cubicBezTo>
                  <a:cubicBezTo>
                    <a:pt x="9" y="1"/>
                    <a:pt x="0" y="49"/>
                    <a:pt x="4" y="110"/>
                  </a:cubicBezTo>
                  <a:cubicBezTo>
                    <a:pt x="4" y="176"/>
                    <a:pt x="17" y="224"/>
                    <a:pt x="31" y="224"/>
                  </a:cubicBezTo>
                  <a:cubicBezTo>
                    <a:pt x="43" y="224"/>
                    <a:pt x="53" y="172"/>
                    <a:pt x="48" y="110"/>
                  </a:cubicBezTo>
                  <a:cubicBezTo>
                    <a:pt x="48" y="51"/>
                    <a:pt x="36" y="1"/>
                    <a:pt x="2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2;p26"/>
            <p:cNvSpPr/>
            <p:nvPr/>
          </p:nvSpPr>
          <p:spPr>
            <a:xfrm>
              <a:off x="-242878" y="2808652"/>
              <a:ext cx="2462" cy="10257"/>
            </a:xfrm>
            <a:custGeom>
              <a:avLst/>
              <a:gdLst/>
              <a:ahLst/>
              <a:cxnLst/>
              <a:rect l="l" t="t" r="r" b="b"/>
              <a:pathLst>
                <a:path w="54" h="225" extrusionOk="0">
                  <a:moveTo>
                    <a:pt x="23" y="1"/>
                  </a:moveTo>
                  <a:cubicBezTo>
                    <a:pt x="10" y="1"/>
                    <a:pt x="1" y="53"/>
                    <a:pt x="5" y="114"/>
                  </a:cubicBezTo>
                  <a:cubicBezTo>
                    <a:pt x="5" y="173"/>
                    <a:pt x="18" y="224"/>
                    <a:pt x="30" y="224"/>
                  </a:cubicBezTo>
                  <a:cubicBezTo>
                    <a:pt x="30" y="224"/>
                    <a:pt x="31" y="224"/>
                    <a:pt x="31" y="224"/>
                  </a:cubicBezTo>
                  <a:cubicBezTo>
                    <a:pt x="45" y="224"/>
                    <a:pt x="53" y="176"/>
                    <a:pt x="49" y="114"/>
                  </a:cubicBezTo>
                  <a:cubicBezTo>
                    <a:pt x="49" y="49"/>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3;p26"/>
            <p:cNvSpPr/>
            <p:nvPr/>
          </p:nvSpPr>
          <p:spPr>
            <a:xfrm>
              <a:off x="-242239" y="2829165"/>
              <a:ext cx="2416" cy="10211"/>
            </a:xfrm>
            <a:custGeom>
              <a:avLst/>
              <a:gdLst/>
              <a:ahLst/>
              <a:cxnLst/>
              <a:rect l="l" t="t" r="r" b="b"/>
              <a:pathLst>
                <a:path w="53" h="224" extrusionOk="0">
                  <a:moveTo>
                    <a:pt x="22" y="1"/>
                  </a:moveTo>
                  <a:cubicBezTo>
                    <a:pt x="9" y="1"/>
                    <a:pt x="0" y="49"/>
                    <a:pt x="5" y="115"/>
                  </a:cubicBezTo>
                  <a:cubicBezTo>
                    <a:pt x="5" y="176"/>
                    <a:pt x="17" y="224"/>
                    <a:pt x="31" y="224"/>
                  </a:cubicBezTo>
                  <a:cubicBezTo>
                    <a:pt x="43" y="224"/>
                    <a:pt x="53" y="171"/>
                    <a:pt x="49" y="110"/>
                  </a:cubicBezTo>
                  <a:cubicBezTo>
                    <a:pt x="49"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4;p26"/>
            <p:cNvSpPr/>
            <p:nvPr/>
          </p:nvSpPr>
          <p:spPr>
            <a:xfrm>
              <a:off x="-241692" y="2849496"/>
              <a:ext cx="2462" cy="10393"/>
            </a:xfrm>
            <a:custGeom>
              <a:avLst/>
              <a:gdLst/>
              <a:ahLst/>
              <a:cxnLst/>
              <a:rect l="l" t="t" r="r" b="b"/>
              <a:pathLst>
                <a:path w="54" h="228" extrusionOk="0">
                  <a:moveTo>
                    <a:pt x="23" y="0"/>
                  </a:moveTo>
                  <a:cubicBezTo>
                    <a:pt x="10" y="0"/>
                    <a:pt x="1" y="53"/>
                    <a:pt x="5" y="115"/>
                  </a:cubicBezTo>
                  <a:cubicBezTo>
                    <a:pt x="5" y="175"/>
                    <a:pt x="19" y="228"/>
                    <a:pt x="31" y="228"/>
                  </a:cubicBezTo>
                  <a:cubicBezTo>
                    <a:pt x="45" y="228"/>
                    <a:pt x="53" y="175"/>
                    <a:pt x="49" y="115"/>
                  </a:cubicBezTo>
                  <a:cubicBezTo>
                    <a:pt x="49" y="53"/>
                    <a:pt x="37"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5;p26"/>
            <p:cNvSpPr/>
            <p:nvPr/>
          </p:nvSpPr>
          <p:spPr>
            <a:xfrm>
              <a:off x="-241054" y="2870009"/>
              <a:ext cx="2416" cy="10211"/>
            </a:xfrm>
            <a:custGeom>
              <a:avLst/>
              <a:gdLst/>
              <a:ahLst/>
              <a:cxnLst/>
              <a:rect l="l" t="t" r="r" b="b"/>
              <a:pathLst>
                <a:path w="53" h="224" extrusionOk="0">
                  <a:moveTo>
                    <a:pt x="23" y="0"/>
                  </a:moveTo>
                  <a:cubicBezTo>
                    <a:pt x="9" y="0"/>
                    <a:pt x="1" y="53"/>
                    <a:pt x="5" y="115"/>
                  </a:cubicBezTo>
                  <a:cubicBezTo>
                    <a:pt x="5" y="175"/>
                    <a:pt x="17" y="224"/>
                    <a:pt x="31" y="224"/>
                  </a:cubicBezTo>
                  <a:cubicBezTo>
                    <a:pt x="44" y="224"/>
                    <a:pt x="53" y="175"/>
                    <a:pt x="49" y="110"/>
                  </a:cubicBezTo>
                  <a:cubicBezTo>
                    <a:pt x="49" y="48"/>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6;p26"/>
            <p:cNvSpPr/>
            <p:nvPr/>
          </p:nvSpPr>
          <p:spPr>
            <a:xfrm>
              <a:off x="-240462" y="2890295"/>
              <a:ext cx="2416" cy="10439"/>
            </a:xfrm>
            <a:custGeom>
              <a:avLst/>
              <a:gdLst/>
              <a:ahLst/>
              <a:cxnLst/>
              <a:rect l="l" t="t" r="r" b="b"/>
              <a:pathLst>
                <a:path w="53" h="229" extrusionOk="0">
                  <a:moveTo>
                    <a:pt x="22" y="1"/>
                  </a:moveTo>
                  <a:cubicBezTo>
                    <a:pt x="10" y="6"/>
                    <a:pt x="0" y="53"/>
                    <a:pt x="4" y="115"/>
                  </a:cubicBezTo>
                  <a:cubicBezTo>
                    <a:pt x="4" y="176"/>
                    <a:pt x="18" y="229"/>
                    <a:pt x="31" y="229"/>
                  </a:cubicBezTo>
                  <a:cubicBezTo>
                    <a:pt x="44" y="229"/>
                    <a:pt x="53" y="176"/>
                    <a:pt x="48" y="115"/>
                  </a:cubicBezTo>
                  <a:cubicBezTo>
                    <a:pt x="48" y="53"/>
                    <a:pt x="36"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7;p26"/>
            <p:cNvSpPr/>
            <p:nvPr/>
          </p:nvSpPr>
          <p:spPr>
            <a:xfrm>
              <a:off x="-239869" y="2910853"/>
              <a:ext cx="2462" cy="10211"/>
            </a:xfrm>
            <a:custGeom>
              <a:avLst/>
              <a:gdLst/>
              <a:ahLst/>
              <a:cxnLst/>
              <a:rect l="l" t="t" r="r" b="b"/>
              <a:pathLst>
                <a:path w="54" h="224" extrusionOk="0">
                  <a:moveTo>
                    <a:pt x="23" y="1"/>
                  </a:moveTo>
                  <a:cubicBezTo>
                    <a:pt x="9" y="1"/>
                    <a:pt x="1" y="53"/>
                    <a:pt x="5" y="114"/>
                  </a:cubicBezTo>
                  <a:cubicBezTo>
                    <a:pt x="5" y="175"/>
                    <a:pt x="18" y="223"/>
                    <a:pt x="31" y="223"/>
                  </a:cubicBezTo>
                  <a:cubicBezTo>
                    <a:pt x="44" y="223"/>
                    <a:pt x="53" y="175"/>
                    <a:pt x="49" y="114"/>
                  </a:cubicBezTo>
                  <a:cubicBezTo>
                    <a:pt x="49" y="48"/>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8;p26"/>
            <p:cNvSpPr/>
            <p:nvPr/>
          </p:nvSpPr>
          <p:spPr>
            <a:xfrm>
              <a:off x="-239459" y="2931367"/>
              <a:ext cx="2051" cy="10211"/>
            </a:xfrm>
            <a:custGeom>
              <a:avLst/>
              <a:gdLst/>
              <a:ahLst/>
              <a:cxnLst/>
              <a:rect l="l" t="t" r="r" b="b"/>
              <a:pathLst>
                <a:path w="45" h="224" extrusionOk="0">
                  <a:moveTo>
                    <a:pt x="22" y="1"/>
                  </a:moveTo>
                  <a:cubicBezTo>
                    <a:pt x="9" y="1"/>
                    <a:pt x="0" y="49"/>
                    <a:pt x="0" y="110"/>
                  </a:cubicBezTo>
                  <a:cubicBezTo>
                    <a:pt x="0" y="175"/>
                    <a:pt x="9" y="223"/>
                    <a:pt x="22" y="223"/>
                  </a:cubicBezTo>
                  <a:cubicBezTo>
                    <a:pt x="35" y="223"/>
                    <a:pt x="44" y="175"/>
                    <a:pt x="44" y="110"/>
                  </a:cubicBezTo>
                  <a:cubicBezTo>
                    <a:pt x="44"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9;p26"/>
            <p:cNvSpPr/>
            <p:nvPr/>
          </p:nvSpPr>
          <p:spPr>
            <a:xfrm>
              <a:off x="-239276" y="2951880"/>
              <a:ext cx="2234" cy="10211"/>
            </a:xfrm>
            <a:custGeom>
              <a:avLst/>
              <a:gdLst/>
              <a:ahLst/>
              <a:cxnLst/>
              <a:rect l="l" t="t" r="r" b="b"/>
              <a:pathLst>
                <a:path w="49" h="224" extrusionOk="0">
                  <a:moveTo>
                    <a:pt x="22" y="1"/>
                  </a:moveTo>
                  <a:cubicBezTo>
                    <a:pt x="10" y="1"/>
                    <a:pt x="0" y="49"/>
                    <a:pt x="0" y="110"/>
                  </a:cubicBezTo>
                  <a:cubicBezTo>
                    <a:pt x="0" y="176"/>
                    <a:pt x="14" y="223"/>
                    <a:pt x="27" y="223"/>
                  </a:cubicBezTo>
                  <a:cubicBezTo>
                    <a:pt x="36" y="223"/>
                    <a:pt x="49" y="171"/>
                    <a:pt x="44" y="110"/>
                  </a:cubicBezTo>
                  <a:cubicBezTo>
                    <a:pt x="44" y="49"/>
                    <a:pt x="36"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0;p26"/>
            <p:cNvSpPr/>
            <p:nvPr/>
          </p:nvSpPr>
          <p:spPr>
            <a:xfrm>
              <a:off x="-239094" y="2972211"/>
              <a:ext cx="2416" cy="10439"/>
            </a:xfrm>
            <a:custGeom>
              <a:avLst/>
              <a:gdLst/>
              <a:ahLst/>
              <a:cxnLst/>
              <a:rect l="l" t="t" r="r" b="b"/>
              <a:pathLst>
                <a:path w="53" h="229" extrusionOk="0">
                  <a:moveTo>
                    <a:pt x="27" y="1"/>
                  </a:moveTo>
                  <a:cubicBezTo>
                    <a:pt x="14" y="1"/>
                    <a:pt x="1" y="53"/>
                    <a:pt x="6" y="114"/>
                  </a:cubicBezTo>
                  <a:cubicBezTo>
                    <a:pt x="6" y="176"/>
                    <a:pt x="18" y="228"/>
                    <a:pt x="32" y="228"/>
                  </a:cubicBezTo>
                  <a:cubicBezTo>
                    <a:pt x="45" y="228"/>
                    <a:pt x="53" y="176"/>
                    <a:pt x="53" y="114"/>
                  </a:cubicBezTo>
                  <a:cubicBezTo>
                    <a:pt x="49" y="53"/>
                    <a:pt x="40" y="1"/>
                    <a:pt x="2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1;p26"/>
            <p:cNvSpPr/>
            <p:nvPr/>
          </p:nvSpPr>
          <p:spPr>
            <a:xfrm>
              <a:off x="-238456" y="2992724"/>
              <a:ext cx="2416" cy="10257"/>
            </a:xfrm>
            <a:custGeom>
              <a:avLst/>
              <a:gdLst/>
              <a:ahLst/>
              <a:cxnLst/>
              <a:rect l="l" t="t" r="r" b="b"/>
              <a:pathLst>
                <a:path w="53" h="225" extrusionOk="0">
                  <a:moveTo>
                    <a:pt x="22" y="1"/>
                  </a:moveTo>
                  <a:cubicBezTo>
                    <a:pt x="9" y="1"/>
                    <a:pt x="0" y="53"/>
                    <a:pt x="4" y="114"/>
                  </a:cubicBezTo>
                  <a:cubicBezTo>
                    <a:pt x="4" y="173"/>
                    <a:pt x="17" y="224"/>
                    <a:pt x="29" y="224"/>
                  </a:cubicBezTo>
                  <a:cubicBezTo>
                    <a:pt x="30" y="224"/>
                    <a:pt x="30" y="224"/>
                    <a:pt x="31" y="224"/>
                  </a:cubicBezTo>
                  <a:cubicBezTo>
                    <a:pt x="44" y="224"/>
                    <a:pt x="53" y="176"/>
                    <a:pt x="53" y="114"/>
                  </a:cubicBezTo>
                  <a:cubicBezTo>
                    <a:pt x="48"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2;p26"/>
            <p:cNvSpPr/>
            <p:nvPr/>
          </p:nvSpPr>
          <p:spPr>
            <a:xfrm>
              <a:off x="-237635" y="3013237"/>
              <a:ext cx="2416" cy="10211"/>
            </a:xfrm>
            <a:custGeom>
              <a:avLst/>
              <a:gdLst/>
              <a:ahLst/>
              <a:cxnLst/>
              <a:rect l="l" t="t" r="r" b="b"/>
              <a:pathLst>
                <a:path w="53" h="224" extrusionOk="0">
                  <a:moveTo>
                    <a:pt x="21" y="1"/>
                  </a:moveTo>
                  <a:cubicBezTo>
                    <a:pt x="8" y="1"/>
                    <a:pt x="0" y="53"/>
                    <a:pt x="4" y="115"/>
                  </a:cubicBezTo>
                  <a:cubicBezTo>
                    <a:pt x="8" y="176"/>
                    <a:pt x="21" y="224"/>
                    <a:pt x="35" y="224"/>
                  </a:cubicBezTo>
                  <a:cubicBezTo>
                    <a:pt x="47" y="224"/>
                    <a:pt x="52" y="171"/>
                    <a:pt x="52" y="110"/>
                  </a:cubicBezTo>
                  <a:cubicBezTo>
                    <a:pt x="47" y="49"/>
                    <a:pt x="35" y="1"/>
                    <a:pt x="2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13;p26"/>
            <p:cNvSpPr/>
            <p:nvPr/>
          </p:nvSpPr>
          <p:spPr>
            <a:xfrm>
              <a:off x="-236450" y="3033568"/>
              <a:ext cx="2416" cy="10393"/>
            </a:xfrm>
            <a:custGeom>
              <a:avLst/>
              <a:gdLst/>
              <a:ahLst/>
              <a:cxnLst/>
              <a:rect l="l" t="t" r="r" b="b"/>
              <a:pathLst>
                <a:path w="53" h="228" extrusionOk="0">
                  <a:moveTo>
                    <a:pt x="17" y="0"/>
                  </a:moveTo>
                  <a:cubicBezTo>
                    <a:pt x="4" y="4"/>
                    <a:pt x="0" y="53"/>
                    <a:pt x="0" y="115"/>
                  </a:cubicBezTo>
                  <a:cubicBezTo>
                    <a:pt x="4" y="180"/>
                    <a:pt x="17" y="228"/>
                    <a:pt x="31" y="228"/>
                  </a:cubicBezTo>
                  <a:cubicBezTo>
                    <a:pt x="43" y="228"/>
                    <a:pt x="53" y="175"/>
                    <a:pt x="47" y="115"/>
                  </a:cubicBezTo>
                  <a:cubicBezTo>
                    <a:pt x="43" y="53"/>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14;p26"/>
            <p:cNvSpPr/>
            <p:nvPr/>
          </p:nvSpPr>
          <p:spPr>
            <a:xfrm>
              <a:off x="-235265" y="3054081"/>
              <a:ext cx="2416" cy="10211"/>
            </a:xfrm>
            <a:custGeom>
              <a:avLst/>
              <a:gdLst/>
              <a:ahLst/>
              <a:cxnLst/>
              <a:rect l="l" t="t" r="r" b="b"/>
              <a:pathLst>
                <a:path w="53" h="224" extrusionOk="0">
                  <a:moveTo>
                    <a:pt x="17" y="0"/>
                  </a:moveTo>
                  <a:cubicBezTo>
                    <a:pt x="5" y="0"/>
                    <a:pt x="0" y="53"/>
                    <a:pt x="5" y="115"/>
                  </a:cubicBezTo>
                  <a:cubicBezTo>
                    <a:pt x="9" y="175"/>
                    <a:pt x="21" y="224"/>
                    <a:pt x="35" y="224"/>
                  </a:cubicBezTo>
                  <a:cubicBezTo>
                    <a:pt x="48" y="224"/>
                    <a:pt x="53" y="171"/>
                    <a:pt x="48" y="110"/>
                  </a:cubicBezTo>
                  <a:cubicBezTo>
                    <a:pt x="43" y="48"/>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15;p26"/>
            <p:cNvSpPr/>
            <p:nvPr/>
          </p:nvSpPr>
          <p:spPr>
            <a:xfrm>
              <a:off x="-233897" y="3074367"/>
              <a:ext cx="2644" cy="10439"/>
            </a:xfrm>
            <a:custGeom>
              <a:avLst/>
              <a:gdLst/>
              <a:ahLst/>
              <a:cxnLst/>
              <a:rect l="l" t="t" r="r" b="b"/>
              <a:pathLst>
                <a:path w="58" h="229" extrusionOk="0">
                  <a:moveTo>
                    <a:pt x="18" y="1"/>
                  </a:moveTo>
                  <a:cubicBezTo>
                    <a:pt x="9" y="6"/>
                    <a:pt x="1" y="53"/>
                    <a:pt x="5" y="115"/>
                  </a:cubicBezTo>
                  <a:cubicBezTo>
                    <a:pt x="9" y="180"/>
                    <a:pt x="27" y="229"/>
                    <a:pt x="36" y="229"/>
                  </a:cubicBezTo>
                  <a:cubicBezTo>
                    <a:pt x="49" y="224"/>
                    <a:pt x="58" y="176"/>
                    <a:pt x="53" y="115"/>
                  </a:cubicBezTo>
                  <a:cubicBezTo>
                    <a:pt x="49" y="49"/>
                    <a:pt x="31" y="1"/>
                    <a:pt x="18"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16;p26"/>
            <p:cNvSpPr/>
            <p:nvPr/>
          </p:nvSpPr>
          <p:spPr>
            <a:xfrm>
              <a:off x="-232302" y="3094925"/>
              <a:ext cx="2826" cy="10211"/>
            </a:xfrm>
            <a:custGeom>
              <a:avLst/>
              <a:gdLst/>
              <a:ahLst/>
              <a:cxnLst/>
              <a:rect l="l" t="t" r="r" b="b"/>
              <a:pathLst>
                <a:path w="62" h="224" extrusionOk="0">
                  <a:moveTo>
                    <a:pt x="23" y="1"/>
                  </a:moveTo>
                  <a:cubicBezTo>
                    <a:pt x="9" y="1"/>
                    <a:pt x="1" y="53"/>
                    <a:pt x="9" y="114"/>
                  </a:cubicBezTo>
                  <a:cubicBezTo>
                    <a:pt x="14" y="175"/>
                    <a:pt x="27" y="223"/>
                    <a:pt x="40" y="223"/>
                  </a:cubicBezTo>
                  <a:cubicBezTo>
                    <a:pt x="53" y="223"/>
                    <a:pt x="61" y="171"/>
                    <a:pt x="53" y="110"/>
                  </a:cubicBezTo>
                  <a:cubicBezTo>
                    <a:pt x="49" y="48"/>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17;p26"/>
            <p:cNvSpPr/>
            <p:nvPr/>
          </p:nvSpPr>
          <p:spPr>
            <a:xfrm>
              <a:off x="-230296" y="3115256"/>
              <a:ext cx="2826" cy="10211"/>
            </a:xfrm>
            <a:custGeom>
              <a:avLst/>
              <a:gdLst/>
              <a:ahLst/>
              <a:cxnLst/>
              <a:rect l="l" t="t" r="r" b="b"/>
              <a:pathLst>
                <a:path w="62" h="224" extrusionOk="0">
                  <a:moveTo>
                    <a:pt x="17" y="1"/>
                  </a:moveTo>
                  <a:cubicBezTo>
                    <a:pt x="5" y="1"/>
                    <a:pt x="1" y="53"/>
                    <a:pt x="9" y="114"/>
                  </a:cubicBezTo>
                  <a:cubicBezTo>
                    <a:pt x="13" y="175"/>
                    <a:pt x="31" y="223"/>
                    <a:pt x="39" y="223"/>
                  </a:cubicBezTo>
                  <a:cubicBezTo>
                    <a:pt x="53" y="223"/>
                    <a:pt x="61" y="171"/>
                    <a:pt x="53" y="110"/>
                  </a:cubicBezTo>
                  <a:cubicBezTo>
                    <a:pt x="49" y="48"/>
                    <a:pt x="31" y="1"/>
                    <a:pt x="1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18;p26"/>
            <p:cNvSpPr/>
            <p:nvPr/>
          </p:nvSpPr>
          <p:spPr>
            <a:xfrm>
              <a:off x="-228108" y="3135587"/>
              <a:ext cx="2826" cy="10165"/>
            </a:xfrm>
            <a:custGeom>
              <a:avLst/>
              <a:gdLst/>
              <a:ahLst/>
              <a:cxnLst/>
              <a:rect l="l" t="t" r="r" b="b"/>
              <a:pathLst>
                <a:path w="62" h="223" extrusionOk="0">
                  <a:moveTo>
                    <a:pt x="18" y="0"/>
                  </a:moveTo>
                  <a:cubicBezTo>
                    <a:pt x="5" y="0"/>
                    <a:pt x="1" y="53"/>
                    <a:pt x="5" y="114"/>
                  </a:cubicBezTo>
                  <a:cubicBezTo>
                    <a:pt x="13" y="175"/>
                    <a:pt x="31" y="223"/>
                    <a:pt x="44" y="223"/>
                  </a:cubicBezTo>
                  <a:cubicBezTo>
                    <a:pt x="57" y="223"/>
                    <a:pt x="62" y="170"/>
                    <a:pt x="53" y="110"/>
                  </a:cubicBezTo>
                  <a:cubicBezTo>
                    <a:pt x="48" y="48"/>
                    <a:pt x="31" y="0"/>
                    <a:pt x="1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19;p26"/>
            <p:cNvSpPr/>
            <p:nvPr/>
          </p:nvSpPr>
          <p:spPr>
            <a:xfrm>
              <a:off x="-225692" y="3155918"/>
              <a:ext cx="2826" cy="10165"/>
            </a:xfrm>
            <a:custGeom>
              <a:avLst/>
              <a:gdLst/>
              <a:ahLst/>
              <a:cxnLst/>
              <a:rect l="l" t="t" r="r" b="b"/>
              <a:pathLst>
                <a:path w="62" h="223" extrusionOk="0">
                  <a:moveTo>
                    <a:pt x="17" y="0"/>
                  </a:moveTo>
                  <a:cubicBezTo>
                    <a:pt x="4" y="0"/>
                    <a:pt x="0" y="53"/>
                    <a:pt x="4" y="114"/>
                  </a:cubicBezTo>
                  <a:cubicBezTo>
                    <a:pt x="13" y="174"/>
                    <a:pt x="31" y="223"/>
                    <a:pt x="43" y="223"/>
                  </a:cubicBezTo>
                  <a:cubicBezTo>
                    <a:pt x="57" y="218"/>
                    <a:pt x="61" y="170"/>
                    <a:pt x="53" y="109"/>
                  </a:cubicBezTo>
                  <a:cubicBezTo>
                    <a:pt x="43" y="47"/>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20;p26"/>
            <p:cNvSpPr/>
            <p:nvPr/>
          </p:nvSpPr>
          <p:spPr>
            <a:xfrm>
              <a:off x="-223139" y="3176203"/>
              <a:ext cx="2826" cy="10029"/>
            </a:xfrm>
            <a:custGeom>
              <a:avLst/>
              <a:gdLst/>
              <a:ahLst/>
              <a:cxnLst/>
              <a:rect l="l" t="t" r="r" b="b"/>
              <a:pathLst>
                <a:path w="62" h="220" extrusionOk="0">
                  <a:moveTo>
                    <a:pt x="16" y="1"/>
                  </a:moveTo>
                  <a:cubicBezTo>
                    <a:pt x="15" y="1"/>
                    <a:pt x="14" y="1"/>
                    <a:pt x="13" y="1"/>
                  </a:cubicBezTo>
                  <a:cubicBezTo>
                    <a:pt x="5" y="1"/>
                    <a:pt x="1" y="53"/>
                    <a:pt x="9" y="114"/>
                  </a:cubicBezTo>
                  <a:cubicBezTo>
                    <a:pt x="13" y="173"/>
                    <a:pt x="30" y="219"/>
                    <a:pt x="42" y="219"/>
                  </a:cubicBezTo>
                  <a:cubicBezTo>
                    <a:pt x="43" y="219"/>
                    <a:pt x="43" y="219"/>
                    <a:pt x="44" y="219"/>
                  </a:cubicBezTo>
                  <a:cubicBezTo>
                    <a:pt x="58" y="219"/>
                    <a:pt x="62" y="167"/>
                    <a:pt x="53" y="106"/>
                  </a:cubicBezTo>
                  <a:cubicBezTo>
                    <a:pt x="44" y="47"/>
                    <a:pt x="29" y="1"/>
                    <a:pt x="16"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21;p26"/>
            <p:cNvSpPr/>
            <p:nvPr/>
          </p:nvSpPr>
          <p:spPr>
            <a:xfrm>
              <a:off x="-220359" y="3196306"/>
              <a:ext cx="2826" cy="10211"/>
            </a:xfrm>
            <a:custGeom>
              <a:avLst/>
              <a:gdLst/>
              <a:ahLst/>
              <a:cxnLst/>
              <a:rect l="l" t="t" r="r" b="b"/>
              <a:pathLst>
                <a:path w="62" h="224" extrusionOk="0">
                  <a:moveTo>
                    <a:pt x="14" y="1"/>
                  </a:moveTo>
                  <a:cubicBezTo>
                    <a:pt x="1" y="6"/>
                    <a:pt x="1" y="53"/>
                    <a:pt x="9" y="115"/>
                  </a:cubicBezTo>
                  <a:cubicBezTo>
                    <a:pt x="19" y="176"/>
                    <a:pt x="35" y="224"/>
                    <a:pt x="49" y="224"/>
                  </a:cubicBezTo>
                  <a:cubicBezTo>
                    <a:pt x="57" y="220"/>
                    <a:pt x="62" y="171"/>
                    <a:pt x="53" y="111"/>
                  </a:cubicBezTo>
                  <a:cubicBezTo>
                    <a:pt x="45" y="49"/>
                    <a:pt x="27" y="1"/>
                    <a:pt x="1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22;p26"/>
            <p:cNvSpPr/>
            <p:nvPr/>
          </p:nvSpPr>
          <p:spPr>
            <a:xfrm>
              <a:off x="-217578" y="3216455"/>
              <a:ext cx="3054" cy="10211"/>
            </a:xfrm>
            <a:custGeom>
              <a:avLst/>
              <a:gdLst/>
              <a:ahLst/>
              <a:cxnLst/>
              <a:rect l="l" t="t" r="r" b="b"/>
              <a:pathLst>
                <a:path w="67" h="224" extrusionOk="0">
                  <a:moveTo>
                    <a:pt x="18" y="0"/>
                  </a:moveTo>
                  <a:cubicBezTo>
                    <a:pt x="6" y="4"/>
                    <a:pt x="1" y="53"/>
                    <a:pt x="14" y="114"/>
                  </a:cubicBezTo>
                  <a:cubicBezTo>
                    <a:pt x="23" y="175"/>
                    <a:pt x="40" y="223"/>
                    <a:pt x="53" y="223"/>
                  </a:cubicBezTo>
                  <a:cubicBezTo>
                    <a:pt x="67" y="223"/>
                    <a:pt x="67" y="171"/>
                    <a:pt x="58" y="109"/>
                  </a:cubicBezTo>
                  <a:cubicBezTo>
                    <a:pt x="49" y="48"/>
                    <a:pt x="32" y="0"/>
                    <a:pt x="1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23;p26"/>
            <p:cNvSpPr/>
            <p:nvPr/>
          </p:nvSpPr>
          <p:spPr>
            <a:xfrm>
              <a:off x="-214387" y="3236740"/>
              <a:ext cx="3054" cy="10074"/>
            </a:xfrm>
            <a:custGeom>
              <a:avLst/>
              <a:gdLst/>
              <a:ahLst/>
              <a:cxnLst/>
              <a:rect l="l" t="t" r="r" b="b"/>
              <a:pathLst>
                <a:path w="67" h="221" extrusionOk="0">
                  <a:moveTo>
                    <a:pt x="20" y="1"/>
                  </a:moveTo>
                  <a:cubicBezTo>
                    <a:pt x="19" y="1"/>
                    <a:pt x="19" y="1"/>
                    <a:pt x="19" y="1"/>
                  </a:cubicBezTo>
                  <a:cubicBezTo>
                    <a:pt x="5" y="1"/>
                    <a:pt x="1" y="53"/>
                    <a:pt x="9" y="115"/>
                  </a:cubicBezTo>
                  <a:cubicBezTo>
                    <a:pt x="22" y="174"/>
                    <a:pt x="39" y="220"/>
                    <a:pt x="52" y="220"/>
                  </a:cubicBezTo>
                  <a:cubicBezTo>
                    <a:pt x="52" y="220"/>
                    <a:pt x="53" y="220"/>
                    <a:pt x="53" y="220"/>
                  </a:cubicBezTo>
                  <a:cubicBezTo>
                    <a:pt x="62" y="220"/>
                    <a:pt x="67" y="168"/>
                    <a:pt x="57" y="106"/>
                  </a:cubicBezTo>
                  <a:cubicBezTo>
                    <a:pt x="49" y="47"/>
                    <a:pt x="29"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24;p26"/>
            <p:cNvSpPr/>
            <p:nvPr/>
          </p:nvSpPr>
          <p:spPr>
            <a:xfrm>
              <a:off x="-211151" y="3256889"/>
              <a:ext cx="3009" cy="9983"/>
            </a:xfrm>
            <a:custGeom>
              <a:avLst/>
              <a:gdLst/>
              <a:ahLst/>
              <a:cxnLst/>
              <a:rect l="l" t="t" r="r" b="b"/>
              <a:pathLst>
                <a:path w="66" h="219" extrusionOk="0">
                  <a:moveTo>
                    <a:pt x="19" y="0"/>
                  </a:moveTo>
                  <a:cubicBezTo>
                    <a:pt x="18" y="0"/>
                    <a:pt x="17" y="0"/>
                    <a:pt x="17" y="0"/>
                  </a:cubicBezTo>
                  <a:cubicBezTo>
                    <a:pt x="4" y="0"/>
                    <a:pt x="0" y="53"/>
                    <a:pt x="13" y="114"/>
                  </a:cubicBezTo>
                  <a:cubicBezTo>
                    <a:pt x="22" y="172"/>
                    <a:pt x="37" y="219"/>
                    <a:pt x="50" y="219"/>
                  </a:cubicBezTo>
                  <a:cubicBezTo>
                    <a:pt x="51" y="219"/>
                    <a:pt x="52" y="219"/>
                    <a:pt x="53" y="219"/>
                  </a:cubicBezTo>
                  <a:cubicBezTo>
                    <a:pt x="65" y="219"/>
                    <a:pt x="65" y="166"/>
                    <a:pt x="57" y="105"/>
                  </a:cubicBezTo>
                  <a:cubicBezTo>
                    <a:pt x="49" y="47"/>
                    <a:pt x="32" y="0"/>
                    <a:pt x="1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25;p26"/>
            <p:cNvSpPr/>
            <p:nvPr/>
          </p:nvSpPr>
          <p:spPr>
            <a:xfrm>
              <a:off x="-207777" y="3276992"/>
              <a:ext cx="3009" cy="10029"/>
            </a:xfrm>
            <a:custGeom>
              <a:avLst/>
              <a:gdLst/>
              <a:ahLst/>
              <a:cxnLst/>
              <a:rect l="l" t="t" r="r" b="b"/>
              <a:pathLst>
                <a:path w="66" h="220" extrusionOk="0">
                  <a:moveTo>
                    <a:pt x="15" y="1"/>
                  </a:moveTo>
                  <a:cubicBezTo>
                    <a:pt x="14" y="1"/>
                    <a:pt x="14" y="1"/>
                    <a:pt x="13" y="1"/>
                  </a:cubicBezTo>
                  <a:cubicBezTo>
                    <a:pt x="5" y="1"/>
                    <a:pt x="1" y="53"/>
                    <a:pt x="9" y="114"/>
                  </a:cubicBezTo>
                  <a:cubicBezTo>
                    <a:pt x="21" y="174"/>
                    <a:pt x="38" y="219"/>
                    <a:pt x="51" y="219"/>
                  </a:cubicBezTo>
                  <a:cubicBezTo>
                    <a:pt x="52" y="219"/>
                    <a:pt x="52" y="219"/>
                    <a:pt x="53" y="219"/>
                  </a:cubicBezTo>
                  <a:cubicBezTo>
                    <a:pt x="66" y="219"/>
                    <a:pt x="66" y="167"/>
                    <a:pt x="57" y="106"/>
                  </a:cubicBezTo>
                  <a:cubicBezTo>
                    <a:pt x="48" y="47"/>
                    <a:pt x="28" y="1"/>
                    <a:pt x="1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26;p26"/>
            <p:cNvSpPr/>
            <p:nvPr/>
          </p:nvSpPr>
          <p:spPr>
            <a:xfrm>
              <a:off x="-204450" y="3297140"/>
              <a:ext cx="3100" cy="9983"/>
            </a:xfrm>
            <a:custGeom>
              <a:avLst/>
              <a:gdLst/>
              <a:ahLst/>
              <a:cxnLst/>
              <a:rect l="l" t="t" r="r" b="b"/>
              <a:pathLst>
                <a:path w="68" h="219" extrusionOk="0">
                  <a:moveTo>
                    <a:pt x="20" y="0"/>
                  </a:moveTo>
                  <a:cubicBezTo>
                    <a:pt x="20" y="0"/>
                    <a:pt x="19" y="0"/>
                    <a:pt x="19" y="1"/>
                  </a:cubicBezTo>
                  <a:cubicBezTo>
                    <a:pt x="6" y="1"/>
                    <a:pt x="1" y="53"/>
                    <a:pt x="15" y="114"/>
                  </a:cubicBezTo>
                  <a:cubicBezTo>
                    <a:pt x="23" y="172"/>
                    <a:pt x="39" y="219"/>
                    <a:pt x="52" y="219"/>
                  </a:cubicBezTo>
                  <a:cubicBezTo>
                    <a:pt x="52" y="219"/>
                    <a:pt x="53" y="219"/>
                    <a:pt x="53" y="219"/>
                  </a:cubicBezTo>
                  <a:cubicBezTo>
                    <a:pt x="67" y="219"/>
                    <a:pt x="67" y="166"/>
                    <a:pt x="59" y="105"/>
                  </a:cubicBezTo>
                  <a:cubicBezTo>
                    <a:pt x="50" y="46"/>
                    <a:pt x="29" y="0"/>
                    <a:pt x="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27;p26"/>
            <p:cNvSpPr/>
            <p:nvPr/>
          </p:nvSpPr>
          <p:spPr>
            <a:xfrm>
              <a:off x="-201031" y="3317243"/>
              <a:ext cx="3237" cy="10029"/>
            </a:xfrm>
            <a:custGeom>
              <a:avLst/>
              <a:gdLst/>
              <a:ahLst/>
              <a:cxnLst/>
              <a:rect l="l" t="t" r="r" b="b"/>
              <a:pathLst>
                <a:path w="71" h="220" extrusionOk="0">
                  <a:moveTo>
                    <a:pt x="20" y="1"/>
                  </a:moveTo>
                  <a:cubicBezTo>
                    <a:pt x="20" y="1"/>
                    <a:pt x="19" y="1"/>
                    <a:pt x="18" y="1"/>
                  </a:cubicBezTo>
                  <a:cubicBezTo>
                    <a:pt x="5" y="1"/>
                    <a:pt x="0" y="54"/>
                    <a:pt x="14" y="114"/>
                  </a:cubicBezTo>
                  <a:cubicBezTo>
                    <a:pt x="22" y="173"/>
                    <a:pt x="39" y="219"/>
                    <a:pt x="51" y="219"/>
                  </a:cubicBezTo>
                  <a:cubicBezTo>
                    <a:pt x="52" y="219"/>
                    <a:pt x="52" y="219"/>
                    <a:pt x="53" y="219"/>
                  </a:cubicBezTo>
                  <a:cubicBezTo>
                    <a:pt x="67" y="219"/>
                    <a:pt x="71" y="167"/>
                    <a:pt x="57" y="106"/>
                  </a:cubicBezTo>
                  <a:cubicBezTo>
                    <a:pt x="49" y="47"/>
                    <a:pt x="33"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28;p26"/>
            <p:cNvSpPr/>
            <p:nvPr/>
          </p:nvSpPr>
          <p:spPr>
            <a:xfrm>
              <a:off x="-197657" y="3337346"/>
              <a:ext cx="3282" cy="10074"/>
            </a:xfrm>
            <a:custGeom>
              <a:avLst/>
              <a:gdLst/>
              <a:ahLst/>
              <a:cxnLst/>
              <a:rect l="l" t="t" r="r" b="b"/>
              <a:pathLst>
                <a:path w="72" h="221" extrusionOk="0">
                  <a:moveTo>
                    <a:pt x="20" y="0"/>
                  </a:moveTo>
                  <a:cubicBezTo>
                    <a:pt x="20" y="0"/>
                    <a:pt x="19" y="0"/>
                    <a:pt x="19" y="1"/>
                  </a:cubicBezTo>
                  <a:cubicBezTo>
                    <a:pt x="5" y="1"/>
                    <a:pt x="1" y="53"/>
                    <a:pt x="15" y="115"/>
                  </a:cubicBezTo>
                  <a:cubicBezTo>
                    <a:pt x="23" y="173"/>
                    <a:pt x="39" y="220"/>
                    <a:pt x="52" y="220"/>
                  </a:cubicBezTo>
                  <a:cubicBezTo>
                    <a:pt x="52" y="220"/>
                    <a:pt x="53" y="220"/>
                    <a:pt x="53" y="220"/>
                  </a:cubicBezTo>
                  <a:cubicBezTo>
                    <a:pt x="67" y="220"/>
                    <a:pt x="71" y="167"/>
                    <a:pt x="58" y="105"/>
                  </a:cubicBezTo>
                  <a:cubicBezTo>
                    <a:pt x="49" y="47"/>
                    <a:pt x="33" y="0"/>
                    <a:pt x="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29;p26"/>
            <p:cNvSpPr/>
            <p:nvPr/>
          </p:nvSpPr>
          <p:spPr>
            <a:xfrm>
              <a:off x="-194239" y="3357449"/>
              <a:ext cx="3009" cy="10074"/>
            </a:xfrm>
            <a:custGeom>
              <a:avLst/>
              <a:gdLst/>
              <a:ahLst/>
              <a:cxnLst/>
              <a:rect l="l" t="t" r="r" b="b"/>
              <a:pathLst>
                <a:path w="66" h="221" extrusionOk="0">
                  <a:moveTo>
                    <a:pt x="20" y="1"/>
                  </a:moveTo>
                  <a:cubicBezTo>
                    <a:pt x="19" y="1"/>
                    <a:pt x="19" y="1"/>
                    <a:pt x="18" y="1"/>
                  </a:cubicBezTo>
                  <a:cubicBezTo>
                    <a:pt x="5" y="1"/>
                    <a:pt x="0" y="54"/>
                    <a:pt x="13" y="115"/>
                  </a:cubicBezTo>
                  <a:cubicBezTo>
                    <a:pt x="22" y="174"/>
                    <a:pt x="38" y="221"/>
                    <a:pt x="51" y="221"/>
                  </a:cubicBezTo>
                  <a:cubicBezTo>
                    <a:pt x="52" y="221"/>
                    <a:pt x="52" y="221"/>
                    <a:pt x="53" y="220"/>
                  </a:cubicBezTo>
                  <a:cubicBezTo>
                    <a:pt x="65" y="220"/>
                    <a:pt x="65" y="168"/>
                    <a:pt x="57" y="106"/>
                  </a:cubicBezTo>
                  <a:cubicBezTo>
                    <a:pt x="49" y="48"/>
                    <a:pt x="32"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30;p26"/>
            <p:cNvSpPr/>
            <p:nvPr/>
          </p:nvSpPr>
          <p:spPr>
            <a:xfrm>
              <a:off x="-190865" y="3377598"/>
              <a:ext cx="3009" cy="10029"/>
            </a:xfrm>
            <a:custGeom>
              <a:avLst/>
              <a:gdLst/>
              <a:ahLst/>
              <a:cxnLst/>
              <a:rect l="l" t="t" r="r" b="b"/>
              <a:pathLst>
                <a:path w="66" h="220" extrusionOk="0">
                  <a:moveTo>
                    <a:pt x="15" y="0"/>
                  </a:moveTo>
                  <a:cubicBezTo>
                    <a:pt x="15" y="0"/>
                    <a:pt x="14" y="1"/>
                    <a:pt x="13" y="1"/>
                  </a:cubicBezTo>
                  <a:cubicBezTo>
                    <a:pt x="1" y="1"/>
                    <a:pt x="1" y="53"/>
                    <a:pt x="9" y="114"/>
                  </a:cubicBezTo>
                  <a:cubicBezTo>
                    <a:pt x="17" y="173"/>
                    <a:pt x="34" y="219"/>
                    <a:pt x="47" y="219"/>
                  </a:cubicBezTo>
                  <a:cubicBezTo>
                    <a:pt x="48" y="219"/>
                    <a:pt x="48" y="219"/>
                    <a:pt x="49" y="219"/>
                  </a:cubicBezTo>
                  <a:cubicBezTo>
                    <a:pt x="62" y="219"/>
                    <a:pt x="66" y="166"/>
                    <a:pt x="53" y="106"/>
                  </a:cubicBezTo>
                  <a:cubicBezTo>
                    <a:pt x="44" y="47"/>
                    <a:pt x="28" y="0"/>
                    <a:pt x="1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31;p26"/>
            <p:cNvSpPr/>
            <p:nvPr/>
          </p:nvSpPr>
          <p:spPr>
            <a:xfrm>
              <a:off x="-187902" y="3397746"/>
              <a:ext cx="3054" cy="9983"/>
            </a:xfrm>
            <a:custGeom>
              <a:avLst/>
              <a:gdLst/>
              <a:ahLst/>
              <a:cxnLst/>
              <a:rect l="l" t="t" r="r" b="b"/>
              <a:pathLst>
                <a:path w="67" h="219" extrusionOk="0">
                  <a:moveTo>
                    <a:pt x="20" y="0"/>
                  </a:moveTo>
                  <a:cubicBezTo>
                    <a:pt x="20" y="0"/>
                    <a:pt x="19" y="0"/>
                    <a:pt x="19" y="0"/>
                  </a:cubicBezTo>
                  <a:cubicBezTo>
                    <a:pt x="5" y="0"/>
                    <a:pt x="1" y="53"/>
                    <a:pt x="10" y="114"/>
                  </a:cubicBezTo>
                  <a:cubicBezTo>
                    <a:pt x="18" y="173"/>
                    <a:pt x="39" y="219"/>
                    <a:pt x="48" y="219"/>
                  </a:cubicBezTo>
                  <a:cubicBezTo>
                    <a:pt x="48" y="219"/>
                    <a:pt x="49" y="219"/>
                    <a:pt x="49" y="218"/>
                  </a:cubicBezTo>
                  <a:cubicBezTo>
                    <a:pt x="63" y="218"/>
                    <a:pt x="67" y="166"/>
                    <a:pt x="58" y="105"/>
                  </a:cubicBezTo>
                  <a:cubicBezTo>
                    <a:pt x="49" y="47"/>
                    <a:pt x="33" y="0"/>
                    <a:pt x="2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32;p26"/>
            <p:cNvSpPr/>
            <p:nvPr/>
          </p:nvSpPr>
          <p:spPr>
            <a:xfrm>
              <a:off x="-184894" y="3417849"/>
              <a:ext cx="3009" cy="10029"/>
            </a:xfrm>
            <a:custGeom>
              <a:avLst/>
              <a:gdLst/>
              <a:ahLst/>
              <a:cxnLst/>
              <a:rect l="l" t="t" r="r" b="b"/>
              <a:pathLst>
                <a:path w="66" h="220" extrusionOk="0">
                  <a:moveTo>
                    <a:pt x="19" y="1"/>
                  </a:moveTo>
                  <a:cubicBezTo>
                    <a:pt x="19" y="1"/>
                    <a:pt x="18" y="1"/>
                    <a:pt x="18" y="1"/>
                  </a:cubicBezTo>
                  <a:cubicBezTo>
                    <a:pt x="5" y="1"/>
                    <a:pt x="1" y="53"/>
                    <a:pt x="9" y="114"/>
                  </a:cubicBezTo>
                  <a:cubicBezTo>
                    <a:pt x="17" y="172"/>
                    <a:pt x="34" y="219"/>
                    <a:pt x="48" y="219"/>
                  </a:cubicBezTo>
                  <a:cubicBezTo>
                    <a:pt x="48" y="219"/>
                    <a:pt x="49" y="219"/>
                    <a:pt x="49" y="219"/>
                  </a:cubicBezTo>
                  <a:cubicBezTo>
                    <a:pt x="62" y="219"/>
                    <a:pt x="66" y="167"/>
                    <a:pt x="58" y="106"/>
                  </a:cubicBezTo>
                  <a:cubicBezTo>
                    <a:pt x="50" y="46"/>
                    <a:pt x="33" y="1"/>
                    <a:pt x="1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33;p26"/>
            <p:cNvSpPr/>
            <p:nvPr/>
          </p:nvSpPr>
          <p:spPr>
            <a:xfrm>
              <a:off x="-182113" y="3437998"/>
              <a:ext cx="3054" cy="10165"/>
            </a:xfrm>
            <a:custGeom>
              <a:avLst/>
              <a:gdLst/>
              <a:ahLst/>
              <a:cxnLst/>
              <a:rect l="l" t="t" r="r" b="b"/>
              <a:pathLst>
                <a:path w="67" h="223" extrusionOk="0">
                  <a:moveTo>
                    <a:pt x="19" y="0"/>
                  </a:moveTo>
                  <a:cubicBezTo>
                    <a:pt x="5" y="5"/>
                    <a:pt x="1" y="53"/>
                    <a:pt x="9" y="114"/>
                  </a:cubicBezTo>
                  <a:cubicBezTo>
                    <a:pt x="19" y="174"/>
                    <a:pt x="35" y="223"/>
                    <a:pt x="49" y="223"/>
                  </a:cubicBezTo>
                  <a:cubicBezTo>
                    <a:pt x="62" y="219"/>
                    <a:pt x="67" y="170"/>
                    <a:pt x="57" y="109"/>
                  </a:cubicBezTo>
                  <a:cubicBezTo>
                    <a:pt x="49" y="48"/>
                    <a:pt x="31" y="0"/>
                    <a:pt x="1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34;p26"/>
            <p:cNvSpPr/>
            <p:nvPr/>
          </p:nvSpPr>
          <p:spPr>
            <a:xfrm>
              <a:off x="-179515" y="3458283"/>
              <a:ext cx="2872" cy="10029"/>
            </a:xfrm>
            <a:custGeom>
              <a:avLst/>
              <a:gdLst/>
              <a:ahLst/>
              <a:cxnLst/>
              <a:rect l="l" t="t" r="r" b="b"/>
              <a:pathLst>
                <a:path w="63" h="220" extrusionOk="0">
                  <a:moveTo>
                    <a:pt x="20" y="1"/>
                  </a:moveTo>
                  <a:cubicBezTo>
                    <a:pt x="20" y="1"/>
                    <a:pt x="19" y="1"/>
                    <a:pt x="18" y="1"/>
                  </a:cubicBezTo>
                  <a:cubicBezTo>
                    <a:pt x="5" y="1"/>
                    <a:pt x="0" y="54"/>
                    <a:pt x="10" y="114"/>
                  </a:cubicBezTo>
                  <a:cubicBezTo>
                    <a:pt x="18" y="173"/>
                    <a:pt x="35" y="220"/>
                    <a:pt x="43" y="220"/>
                  </a:cubicBezTo>
                  <a:cubicBezTo>
                    <a:pt x="44" y="220"/>
                    <a:pt x="44" y="219"/>
                    <a:pt x="44" y="219"/>
                  </a:cubicBezTo>
                  <a:cubicBezTo>
                    <a:pt x="57" y="219"/>
                    <a:pt x="62" y="167"/>
                    <a:pt x="57" y="106"/>
                  </a:cubicBezTo>
                  <a:cubicBezTo>
                    <a:pt x="49" y="47"/>
                    <a:pt x="33"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35;p26"/>
            <p:cNvSpPr/>
            <p:nvPr/>
          </p:nvSpPr>
          <p:spPr>
            <a:xfrm>
              <a:off x="-177144" y="3478386"/>
              <a:ext cx="2872" cy="10257"/>
            </a:xfrm>
            <a:custGeom>
              <a:avLst/>
              <a:gdLst/>
              <a:ahLst/>
              <a:cxnLst/>
              <a:rect l="l" t="t" r="r" b="b"/>
              <a:pathLst>
                <a:path w="63" h="225" extrusionOk="0">
                  <a:moveTo>
                    <a:pt x="19" y="1"/>
                  </a:moveTo>
                  <a:cubicBezTo>
                    <a:pt x="5" y="6"/>
                    <a:pt x="1" y="53"/>
                    <a:pt x="10" y="115"/>
                  </a:cubicBezTo>
                  <a:cubicBezTo>
                    <a:pt x="14" y="174"/>
                    <a:pt x="30" y="224"/>
                    <a:pt x="43" y="224"/>
                  </a:cubicBezTo>
                  <a:cubicBezTo>
                    <a:pt x="44" y="224"/>
                    <a:pt x="44" y="224"/>
                    <a:pt x="45" y="224"/>
                  </a:cubicBezTo>
                  <a:cubicBezTo>
                    <a:pt x="57" y="224"/>
                    <a:pt x="63" y="172"/>
                    <a:pt x="53" y="111"/>
                  </a:cubicBezTo>
                  <a:cubicBezTo>
                    <a:pt x="49" y="49"/>
                    <a:pt x="31" y="1"/>
                    <a:pt x="19"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36;p26"/>
            <p:cNvSpPr/>
            <p:nvPr/>
          </p:nvSpPr>
          <p:spPr>
            <a:xfrm>
              <a:off x="-174910" y="3498717"/>
              <a:ext cx="2781" cy="10211"/>
            </a:xfrm>
            <a:custGeom>
              <a:avLst/>
              <a:gdLst/>
              <a:ahLst/>
              <a:cxnLst/>
              <a:rect l="l" t="t" r="r" b="b"/>
              <a:pathLst>
                <a:path w="61" h="224" extrusionOk="0">
                  <a:moveTo>
                    <a:pt x="18" y="0"/>
                  </a:moveTo>
                  <a:cubicBezTo>
                    <a:pt x="4" y="0"/>
                    <a:pt x="0" y="53"/>
                    <a:pt x="8" y="115"/>
                  </a:cubicBezTo>
                  <a:cubicBezTo>
                    <a:pt x="14" y="176"/>
                    <a:pt x="26" y="224"/>
                    <a:pt x="40" y="224"/>
                  </a:cubicBezTo>
                  <a:cubicBezTo>
                    <a:pt x="53" y="224"/>
                    <a:pt x="61" y="171"/>
                    <a:pt x="53" y="111"/>
                  </a:cubicBezTo>
                  <a:cubicBezTo>
                    <a:pt x="48" y="49"/>
                    <a:pt x="31" y="0"/>
                    <a:pt x="18"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37;p26"/>
            <p:cNvSpPr/>
            <p:nvPr/>
          </p:nvSpPr>
          <p:spPr>
            <a:xfrm>
              <a:off x="-172905" y="3519048"/>
              <a:ext cx="2598" cy="10211"/>
            </a:xfrm>
            <a:custGeom>
              <a:avLst/>
              <a:gdLst/>
              <a:ahLst/>
              <a:cxnLst/>
              <a:rect l="l" t="t" r="r" b="b"/>
              <a:pathLst>
                <a:path w="57" h="224" extrusionOk="0">
                  <a:moveTo>
                    <a:pt x="17" y="0"/>
                  </a:moveTo>
                  <a:cubicBezTo>
                    <a:pt x="4" y="0"/>
                    <a:pt x="0" y="53"/>
                    <a:pt x="4" y="114"/>
                  </a:cubicBezTo>
                  <a:cubicBezTo>
                    <a:pt x="9" y="175"/>
                    <a:pt x="26" y="224"/>
                    <a:pt x="39" y="224"/>
                  </a:cubicBezTo>
                  <a:cubicBezTo>
                    <a:pt x="53" y="224"/>
                    <a:pt x="57" y="171"/>
                    <a:pt x="53" y="110"/>
                  </a:cubicBezTo>
                  <a:cubicBezTo>
                    <a:pt x="48" y="48"/>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38;p26"/>
            <p:cNvSpPr/>
            <p:nvPr/>
          </p:nvSpPr>
          <p:spPr>
            <a:xfrm>
              <a:off x="-171355" y="3539333"/>
              <a:ext cx="2644" cy="10257"/>
            </a:xfrm>
            <a:custGeom>
              <a:avLst/>
              <a:gdLst/>
              <a:ahLst/>
              <a:cxnLst/>
              <a:rect l="l" t="t" r="r" b="b"/>
              <a:pathLst>
                <a:path w="58" h="225" extrusionOk="0">
                  <a:moveTo>
                    <a:pt x="23" y="1"/>
                  </a:moveTo>
                  <a:cubicBezTo>
                    <a:pt x="9" y="6"/>
                    <a:pt x="1" y="53"/>
                    <a:pt x="5" y="115"/>
                  </a:cubicBezTo>
                  <a:cubicBezTo>
                    <a:pt x="14" y="174"/>
                    <a:pt x="26" y="225"/>
                    <a:pt x="39" y="225"/>
                  </a:cubicBezTo>
                  <a:cubicBezTo>
                    <a:pt x="40" y="225"/>
                    <a:pt x="40" y="224"/>
                    <a:pt x="41" y="224"/>
                  </a:cubicBezTo>
                  <a:cubicBezTo>
                    <a:pt x="53" y="224"/>
                    <a:pt x="57" y="176"/>
                    <a:pt x="53" y="111"/>
                  </a:cubicBezTo>
                  <a:cubicBezTo>
                    <a:pt x="49" y="49"/>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39;p26"/>
            <p:cNvSpPr/>
            <p:nvPr/>
          </p:nvSpPr>
          <p:spPr>
            <a:xfrm>
              <a:off x="-169759" y="3559892"/>
              <a:ext cx="2416" cy="10211"/>
            </a:xfrm>
            <a:custGeom>
              <a:avLst/>
              <a:gdLst/>
              <a:ahLst/>
              <a:cxnLst/>
              <a:rect l="l" t="t" r="r" b="b"/>
              <a:pathLst>
                <a:path w="53" h="224" extrusionOk="0">
                  <a:moveTo>
                    <a:pt x="20" y="1"/>
                  </a:moveTo>
                  <a:cubicBezTo>
                    <a:pt x="19" y="1"/>
                    <a:pt x="19" y="1"/>
                    <a:pt x="18" y="1"/>
                  </a:cubicBezTo>
                  <a:cubicBezTo>
                    <a:pt x="6" y="1"/>
                    <a:pt x="0" y="48"/>
                    <a:pt x="6" y="114"/>
                  </a:cubicBezTo>
                  <a:cubicBezTo>
                    <a:pt x="10" y="175"/>
                    <a:pt x="22" y="223"/>
                    <a:pt x="36" y="223"/>
                  </a:cubicBezTo>
                  <a:cubicBezTo>
                    <a:pt x="49" y="223"/>
                    <a:pt x="53" y="171"/>
                    <a:pt x="49" y="110"/>
                  </a:cubicBezTo>
                  <a:cubicBezTo>
                    <a:pt x="45" y="51"/>
                    <a:pt x="33" y="1"/>
                    <a:pt x="2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40;p26"/>
            <p:cNvSpPr/>
            <p:nvPr/>
          </p:nvSpPr>
          <p:spPr>
            <a:xfrm>
              <a:off x="-168574" y="3580223"/>
              <a:ext cx="2462" cy="10211"/>
            </a:xfrm>
            <a:custGeom>
              <a:avLst/>
              <a:gdLst/>
              <a:ahLst/>
              <a:cxnLst/>
              <a:rect l="l" t="t" r="r" b="b"/>
              <a:pathLst>
                <a:path w="54" h="224" extrusionOk="0">
                  <a:moveTo>
                    <a:pt x="23" y="1"/>
                  </a:moveTo>
                  <a:cubicBezTo>
                    <a:pt x="10" y="1"/>
                    <a:pt x="1" y="48"/>
                    <a:pt x="6" y="114"/>
                  </a:cubicBezTo>
                  <a:cubicBezTo>
                    <a:pt x="6" y="175"/>
                    <a:pt x="18" y="223"/>
                    <a:pt x="32" y="223"/>
                  </a:cubicBezTo>
                  <a:cubicBezTo>
                    <a:pt x="45" y="223"/>
                    <a:pt x="53" y="171"/>
                    <a:pt x="49" y="110"/>
                  </a:cubicBezTo>
                  <a:cubicBezTo>
                    <a:pt x="49" y="48"/>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41;p26"/>
            <p:cNvSpPr/>
            <p:nvPr/>
          </p:nvSpPr>
          <p:spPr>
            <a:xfrm>
              <a:off x="-167571" y="3600554"/>
              <a:ext cx="2462" cy="10165"/>
            </a:xfrm>
            <a:custGeom>
              <a:avLst/>
              <a:gdLst/>
              <a:ahLst/>
              <a:cxnLst/>
              <a:rect l="l" t="t" r="r" b="b"/>
              <a:pathLst>
                <a:path w="54" h="223" extrusionOk="0">
                  <a:moveTo>
                    <a:pt x="23" y="0"/>
                  </a:moveTo>
                  <a:cubicBezTo>
                    <a:pt x="10" y="0"/>
                    <a:pt x="1" y="53"/>
                    <a:pt x="5" y="114"/>
                  </a:cubicBezTo>
                  <a:cubicBezTo>
                    <a:pt x="5" y="175"/>
                    <a:pt x="18" y="223"/>
                    <a:pt x="31" y="223"/>
                  </a:cubicBezTo>
                  <a:cubicBezTo>
                    <a:pt x="45" y="223"/>
                    <a:pt x="53" y="170"/>
                    <a:pt x="49" y="110"/>
                  </a:cubicBezTo>
                  <a:cubicBezTo>
                    <a:pt x="49" y="48"/>
                    <a:pt x="36"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42;p26"/>
            <p:cNvSpPr/>
            <p:nvPr/>
          </p:nvSpPr>
          <p:spPr>
            <a:xfrm>
              <a:off x="-166751" y="3620885"/>
              <a:ext cx="2416" cy="10165"/>
            </a:xfrm>
            <a:custGeom>
              <a:avLst/>
              <a:gdLst/>
              <a:ahLst/>
              <a:cxnLst/>
              <a:rect l="l" t="t" r="r" b="b"/>
              <a:pathLst>
                <a:path w="53" h="223" extrusionOk="0">
                  <a:moveTo>
                    <a:pt x="22" y="0"/>
                  </a:moveTo>
                  <a:cubicBezTo>
                    <a:pt x="9" y="0"/>
                    <a:pt x="0" y="53"/>
                    <a:pt x="0" y="113"/>
                  </a:cubicBezTo>
                  <a:cubicBezTo>
                    <a:pt x="4" y="172"/>
                    <a:pt x="17" y="223"/>
                    <a:pt x="29" y="223"/>
                  </a:cubicBezTo>
                  <a:cubicBezTo>
                    <a:pt x="30" y="223"/>
                    <a:pt x="30" y="223"/>
                    <a:pt x="31" y="223"/>
                  </a:cubicBezTo>
                  <a:cubicBezTo>
                    <a:pt x="45" y="223"/>
                    <a:pt x="53" y="174"/>
                    <a:pt x="49" y="113"/>
                  </a:cubicBezTo>
                  <a:cubicBezTo>
                    <a:pt x="49" y="47"/>
                    <a:pt x="35"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43;p26"/>
            <p:cNvSpPr/>
            <p:nvPr/>
          </p:nvSpPr>
          <p:spPr>
            <a:xfrm>
              <a:off x="-166158" y="3641398"/>
              <a:ext cx="2234" cy="10165"/>
            </a:xfrm>
            <a:custGeom>
              <a:avLst/>
              <a:gdLst/>
              <a:ahLst/>
              <a:cxnLst/>
              <a:rect l="l" t="t" r="r" b="b"/>
              <a:pathLst>
                <a:path w="49" h="223" extrusionOk="0">
                  <a:moveTo>
                    <a:pt x="22" y="0"/>
                  </a:moveTo>
                  <a:cubicBezTo>
                    <a:pt x="9" y="0"/>
                    <a:pt x="0" y="48"/>
                    <a:pt x="0" y="109"/>
                  </a:cubicBezTo>
                  <a:cubicBezTo>
                    <a:pt x="5" y="174"/>
                    <a:pt x="14" y="222"/>
                    <a:pt x="26" y="222"/>
                  </a:cubicBezTo>
                  <a:cubicBezTo>
                    <a:pt x="40" y="222"/>
                    <a:pt x="48" y="170"/>
                    <a:pt x="48" y="109"/>
                  </a:cubicBezTo>
                  <a:cubicBezTo>
                    <a:pt x="48" y="48"/>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44;p26"/>
            <p:cNvSpPr/>
            <p:nvPr/>
          </p:nvSpPr>
          <p:spPr>
            <a:xfrm>
              <a:off x="-165748" y="3661683"/>
              <a:ext cx="2234" cy="10393"/>
            </a:xfrm>
            <a:custGeom>
              <a:avLst/>
              <a:gdLst/>
              <a:ahLst/>
              <a:cxnLst/>
              <a:rect l="l" t="t" r="r" b="b"/>
              <a:pathLst>
                <a:path w="49" h="228" extrusionOk="0">
                  <a:moveTo>
                    <a:pt x="23" y="1"/>
                  </a:moveTo>
                  <a:cubicBezTo>
                    <a:pt x="9" y="1"/>
                    <a:pt x="0" y="53"/>
                    <a:pt x="0" y="114"/>
                  </a:cubicBezTo>
                  <a:cubicBezTo>
                    <a:pt x="0" y="175"/>
                    <a:pt x="13" y="227"/>
                    <a:pt x="27" y="227"/>
                  </a:cubicBezTo>
                  <a:cubicBezTo>
                    <a:pt x="39" y="227"/>
                    <a:pt x="49" y="175"/>
                    <a:pt x="49" y="114"/>
                  </a:cubicBezTo>
                  <a:cubicBezTo>
                    <a:pt x="49" y="53"/>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45;p26"/>
            <p:cNvSpPr/>
            <p:nvPr/>
          </p:nvSpPr>
          <p:spPr>
            <a:xfrm>
              <a:off x="-165566" y="3682196"/>
              <a:ext cx="2234" cy="10211"/>
            </a:xfrm>
            <a:custGeom>
              <a:avLst/>
              <a:gdLst/>
              <a:ahLst/>
              <a:cxnLst/>
              <a:rect l="l" t="t" r="r" b="b"/>
              <a:pathLst>
                <a:path w="49" h="224" extrusionOk="0">
                  <a:moveTo>
                    <a:pt x="23" y="1"/>
                  </a:moveTo>
                  <a:cubicBezTo>
                    <a:pt x="9" y="1"/>
                    <a:pt x="1" y="53"/>
                    <a:pt x="1" y="114"/>
                  </a:cubicBezTo>
                  <a:cubicBezTo>
                    <a:pt x="1" y="176"/>
                    <a:pt x="9" y="223"/>
                    <a:pt x="23" y="223"/>
                  </a:cubicBezTo>
                  <a:cubicBezTo>
                    <a:pt x="35" y="223"/>
                    <a:pt x="49" y="176"/>
                    <a:pt x="49" y="114"/>
                  </a:cubicBezTo>
                  <a:cubicBezTo>
                    <a:pt x="49" y="49"/>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46;p26"/>
            <p:cNvSpPr/>
            <p:nvPr/>
          </p:nvSpPr>
          <p:spPr>
            <a:xfrm>
              <a:off x="-165383" y="3702709"/>
              <a:ext cx="2279" cy="10257"/>
            </a:xfrm>
            <a:custGeom>
              <a:avLst/>
              <a:gdLst/>
              <a:ahLst/>
              <a:cxnLst/>
              <a:rect l="l" t="t" r="r" b="b"/>
              <a:pathLst>
                <a:path w="50" h="225" extrusionOk="0">
                  <a:moveTo>
                    <a:pt x="23" y="1"/>
                  </a:moveTo>
                  <a:cubicBezTo>
                    <a:pt x="9" y="1"/>
                    <a:pt x="1" y="49"/>
                    <a:pt x="1" y="110"/>
                  </a:cubicBezTo>
                  <a:cubicBezTo>
                    <a:pt x="1" y="172"/>
                    <a:pt x="9" y="224"/>
                    <a:pt x="23" y="224"/>
                  </a:cubicBezTo>
                  <a:cubicBezTo>
                    <a:pt x="35" y="224"/>
                    <a:pt x="49" y="172"/>
                    <a:pt x="45" y="110"/>
                  </a:cubicBezTo>
                  <a:cubicBezTo>
                    <a:pt x="45" y="49"/>
                    <a:pt x="35"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47;p26"/>
            <p:cNvSpPr/>
            <p:nvPr/>
          </p:nvSpPr>
          <p:spPr>
            <a:xfrm>
              <a:off x="-165155" y="3723040"/>
              <a:ext cx="2234" cy="10439"/>
            </a:xfrm>
            <a:custGeom>
              <a:avLst/>
              <a:gdLst/>
              <a:ahLst/>
              <a:cxnLst/>
              <a:rect l="l" t="t" r="r" b="b"/>
              <a:pathLst>
                <a:path w="49" h="229" extrusionOk="0">
                  <a:moveTo>
                    <a:pt x="22" y="1"/>
                  </a:moveTo>
                  <a:cubicBezTo>
                    <a:pt x="10" y="1"/>
                    <a:pt x="0" y="53"/>
                    <a:pt x="0" y="114"/>
                  </a:cubicBezTo>
                  <a:cubicBezTo>
                    <a:pt x="0" y="176"/>
                    <a:pt x="14" y="228"/>
                    <a:pt x="22" y="228"/>
                  </a:cubicBezTo>
                  <a:cubicBezTo>
                    <a:pt x="36" y="224"/>
                    <a:pt x="48" y="176"/>
                    <a:pt x="48" y="114"/>
                  </a:cubicBezTo>
                  <a:cubicBezTo>
                    <a:pt x="44" y="53"/>
                    <a:pt x="36"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48;p26"/>
            <p:cNvSpPr/>
            <p:nvPr/>
          </p:nvSpPr>
          <p:spPr>
            <a:xfrm>
              <a:off x="-164973" y="3743554"/>
              <a:ext cx="2234" cy="10211"/>
            </a:xfrm>
            <a:custGeom>
              <a:avLst/>
              <a:gdLst/>
              <a:ahLst/>
              <a:cxnLst/>
              <a:rect l="l" t="t" r="r" b="b"/>
              <a:pathLst>
                <a:path w="49" h="224" extrusionOk="0">
                  <a:moveTo>
                    <a:pt x="22" y="0"/>
                  </a:moveTo>
                  <a:cubicBezTo>
                    <a:pt x="10" y="0"/>
                    <a:pt x="0" y="49"/>
                    <a:pt x="0" y="115"/>
                  </a:cubicBezTo>
                  <a:cubicBezTo>
                    <a:pt x="0" y="176"/>
                    <a:pt x="14" y="224"/>
                    <a:pt x="26" y="224"/>
                  </a:cubicBezTo>
                  <a:cubicBezTo>
                    <a:pt x="40" y="224"/>
                    <a:pt x="49" y="176"/>
                    <a:pt x="49" y="110"/>
                  </a:cubicBezTo>
                  <a:cubicBezTo>
                    <a:pt x="49" y="49"/>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49;p26"/>
            <p:cNvSpPr/>
            <p:nvPr/>
          </p:nvSpPr>
          <p:spPr>
            <a:xfrm>
              <a:off x="-164745" y="3763884"/>
              <a:ext cx="2416" cy="10393"/>
            </a:xfrm>
            <a:custGeom>
              <a:avLst/>
              <a:gdLst/>
              <a:ahLst/>
              <a:cxnLst/>
              <a:rect l="l" t="t" r="r" b="b"/>
              <a:pathLst>
                <a:path w="53" h="228" extrusionOk="0">
                  <a:moveTo>
                    <a:pt x="27" y="0"/>
                  </a:moveTo>
                  <a:cubicBezTo>
                    <a:pt x="13" y="0"/>
                    <a:pt x="1" y="53"/>
                    <a:pt x="5" y="115"/>
                  </a:cubicBezTo>
                  <a:cubicBezTo>
                    <a:pt x="5" y="175"/>
                    <a:pt x="17" y="228"/>
                    <a:pt x="27" y="228"/>
                  </a:cubicBezTo>
                  <a:cubicBezTo>
                    <a:pt x="39" y="228"/>
                    <a:pt x="53" y="175"/>
                    <a:pt x="48" y="115"/>
                  </a:cubicBezTo>
                  <a:cubicBezTo>
                    <a:pt x="48" y="53"/>
                    <a:pt x="39" y="0"/>
                    <a:pt x="2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50;p26"/>
            <p:cNvSpPr/>
            <p:nvPr/>
          </p:nvSpPr>
          <p:spPr>
            <a:xfrm>
              <a:off x="-164380" y="3784398"/>
              <a:ext cx="2279" cy="10211"/>
            </a:xfrm>
            <a:custGeom>
              <a:avLst/>
              <a:gdLst/>
              <a:ahLst/>
              <a:cxnLst/>
              <a:rect l="l" t="t" r="r" b="b"/>
              <a:pathLst>
                <a:path w="50" h="224" extrusionOk="0">
                  <a:moveTo>
                    <a:pt x="23" y="0"/>
                  </a:moveTo>
                  <a:cubicBezTo>
                    <a:pt x="9" y="0"/>
                    <a:pt x="1" y="53"/>
                    <a:pt x="1" y="115"/>
                  </a:cubicBezTo>
                  <a:cubicBezTo>
                    <a:pt x="5" y="175"/>
                    <a:pt x="13" y="224"/>
                    <a:pt x="27" y="224"/>
                  </a:cubicBezTo>
                  <a:cubicBezTo>
                    <a:pt x="40" y="224"/>
                    <a:pt x="49" y="175"/>
                    <a:pt x="49" y="115"/>
                  </a:cubicBezTo>
                  <a:cubicBezTo>
                    <a:pt x="49" y="48"/>
                    <a:pt x="36"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51;p26"/>
            <p:cNvSpPr/>
            <p:nvPr/>
          </p:nvSpPr>
          <p:spPr>
            <a:xfrm>
              <a:off x="-163970" y="3804956"/>
              <a:ext cx="2234" cy="10165"/>
            </a:xfrm>
            <a:custGeom>
              <a:avLst/>
              <a:gdLst/>
              <a:ahLst/>
              <a:cxnLst/>
              <a:rect l="l" t="t" r="r" b="b"/>
              <a:pathLst>
                <a:path w="49" h="223" extrusionOk="0">
                  <a:moveTo>
                    <a:pt x="22" y="0"/>
                  </a:moveTo>
                  <a:cubicBezTo>
                    <a:pt x="10" y="0"/>
                    <a:pt x="0" y="47"/>
                    <a:pt x="0" y="109"/>
                  </a:cubicBezTo>
                  <a:cubicBezTo>
                    <a:pt x="4" y="174"/>
                    <a:pt x="14" y="223"/>
                    <a:pt x="27" y="223"/>
                  </a:cubicBezTo>
                  <a:cubicBezTo>
                    <a:pt x="40" y="223"/>
                    <a:pt x="49" y="170"/>
                    <a:pt x="49" y="109"/>
                  </a:cubicBezTo>
                  <a:cubicBezTo>
                    <a:pt x="49" y="47"/>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52;p26"/>
            <p:cNvSpPr/>
            <p:nvPr/>
          </p:nvSpPr>
          <p:spPr>
            <a:xfrm>
              <a:off x="-163560" y="3825242"/>
              <a:ext cx="2462" cy="10393"/>
            </a:xfrm>
            <a:custGeom>
              <a:avLst/>
              <a:gdLst/>
              <a:ahLst/>
              <a:cxnLst/>
              <a:rect l="l" t="t" r="r" b="b"/>
              <a:pathLst>
                <a:path w="54" h="228" extrusionOk="0">
                  <a:moveTo>
                    <a:pt x="22" y="1"/>
                  </a:moveTo>
                  <a:cubicBezTo>
                    <a:pt x="9" y="1"/>
                    <a:pt x="1" y="53"/>
                    <a:pt x="5" y="114"/>
                  </a:cubicBezTo>
                  <a:cubicBezTo>
                    <a:pt x="5" y="175"/>
                    <a:pt x="18" y="227"/>
                    <a:pt x="31" y="227"/>
                  </a:cubicBezTo>
                  <a:cubicBezTo>
                    <a:pt x="44" y="223"/>
                    <a:pt x="53" y="175"/>
                    <a:pt x="48" y="114"/>
                  </a:cubicBezTo>
                  <a:cubicBezTo>
                    <a:pt x="48" y="53"/>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53;p26"/>
            <p:cNvSpPr/>
            <p:nvPr/>
          </p:nvSpPr>
          <p:spPr>
            <a:xfrm>
              <a:off x="-162967" y="3845755"/>
              <a:ext cx="2234" cy="10211"/>
            </a:xfrm>
            <a:custGeom>
              <a:avLst/>
              <a:gdLst/>
              <a:ahLst/>
              <a:cxnLst/>
              <a:rect l="l" t="t" r="r" b="b"/>
              <a:pathLst>
                <a:path w="49" h="224" extrusionOk="0">
                  <a:moveTo>
                    <a:pt x="22" y="1"/>
                  </a:moveTo>
                  <a:cubicBezTo>
                    <a:pt x="9" y="1"/>
                    <a:pt x="0" y="49"/>
                    <a:pt x="0" y="114"/>
                  </a:cubicBezTo>
                  <a:cubicBezTo>
                    <a:pt x="0" y="175"/>
                    <a:pt x="14" y="223"/>
                    <a:pt x="27" y="223"/>
                  </a:cubicBezTo>
                  <a:cubicBezTo>
                    <a:pt x="40" y="223"/>
                    <a:pt x="49" y="175"/>
                    <a:pt x="49" y="110"/>
                  </a:cubicBezTo>
                  <a:cubicBezTo>
                    <a:pt x="44"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54;p26"/>
            <p:cNvSpPr/>
            <p:nvPr/>
          </p:nvSpPr>
          <p:spPr>
            <a:xfrm>
              <a:off x="-162603" y="3866086"/>
              <a:ext cx="2462" cy="10393"/>
            </a:xfrm>
            <a:custGeom>
              <a:avLst/>
              <a:gdLst/>
              <a:ahLst/>
              <a:cxnLst/>
              <a:rect l="l" t="t" r="r" b="b"/>
              <a:pathLst>
                <a:path w="54" h="228" extrusionOk="0">
                  <a:moveTo>
                    <a:pt x="23" y="1"/>
                  </a:moveTo>
                  <a:cubicBezTo>
                    <a:pt x="10" y="1"/>
                    <a:pt x="1" y="53"/>
                    <a:pt x="6" y="114"/>
                  </a:cubicBezTo>
                  <a:cubicBezTo>
                    <a:pt x="6" y="175"/>
                    <a:pt x="19" y="227"/>
                    <a:pt x="32" y="227"/>
                  </a:cubicBezTo>
                  <a:cubicBezTo>
                    <a:pt x="45" y="227"/>
                    <a:pt x="53" y="175"/>
                    <a:pt x="49" y="114"/>
                  </a:cubicBezTo>
                  <a:cubicBezTo>
                    <a:pt x="49" y="53"/>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55;p26"/>
            <p:cNvSpPr/>
            <p:nvPr/>
          </p:nvSpPr>
          <p:spPr>
            <a:xfrm>
              <a:off x="-161964" y="3886599"/>
              <a:ext cx="2234" cy="10165"/>
            </a:xfrm>
            <a:custGeom>
              <a:avLst/>
              <a:gdLst/>
              <a:ahLst/>
              <a:cxnLst/>
              <a:rect l="l" t="t" r="r" b="b"/>
              <a:pathLst>
                <a:path w="49" h="223" extrusionOk="0">
                  <a:moveTo>
                    <a:pt x="22" y="1"/>
                  </a:moveTo>
                  <a:cubicBezTo>
                    <a:pt x="9" y="1"/>
                    <a:pt x="0" y="53"/>
                    <a:pt x="0" y="114"/>
                  </a:cubicBezTo>
                  <a:cubicBezTo>
                    <a:pt x="5" y="176"/>
                    <a:pt x="13" y="223"/>
                    <a:pt x="27" y="223"/>
                  </a:cubicBezTo>
                  <a:cubicBezTo>
                    <a:pt x="39" y="223"/>
                    <a:pt x="49" y="176"/>
                    <a:pt x="49" y="114"/>
                  </a:cubicBezTo>
                  <a:cubicBezTo>
                    <a:pt x="49" y="49"/>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56;p26"/>
            <p:cNvSpPr/>
            <p:nvPr/>
          </p:nvSpPr>
          <p:spPr>
            <a:xfrm>
              <a:off x="-161417" y="3907112"/>
              <a:ext cx="2279" cy="10211"/>
            </a:xfrm>
            <a:custGeom>
              <a:avLst/>
              <a:gdLst/>
              <a:ahLst/>
              <a:cxnLst/>
              <a:rect l="l" t="t" r="r" b="b"/>
              <a:pathLst>
                <a:path w="50" h="224" extrusionOk="0">
                  <a:moveTo>
                    <a:pt x="24" y="0"/>
                  </a:moveTo>
                  <a:cubicBezTo>
                    <a:pt x="24" y="0"/>
                    <a:pt x="23" y="0"/>
                    <a:pt x="23" y="1"/>
                  </a:cubicBezTo>
                  <a:cubicBezTo>
                    <a:pt x="10" y="1"/>
                    <a:pt x="1" y="49"/>
                    <a:pt x="1" y="110"/>
                  </a:cubicBezTo>
                  <a:cubicBezTo>
                    <a:pt x="6" y="176"/>
                    <a:pt x="15" y="224"/>
                    <a:pt x="27" y="224"/>
                  </a:cubicBezTo>
                  <a:cubicBezTo>
                    <a:pt x="41" y="224"/>
                    <a:pt x="49" y="172"/>
                    <a:pt x="49" y="110"/>
                  </a:cubicBezTo>
                  <a:cubicBezTo>
                    <a:pt x="45" y="51"/>
                    <a:pt x="37" y="0"/>
                    <a:pt x="2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57;p26"/>
            <p:cNvSpPr/>
            <p:nvPr/>
          </p:nvSpPr>
          <p:spPr>
            <a:xfrm>
              <a:off x="-160779" y="3927443"/>
              <a:ext cx="2234" cy="10211"/>
            </a:xfrm>
            <a:custGeom>
              <a:avLst/>
              <a:gdLst/>
              <a:ahLst/>
              <a:cxnLst/>
              <a:rect l="l" t="t" r="r" b="b"/>
              <a:pathLst>
                <a:path w="49" h="224" extrusionOk="0">
                  <a:moveTo>
                    <a:pt x="23" y="0"/>
                  </a:moveTo>
                  <a:cubicBezTo>
                    <a:pt x="9" y="0"/>
                    <a:pt x="1" y="53"/>
                    <a:pt x="1" y="114"/>
                  </a:cubicBezTo>
                  <a:cubicBezTo>
                    <a:pt x="5" y="173"/>
                    <a:pt x="13" y="224"/>
                    <a:pt x="25" y="224"/>
                  </a:cubicBezTo>
                  <a:cubicBezTo>
                    <a:pt x="26" y="224"/>
                    <a:pt x="26" y="224"/>
                    <a:pt x="27" y="224"/>
                  </a:cubicBezTo>
                  <a:cubicBezTo>
                    <a:pt x="39" y="224"/>
                    <a:pt x="49" y="175"/>
                    <a:pt x="49" y="114"/>
                  </a:cubicBezTo>
                  <a:cubicBezTo>
                    <a:pt x="45" y="49"/>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58;p26"/>
            <p:cNvSpPr/>
            <p:nvPr/>
          </p:nvSpPr>
          <p:spPr>
            <a:xfrm>
              <a:off x="-160187" y="3947956"/>
              <a:ext cx="2234" cy="10211"/>
            </a:xfrm>
            <a:custGeom>
              <a:avLst/>
              <a:gdLst/>
              <a:ahLst/>
              <a:cxnLst/>
              <a:rect l="l" t="t" r="r" b="b"/>
              <a:pathLst>
                <a:path w="49" h="224" extrusionOk="0">
                  <a:moveTo>
                    <a:pt x="22" y="0"/>
                  </a:moveTo>
                  <a:cubicBezTo>
                    <a:pt x="10" y="0"/>
                    <a:pt x="0" y="49"/>
                    <a:pt x="0" y="115"/>
                  </a:cubicBezTo>
                  <a:cubicBezTo>
                    <a:pt x="5" y="175"/>
                    <a:pt x="18" y="224"/>
                    <a:pt x="26" y="224"/>
                  </a:cubicBezTo>
                  <a:cubicBezTo>
                    <a:pt x="40" y="224"/>
                    <a:pt x="48" y="171"/>
                    <a:pt x="48" y="109"/>
                  </a:cubicBezTo>
                  <a:cubicBezTo>
                    <a:pt x="48" y="49"/>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59;p26"/>
            <p:cNvSpPr/>
            <p:nvPr/>
          </p:nvSpPr>
          <p:spPr>
            <a:xfrm>
              <a:off x="-159594" y="3968287"/>
              <a:ext cx="2462" cy="10393"/>
            </a:xfrm>
            <a:custGeom>
              <a:avLst/>
              <a:gdLst/>
              <a:ahLst/>
              <a:cxnLst/>
              <a:rect l="l" t="t" r="r" b="b"/>
              <a:pathLst>
                <a:path w="54" h="228" extrusionOk="0">
                  <a:moveTo>
                    <a:pt x="23" y="0"/>
                  </a:moveTo>
                  <a:cubicBezTo>
                    <a:pt x="9" y="0"/>
                    <a:pt x="1" y="52"/>
                    <a:pt x="5" y="114"/>
                  </a:cubicBezTo>
                  <a:cubicBezTo>
                    <a:pt x="5" y="175"/>
                    <a:pt x="19" y="228"/>
                    <a:pt x="31" y="228"/>
                  </a:cubicBezTo>
                  <a:cubicBezTo>
                    <a:pt x="45" y="223"/>
                    <a:pt x="53" y="175"/>
                    <a:pt x="49" y="114"/>
                  </a:cubicBezTo>
                  <a:cubicBezTo>
                    <a:pt x="49" y="52"/>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60;p26"/>
            <p:cNvSpPr/>
            <p:nvPr/>
          </p:nvSpPr>
          <p:spPr>
            <a:xfrm>
              <a:off x="-158773" y="3988755"/>
              <a:ext cx="2188" cy="10257"/>
            </a:xfrm>
            <a:custGeom>
              <a:avLst/>
              <a:gdLst/>
              <a:ahLst/>
              <a:cxnLst/>
              <a:rect l="l" t="t" r="r" b="b"/>
              <a:pathLst>
                <a:path w="48" h="225" extrusionOk="0">
                  <a:moveTo>
                    <a:pt x="17" y="1"/>
                  </a:moveTo>
                  <a:cubicBezTo>
                    <a:pt x="9" y="1"/>
                    <a:pt x="1" y="53"/>
                    <a:pt x="1" y="115"/>
                  </a:cubicBezTo>
                  <a:cubicBezTo>
                    <a:pt x="1" y="176"/>
                    <a:pt x="13" y="224"/>
                    <a:pt x="27" y="224"/>
                  </a:cubicBezTo>
                  <a:cubicBezTo>
                    <a:pt x="39" y="224"/>
                    <a:pt x="48" y="172"/>
                    <a:pt x="48" y="111"/>
                  </a:cubicBezTo>
                  <a:cubicBezTo>
                    <a:pt x="44" y="49"/>
                    <a:pt x="31" y="1"/>
                    <a:pt x="17"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61;p26"/>
            <p:cNvSpPr/>
            <p:nvPr/>
          </p:nvSpPr>
          <p:spPr>
            <a:xfrm>
              <a:off x="-158181" y="4009086"/>
              <a:ext cx="2416" cy="10439"/>
            </a:xfrm>
            <a:custGeom>
              <a:avLst/>
              <a:gdLst/>
              <a:ahLst/>
              <a:cxnLst/>
              <a:rect l="l" t="t" r="r" b="b"/>
              <a:pathLst>
                <a:path w="53" h="229" extrusionOk="0">
                  <a:moveTo>
                    <a:pt x="22" y="1"/>
                  </a:moveTo>
                  <a:cubicBezTo>
                    <a:pt x="9" y="6"/>
                    <a:pt x="0" y="53"/>
                    <a:pt x="4" y="115"/>
                  </a:cubicBezTo>
                  <a:cubicBezTo>
                    <a:pt x="4" y="176"/>
                    <a:pt x="18" y="228"/>
                    <a:pt x="31" y="228"/>
                  </a:cubicBezTo>
                  <a:cubicBezTo>
                    <a:pt x="44" y="228"/>
                    <a:pt x="53" y="176"/>
                    <a:pt x="48" y="115"/>
                  </a:cubicBezTo>
                  <a:cubicBezTo>
                    <a:pt x="48" y="53"/>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62;p26"/>
            <p:cNvSpPr/>
            <p:nvPr/>
          </p:nvSpPr>
          <p:spPr>
            <a:xfrm>
              <a:off x="-157360" y="4029645"/>
              <a:ext cx="2234" cy="10211"/>
            </a:xfrm>
            <a:custGeom>
              <a:avLst/>
              <a:gdLst/>
              <a:ahLst/>
              <a:cxnLst/>
              <a:rect l="l" t="t" r="r" b="b"/>
              <a:pathLst>
                <a:path w="49" h="224" extrusionOk="0">
                  <a:moveTo>
                    <a:pt x="22" y="1"/>
                  </a:moveTo>
                  <a:cubicBezTo>
                    <a:pt x="8" y="1"/>
                    <a:pt x="0" y="53"/>
                    <a:pt x="0" y="114"/>
                  </a:cubicBezTo>
                  <a:cubicBezTo>
                    <a:pt x="4" y="175"/>
                    <a:pt x="13" y="223"/>
                    <a:pt x="26" y="223"/>
                  </a:cubicBezTo>
                  <a:cubicBezTo>
                    <a:pt x="39" y="223"/>
                    <a:pt x="48" y="175"/>
                    <a:pt x="48" y="110"/>
                  </a:cubicBezTo>
                  <a:cubicBezTo>
                    <a:pt x="43" y="48"/>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63;p26"/>
            <p:cNvSpPr/>
            <p:nvPr/>
          </p:nvSpPr>
          <p:spPr>
            <a:xfrm>
              <a:off x="-156813" y="4050158"/>
              <a:ext cx="2462" cy="10211"/>
            </a:xfrm>
            <a:custGeom>
              <a:avLst/>
              <a:gdLst/>
              <a:ahLst/>
              <a:cxnLst/>
              <a:rect l="l" t="t" r="r" b="b"/>
              <a:pathLst>
                <a:path w="54" h="224" extrusionOk="0">
                  <a:moveTo>
                    <a:pt x="24" y="0"/>
                  </a:moveTo>
                  <a:cubicBezTo>
                    <a:pt x="24" y="0"/>
                    <a:pt x="23" y="1"/>
                    <a:pt x="23" y="1"/>
                  </a:cubicBezTo>
                  <a:cubicBezTo>
                    <a:pt x="10" y="1"/>
                    <a:pt x="1" y="49"/>
                    <a:pt x="5" y="110"/>
                  </a:cubicBezTo>
                  <a:cubicBezTo>
                    <a:pt x="5" y="175"/>
                    <a:pt x="18" y="223"/>
                    <a:pt x="31" y="223"/>
                  </a:cubicBezTo>
                  <a:cubicBezTo>
                    <a:pt x="45" y="223"/>
                    <a:pt x="53" y="171"/>
                    <a:pt x="53" y="110"/>
                  </a:cubicBezTo>
                  <a:cubicBezTo>
                    <a:pt x="49" y="51"/>
                    <a:pt x="37" y="0"/>
                    <a:pt x="2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64;p26"/>
            <p:cNvSpPr/>
            <p:nvPr/>
          </p:nvSpPr>
          <p:spPr>
            <a:xfrm>
              <a:off x="-155993" y="4070489"/>
              <a:ext cx="2416" cy="10165"/>
            </a:xfrm>
            <a:custGeom>
              <a:avLst/>
              <a:gdLst/>
              <a:ahLst/>
              <a:cxnLst/>
              <a:rect l="l" t="t" r="r" b="b"/>
              <a:pathLst>
                <a:path w="53" h="223" extrusionOk="0">
                  <a:moveTo>
                    <a:pt x="22" y="0"/>
                  </a:moveTo>
                  <a:cubicBezTo>
                    <a:pt x="9" y="0"/>
                    <a:pt x="0" y="53"/>
                    <a:pt x="5" y="114"/>
                  </a:cubicBezTo>
                  <a:cubicBezTo>
                    <a:pt x="5" y="175"/>
                    <a:pt x="18" y="223"/>
                    <a:pt x="31" y="223"/>
                  </a:cubicBezTo>
                  <a:cubicBezTo>
                    <a:pt x="44" y="223"/>
                    <a:pt x="53" y="175"/>
                    <a:pt x="49" y="114"/>
                  </a:cubicBezTo>
                  <a:cubicBezTo>
                    <a:pt x="49" y="49"/>
                    <a:pt x="35"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65;p26"/>
            <p:cNvSpPr/>
            <p:nvPr/>
          </p:nvSpPr>
          <p:spPr>
            <a:xfrm>
              <a:off x="-155172" y="4091002"/>
              <a:ext cx="2416" cy="10165"/>
            </a:xfrm>
            <a:custGeom>
              <a:avLst/>
              <a:gdLst/>
              <a:ahLst/>
              <a:cxnLst/>
              <a:rect l="l" t="t" r="r" b="b"/>
              <a:pathLst>
                <a:path w="53" h="223" extrusionOk="0">
                  <a:moveTo>
                    <a:pt x="21" y="0"/>
                  </a:moveTo>
                  <a:cubicBezTo>
                    <a:pt x="9" y="0"/>
                    <a:pt x="0" y="49"/>
                    <a:pt x="0" y="109"/>
                  </a:cubicBezTo>
                  <a:cubicBezTo>
                    <a:pt x="4" y="176"/>
                    <a:pt x="17" y="223"/>
                    <a:pt x="31" y="223"/>
                  </a:cubicBezTo>
                  <a:cubicBezTo>
                    <a:pt x="43" y="223"/>
                    <a:pt x="53" y="170"/>
                    <a:pt x="47" y="109"/>
                  </a:cubicBezTo>
                  <a:cubicBezTo>
                    <a:pt x="47" y="49"/>
                    <a:pt x="35" y="0"/>
                    <a:pt x="2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66;p26"/>
            <p:cNvSpPr/>
            <p:nvPr/>
          </p:nvSpPr>
          <p:spPr>
            <a:xfrm>
              <a:off x="-154397" y="4111333"/>
              <a:ext cx="2416" cy="10165"/>
            </a:xfrm>
            <a:custGeom>
              <a:avLst/>
              <a:gdLst/>
              <a:ahLst/>
              <a:cxnLst/>
              <a:rect l="l" t="t" r="r" b="b"/>
              <a:pathLst>
                <a:path w="53" h="223" extrusionOk="0">
                  <a:moveTo>
                    <a:pt x="22" y="0"/>
                  </a:moveTo>
                  <a:cubicBezTo>
                    <a:pt x="9" y="0"/>
                    <a:pt x="0" y="53"/>
                    <a:pt x="0" y="113"/>
                  </a:cubicBezTo>
                  <a:cubicBezTo>
                    <a:pt x="4" y="172"/>
                    <a:pt x="17" y="223"/>
                    <a:pt x="29" y="223"/>
                  </a:cubicBezTo>
                  <a:cubicBezTo>
                    <a:pt x="29" y="223"/>
                    <a:pt x="30" y="223"/>
                    <a:pt x="30" y="222"/>
                  </a:cubicBezTo>
                  <a:cubicBezTo>
                    <a:pt x="44" y="222"/>
                    <a:pt x="52" y="175"/>
                    <a:pt x="48" y="113"/>
                  </a:cubicBezTo>
                  <a:cubicBezTo>
                    <a:pt x="48" y="48"/>
                    <a:pt x="36" y="0"/>
                    <a:pt x="22"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67;p26"/>
            <p:cNvSpPr/>
            <p:nvPr/>
          </p:nvSpPr>
          <p:spPr>
            <a:xfrm>
              <a:off x="-153622" y="4131846"/>
              <a:ext cx="2462" cy="10211"/>
            </a:xfrm>
            <a:custGeom>
              <a:avLst/>
              <a:gdLst/>
              <a:ahLst/>
              <a:cxnLst/>
              <a:rect l="l" t="t" r="r" b="b"/>
              <a:pathLst>
                <a:path w="54" h="224" extrusionOk="0">
                  <a:moveTo>
                    <a:pt x="23" y="0"/>
                  </a:moveTo>
                  <a:cubicBezTo>
                    <a:pt x="9" y="0"/>
                    <a:pt x="1" y="48"/>
                    <a:pt x="1" y="113"/>
                  </a:cubicBezTo>
                  <a:cubicBezTo>
                    <a:pt x="5" y="175"/>
                    <a:pt x="19" y="223"/>
                    <a:pt x="31" y="223"/>
                  </a:cubicBezTo>
                  <a:cubicBezTo>
                    <a:pt x="45" y="223"/>
                    <a:pt x="53" y="171"/>
                    <a:pt x="49" y="109"/>
                  </a:cubicBezTo>
                  <a:cubicBezTo>
                    <a:pt x="45" y="48"/>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68;p26"/>
            <p:cNvSpPr/>
            <p:nvPr/>
          </p:nvSpPr>
          <p:spPr>
            <a:xfrm>
              <a:off x="-152802" y="4152131"/>
              <a:ext cx="2462" cy="10439"/>
            </a:xfrm>
            <a:custGeom>
              <a:avLst/>
              <a:gdLst/>
              <a:ahLst/>
              <a:cxnLst/>
              <a:rect l="l" t="t" r="r" b="b"/>
              <a:pathLst>
                <a:path w="54" h="229" extrusionOk="0">
                  <a:moveTo>
                    <a:pt x="22" y="1"/>
                  </a:moveTo>
                  <a:cubicBezTo>
                    <a:pt x="9" y="1"/>
                    <a:pt x="1" y="53"/>
                    <a:pt x="1" y="114"/>
                  </a:cubicBezTo>
                  <a:cubicBezTo>
                    <a:pt x="5" y="176"/>
                    <a:pt x="17" y="228"/>
                    <a:pt x="31" y="228"/>
                  </a:cubicBezTo>
                  <a:cubicBezTo>
                    <a:pt x="44" y="224"/>
                    <a:pt x="53" y="176"/>
                    <a:pt x="48" y="114"/>
                  </a:cubicBezTo>
                  <a:cubicBezTo>
                    <a:pt x="48" y="53"/>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69;p26"/>
            <p:cNvSpPr/>
            <p:nvPr/>
          </p:nvSpPr>
          <p:spPr>
            <a:xfrm>
              <a:off x="-152027" y="4172645"/>
              <a:ext cx="2416" cy="10257"/>
            </a:xfrm>
            <a:custGeom>
              <a:avLst/>
              <a:gdLst/>
              <a:ahLst/>
              <a:cxnLst/>
              <a:rect l="l" t="t" r="r" b="b"/>
              <a:pathLst>
                <a:path w="53" h="225" extrusionOk="0">
                  <a:moveTo>
                    <a:pt x="23" y="1"/>
                  </a:moveTo>
                  <a:cubicBezTo>
                    <a:pt x="10" y="1"/>
                    <a:pt x="0" y="49"/>
                    <a:pt x="0" y="115"/>
                  </a:cubicBezTo>
                  <a:cubicBezTo>
                    <a:pt x="5" y="176"/>
                    <a:pt x="18" y="224"/>
                    <a:pt x="31" y="224"/>
                  </a:cubicBezTo>
                  <a:cubicBezTo>
                    <a:pt x="45" y="224"/>
                    <a:pt x="53" y="172"/>
                    <a:pt x="49" y="110"/>
                  </a:cubicBezTo>
                  <a:cubicBezTo>
                    <a:pt x="49" y="49"/>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70;p26"/>
            <p:cNvSpPr/>
            <p:nvPr/>
          </p:nvSpPr>
          <p:spPr>
            <a:xfrm>
              <a:off x="-151206" y="4192976"/>
              <a:ext cx="2416" cy="10439"/>
            </a:xfrm>
            <a:custGeom>
              <a:avLst/>
              <a:gdLst/>
              <a:ahLst/>
              <a:cxnLst/>
              <a:rect l="l" t="t" r="r" b="b"/>
              <a:pathLst>
                <a:path w="53" h="229" extrusionOk="0">
                  <a:moveTo>
                    <a:pt x="22" y="1"/>
                  </a:moveTo>
                  <a:cubicBezTo>
                    <a:pt x="9" y="1"/>
                    <a:pt x="0" y="53"/>
                    <a:pt x="0" y="115"/>
                  </a:cubicBezTo>
                  <a:cubicBezTo>
                    <a:pt x="5" y="176"/>
                    <a:pt x="18" y="228"/>
                    <a:pt x="31" y="228"/>
                  </a:cubicBezTo>
                  <a:cubicBezTo>
                    <a:pt x="44" y="224"/>
                    <a:pt x="53" y="176"/>
                    <a:pt x="49" y="115"/>
                  </a:cubicBezTo>
                  <a:cubicBezTo>
                    <a:pt x="49" y="53"/>
                    <a:pt x="35"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71;p26"/>
            <p:cNvSpPr/>
            <p:nvPr/>
          </p:nvSpPr>
          <p:spPr>
            <a:xfrm>
              <a:off x="-150386" y="4213489"/>
              <a:ext cx="2416" cy="10211"/>
            </a:xfrm>
            <a:custGeom>
              <a:avLst/>
              <a:gdLst/>
              <a:ahLst/>
              <a:cxnLst/>
              <a:rect l="l" t="t" r="r" b="b"/>
              <a:pathLst>
                <a:path w="53" h="224" extrusionOk="0">
                  <a:moveTo>
                    <a:pt x="21" y="0"/>
                  </a:moveTo>
                  <a:cubicBezTo>
                    <a:pt x="9" y="0"/>
                    <a:pt x="0" y="53"/>
                    <a:pt x="4" y="115"/>
                  </a:cubicBezTo>
                  <a:cubicBezTo>
                    <a:pt x="4" y="176"/>
                    <a:pt x="17" y="224"/>
                    <a:pt x="31" y="224"/>
                  </a:cubicBezTo>
                  <a:cubicBezTo>
                    <a:pt x="43" y="224"/>
                    <a:pt x="53" y="171"/>
                    <a:pt x="47" y="111"/>
                  </a:cubicBezTo>
                  <a:cubicBezTo>
                    <a:pt x="47" y="49"/>
                    <a:pt x="35" y="0"/>
                    <a:pt x="2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72;p26"/>
            <p:cNvSpPr/>
            <p:nvPr/>
          </p:nvSpPr>
          <p:spPr>
            <a:xfrm>
              <a:off x="-149656" y="4233820"/>
              <a:ext cx="2462" cy="10393"/>
            </a:xfrm>
            <a:custGeom>
              <a:avLst/>
              <a:gdLst/>
              <a:ahLst/>
              <a:cxnLst/>
              <a:rect l="l" t="t" r="r" b="b"/>
              <a:pathLst>
                <a:path w="54" h="228" extrusionOk="0">
                  <a:moveTo>
                    <a:pt x="23" y="0"/>
                  </a:moveTo>
                  <a:cubicBezTo>
                    <a:pt x="10" y="5"/>
                    <a:pt x="1" y="53"/>
                    <a:pt x="5" y="115"/>
                  </a:cubicBezTo>
                  <a:cubicBezTo>
                    <a:pt x="5" y="175"/>
                    <a:pt x="19" y="228"/>
                    <a:pt x="31" y="228"/>
                  </a:cubicBezTo>
                  <a:cubicBezTo>
                    <a:pt x="45" y="228"/>
                    <a:pt x="53" y="175"/>
                    <a:pt x="49" y="115"/>
                  </a:cubicBezTo>
                  <a:cubicBezTo>
                    <a:pt x="49" y="53"/>
                    <a:pt x="37"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73;p26"/>
            <p:cNvSpPr/>
            <p:nvPr/>
          </p:nvSpPr>
          <p:spPr>
            <a:xfrm>
              <a:off x="-148836" y="4254378"/>
              <a:ext cx="2462" cy="10165"/>
            </a:xfrm>
            <a:custGeom>
              <a:avLst/>
              <a:gdLst/>
              <a:ahLst/>
              <a:cxnLst/>
              <a:rect l="l" t="t" r="r" b="b"/>
              <a:pathLst>
                <a:path w="54" h="223" extrusionOk="0">
                  <a:moveTo>
                    <a:pt x="23" y="0"/>
                  </a:moveTo>
                  <a:cubicBezTo>
                    <a:pt x="9" y="0"/>
                    <a:pt x="1" y="53"/>
                    <a:pt x="5" y="114"/>
                  </a:cubicBezTo>
                  <a:cubicBezTo>
                    <a:pt x="5" y="174"/>
                    <a:pt x="19" y="223"/>
                    <a:pt x="31" y="223"/>
                  </a:cubicBezTo>
                  <a:cubicBezTo>
                    <a:pt x="45" y="223"/>
                    <a:pt x="53" y="174"/>
                    <a:pt x="49" y="109"/>
                  </a:cubicBezTo>
                  <a:cubicBezTo>
                    <a:pt x="49" y="47"/>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74;p26"/>
            <p:cNvSpPr/>
            <p:nvPr/>
          </p:nvSpPr>
          <p:spPr>
            <a:xfrm>
              <a:off x="-148015" y="4274846"/>
              <a:ext cx="2462" cy="10211"/>
            </a:xfrm>
            <a:custGeom>
              <a:avLst/>
              <a:gdLst/>
              <a:ahLst/>
              <a:cxnLst/>
              <a:rect l="l" t="t" r="r" b="b"/>
              <a:pathLst>
                <a:path w="54" h="224" extrusionOk="0">
                  <a:moveTo>
                    <a:pt x="23" y="1"/>
                  </a:moveTo>
                  <a:cubicBezTo>
                    <a:pt x="23" y="1"/>
                    <a:pt x="22" y="1"/>
                    <a:pt x="22" y="1"/>
                  </a:cubicBezTo>
                  <a:cubicBezTo>
                    <a:pt x="9" y="1"/>
                    <a:pt x="1" y="49"/>
                    <a:pt x="5" y="110"/>
                  </a:cubicBezTo>
                  <a:cubicBezTo>
                    <a:pt x="5" y="175"/>
                    <a:pt x="17" y="224"/>
                    <a:pt x="31" y="224"/>
                  </a:cubicBezTo>
                  <a:cubicBezTo>
                    <a:pt x="44" y="224"/>
                    <a:pt x="53" y="171"/>
                    <a:pt x="48" y="110"/>
                  </a:cubicBezTo>
                  <a:cubicBezTo>
                    <a:pt x="48" y="52"/>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75;p26"/>
            <p:cNvSpPr/>
            <p:nvPr/>
          </p:nvSpPr>
          <p:spPr>
            <a:xfrm>
              <a:off x="-147240" y="4295177"/>
              <a:ext cx="2416" cy="10211"/>
            </a:xfrm>
            <a:custGeom>
              <a:avLst/>
              <a:gdLst/>
              <a:ahLst/>
              <a:cxnLst/>
              <a:rect l="l" t="t" r="r" b="b"/>
              <a:pathLst>
                <a:path w="53" h="224" extrusionOk="0">
                  <a:moveTo>
                    <a:pt x="22" y="1"/>
                  </a:moveTo>
                  <a:cubicBezTo>
                    <a:pt x="10" y="1"/>
                    <a:pt x="0" y="53"/>
                    <a:pt x="5" y="114"/>
                  </a:cubicBezTo>
                  <a:cubicBezTo>
                    <a:pt x="5" y="175"/>
                    <a:pt x="18" y="223"/>
                    <a:pt x="31" y="223"/>
                  </a:cubicBezTo>
                  <a:cubicBezTo>
                    <a:pt x="44" y="223"/>
                    <a:pt x="53" y="175"/>
                    <a:pt x="49" y="110"/>
                  </a:cubicBezTo>
                  <a:cubicBezTo>
                    <a:pt x="49" y="49"/>
                    <a:pt x="36" y="1"/>
                    <a:pt x="2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76;p26"/>
            <p:cNvSpPr/>
            <p:nvPr/>
          </p:nvSpPr>
          <p:spPr>
            <a:xfrm>
              <a:off x="-146420" y="4315690"/>
              <a:ext cx="2416" cy="10211"/>
            </a:xfrm>
            <a:custGeom>
              <a:avLst/>
              <a:gdLst/>
              <a:ahLst/>
              <a:cxnLst/>
              <a:rect l="l" t="t" r="r" b="b"/>
              <a:pathLst>
                <a:path w="53" h="224" extrusionOk="0">
                  <a:moveTo>
                    <a:pt x="24" y="1"/>
                  </a:moveTo>
                  <a:cubicBezTo>
                    <a:pt x="23" y="1"/>
                    <a:pt x="23" y="1"/>
                    <a:pt x="22" y="1"/>
                  </a:cubicBezTo>
                  <a:cubicBezTo>
                    <a:pt x="9" y="1"/>
                    <a:pt x="0" y="49"/>
                    <a:pt x="4" y="110"/>
                  </a:cubicBezTo>
                  <a:cubicBezTo>
                    <a:pt x="4" y="176"/>
                    <a:pt x="18" y="223"/>
                    <a:pt x="31" y="223"/>
                  </a:cubicBezTo>
                  <a:cubicBezTo>
                    <a:pt x="44" y="223"/>
                    <a:pt x="53" y="171"/>
                    <a:pt x="48" y="110"/>
                  </a:cubicBezTo>
                  <a:cubicBezTo>
                    <a:pt x="48" y="51"/>
                    <a:pt x="36" y="1"/>
                    <a:pt x="2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77;p26"/>
            <p:cNvSpPr/>
            <p:nvPr/>
          </p:nvSpPr>
          <p:spPr>
            <a:xfrm>
              <a:off x="-145599" y="4336021"/>
              <a:ext cx="2416" cy="10211"/>
            </a:xfrm>
            <a:custGeom>
              <a:avLst/>
              <a:gdLst/>
              <a:ahLst/>
              <a:cxnLst/>
              <a:rect l="l" t="t" r="r" b="b"/>
              <a:pathLst>
                <a:path w="53" h="224" extrusionOk="0">
                  <a:moveTo>
                    <a:pt x="21" y="1"/>
                  </a:moveTo>
                  <a:cubicBezTo>
                    <a:pt x="8" y="1"/>
                    <a:pt x="0" y="53"/>
                    <a:pt x="4" y="114"/>
                  </a:cubicBezTo>
                  <a:cubicBezTo>
                    <a:pt x="4" y="173"/>
                    <a:pt x="16" y="223"/>
                    <a:pt x="29" y="223"/>
                  </a:cubicBezTo>
                  <a:cubicBezTo>
                    <a:pt x="29" y="223"/>
                    <a:pt x="30" y="223"/>
                    <a:pt x="30" y="223"/>
                  </a:cubicBezTo>
                  <a:cubicBezTo>
                    <a:pt x="43" y="223"/>
                    <a:pt x="52" y="176"/>
                    <a:pt x="47" y="114"/>
                  </a:cubicBezTo>
                  <a:cubicBezTo>
                    <a:pt x="47" y="49"/>
                    <a:pt x="35" y="1"/>
                    <a:pt x="2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78;p26"/>
            <p:cNvSpPr/>
            <p:nvPr/>
          </p:nvSpPr>
          <p:spPr>
            <a:xfrm>
              <a:off x="-144870" y="4356534"/>
              <a:ext cx="2462" cy="10257"/>
            </a:xfrm>
            <a:custGeom>
              <a:avLst/>
              <a:gdLst/>
              <a:ahLst/>
              <a:cxnLst/>
              <a:rect l="l" t="t" r="r" b="b"/>
              <a:pathLst>
                <a:path w="54" h="225" extrusionOk="0">
                  <a:moveTo>
                    <a:pt x="23" y="1"/>
                  </a:moveTo>
                  <a:cubicBezTo>
                    <a:pt x="10" y="1"/>
                    <a:pt x="1" y="49"/>
                    <a:pt x="5" y="114"/>
                  </a:cubicBezTo>
                  <a:cubicBezTo>
                    <a:pt x="5" y="176"/>
                    <a:pt x="19" y="224"/>
                    <a:pt x="31" y="224"/>
                  </a:cubicBezTo>
                  <a:cubicBezTo>
                    <a:pt x="45" y="224"/>
                    <a:pt x="53" y="172"/>
                    <a:pt x="49" y="110"/>
                  </a:cubicBezTo>
                  <a:cubicBezTo>
                    <a:pt x="49" y="49"/>
                    <a:pt x="36" y="1"/>
                    <a:pt x="2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79;p26"/>
            <p:cNvSpPr/>
            <p:nvPr/>
          </p:nvSpPr>
          <p:spPr>
            <a:xfrm>
              <a:off x="-144049" y="4376865"/>
              <a:ext cx="2462" cy="10393"/>
            </a:xfrm>
            <a:custGeom>
              <a:avLst/>
              <a:gdLst/>
              <a:ahLst/>
              <a:cxnLst/>
              <a:rect l="l" t="t" r="r" b="b"/>
              <a:pathLst>
                <a:path w="54" h="228" extrusionOk="0">
                  <a:moveTo>
                    <a:pt x="23" y="0"/>
                  </a:moveTo>
                  <a:cubicBezTo>
                    <a:pt x="9" y="0"/>
                    <a:pt x="1" y="53"/>
                    <a:pt x="1" y="114"/>
                  </a:cubicBezTo>
                  <a:cubicBezTo>
                    <a:pt x="5" y="176"/>
                    <a:pt x="18" y="228"/>
                    <a:pt x="31" y="228"/>
                  </a:cubicBezTo>
                  <a:cubicBezTo>
                    <a:pt x="45" y="224"/>
                    <a:pt x="53" y="176"/>
                    <a:pt x="49" y="114"/>
                  </a:cubicBezTo>
                  <a:cubicBezTo>
                    <a:pt x="45" y="53"/>
                    <a:pt x="35"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80;p26"/>
            <p:cNvSpPr/>
            <p:nvPr/>
          </p:nvSpPr>
          <p:spPr>
            <a:xfrm>
              <a:off x="-143229" y="4397378"/>
              <a:ext cx="2188" cy="10211"/>
            </a:xfrm>
            <a:custGeom>
              <a:avLst/>
              <a:gdLst/>
              <a:ahLst/>
              <a:cxnLst/>
              <a:rect l="l" t="t" r="r" b="b"/>
              <a:pathLst>
                <a:path w="48" h="224" extrusionOk="0">
                  <a:moveTo>
                    <a:pt x="17" y="0"/>
                  </a:moveTo>
                  <a:cubicBezTo>
                    <a:pt x="9" y="0"/>
                    <a:pt x="0" y="49"/>
                    <a:pt x="0" y="115"/>
                  </a:cubicBezTo>
                  <a:cubicBezTo>
                    <a:pt x="5" y="175"/>
                    <a:pt x="13" y="224"/>
                    <a:pt x="27" y="224"/>
                  </a:cubicBezTo>
                  <a:cubicBezTo>
                    <a:pt x="39" y="224"/>
                    <a:pt x="48" y="171"/>
                    <a:pt x="48" y="109"/>
                  </a:cubicBezTo>
                  <a:cubicBezTo>
                    <a:pt x="43" y="49"/>
                    <a:pt x="31" y="0"/>
                    <a:pt x="17"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81;p26"/>
            <p:cNvSpPr/>
            <p:nvPr/>
          </p:nvSpPr>
          <p:spPr>
            <a:xfrm>
              <a:off x="-142636" y="4417892"/>
              <a:ext cx="2416" cy="10211"/>
            </a:xfrm>
            <a:custGeom>
              <a:avLst/>
              <a:gdLst/>
              <a:ahLst/>
              <a:cxnLst/>
              <a:rect l="l" t="t" r="r" b="b"/>
              <a:pathLst>
                <a:path w="53" h="224" extrusionOk="0">
                  <a:moveTo>
                    <a:pt x="24" y="0"/>
                  </a:moveTo>
                  <a:cubicBezTo>
                    <a:pt x="23" y="0"/>
                    <a:pt x="23" y="0"/>
                    <a:pt x="22" y="0"/>
                  </a:cubicBezTo>
                  <a:cubicBezTo>
                    <a:pt x="8" y="0"/>
                    <a:pt x="0" y="49"/>
                    <a:pt x="4" y="110"/>
                  </a:cubicBezTo>
                  <a:cubicBezTo>
                    <a:pt x="4" y="175"/>
                    <a:pt x="18" y="224"/>
                    <a:pt x="30" y="224"/>
                  </a:cubicBezTo>
                  <a:cubicBezTo>
                    <a:pt x="44" y="224"/>
                    <a:pt x="53" y="171"/>
                    <a:pt x="48" y="110"/>
                  </a:cubicBezTo>
                  <a:cubicBezTo>
                    <a:pt x="48" y="51"/>
                    <a:pt x="36" y="0"/>
                    <a:pt x="2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82;p26"/>
            <p:cNvSpPr/>
            <p:nvPr/>
          </p:nvSpPr>
          <p:spPr>
            <a:xfrm>
              <a:off x="-141861" y="4438223"/>
              <a:ext cx="2279" cy="10393"/>
            </a:xfrm>
            <a:custGeom>
              <a:avLst/>
              <a:gdLst/>
              <a:ahLst/>
              <a:cxnLst/>
              <a:rect l="l" t="t" r="r" b="b"/>
              <a:pathLst>
                <a:path w="50" h="228" extrusionOk="0">
                  <a:moveTo>
                    <a:pt x="23" y="0"/>
                  </a:moveTo>
                  <a:cubicBezTo>
                    <a:pt x="9" y="5"/>
                    <a:pt x="1" y="52"/>
                    <a:pt x="1" y="114"/>
                  </a:cubicBezTo>
                  <a:cubicBezTo>
                    <a:pt x="5" y="179"/>
                    <a:pt x="13" y="228"/>
                    <a:pt x="27" y="228"/>
                  </a:cubicBezTo>
                  <a:cubicBezTo>
                    <a:pt x="40" y="228"/>
                    <a:pt x="49" y="175"/>
                    <a:pt x="49" y="114"/>
                  </a:cubicBezTo>
                  <a:cubicBezTo>
                    <a:pt x="44" y="52"/>
                    <a:pt x="36"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83;p26"/>
            <p:cNvSpPr/>
            <p:nvPr/>
          </p:nvSpPr>
          <p:spPr>
            <a:xfrm>
              <a:off x="-141269" y="4458781"/>
              <a:ext cx="2234" cy="4558"/>
            </a:xfrm>
            <a:custGeom>
              <a:avLst/>
              <a:gdLst/>
              <a:ahLst/>
              <a:cxnLst/>
              <a:rect l="l" t="t" r="r" b="b"/>
              <a:pathLst>
                <a:path w="49" h="100" extrusionOk="0">
                  <a:moveTo>
                    <a:pt x="23" y="0"/>
                  </a:moveTo>
                  <a:cubicBezTo>
                    <a:pt x="10" y="0"/>
                    <a:pt x="0" y="21"/>
                    <a:pt x="0" y="52"/>
                  </a:cubicBezTo>
                  <a:cubicBezTo>
                    <a:pt x="0" y="79"/>
                    <a:pt x="14" y="100"/>
                    <a:pt x="27" y="100"/>
                  </a:cubicBezTo>
                  <a:cubicBezTo>
                    <a:pt x="40" y="100"/>
                    <a:pt x="49" y="79"/>
                    <a:pt x="49" y="47"/>
                  </a:cubicBezTo>
                  <a:cubicBezTo>
                    <a:pt x="49" y="21"/>
                    <a:pt x="36" y="0"/>
                    <a:pt x="2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84;p26"/>
            <p:cNvSpPr/>
            <p:nvPr/>
          </p:nvSpPr>
          <p:spPr>
            <a:xfrm>
              <a:off x="-115741" y="2713425"/>
              <a:ext cx="34098" cy="228107"/>
            </a:xfrm>
            <a:custGeom>
              <a:avLst/>
              <a:gdLst/>
              <a:ahLst/>
              <a:cxnLst/>
              <a:rect l="l" t="t" r="r" b="b"/>
              <a:pathLst>
                <a:path w="748" h="5004" extrusionOk="0">
                  <a:moveTo>
                    <a:pt x="5" y="0"/>
                  </a:moveTo>
                  <a:cubicBezTo>
                    <a:pt x="1" y="0"/>
                    <a:pt x="1" y="18"/>
                    <a:pt x="1" y="53"/>
                  </a:cubicBezTo>
                  <a:cubicBezTo>
                    <a:pt x="5" y="101"/>
                    <a:pt x="5" y="153"/>
                    <a:pt x="5" y="206"/>
                  </a:cubicBezTo>
                  <a:cubicBezTo>
                    <a:pt x="13" y="367"/>
                    <a:pt x="22" y="560"/>
                    <a:pt x="31" y="779"/>
                  </a:cubicBezTo>
                  <a:cubicBezTo>
                    <a:pt x="57" y="1290"/>
                    <a:pt x="88" y="1936"/>
                    <a:pt x="122" y="2654"/>
                  </a:cubicBezTo>
                  <a:cubicBezTo>
                    <a:pt x="166" y="3383"/>
                    <a:pt x="197" y="4044"/>
                    <a:pt x="237" y="4528"/>
                  </a:cubicBezTo>
                  <a:cubicBezTo>
                    <a:pt x="253" y="4647"/>
                    <a:pt x="284" y="4756"/>
                    <a:pt x="341" y="4839"/>
                  </a:cubicBezTo>
                  <a:cubicBezTo>
                    <a:pt x="398" y="4917"/>
                    <a:pt x="477" y="4965"/>
                    <a:pt x="538" y="4987"/>
                  </a:cubicBezTo>
                  <a:cubicBezTo>
                    <a:pt x="575" y="4999"/>
                    <a:pt x="608" y="5004"/>
                    <a:pt x="636" y="5004"/>
                  </a:cubicBezTo>
                  <a:cubicBezTo>
                    <a:pt x="705" y="5004"/>
                    <a:pt x="743" y="4978"/>
                    <a:pt x="747" y="4978"/>
                  </a:cubicBezTo>
                  <a:cubicBezTo>
                    <a:pt x="747" y="4978"/>
                    <a:pt x="747" y="4978"/>
                    <a:pt x="747" y="4978"/>
                  </a:cubicBezTo>
                  <a:lnTo>
                    <a:pt x="747" y="4978"/>
                  </a:lnTo>
                  <a:cubicBezTo>
                    <a:pt x="747" y="4977"/>
                    <a:pt x="747" y="4977"/>
                    <a:pt x="746" y="4977"/>
                  </a:cubicBezTo>
                  <a:cubicBezTo>
                    <a:pt x="739" y="4977"/>
                    <a:pt x="708" y="4991"/>
                    <a:pt x="657" y="4991"/>
                  </a:cubicBezTo>
                  <a:cubicBezTo>
                    <a:pt x="627" y="4991"/>
                    <a:pt x="590" y="4986"/>
                    <a:pt x="546" y="4970"/>
                  </a:cubicBezTo>
                  <a:cubicBezTo>
                    <a:pt x="485" y="4948"/>
                    <a:pt x="415" y="4899"/>
                    <a:pt x="362" y="4821"/>
                  </a:cubicBezTo>
                  <a:cubicBezTo>
                    <a:pt x="315" y="4746"/>
                    <a:pt x="284" y="4641"/>
                    <a:pt x="271" y="4524"/>
                  </a:cubicBezTo>
                  <a:cubicBezTo>
                    <a:pt x="245" y="4012"/>
                    <a:pt x="210" y="3366"/>
                    <a:pt x="170" y="2649"/>
                  </a:cubicBezTo>
                  <a:cubicBezTo>
                    <a:pt x="132" y="1932"/>
                    <a:pt x="92" y="1285"/>
                    <a:pt x="61" y="774"/>
                  </a:cubicBezTo>
                  <a:cubicBezTo>
                    <a:pt x="48" y="556"/>
                    <a:pt x="35" y="367"/>
                    <a:pt x="22" y="206"/>
                  </a:cubicBezTo>
                  <a:cubicBezTo>
                    <a:pt x="17" y="153"/>
                    <a:pt x="13" y="101"/>
                    <a:pt x="13" y="53"/>
                  </a:cubicBezTo>
                  <a:cubicBezTo>
                    <a:pt x="9" y="18"/>
                    <a:pt x="5" y="0"/>
                    <a:pt x="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85;p26"/>
            <p:cNvSpPr/>
            <p:nvPr/>
          </p:nvSpPr>
          <p:spPr>
            <a:xfrm>
              <a:off x="-478734" y="2928814"/>
              <a:ext cx="58622" cy="168619"/>
            </a:xfrm>
            <a:custGeom>
              <a:avLst/>
              <a:gdLst/>
              <a:ahLst/>
              <a:cxnLst/>
              <a:rect l="l" t="t" r="r" b="b"/>
              <a:pathLst>
                <a:path w="1286" h="3699" extrusionOk="0">
                  <a:moveTo>
                    <a:pt x="717" y="0"/>
                  </a:moveTo>
                  <a:cubicBezTo>
                    <a:pt x="521" y="39"/>
                    <a:pt x="346" y="74"/>
                    <a:pt x="193" y="100"/>
                  </a:cubicBezTo>
                  <a:cubicBezTo>
                    <a:pt x="140" y="114"/>
                    <a:pt x="97" y="122"/>
                    <a:pt x="49" y="131"/>
                  </a:cubicBezTo>
                  <a:cubicBezTo>
                    <a:pt x="19" y="140"/>
                    <a:pt x="1" y="144"/>
                    <a:pt x="1" y="148"/>
                  </a:cubicBezTo>
                  <a:cubicBezTo>
                    <a:pt x="1" y="148"/>
                    <a:pt x="19" y="148"/>
                    <a:pt x="53" y="144"/>
                  </a:cubicBezTo>
                  <a:cubicBezTo>
                    <a:pt x="97" y="136"/>
                    <a:pt x="145" y="126"/>
                    <a:pt x="197" y="122"/>
                  </a:cubicBezTo>
                  <a:cubicBezTo>
                    <a:pt x="346" y="96"/>
                    <a:pt x="516" y="67"/>
                    <a:pt x="711" y="37"/>
                  </a:cubicBezTo>
                  <a:lnTo>
                    <a:pt x="711" y="37"/>
                  </a:lnTo>
                  <a:cubicBezTo>
                    <a:pt x="867" y="435"/>
                    <a:pt x="1037" y="987"/>
                    <a:pt x="1137" y="1617"/>
                  </a:cubicBezTo>
                  <a:cubicBezTo>
                    <a:pt x="1189" y="1941"/>
                    <a:pt x="1220" y="2255"/>
                    <a:pt x="1229" y="2538"/>
                  </a:cubicBezTo>
                  <a:cubicBezTo>
                    <a:pt x="1246" y="2823"/>
                    <a:pt x="1233" y="3081"/>
                    <a:pt x="1150" y="3278"/>
                  </a:cubicBezTo>
                  <a:cubicBezTo>
                    <a:pt x="1067" y="3474"/>
                    <a:pt x="927" y="3593"/>
                    <a:pt x="818" y="3645"/>
                  </a:cubicBezTo>
                  <a:cubicBezTo>
                    <a:pt x="713" y="3692"/>
                    <a:pt x="643" y="3692"/>
                    <a:pt x="643" y="3697"/>
                  </a:cubicBezTo>
                  <a:cubicBezTo>
                    <a:pt x="643" y="3697"/>
                    <a:pt x="648" y="3698"/>
                    <a:pt x="658" y="3698"/>
                  </a:cubicBezTo>
                  <a:cubicBezTo>
                    <a:pt x="685" y="3698"/>
                    <a:pt x="744" y="3694"/>
                    <a:pt x="826" y="3662"/>
                  </a:cubicBezTo>
                  <a:cubicBezTo>
                    <a:pt x="941" y="3614"/>
                    <a:pt x="1088" y="3496"/>
                    <a:pt x="1181" y="3290"/>
                  </a:cubicBezTo>
                  <a:cubicBezTo>
                    <a:pt x="1272" y="3089"/>
                    <a:pt x="1286" y="2823"/>
                    <a:pt x="1272" y="2534"/>
                  </a:cubicBezTo>
                  <a:cubicBezTo>
                    <a:pt x="1264" y="2250"/>
                    <a:pt x="1237" y="1935"/>
                    <a:pt x="1185" y="1608"/>
                  </a:cubicBezTo>
                  <a:cubicBezTo>
                    <a:pt x="1080" y="970"/>
                    <a:pt x="901" y="406"/>
                    <a:pt x="739" y="13"/>
                  </a:cubicBezTo>
                  <a:lnTo>
                    <a:pt x="731"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86;p26"/>
            <p:cNvSpPr/>
            <p:nvPr/>
          </p:nvSpPr>
          <p:spPr>
            <a:xfrm>
              <a:off x="-477731" y="2960404"/>
              <a:ext cx="39887" cy="9208"/>
            </a:xfrm>
            <a:custGeom>
              <a:avLst/>
              <a:gdLst/>
              <a:ahLst/>
              <a:cxnLst/>
              <a:rect l="l" t="t" r="r" b="b"/>
              <a:pathLst>
                <a:path w="875" h="202" extrusionOk="0">
                  <a:moveTo>
                    <a:pt x="863" y="0"/>
                  </a:moveTo>
                  <a:cubicBezTo>
                    <a:pt x="826" y="0"/>
                    <a:pt x="647" y="29"/>
                    <a:pt x="433" y="76"/>
                  </a:cubicBezTo>
                  <a:cubicBezTo>
                    <a:pt x="193" y="133"/>
                    <a:pt x="1" y="185"/>
                    <a:pt x="5" y="199"/>
                  </a:cubicBezTo>
                  <a:cubicBezTo>
                    <a:pt x="6" y="201"/>
                    <a:pt x="10" y="201"/>
                    <a:pt x="18" y="201"/>
                  </a:cubicBezTo>
                  <a:cubicBezTo>
                    <a:pt x="65" y="201"/>
                    <a:pt x="239" y="169"/>
                    <a:pt x="442" y="124"/>
                  </a:cubicBezTo>
                  <a:cubicBezTo>
                    <a:pt x="683" y="72"/>
                    <a:pt x="875" y="15"/>
                    <a:pt x="870" y="2"/>
                  </a:cubicBezTo>
                  <a:cubicBezTo>
                    <a:pt x="870" y="1"/>
                    <a:pt x="868" y="0"/>
                    <a:pt x="86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87;p26"/>
            <p:cNvSpPr/>
            <p:nvPr/>
          </p:nvSpPr>
          <p:spPr>
            <a:xfrm>
              <a:off x="-823767" y="1859801"/>
              <a:ext cx="1492955" cy="1042757"/>
            </a:xfrm>
            <a:custGeom>
              <a:avLst/>
              <a:gdLst/>
              <a:ahLst/>
              <a:cxnLst/>
              <a:rect l="l" t="t" r="r" b="b"/>
              <a:pathLst>
                <a:path w="32751" h="22875" extrusionOk="0">
                  <a:moveTo>
                    <a:pt x="8496" y="11791"/>
                  </a:moveTo>
                  <a:cubicBezTo>
                    <a:pt x="8990" y="14807"/>
                    <a:pt x="9659" y="18281"/>
                    <a:pt x="9724" y="18621"/>
                  </a:cubicBezTo>
                  <a:cubicBezTo>
                    <a:pt x="8011" y="17463"/>
                    <a:pt x="5327" y="15589"/>
                    <a:pt x="5420" y="15283"/>
                  </a:cubicBezTo>
                  <a:cubicBezTo>
                    <a:pt x="5490" y="15043"/>
                    <a:pt x="7072" y="13316"/>
                    <a:pt x="8496" y="11791"/>
                  </a:cubicBezTo>
                  <a:close/>
                  <a:moveTo>
                    <a:pt x="30237" y="0"/>
                  </a:moveTo>
                  <a:cubicBezTo>
                    <a:pt x="24675" y="5018"/>
                    <a:pt x="17801" y="5482"/>
                    <a:pt x="15446" y="5482"/>
                  </a:cubicBezTo>
                  <a:cubicBezTo>
                    <a:pt x="14911" y="5482"/>
                    <a:pt x="14610" y="5459"/>
                    <a:pt x="14610" y="5459"/>
                  </a:cubicBezTo>
                  <a:lnTo>
                    <a:pt x="14610" y="5472"/>
                  </a:lnTo>
                  <a:cubicBezTo>
                    <a:pt x="14216" y="5411"/>
                    <a:pt x="12145" y="5079"/>
                    <a:pt x="11459" y="5065"/>
                  </a:cubicBezTo>
                  <a:cubicBezTo>
                    <a:pt x="11342" y="5063"/>
                    <a:pt x="11192" y="5057"/>
                    <a:pt x="11019" y="5057"/>
                  </a:cubicBezTo>
                  <a:cubicBezTo>
                    <a:pt x="10400" y="5057"/>
                    <a:pt x="9494" y="5137"/>
                    <a:pt x="8806" y="5787"/>
                  </a:cubicBezTo>
                  <a:cubicBezTo>
                    <a:pt x="8784" y="5805"/>
                    <a:pt x="8762" y="5826"/>
                    <a:pt x="8741" y="5848"/>
                  </a:cubicBezTo>
                  <a:cubicBezTo>
                    <a:pt x="7950" y="6622"/>
                    <a:pt x="0" y="14452"/>
                    <a:pt x="844" y="16393"/>
                  </a:cubicBezTo>
                  <a:cubicBezTo>
                    <a:pt x="1731" y="18438"/>
                    <a:pt x="9287" y="22874"/>
                    <a:pt x="9287" y="22874"/>
                  </a:cubicBezTo>
                  <a:lnTo>
                    <a:pt x="11114" y="19553"/>
                  </a:lnTo>
                  <a:cubicBezTo>
                    <a:pt x="11114" y="19553"/>
                    <a:pt x="10545" y="19177"/>
                    <a:pt x="9764" y="18653"/>
                  </a:cubicBezTo>
                  <a:lnTo>
                    <a:pt x="15934" y="18490"/>
                  </a:lnTo>
                  <a:lnTo>
                    <a:pt x="16205" y="13875"/>
                  </a:lnTo>
                  <a:cubicBezTo>
                    <a:pt x="16205" y="13875"/>
                    <a:pt x="17258" y="12701"/>
                    <a:pt x="17258" y="11852"/>
                  </a:cubicBezTo>
                  <a:cubicBezTo>
                    <a:pt x="17258" y="11267"/>
                    <a:pt x="16935" y="10297"/>
                    <a:pt x="16515" y="9292"/>
                  </a:cubicBezTo>
                  <a:cubicBezTo>
                    <a:pt x="26239" y="8479"/>
                    <a:pt x="32750" y="2059"/>
                    <a:pt x="32750" y="2059"/>
                  </a:cubicBezTo>
                  <a:lnTo>
                    <a:pt x="30237"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88;p26"/>
            <p:cNvSpPr/>
            <p:nvPr/>
          </p:nvSpPr>
          <p:spPr>
            <a:xfrm>
              <a:off x="147238" y="2058825"/>
              <a:ext cx="69335" cy="177964"/>
            </a:xfrm>
            <a:custGeom>
              <a:avLst/>
              <a:gdLst/>
              <a:ahLst/>
              <a:cxnLst/>
              <a:rect l="l" t="t" r="r" b="b"/>
              <a:pathLst>
                <a:path w="1521" h="3904" extrusionOk="0">
                  <a:moveTo>
                    <a:pt x="1364" y="1"/>
                  </a:moveTo>
                  <a:cubicBezTo>
                    <a:pt x="1358" y="5"/>
                    <a:pt x="1402" y="53"/>
                    <a:pt x="1451" y="149"/>
                  </a:cubicBezTo>
                  <a:cubicBezTo>
                    <a:pt x="1468" y="197"/>
                    <a:pt x="1485" y="263"/>
                    <a:pt x="1473" y="337"/>
                  </a:cubicBezTo>
                  <a:cubicBezTo>
                    <a:pt x="1459" y="411"/>
                    <a:pt x="1424" y="495"/>
                    <a:pt x="1376" y="578"/>
                  </a:cubicBezTo>
                  <a:cubicBezTo>
                    <a:pt x="1280" y="752"/>
                    <a:pt x="1149" y="945"/>
                    <a:pt x="965" y="1128"/>
                  </a:cubicBezTo>
                  <a:cubicBezTo>
                    <a:pt x="787" y="1320"/>
                    <a:pt x="563" y="1517"/>
                    <a:pt x="402" y="1779"/>
                  </a:cubicBezTo>
                  <a:cubicBezTo>
                    <a:pt x="65" y="2304"/>
                    <a:pt x="0" y="2885"/>
                    <a:pt x="43" y="3282"/>
                  </a:cubicBezTo>
                  <a:cubicBezTo>
                    <a:pt x="61" y="3479"/>
                    <a:pt x="105" y="3641"/>
                    <a:pt x="140" y="3746"/>
                  </a:cubicBezTo>
                  <a:cubicBezTo>
                    <a:pt x="177" y="3847"/>
                    <a:pt x="203" y="3904"/>
                    <a:pt x="205" y="3904"/>
                  </a:cubicBezTo>
                  <a:cubicBezTo>
                    <a:pt x="205" y="3904"/>
                    <a:pt x="205" y="3904"/>
                    <a:pt x="205" y="3903"/>
                  </a:cubicBezTo>
                  <a:cubicBezTo>
                    <a:pt x="222" y="3898"/>
                    <a:pt x="118" y="3672"/>
                    <a:pt x="91" y="3278"/>
                  </a:cubicBezTo>
                  <a:cubicBezTo>
                    <a:pt x="61" y="2889"/>
                    <a:pt x="135" y="2321"/>
                    <a:pt x="458" y="1818"/>
                  </a:cubicBezTo>
                  <a:cubicBezTo>
                    <a:pt x="616" y="1560"/>
                    <a:pt x="830" y="1368"/>
                    <a:pt x="1009" y="1176"/>
                  </a:cubicBezTo>
                  <a:cubicBezTo>
                    <a:pt x="1197" y="983"/>
                    <a:pt x="1328" y="778"/>
                    <a:pt x="1420" y="604"/>
                  </a:cubicBezTo>
                  <a:cubicBezTo>
                    <a:pt x="1468" y="516"/>
                    <a:pt x="1503" y="424"/>
                    <a:pt x="1511" y="346"/>
                  </a:cubicBezTo>
                  <a:cubicBezTo>
                    <a:pt x="1521" y="263"/>
                    <a:pt x="1499" y="188"/>
                    <a:pt x="1473" y="140"/>
                  </a:cubicBezTo>
                  <a:cubicBezTo>
                    <a:pt x="1420" y="35"/>
                    <a:pt x="1364" y="1"/>
                    <a:pt x="13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89;p26"/>
            <p:cNvSpPr/>
            <p:nvPr/>
          </p:nvSpPr>
          <p:spPr>
            <a:xfrm>
              <a:off x="402560" y="1972943"/>
              <a:ext cx="56070" cy="146100"/>
            </a:xfrm>
            <a:custGeom>
              <a:avLst/>
              <a:gdLst/>
              <a:ahLst/>
              <a:cxnLst/>
              <a:rect l="l" t="t" r="r" b="b"/>
              <a:pathLst>
                <a:path w="1230" h="3205" extrusionOk="0">
                  <a:moveTo>
                    <a:pt x="12" y="0"/>
                  </a:moveTo>
                  <a:cubicBezTo>
                    <a:pt x="11" y="0"/>
                    <a:pt x="11" y="1"/>
                    <a:pt x="10" y="1"/>
                  </a:cubicBezTo>
                  <a:cubicBezTo>
                    <a:pt x="1" y="14"/>
                    <a:pt x="202" y="97"/>
                    <a:pt x="451" y="320"/>
                  </a:cubicBezTo>
                  <a:cubicBezTo>
                    <a:pt x="578" y="429"/>
                    <a:pt x="705" y="582"/>
                    <a:pt x="814" y="774"/>
                  </a:cubicBezTo>
                  <a:cubicBezTo>
                    <a:pt x="923" y="967"/>
                    <a:pt x="1007" y="1199"/>
                    <a:pt x="1054" y="1447"/>
                  </a:cubicBezTo>
                  <a:cubicBezTo>
                    <a:pt x="1155" y="1946"/>
                    <a:pt x="1054" y="2417"/>
                    <a:pt x="928" y="2724"/>
                  </a:cubicBezTo>
                  <a:cubicBezTo>
                    <a:pt x="801" y="3034"/>
                    <a:pt x="666" y="3200"/>
                    <a:pt x="678" y="3204"/>
                  </a:cubicBezTo>
                  <a:cubicBezTo>
                    <a:pt x="678" y="3204"/>
                    <a:pt x="679" y="3204"/>
                    <a:pt x="679" y="3204"/>
                  </a:cubicBezTo>
                  <a:cubicBezTo>
                    <a:pt x="682" y="3204"/>
                    <a:pt x="721" y="3166"/>
                    <a:pt x="775" y="3095"/>
                  </a:cubicBezTo>
                  <a:cubicBezTo>
                    <a:pt x="832" y="3016"/>
                    <a:pt x="906" y="2898"/>
                    <a:pt x="975" y="2746"/>
                  </a:cubicBezTo>
                  <a:cubicBezTo>
                    <a:pt x="1116" y="2435"/>
                    <a:pt x="1229" y="1950"/>
                    <a:pt x="1124" y="1435"/>
                  </a:cubicBezTo>
                  <a:cubicBezTo>
                    <a:pt x="1072" y="1177"/>
                    <a:pt x="985" y="941"/>
                    <a:pt x="870" y="744"/>
                  </a:cubicBezTo>
                  <a:cubicBezTo>
                    <a:pt x="757" y="547"/>
                    <a:pt x="618" y="390"/>
                    <a:pt x="487" y="281"/>
                  </a:cubicBezTo>
                  <a:cubicBezTo>
                    <a:pt x="351" y="171"/>
                    <a:pt x="233" y="102"/>
                    <a:pt x="150" y="58"/>
                  </a:cubicBezTo>
                  <a:cubicBezTo>
                    <a:pt x="70" y="22"/>
                    <a:pt x="23" y="0"/>
                    <a:pt x="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90;p26"/>
            <p:cNvSpPr/>
            <p:nvPr/>
          </p:nvSpPr>
          <p:spPr>
            <a:xfrm>
              <a:off x="-397639" y="2540430"/>
              <a:ext cx="305237" cy="36377"/>
            </a:xfrm>
            <a:custGeom>
              <a:avLst/>
              <a:gdLst/>
              <a:ahLst/>
              <a:cxnLst/>
              <a:rect l="l" t="t" r="r" b="b"/>
              <a:pathLst>
                <a:path w="6696" h="798" extrusionOk="0">
                  <a:moveTo>
                    <a:pt x="1819" y="0"/>
                  </a:moveTo>
                  <a:cubicBezTo>
                    <a:pt x="1441" y="0"/>
                    <a:pt x="1098" y="71"/>
                    <a:pt x="826" y="177"/>
                  </a:cubicBezTo>
                  <a:cubicBezTo>
                    <a:pt x="521" y="291"/>
                    <a:pt x="306" y="453"/>
                    <a:pt x="175" y="580"/>
                  </a:cubicBezTo>
                  <a:cubicBezTo>
                    <a:pt x="49" y="711"/>
                    <a:pt x="1" y="798"/>
                    <a:pt x="1" y="798"/>
                  </a:cubicBezTo>
                  <a:cubicBezTo>
                    <a:pt x="1" y="798"/>
                    <a:pt x="1" y="798"/>
                    <a:pt x="1" y="798"/>
                  </a:cubicBezTo>
                  <a:cubicBezTo>
                    <a:pt x="8" y="798"/>
                    <a:pt x="65" y="716"/>
                    <a:pt x="197" y="602"/>
                  </a:cubicBezTo>
                  <a:cubicBezTo>
                    <a:pt x="328" y="483"/>
                    <a:pt x="542" y="326"/>
                    <a:pt x="844" y="221"/>
                  </a:cubicBezTo>
                  <a:cubicBezTo>
                    <a:pt x="1102" y="126"/>
                    <a:pt x="1424" y="63"/>
                    <a:pt x="1780" y="63"/>
                  </a:cubicBezTo>
                  <a:cubicBezTo>
                    <a:pt x="1833" y="63"/>
                    <a:pt x="1887" y="65"/>
                    <a:pt x="1941" y="68"/>
                  </a:cubicBezTo>
                  <a:cubicBezTo>
                    <a:pt x="2365" y="81"/>
                    <a:pt x="2819" y="182"/>
                    <a:pt x="3295" y="300"/>
                  </a:cubicBezTo>
                  <a:cubicBezTo>
                    <a:pt x="3772" y="413"/>
                    <a:pt x="4231" y="531"/>
                    <a:pt x="4654" y="570"/>
                  </a:cubicBezTo>
                  <a:cubicBezTo>
                    <a:pt x="4788" y="583"/>
                    <a:pt x="4918" y="589"/>
                    <a:pt x="5042" y="589"/>
                  </a:cubicBezTo>
                  <a:cubicBezTo>
                    <a:pt x="5318" y="589"/>
                    <a:pt x="5569" y="559"/>
                    <a:pt x="5786" y="505"/>
                  </a:cubicBezTo>
                  <a:cubicBezTo>
                    <a:pt x="6106" y="426"/>
                    <a:pt x="6337" y="295"/>
                    <a:pt x="6486" y="190"/>
                  </a:cubicBezTo>
                  <a:cubicBezTo>
                    <a:pt x="6635" y="86"/>
                    <a:pt x="6695" y="3"/>
                    <a:pt x="6695" y="3"/>
                  </a:cubicBezTo>
                  <a:cubicBezTo>
                    <a:pt x="6695" y="2"/>
                    <a:pt x="6695" y="2"/>
                    <a:pt x="6694" y="2"/>
                  </a:cubicBezTo>
                  <a:cubicBezTo>
                    <a:pt x="6669" y="2"/>
                    <a:pt x="6387" y="318"/>
                    <a:pt x="5778" y="457"/>
                  </a:cubicBezTo>
                  <a:cubicBezTo>
                    <a:pt x="5576" y="503"/>
                    <a:pt x="5343" y="528"/>
                    <a:pt x="5089" y="528"/>
                  </a:cubicBezTo>
                  <a:cubicBezTo>
                    <a:pt x="4953" y="528"/>
                    <a:pt x="4811" y="520"/>
                    <a:pt x="4664" y="505"/>
                  </a:cubicBezTo>
                  <a:cubicBezTo>
                    <a:pt x="4244" y="465"/>
                    <a:pt x="3789" y="348"/>
                    <a:pt x="3313" y="229"/>
                  </a:cubicBezTo>
                  <a:cubicBezTo>
                    <a:pt x="2837" y="112"/>
                    <a:pt x="2373" y="15"/>
                    <a:pt x="1945" y="3"/>
                  </a:cubicBezTo>
                  <a:cubicBezTo>
                    <a:pt x="1903" y="1"/>
                    <a:pt x="1861" y="0"/>
                    <a:pt x="18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91;p26"/>
            <p:cNvSpPr/>
            <p:nvPr/>
          </p:nvSpPr>
          <p:spPr>
            <a:xfrm>
              <a:off x="-676755" y="2382934"/>
              <a:ext cx="140903" cy="125951"/>
            </a:xfrm>
            <a:custGeom>
              <a:avLst/>
              <a:gdLst/>
              <a:ahLst/>
              <a:cxnLst/>
              <a:rect l="l" t="t" r="r" b="b"/>
              <a:pathLst>
                <a:path w="3091" h="2763" extrusionOk="0">
                  <a:moveTo>
                    <a:pt x="285" y="1"/>
                  </a:moveTo>
                  <a:cubicBezTo>
                    <a:pt x="285" y="1"/>
                    <a:pt x="220" y="35"/>
                    <a:pt x="145" y="144"/>
                  </a:cubicBezTo>
                  <a:cubicBezTo>
                    <a:pt x="71" y="255"/>
                    <a:pt x="1" y="442"/>
                    <a:pt x="1" y="678"/>
                  </a:cubicBezTo>
                  <a:cubicBezTo>
                    <a:pt x="5" y="914"/>
                    <a:pt x="62" y="1207"/>
                    <a:pt x="259" y="1461"/>
                  </a:cubicBezTo>
                  <a:cubicBezTo>
                    <a:pt x="456" y="1709"/>
                    <a:pt x="783" y="1889"/>
                    <a:pt x="1146" y="1919"/>
                  </a:cubicBezTo>
                  <a:cubicBezTo>
                    <a:pt x="1179" y="1921"/>
                    <a:pt x="1212" y="1923"/>
                    <a:pt x="1245" y="1923"/>
                  </a:cubicBezTo>
                  <a:cubicBezTo>
                    <a:pt x="1572" y="1923"/>
                    <a:pt x="1868" y="1813"/>
                    <a:pt x="2142" y="1802"/>
                  </a:cubicBezTo>
                  <a:cubicBezTo>
                    <a:pt x="2170" y="1800"/>
                    <a:pt x="2198" y="1798"/>
                    <a:pt x="2226" y="1798"/>
                  </a:cubicBezTo>
                  <a:cubicBezTo>
                    <a:pt x="2490" y="1798"/>
                    <a:pt x="2730" y="1894"/>
                    <a:pt x="2837" y="2076"/>
                  </a:cubicBezTo>
                  <a:cubicBezTo>
                    <a:pt x="2968" y="2264"/>
                    <a:pt x="3034" y="2443"/>
                    <a:pt x="3052" y="2570"/>
                  </a:cubicBezTo>
                  <a:cubicBezTo>
                    <a:pt x="3068" y="2697"/>
                    <a:pt x="3025" y="2758"/>
                    <a:pt x="3030" y="2762"/>
                  </a:cubicBezTo>
                  <a:cubicBezTo>
                    <a:pt x="3030" y="2762"/>
                    <a:pt x="3030" y="2763"/>
                    <a:pt x="3030" y="2763"/>
                  </a:cubicBezTo>
                  <a:cubicBezTo>
                    <a:pt x="3033" y="2763"/>
                    <a:pt x="3090" y="2697"/>
                    <a:pt x="3078" y="2566"/>
                  </a:cubicBezTo>
                  <a:cubicBezTo>
                    <a:pt x="3068" y="2435"/>
                    <a:pt x="3008" y="2247"/>
                    <a:pt x="2876" y="2050"/>
                  </a:cubicBezTo>
                  <a:cubicBezTo>
                    <a:pt x="2810" y="1954"/>
                    <a:pt x="2715" y="1849"/>
                    <a:pt x="2580" y="1802"/>
                  </a:cubicBezTo>
                  <a:cubicBezTo>
                    <a:pt x="2469" y="1753"/>
                    <a:pt x="2343" y="1733"/>
                    <a:pt x="2213" y="1733"/>
                  </a:cubicBezTo>
                  <a:cubicBezTo>
                    <a:pt x="2188" y="1733"/>
                    <a:pt x="2163" y="1734"/>
                    <a:pt x="2138" y="1736"/>
                  </a:cubicBezTo>
                  <a:cubicBezTo>
                    <a:pt x="1852" y="1743"/>
                    <a:pt x="1555" y="1852"/>
                    <a:pt x="1244" y="1852"/>
                  </a:cubicBezTo>
                  <a:cubicBezTo>
                    <a:pt x="1213" y="1852"/>
                    <a:pt x="1181" y="1851"/>
                    <a:pt x="1150" y="1849"/>
                  </a:cubicBezTo>
                  <a:cubicBezTo>
                    <a:pt x="805" y="1818"/>
                    <a:pt x="495" y="1653"/>
                    <a:pt x="307" y="1417"/>
                  </a:cubicBezTo>
                  <a:cubicBezTo>
                    <a:pt x="119" y="1185"/>
                    <a:pt x="62" y="905"/>
                    <a:pt x="53" y="678"/>
                  </a:cubicBezTo>
                  <a:cubicBezTo>
                    <a:pt x="45" y="451"/>
                    <a:pt x="101" y="267"/>
                    <a:pt x="167" y="158"/>
                  </a:cubicBezTo>
                  <a:cubicBezTo>
                    <a:pt x="232" y="49"/>
                    <a:pt x="289" y="5"/>
                    <a:pt x="2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92;p26"/>
            <p:cNvSpPr/>
            <p:nvPr/>
          </p:nvSpPr>
          <p:spPr>
            <a:xfrm>
              <a:off x="-517162" y="2667156"/>
              <a:ext cx="68742" cy="148972"/>
            </a:xfrm>
            <a:custGeom>
              <a:avLst/>
              <a:gdLst/>
              <a:ahLst/>
              <a:cxnLst/>
              <a:rect l="l" t="t" r="r" b="b"/>
              <a:pathLst>
                <a:path w="1508" h="3268" extrusionOk="0">
                  <a:moveTo>
                    <a:pt x="1144" y="0"/>
                  </a:moveTo>
                  <a:cubicBezTo>
                    <a:pt x="1051" y="0"/>
                    <a:pt x="942" y="9"/>
                    <a:pt x="822" y="37"/>
                  </a:cubicBezTo>
                  <a:cubicBezTo>
                    <a:pt x="616" y="89"/>
                    <a:pt x="372" y="212"/>
                    <a:pt x="201" y="444"/>
                  </a:cubicBezTo>
                  <a:cubicBezTo>
                    <a:pt x="114" y="561"/>
                    <a:pt x="53" y="706"/>
                    <a:pt x="39" y="863"/>
                  </a:cubicBezTo>
                  <a:cubicBezTo>
                    <a:pt x="23" y="1021"/>
                    <a:pt x="49" y="1182"/>
                    <a:pt x="96" y="1339"/>
                  </a:cubicBezTo>
                  <a:cubicBezTo>
                    <a:pt x="197" y="1654"/>
                    <a:pt x="368" y="1912"/>
                    <a:pt x="459" y="2169"/>
                  </a:cubicBezTo>
                  <a:cubicBezTo>
                    <a:pt x="555" y="2427"/>
                    <a:pt x="573" y="2685"/>
                    <a:pt x="489" y="2873"/>
                  </a:cubicBezTo>
                  <a:cubicBezTo>
                    <a:pt x="416" y="3066"/>
                    <a:pt x="280" y="3179"/>
                    <a:pt x="175" y="3223"/>
                  </a:cubicBezTo>
                  <a:cubicBezTo>
                    <a:pt x="66" y="3266"/>
                    <a:pt x="1" y="3258"/>
                    <a:pt x="1" y="3262"/>
                  </a:cubicBezTo>
                  <a:cubicBezTo>
                    <a:pt x="1" y="3262"/>
                    <a:pt x="18" y="3268"/>
                    <a:pt x="53" y="3268"/>
                  </a:cubicBezTo>
                  <a:cubicBezTo>
                    <a:pt x="84" y="3268"/>
                    <a:pt x="128" y="3263"/>
                    <a:pt x="184" y="3244"/>
                  </a:cubicBezTo>
                  <a:cubicBezTo>
                    <a:pt x="297" y="3209"/>
                    <a:pt x="451" y="3092"/>
                    <a:pt x="533" y="2891"/>
                  </a:cubicBezTo>
                  <a:cubicBezTo>
                    <a:pt x="630" y="2689"/>
                    <a:pt x="616" y="2414"/>
                    <a:pt x="516" y="2148"/>
                  </a:cubicBezTo>
                  <a:cubicBezTo>
                    <a:pt x="428" y="1881"/>
                    <a:pt x="263" y="1618"/>
                    <a:pt x="166" y="1317"/>
                  </a:cubicBezTo>
                  <a:cubicBezTo>
                    <a:pt x="118" y="1168"/>
                    <a:pt x="92" y="1015"/>
                    <a:pt x="105" y="872"/>
                  </a:cubicBezTo>
                  <a:cubicBezTo>
                    <a:pt x="118" y="727"/>
                    <a:pt x="175" y="592"/>
                    <a:pt x="253" y="482"/>
                  </a:cubicBezTo>
                  <a:cubicBezTo>
                    <a:pt x="411" y="260"/>
                    <a:pt x="638" y="142"/>
                    <a:pt x="835" y="85"/>
                  </a:cubicBezTo>
                  <a:cubicBezTo>
                    <a:pt x="1002" y="44"/>
                    <a:pt x="1145" y="33"/>
                    <a:pt x="1256" y="33"/>
                  </a:cubicBezTo>
                  <a:cubicBezTo>
                    <a:pt x="1385" y="33"/>
                    <a:pt x="1471" y="48"/>
                    <a:pt x="1498" y="48"/>
                  </a:cubicBezTo>
                  <a:cubicBezTo>
                    <a:pt x="1505" y="48"/>
                    <a:pt x="1508" y="47"/>
                    <a:pt x="1508" y="45"/>
                  </a:cubicBezTo>
                  <a:cubicBezTo>
                    <a:pt x="1508" y="41"/>
                    <a:pt x="1443" y="24"/>
                    <a:pt x="1324" y="10"/>
                  </a:cubicBezTo>
                  <a:cubicBezTo>
                    <a:pt x="1274" y="5"/>
                    <a:pt x="1214" y="0"/>
                    <a:pt x="1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93;p26"/>
            <p:cNvSpPr/>
            <p:nvPr/>
          </p:nvSpPr>
          <p:spPr>
            <a:xfrm>
              <a:off x="-454438" y="2101083"/>
              <a:ext cx="152026" cy="315038"/>
            </a:xfrm>
            <a:custGeom>
              <a:avLst/>
              <a:gdLst/>
              <a:ahLst/>
              <a:cxnLst/>
              <a:rect l="l" t="t" r="r" b="b"/>
              <a:pathLst>
                <a:path w="3335" h="6911" extrusionOk="0">
                  <a:moveTo>
                    <a:pt x="1815" y="0"/>
                  </a:moveTo>
                  <a:cubicBezTo>
                    <a:pt x="1765" y="0"/>
                    <a:pt x="1723" y="4"/>
                    <a:pt x="1692" y="8"/>
                  </a:cubicBezTo>
                  <a:cubicBezTo>
                    <a:pt x="1631" y="18"/>
                    <a:pt x="1600" y="22"/>
                    <a:pt x="1600" y="26"/>
                  </a:cubicBezTo>
                  <a:cubicBezTo>
                    <a:pt x="1600" y="30"/>
                    <a:pt x="1609" y="30"/>
                    <a:pt x="1625" y="30"/>
                  </a:cubicBezTo>
                  <a:cubicBezTo>
                    <a:pt x="1640" y="30"/>
                    <a:pt x="1663" y="30"/>
                    <a:pt x="1691" y="30"/>
                  </a:cubicBezTo>
                  <a:cubicBezTo>
                    <a:pt x="1750" y="30"/>
                    <a:pt x="1836" y="33"/>
                    <a:pt x="1945" y="52"/>
                  </a:cubicBezTo>
                  <a:cubicBezTo>
                    <a:pt x="2164" y="92"/>
                    <a:pt x="2479" y="218"/>
                    <a:pt x="2754" y="506"/>
                  </a:cubicBezTo>
                  <a:cubicBezTo>
                    <a:pt x="3030" y="786"/>
                    <a:pt x="3217" y="1250"/>
                    <a:pt x="3217" y="1779"/>
                  </a:cubicBezTo>
                  <a:cubicBezTo>
                    <a:pt x="3222" y="2303"/>
                    <a:pt x="3046" y="2876"/>
                    <a:pt x="2776" y="3417"/>
                  </a:cubicBezTo>
                  <a:cubicBezTo>
                    <a:pt x="2641" y="3693"/>
                    <a:pt x="2470" y="3933"/>
                    <a:pt x="2291" y="4165"/>
                  </a:cubicBezTo>
                  <a:cubicBezTo>
                    <a:pt x="2112" y="4397"/>
                    <a:pt x="1937" y="4615"/>
                    <a:pt x="1767" y="4820"/>
                  </a:cubicBezTo>
                  <a:cubicBezTo>
                    <a:pt x="1426" y="5231"/>
                    <a:pt x="1106" y="5589"/>
                    <a:pt x="840" y="5895"/>
                  </a:cubicBezTo>
                  <a:cubicBezTo>
                    <a:pt x="573" y="6202"/>
                    <a:pt x="364" y="6454"/>
                    <a:pt x="220" y="6629"/>
                  </a:cubicBezTo>
                  <a:cubicBezTo>
                    <a:pt x="75" y="6805"/>
                    <a:pt x="1" y="6904"/>
                    <a:pt x="10" y="6910"/>
                  </a:cubicBezTo>
                  <a:cubicBezTo>
                    <a:pt x="10" y="6910"/>
                    <a:pt x="11" y="6910"/>
                    <a:pt x="11" y="6910"/>
                  </a:cubicBezTo>
                  <a:cubicBezTo>
                    <a:pt x="22" y="6910"/>
                    <a:pt x="108" y="6819"/>
                    <a:pt x="254" y="6660"/>
                  </a:cubicBezTo>
                  <a:cubicBezTo>
                    <a:pt x="420" y="6476"/>
                    <a:pt x="639" y="6240"/>
                    <a:pt x="902" y="5952"/>
                  </a:cubicBezTo>
                  <a:cubicBezTo>
                    <a:pt x="1176" y="5655"/>
                    <a:pt x="1505" y="5296"/>
                    <a:pt x="1850" y="4891"/>
                  </a:cubicBezTo>
                  <a:cubicBezTo>
                    <a:pt x="2024" y="4685"/>
                    <a:pt x="2203" y="4466"/>
                    <a:pt x="2383" y="4235"/>
                  </a:cubicBezTo>
                  <a:cubicBezTo>
                    <a:pt x="2562" y="4007"/>
                    <a:pt x="2741" y="3749"/>
                    <a:pt x="2881" y="3469"/>
                  </a:cubicBezTo>
                  <a:cubicBezTo>
                    <a:pt x="3157" y="2915"/>
                    <a:pt x="3335" y="2325"/>
                    <a:pt x="3326" y="1774"/>
                  </a:cubicBezTo>
                  <a:cubicBezTo>
                    <a:pt x="3318" y="1228"/>
                    <a:pt x="3113" y="738"/>
                    <a:pt x="2810" y="446"/>
                  </a:cubicBezTo>
                  <a:cubicBezTo>
                    <a:pt x="2518" y="153"/>
                    <a:pt x="2181" y="34"/>
                    <a:pt x="1955" y="8"/>
                  </a:cubicBezTo>
                  <a:cubicBezTo>
                    <a:pt x="1903" y="3"/>
                    <a:pt x="1856" y="0"/>
                    <a:pt x="181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94;p26"/>
            <p:cNvSpPr/>
            <p:nvPr/>
          </p:nvSpPr>
          <p:spPr>
            <a:xfrm>
              <a:off x="-640880" y="2556339"/>
              <a:ext cx="73118" cy="22337"/>
            </a:xfrm>
            <a:custGeom>
              <a:avLst/>
              <a:gdLst/>
              <a:ahLst/>
              <a:cxnLst/>
              <a:rect l="l" t="t" r="r" b="b"/>
              <a:pathLst>
                <a:path w="1604" h="490" extrusionOk="0">
                  <a:moveTo>
                    <a:pt x="1572" y="1"/>
                  </a:moveTo>
                  <a:cubicBezTo>
                    <a:pt x="1484" y="1"/>
                    <a:pt x="1163" y="78"/>
                    <a:pt x="787" y="191"/>
                  </a:cubicBezTo>
                  <a:cubicBezTo>
                    <a:pt x="345" y="322"/>
                    <a:pt x="0" y="453"/>
                    <a:pt x="10" y="483"/>
                  </a:cubicBezTo>
                  <a:cubicBezTo>
                    <a:pt x="11" y="488"/>
                    <a:pt x="19" y="490"/>
                    <a:pt x="34" y="490"/>
                  </a:cubicBezTo>
                  <a:cubicBezTo>
                    <a:pt x="123" y="490"/>
                    <a:pt x="443" y="412"/>
                    <a:pt x="817" y="300"/>
                  </a:cubicBezTo>
                  <a:cubicBezTo>
                    <a:pt x="1255" y="169"/>
                    <a:pt x="1604" y="38"/>
                    <a:pt x="1595" y="7"/>
                  </a:cubicBezTo>
                  <a:cubicBezTo>
                    <a:pt x="1594" y="3"/>
                    <a:pt x="1586" y="1"/>
                    <a:pt x="157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95;p26"/>
            <p:cNvSpPr/>
            <p:nvPr/>
          </p:nvSpPr>
          <p:spPr>
            <a:xfrm>
              <a:off x="-616994" y="2555109"/>
              <a:ext cx="45084" cy="46633"/>
            </a:xfrm>
            <a:custGeom>
              <a:avLst/>
              <a:gdLst/>
              <a:ahLst/>
              <a:cxnLst/>
              <a:rect l="l" t="t" r="r" b="b"/>
              <a:pathLst>
                <a:path w="989" h="1023" extrusionOk="0">
                  <a:moveTo>
                    <a:pt x="961" y="0"/>
                  </a:moveTo>
                  <a:cubicBezTo>
                    <a:pt x="906" y="0"/>
                    <a:pt x="629" y="130"/>
                    <a:pt x="377" y="401"/>
                  </a:cubicBezTo>
                  <a:cubicBezTo>
                    <a:pt x="105" y="694"/>
                    <a:pt x="1" y="1014"/>
                    <a:pt x="31" y="1022"/>
                  </a:cubicBezTo>
                  <a:cubicBezTo>
                    <a:pt x="32" y="1022"/>
                    <a:pt x="32" y="1023"/>
                    <a:pt x="33" y="1023"/>
                  </a:cubicBezTo>
                  <a:cubicBezTo>
                    <a:pt x="69" y="1023"/>
                    <a:pt x="212" y="750"/>
                    <a:pt x="464" y="480"/>
                  </a:cubicBezTo>
                  <a:cubicBezTo>
                    <a:pt x="722" y="201"/>
                    <a:pt x="989" y="34"/>
                    <a:pt x="971" y="4"/>
                  </a:cubicBezTo>
                  <a:cubicBezTo>
                    <a:pt x="970" y="1"/>
                    <a:pt x="966" y="0"/>
                    <a:pt x="96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96;p26"/>
            <p:cNvSpPr/>
            <p:nvPr/>
          </p:nvSpPr>
          <p:spPr>
            <a:xfrm>
              <a:off x="-112961" y="2157836"/>
              <a:ext cx="55842" cy="155035"/>
            </a:xfrm>
            <a:custGeom>
              <a:avLst/>
              <a:gdLst/>
              <a:ahLst/>
              <a:cxnLst/>
              <a:rect l="l" t="t" r="r" b="b"/>
              <a:pathLst>
                <a:path w="1225" h="3401" extrusionOk="0">
                  <a:moveTo>
                    <a:pt x="14" y="1"/>
                  </a:moveTo>
                  <a:cubicBezTo>
                    <a:pt x="13" y="1"/>
                    <a:pt x="13" y="1"/>
                    <a:pt x="13" y="1"/>
                  </a:cubicBezTo>
                  <a:cubicBezTo>
                    <a:pt x="0" y="5"/>
                    <a:pt x="27" y="205"/>
                    <a:pt x="101" y="525"/>
                  </a:cubicBezTo>
                  <a:cubicBezTo>
                    <a:pt x="176" y="844"/>
                    <a:pt x="293" y="1280"/>
                    <a:pt x="459" y="1752"/>
                  </a:cubicBezTo>
                  <a:cubicBezTo>
                    <a:pt x="625" y="2224"/>
                    <a:pt x="805" y="2644"/>
                    <a:pt x="949" y="2938"/>
                  </a:cubicBezTo>
                  <a:cubicBezTo>
                    <a:pt x="1090" y="3227"/>
                    <a:pt x="1193" y="3400"/>
                    <a:pt x="1210" y="3400"/>
                  </a:cubicBezTo>
                  <a:cubicBezTo>
                    <a:pt x="1210" y="3400"/>
                    <a:pt x="1210" y="3400"/>
                    <a:pt x="1211" y="3400"/>
                  </a:cubicBezTo>
                  <a:cubicBezTo>
                    <a:pt x="1224" y="3392"/>
                    <a:pt x="1150" y="3208"/>
                    <a:pt x="1023" y="2902"/>
                  </a:cubicBezTo>
                  <a:cubicBezTo>
                    <a:pt x="900" y="2601"/>
                    <a:pt x="735" y="2186"/>
                    <a:pt x="573" y="1714"/>
                  </a:cubicBezTo>
                  <a:cubicBezTo>
                    <a:pt x="406" y="1246"/>
                    <a:pt x="275" y="818"/>
                    <a:pt x="180" y="503"/>
                  </a:cubicBezTo>
                  <a:cubicBezTo>
                    <a:pt x="89" y="197"/>
                    <a:pt x="32" y="1"/>
                    <a:pt x="1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97;p26"/>
            <p:cNvSpPr/>
            <p:nvPr/>
          </p:nvSpPr>
          <p:spPr>
            <a:xfrm>
              <a:off x="-310982" y="2410787"/>
              <a:ext cx="145644" cy="67420"/>
            </a:xfrm>
            <a:custGeom>
              <a:avLst/>
              <a:gdLst/>
              <a:ahLst/>
              <a:cxnLst/>
              <a:rect l="l" t="t" r="r" b="b"/>
              <a:pathLst>
                <a:path w="3195" h="1479" extrusionOk="0">
                  <a:moveTo>
                    <a:pt x="3180" y="1"/>
                  </a:moveTo>
                  <a:cubicBezTo>
                    <a:pt x="3157" y="1"/>
                    <a:pt x="3048" y="176"/>
                    <a:pt x="2828" y="404"/>
                  </a:cubicBezTo>
                  <a:cubicBezTo>
                    <a:pt x="2600" y="640"/>
                    <a:pt x="2243" y="923"/>
                    <a:pt x="1779" y="1125"/>
                  </a:cubicBezTo>
                  <a:cubicBezTo>
                    <a:pt x="1321" y="1322"/>
                    <a:pt x="865" y="1391"/>
                    <a:pt x="538" y="1395"/>
                  </a:cubicBezTo>
                  <a:cubicBezTo>
                    <a:pt x="282" y="1395"/>
                    <a:pt x="101" y="1372"/>
                    <a:pt x="32" y="1372"/>
                  </a:cubicBezTo>
                  <a:cubicBezTo>
                    <a:pt x="12" y="1372"/>
                    <a:pt x="1" y="1373"/>
                    <a:pt x="0" y="1378"/>
                  </a:cubicBezTo>
                  <a:cubicBezTo>
                    <a:pt x="0" y="1387"/>
                    <a:pt x="197" y="1457"/>
                    <a:pt x="538" y="1474"/>
                  </a:cubicBezTo>
                  <a:cubicBezTo>
                    <a:pt x="583" y="1477"/>
                    <a:pt x="630" y="1478"/>
                    <a:pt x="679" y="1478"/>
                  </a:cubicBezTo>
                  <a:cubicBezTo>
                    <a:pt x="1001" y="1478"/>
                    <a:pt x="1414" y="1412"/>
                    <a:pt x="1827" y="1234"/>
                  </a:cubicBezTo>
                  <a:cubicBezTo>
                    <a:pt x="2303" y="1024"/>
                    <a:pt x="2670" y="719"/>
                    <a:pt x="2889" y="461"/>
                  </a:cubicBezTo>
                  <a:cubicBezTo>
                    <a:pt x="3108" y="198"/>
                    <a:pt x="3195" y="5"/>
                    <a:pt x="3182" y="1"/>
                  </a:cubicBezTo>
                  <a:cubicBezTo>
                    <a:pt x="3182" y="1"/>
                    <a:pt x="3181" y="1"/>
                    <a:pt x="31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98;p26"/>
            <p:cNvSpPr/>
            <p:nvPr/>
          </p:nvSpPr>
          <p:spPr>
            <a:xfrm>
              <a:off x="-326526" y="2889930"/>
              <a:ext cx="89483" cy="35830"/>
            </a:xfrm>
            <a:custGeom>
              <a:avLst/>
              <a:gdLst/>
              <a:ahLst/>
              <a:cxnLst/>
              <a:rect l="l" t="t" r="r" b="b"/>
              <a:pathLst>
                <a:path w="1963" h="786" extrusionOk="0">
                  <a:moveTo>
                    <a:pt x="206" y="1"/>
                  </a:moveTo>
                  <a:cubicBezTo>
                    <a:pt x="206" y="1"/>
                    <a:pt x="31" y="114"/>
                    <a:pt x="44" y="276"/>
                  </a:cubicBezTo>
                  <a:cubicBezTo>
                    <a:pt x="52" y="374"/>
                    <a:pt x="219" y="394"/>
                    <a:pt x="349" y="394"/>
                  </a:cubicBezTo>
                  <a:cubicBezTo>
                    <a:pt x="434" y="394"/>
                    <a:pt x="503" y="386"/>
                    <a:pt x="503" y="386"/>
                  </a:cubicBezTo>
                  <a:lnTo>
                    <a:pt x="503" y="386"/>
                  </a:lnTo>
                  <a:cubicBezTo>
                    <a:pt x="503" y="386"/>
                    <a:pt x="0" y="569"/>
                    <a:pt x="206" y="739"/>
                  </a:cubicBezTo>
                  <a:cubicBezTo>
                    <a:pt x="247" y="772"/>
                    <a:pt x="340" y="785"/>
                    <a:pt x="465" y="785"/>
                  </a:cubicBezTo>
                  <a:cubicBezTo>
                    <a:pt x="966" y="785"/>
                    <a:pt x="1963" y="569"/>
                    <a:pt x="1963" y="569"/>
                  </a:cubicBezTo>
                  <a:lnTo>
                    <a:pt x="206" y="1"/>
                  </a:ln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99;p26"/>
            <p:cNvSpPr/>
            <p:nvPr/>
          </p:nvSpPr>
          <p:spPr>
            <a:xfrm>
              <a:off x="-376761" y="2778976"/>
              <a:ext cx="149109" cy="138897"/>
            </a:xfrm>
            <a:custGeom>
              <a:avLst/>
              <a:gdLst/>
              <a:ahLst/>
              <a:cxnLst/>
              <a:rect l="l" t="t" r="r" b="b"/>
              <a:pathLst>
                <a:path w="3271" h="3047" extrusionOk="0">
                  <a:moveTo>
                    <a:pt x="971" y="0"/>
                  </a:moveTo>
                  <a:lnTo>
                    <a:pt x="1" y="1761"/>
                  </a:lnTo>
                  <a:cubicBezTo>
                    <a:pt x="1" y="1761"/>
                    <a:pt x="2346" y="3047"/>
                    <a:pt x="2941" y="3047"/>
                  </a:cubicBezTo>
                  <a:cubicBezTo>
                    <a:pt x="3002" y="3047"/>
                    <a:pt x="3045" y="3033"/>
                    <a:pt x="3065" y="3003"/>
                  </a:cubicBezTo>
                  <a:cubicBezTo>
                    <a:pt x="3270" y="2684"/>
                    <a:pt x="3204" y="1132"/>
                    <a:pt x="3178" y="1053"/>
                  </a:cubicBezTo>
                  <a:cubicBezTo>
                    <a:pt x="3147" y="980"/>
                    <a:pt x="971" y="0"/>
                    <a:pt x="971" y="0"/>
                  </a:cubicBezTo>
                  <a:close/>
                </a:path>
              </a:pathLst>
            </a:custGeom>
            <a:solidFill>
              <a:srgbClr val="E5B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00;p26"/>
            <p:cNvSpPr/>
            <p:nvPr/>
          </p:nvSpPr>
          <p:spPr>
            <a:xfrm>
              <a:off x="-377308" y="2857656"/>
              <a:ext cx="118384" cy="41893"/>
            </a:xfrm>
            <a:custGeom>
              <a:avLst/>
              <a:gdLst/>
              <a:ahLst/>
              <a:cxnLst/>
              <a:rect l="l" t="t" r="r" b="b"/>
              <a:pathLst>
                <a:path w="2597" h="919" extrusionOk="0">
                  <a:moveTo>
                    <a:pt x="2" y="0"/>
                  </a:moveTo>
                  <a:cubicBezTo>
                    <a:pt x="1" y="0"/>
                    <a:pt x="1" y="0"/>
                    <a:pt x="0" y="1"/>
                  </a:cubicBezTo>
                  <a:cubicBezTo>
                    <a:pt x="0" y="1"/>
                    <a:pt x="31" y="27"/>
                    <a:pt x="87" y="67"/>
                  </a:cubicBezTo>
                  <a:cubicBezTo>
                    <a:pt x="170" y="123"/>
                    <a:pt x="249" y="176"/>
                    <a:pt x="337" y="237"/>
                  </a:cubicBezTo>
                  <a:cubicBezTo>
                    <a:pt x="537" y="386"/>
                    <a:pt x="852" y="555"/>
                    <a:pt x="1223" y="665"/>
                  </a:cubicBezTo>
                  <a:cubicBezTo>
                    <a:pt x="1590" y="779"/>
                    <a:pt x="1941" y="835"/>
                    <a:pt x="2189" y="870"/>
                  </a:cubicBezTo>
                  <a:cubicBezTo>
                    <a:pt x="2290" y="884"/>
                    <a:pt x="2386" y="896"/>
                    <a:pt x="2482" y="910"/>
                  </a:cubicBezTo>
                  <a:cubicBezTo>
                    <a:pt x="2552" y="918"/>
                    <a:pt x="2592" y="918"/>
                    <a:pt x="2592" y="918"/>
                  </a:cubicBezTo>
                  <a:cubicBezTo>
                    <a:pt x="2596" y="914"/>
                    <a:pt x="2556" y="906"/>
                    <a:pt x="2487" y="892"/>
                  </a:cubicBezTo>
                  <a:cubicBezTo>
                    <a:pt x="2391" y="874"/>
                    <a:pt x="2294" y="858"/>
                    <a:pt x="2194" y="840"/>
                  </a:cubicBezTo>
                  <a:cubicBezTo>
                    <a:pt x="1945" y="791"/>
                    <a:pt x="1604" y="731"/>
                    <a:pt x="1237" y="622"/>
                  </a:cubicBezTo>
                  <a:cubicBezTo>
                    <a:pt x="870" y="512"/>
                    <a:pt x="559" y="350"/>
                    <a:pt x="354" y="206"/>
                  </a:cubicBezTo>
                  <a:cubicBezTo>
                    <a:pt x="267" y="154"/>
                    <a:pt x="180" y="101"/>
                    <a:pt x="101" y="53"/>
                  </a:cubicBezTo>
                  <a:cubicBezTo>
                    <a:pt x="45" y="18"/>
                    <a:pt x="11" y="0"/>
                    <a:pt x="2" y="0"/>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01;p26"/>
            <p:cNvSpPr/>
            <p:nvPr/>
          </p:nvSpPr>
          <p:spPr>
            <a:xfrm>
              <a:off x="-305785" y="2901007"/>
              <a:ext cx="46406" cy="7522"/>
            </a:xfrm>
            <a:custGeom>
              <a:avLst/>
              <a:gdLst/>
              <a:ahLst/>
              <a:cxnLst/>
              <a:rect l="l" t="t" r="r" b="b"/>
              <a:pathLst>
                <a:path w="1018" h="165" extrusionOk="0">
                  <a:moveTo>
                    <a:pt x="1006" y="0"/>
                  </a:moveTo>
                  <a:cubicBezTo>
                    <a:pt x="963" y="0"/>
                    <a:pt x="758" y="46"/>
                    <a:pt x="507" y="86"/>
                  </a:cubicBezTo>
                  <a:cubicBezTo>
                    <a:pt x="227" y="125"/>
                    <a:pt x="0" y="143"/>
                    <a:pt x="0" y="155"/>
                  </a:cubicBezTo>
                  <a:cubicBezTo>
                    <a:pt x="0" y="161"/>
                    <a:pt x="37" y="164"/>
                    <a:pt x="99" y="164"/>
                  </a:cubicBezTo>
                  <a:cubicBezTo>
                    <a:pt x="192" y="164"/>
                    <a:pt x="344" y="155"/>
                    <a:pt x="515" y="129"/>
                  </a:cubicBezTo>
                  <a:cubicBezTo>
                    <a:pt x="795" y="90"/>
                    <a:pt x="1018" y="16"/>
                    <a:pt x="1014" y="2"/>
                  </a:cubicBezTo>
                  <a:cubicBezTo>
                    <a:pt x="1013" y="1"/>
                    <a:pt x="1010" y="0"/>
                    <a:pt x="1006" y="0"/>
                  </a:cubicBezTo>
                  <a:close/>
                </a:path>
              </a:pathLst>
            </a:custGeom>
            <a:solidFill>
              <a:srgbClr val="D787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02;p26"/>
            <p:cNvSpPr/>
            <p:nvPr/>
          </p:nvSpPr>
          <p:spPr>
            <a:xfrm>
              <a:off x="-525322" y="2223980"/>
              <a:ext cx="443086" cy="75534"/>
            </a:xfrm>
            <a:custGeom>
              <a:avLst/>
              <a:gdLst/>
              <a:ahLst/>
              <a:cxnLst/>
              <a:rect l="l" t="t" r="r" b="b"/>
              <a:pathLst>
                <a:path w="9720" h="1657" extrusionOk="0">
                  <a:moveTo>
                    <a:pt x="309" y="0"/>
                  </a:moveTo>
                  <a:cubicBezTo>
                    <a:pt x="105" y="0"/>
                    <a:pt x="5" y="92"/>
                    <a:pt x="0" y="92"/>
                  </a:cubicBezTo>
                  <a:lnTo>
                    <a:pt x="0" y="92"/>
                  </a:lnTo>
                  <a:cubicBezTo>
                    <a:pt x="0" y="92"/>
                    <a:pt x="0" y="92"/>
                    <a:pt x="0" y="92"/>
                  </a:cubicBezTo>
                  <a:lnTo>
                    <a:pt x="0" y="92"/>
                  </a:lnTo>
                  <a:cubicBezTo>
                    <a:pt x="0" y="92"/>
                    <a:pt x="0" y="92"/>
                    <a:pt x="0" y="92"/>
                  </a:cubicBezTo>
                  <a:cubicBezTo>
                    <a:pt x="0" y="92"/>
                    <a:pt x="0" y="92"/>
                    <a:pt x="0" y="92"/>
                  </a:cubicBezTo>
                  <a:lnTo>
                    <a:pt x="0" y="92"/>
                  </a:lnTo>
                  <a:cubicBezTo>
                    <a:pt x="0" y="92"/>
                    <a:pt x="1" y="93"/>
                    <a:pt x="1" y="93"/>
                  </a:cubicBezTo>
                  <a:cubicBezTo>
                    <a:pt x="13" y="93"/>
                    <a:pt x="109" y="23"/>
                    <a:pt x="284" y="23"/>
                  </a:cubicBezTo>
                  <a:cubicBezTo>
                    <a:pt x="322" y="23"/>
                    <a:pt x="365" y="27"/>
                    <a:pt x="411" y="35"/>
                  </a:cubicBezTo>
                  <a:cubicBezTo>
                    <a:pt x="547" y="61"/>
                    <a:pt x="700" y="136"/>
                    <a:pt x="857" y="254"/>
                  </a:cubicBezTo>
                  <a:cubicBezTo>
                    <a:pt x="1009" y="367"/>
                    <a:pt x="1176" y="525"/>
                    <a:pt x="1368" y="678"/>
                  </a:cubicBezTo>
                  <a:cubicBezTo>
                    <a:pt x="1556" y="839"/>
                    <a:pt x="1739" y="1041"/>
                    <a:pt x="1971" y="1224"/>
                  </a:cubicBezTo>
                  <a:cubicBezTo>
                    <a:pt x="2203" y="1403"/>
                    <a:pt x="2495" y="1547"/>
                    <a:pt x="2824" y="1608"/>
                  </a:cubicBezTo>
                  <a:cubicBezTo>
                    <a:pt x="2989" y="1641"/>
                    <a:pt x="3159" y="1657"/>
                    <a:pt x="3333" y="1657"/>
                  </a:cubicBezTo>
                  <a:cubicBezTo>
                    <a:pt x="3850" y="1657"/>
                    <a:pt x="4398" y="1521"/>
                    <a:pt x="4921" y="1311"/>
                  </a:cubicBezTo>
                  <a:cubicBezTo>
                    <a:pt x="5624" y="1031"/>
                    <a:pt x="6267" y="695"/>
                    <a:pt x="6896" y="521"/>
                  </a:cubicBezTo>
                  <a:cubicBezTo>
                    <a:pt x="7193" y="437"/>
                    <a:pt x="7484" y="385"/>
                    <a:pt x="7761" y="385"/>
                  </a:cubicBezTo>
                  <a:cubicBezTo>
                    <a:pt x="7774" y="385"/>
                    <a:pt x="7787" y="385"/>
                    <a:pt x="7800" y="385"/>
                  </a:cubicBezTo>
                  <a:cubicBezTo>
                    <a:pt x="8089" y="389"/>
                    <a:pt x="8356" y="438"/>
                    <a:pt x="8587" y="516"/>
                  </a:cubicBezTo>
                  <a:cubicBezTo>
                    <a:pt x="9055" y="674"/>
                    <a:pt x="9369" y="944"/>
                    <a:pt x="9523" y="1176"/>
                  </a:cubicBezTo>
                  <a:cubicBezTo>
                    <a:pt x="9674" y="1400"/>
                    <a:pt x="9705" y="1552"/>
                    <a:pt x="9719" y="1552"/>
                  </a:cubicBezTo>
                  <a:cubicBezTo>
                    <a:pt x="9719" y="1552"/>
                    <a:pt x="9720" y="1552"/>
                    <a:pt x="9720" y="1552"/>
                  </a:cubicBezTo>
                  <a:cubicBezTo>
                    <a:pt x="9720" y="1552"/>
                    <a:pt x="9710" y="1517"/>
                    <a:pt x="9684" y="1447"/>
                  </a:cubicBezTo>
                  <a:cubicBezTo>
                    <a:pt x="9676" y="1412"/>
                    <a:pt x="9658" y="1368"/>
                    <a:pt x="9636" y="1320"/>
                  </a:cubicBezTo>
                  <a:cubicBezTo>
                    <a:pt x="9610" y="1272"/>
                    <a:pt x="9583" y="1215"/>
                    <a:pt x="9545" y="1158"/>
                  </a:cubicBezTo>
                  <a:cubicBezTo>
                    <a:pt x="9396" y="922"/>
                    <a:pt x="9081" y="634"/>
                    <a:pt x="8605" y="468"/>
                  </a:cubicBezTo>
                  <a:cubicBezTo>
                    <a:pt x="8369" y="385"/>
                    <a:pt x="8098" y="333"/>
                    <a:pt x="7806" y="328"/>
                  </a:cubicBezTo>
                  <a:cubicBezTo>
                    <a:pt x="7785" y="327"/>
                    <a:pt x="7764" y="327"/>
                    <a:pt x="7743" y="327"/>
                  </a:cubicBezTo>
                  <a:cubicBezTo>
                    <a:pt x="7464" y="327"/>
                    <a:pt x="7171" y="378"/>
                    <a:pt x="6878" y="459"/>
                  </a:cubicBezTo>
                  <a:cubicBezTo>
                    <a:pt x="6237" y="630"/>
                    <a:pt x="5594" y="971"/>
                    <a:pt x="4895" y="1245"/>
                  </a:cubicBezTo>
                  <a:cubicBezTo>
                    <a:pt x="4373" y="1456"/>
                    <a:pt x="3834" y="1590"/>
                    <a:pt x="3328" y="1590"/>
                  </a:cubicBezTo>
                  <a:cubicBezTo>
                    <a:pt x="3160" y="1590"/>
                    <a:pt x="2995" y="1575"/>
                    <a:pt x="2836" y="1543"/>
                  </a:cubicBezTo>
                  <a:cubicBezTo>
                    <a:pt x="2517" y="1487"/>
                    <a:pt x="2233" y="1350"/>
                    <a:pt x="2006" y="1176"/>
                  </a:cubicBezTo>
                  <a:cubicBezTo>
                    <a:pt x="1779" y="1001"/>
                    <a:pt x="1595" y="800"/>
                    <a:pt x="1403" y="638"/>
                  </a:cubicBezTo>
                  <a:cubicBezTo>
                    <a:pt x="1202" y="490"/>
                    <a:pt x="1041" y="337"/>
                    <a:pt x="878" y="223"/>
                  </a:cubicBezTo>
                  <a:cubicBezTo>
                    <a:pt x="717" y="105"/>
                    <a:pt x="559" y="31"/>
                    <a:pt x="420" y="9"/>
                  </a:cubicBezTo>
                  <a:cubicBezTo>
                    <a:pt x="380" y="3"/>
                    <a:pt x="343" y="0"/>
                    <a:pt x="3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4572670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4;p57"/>
          <p:cNvSpPr txBox="1">
            <a:spLocks noGrp="1"/>
          </p:cNvSpPr>
          <p:nvPr>
            <p:ph type="title"/>
          </p:nvPr>
        </p:nvSpPr>
        <p:spPr>
          <a:xfrm>
            <a:off x="626024" y="6682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Conclusiones</a:t>
            </a:r>
            <a:endParaRPr b="1" dirty="0">
              <a:solidFill>
                <a:schemeClr val="accent4"/>
              </a:solidFill>
              <a:latin typeface="Calibri Light" panose="020F0302020204030204" pitchFamily="34" charset="0"/>
              <a:cs typeface="Calibri Light" panose="020F0302020204030204" pitchFamily="34" charset="0"/>
            </a:endParaRPr>
          </a:p>
        </p:txBody>
      </p:sp>
      <p:sp>
        <p:nvSpPr>
          <p:cNvPr id="3" name="Google Shape;1395;p55"/>
          <p:cNvSpPr/>
          <p:nvPr/>
        </p:nvSpPr>
        <p:spPr>
          <a:xfrm>
            <a:off x="722779" y="943652"/>
            <a:ext cx="1862100" cy="736500"/>
          </a:xfrm>
          <a:prstGeom prst="chevron">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Factor A</a:t>
            </a:r>
          </a:p>
          <a:p>
            <a:pPr marL="0" lvl="0" indent="0" algn="ctr" rtl="0">
              <a:spcBef>
                <a:spcPts val="0"/>
              </a:spcBef>
              <a:spcAft>
                <a:spcPts val="0"/>
              </a:spcAft>
              <a:buNone/>
            </a:pPr>
            <a:r>
              <a:rPr lang="en" sz="1200" dirty="0" smtClean="0"/>
              <a:t>(Especies de tilapia)</a:t>
            </a:r>
            <a:endParaRPr sz="1200" dirty="0"/>
          </a:p>
        </p:txBody>
      </p:sp>
      <p:sp>
        <p:nvSpPr>
          <p:cNvPr id="4" name="Google Shape;1396;p55"/>
          <p:cNvSpPr/>
          <p:nvPr/>
        </p:nvSpPr>
        <p:spPr>
          <a:xfrm>
            <a:off x="571526" y="2267145"/>
            <a:ext cx="2005161" cy="736500"/>
          </a:xfrm>
          <a:prstGeom prst="chevron">
            <a:avLst>
              <a:gd name="adj" fmla="val 50000"/>
            </a:avLst>
          </a:prstGeom>
          <a:solidFill>
            <a:schemeClr val="accent6">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Factor B (Concentración de </a:t>
            </a:r>
            <a:r>
              <a:rPr lang="en" sz="1200" dirty="0" smtClean="0"/>
              <a:t>NaCl+BAL)</a:t>
            </a:r>
            <a:endParaRPr sz="1200" dirty="0"/>
          </a:p>
        </p:txBody>
      </p:sp>
      <p:sp>
        <p:nvSpPr>
          <p:cNvPr id="5" name="Google Shape;1397;p55"/>
          <p:cNvSpPr/>
          <p:nvPr/>
        </p:nvSpPr>
        <p:spPr>
          <a:xfrm>
            <a:off x="626024" y="3590638"/>
            <a:ext cx="1862100" cy="736500"/>
          </a:xfrm>
          <a:prstGeom prst="chevron">
            <a:avLst>
              <a:gd name="adj" fmla="val 50000"/>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Interacción A*B</a:t>
            </a:r>
            <a:endParaRPr sz="1200" dirty="0"/>
          </a:p>
        </p:txBody>
      </p:sp>
      <p:sp>
        <p:nvSpPr>
          <p:cNvPr id="6" name="Rectángulo 5"/>
          <p:cNvSpPr/>
          <p:nvPr/>
        </p:nvSpPr>
        <p:spPr>
          <a:xfrm>
            <a:off x="2664522" y="842542"/>
            <a:ext cx="6217540" cy="938719"/>
          </a:xfrm>
          <a:prstGeom prst="rect">
            <a:avLst/>
          </a:prstGeom>
        </p:spPr>
        <p:txBody>
          <a:bodyPr wrap="square">
            <a:spAutoFit/>
          </a:bodyPr>
          <a:lstStyle/>
          <a:p>
            <a:pPr algn="just"/>
            <a:r>
              <a:rPr lang="es-EC" sz="1100" i="1" dirty="0" smtClean="0">
                <a:latin typeface="Calibri Light" panose="020F0302020204030204" pitchFamily="34" charset="0"/>
                <a:cs typeface="Calibri Light" panose="020F0302020204030204" pitchFamily="34" charset="0"/>
              </a:rPr>
              <a:t>- O</a:t>
            </a:r>
            <a:r>
              <a:rPr lang="es-EC" sz="1100" i="1" dirty="0">
                <a:latin typeface="Calibri Light" panose="020F0302020204030204" pitchFamily="34" charset="0"/>
                <a:cs typeface="Calibri Light" panose="020F0302020204030204" pitchFamily="34" charset="0"/>
              </a:rPr>
              <a:t>. mossambicus </a:t>
            </a:r>
            <a:r>
              <a:rPr lang="es-EC" sz="1100" dirty="0">
                <a:latin typeface="Calibri Light" panose="020F0302020204030204" pitchFamily="34" charset="0"/>
                <a:cs typeface="Calibri Light" panose="020F0302020204030204" pitchFamily="34" charset="0"/>
              </a:rPr>
              <a:t>y </a:t>
            </a:r>
            <a:r>
              <a:rPr lang="es-EC" sz="1100" i="1" dirty="0">
                <a:latin typeface="Calibri Light" panose="020F0302020204030204" pitchFamily="34" charset="0"/>
                <a:cs typeface="Calibri Light" panose="020F0302020204030204" pitchFamily="34" charset="0"/>
              </a:rPr>
              <a:t>O. niloticus </a:t>
            </a:r>
            <a:r>
              <a:rPr lang="es-EC" sz="1100" dirty="0">
                <a:latin typeface="Calibri Light" panose="020F0302020204030204" pitchFamily="34" charset="0"/>
                <a:cs typeface="Calibri Light" panose="020F0302020204030204" pitchFamily="34" charset="0"/>
              </a:rPr>
              <a:t>presentaron valores acordes a lo establecido por la </a:t>
            </a:r>
            <a:r>
              <a:rPr lang="es-EC" sz="1100" dirty="0" smtClean="0">
                <a:latin typeface="Calibri Light" panose="020F0302020204030204" pitchFamily="34" charset="0"/>
                <a:cs typeface="Calibri Light" panose="020F0302020204030204" pitchFamily="34" charset="0"/>
              </a:rPr>
              <a:t>NTE INEN </a:t>
            </a:r>
            <a:r>
              <a:rPr lang="es-EC" sz="1100" dirty="0">
                <a:latin typeface="Calibri Light" panose="020F0302020204030204" pitchFamily="34" charset="0"/>
                <a:cs typeface="Calibri Light" panose="020F0302020204030204" pitchFamily="34" charset="0"/>
              </a:rPr>
              <a:t>183. </a:t>
            </a:r>
            <a:endParaRPr lang="es-EC" sz="1100" dirty="0" smtClean="0">
              <a:latin typeface="Calibri Light" panose="020F0302020204030204" pitchFamily="34" charset="0"/>
              <a:cs typeface="Calibri Light" panose="020F0302020204030204" pitchFamily="34" charset="0"/>
            </a:endParaRPr>
          </a:p>
          <a:p>
            <a:pPr algn="just"/>
            <a:r>
              <a:rPr lang="es-EC" sz="1100" dirty="0" smtClean="0">
                <a:latin typeface="Calibri Light" panose="020F0302020204030204" pitchFamily="34" charset="0"/>
                <a:cs typeface="Calibri Light" panose="020F0302020204030204" pitchFamily="34" charset="0"/>
              </a:rPr>
              <a:t>- Las </a:t>
            </a:r>
            <a:r>
              <a:rPr lang="es-EC" sz="1100" dirty="0">
                <a:latin typeface="Calibri Light" panose="020F0302020204030204" pitchFamily="34" charset="0"/>
                <a:cs typeface="Calibri Light" panose="020F0302020204030204" pitchFamily="34" charset="0"/>
              </a:rPr>
              <a:t>carnes de tilapia conservadas con </a:t>
            </a:r>
            <a:r>
              <a:rPr lang="es-EC" sz="1100" dirty="0" smtClean="0">
                <a:latin typeface="Calibri Light" panose="020F0302020204030204" pitchFamily="34" charset="0"/>
                <a:cs typeface="Calibri Light" panose="020F0302020204030204" pitchFamily="34" charset="0"/>
              </a:rPr>
              <a:t>NaCl+BAL presentaron </a:t>
            </a:r>
            <a:r>
              <a:rPr lang="es-EC" sz="1100" dirty="0">
                <a:latin typeface="Calibri Light" panose="020F0302020204030204" pitchFamily="34" charset="0"/>
                <a:cs typeface="Calibri Light" panose="020F0302020204030204" pitchFamily="34" charset="0"/>
              </a:rPr>
              <a:t>una disminución de pH al transcurrir el </a:t>
            </a:r>
            <a:r>
              <a:rPr lang="es-EC" sz="1100" dirty="0" smtClean="0">
                <a:latin typeface="Calibri Light" panose="020F0302020204030204" pitchFamily="34" charset="0"/>
                <a:cs typeface="Calibri Light" panose="020F0302020204030204" pitchFamily="34" charset="0"/>
              </a:rPr>
              <a:t>tiempo. </a:t>
            </a:r>
            <a:r>
              <a:rPr lang="es-EC" sz="1100" dirty="0">
                <a:latin typeface="Calibri Light" panose="020F0302020204030204" pitchFamily="34" charset="0"/>
                <a:cs typeface="Calibri Light" panose="020F0302020204030204" pitchFamily="34" charset="0"/>
              </a:rPr>
              <a:t>En cuanto a </a:t>
            </a:r>
            <a:r>
              <a:rPr lang="es-EC" sz="1100" dirty="0" smtClean="0">
                <a:latin typeface="Calibri Light" panose="020F0302020204030204" pitchFamily="34" charset="0"/>
                <a:cs typeface="Calibri Light" panose="020F0302020204030204" pitchFamily="34" charset="0"/>
              </a:rPr>
              <a:t>la acidez</a:t>
            </a:r>
            <a:r>
              <a:rPr lang="es-EC" sz="1100" dirty="0">
                <a:latin typeface="Calibri Light" panose="020F0302020204030204" pitchFamily="34" charset="0"/>
                <a:cs typeface="Calibri Light" panose="020F0302020204030204" pitchFamily="34" charset="0"/>
              </a:rPr>
              <a:t>, humedad, grasa, cenizas y proteína, presentaron un </a:t>
            </a:r>
            <a:r>
              <a:rPr lang="es-EC" sz="1100" dirty="0" smtClean="0">
                <a:latin typeface="Calibri Light" panose="020F0302020204030204" pitchFamily="34" charset="0"/>
                <a:cs typeface="Calibri Light" panose="020F0302020204030204" pitchFamily="34" charset="0"/>
              </a:rPr>
              <a:t>aumento. </a:t>
            </a:r>
          </a:p>
          <a:p>
            <a:pPr algn="just"/>
            <a:r>
              <a:rPr lang="es-EC" sz="1100" i="1" dirty="0" smtClean="0">
                <a:latin typeface="Calibri Light" panose="020F0302020204030204" pitchFamily="34" charset="0"/>
                <a:cs typeface="Calibri Light" panose="020F0302020204030204" pitchFamily="34" charset="0"/>
              </a:rPr>
              <a:t>- O</a:t>
            </a:r>
            <a:r>
              <a:rPr lang="es-EC" sz="1100" i="1" dirty="0">
                <a:latin typeface="Calibri Light" panose="020F0302020204030204" pitchFamily="34" charset="0"/>
                <a:cs typeface="Calibri Light" panose="020F0302020204030204" pitchFamily="34" charset="0"/>
              </a:rPr>
              <a:t>. mossambicus </a:t>
            </a:r>
            <a:r>
              <a:rPr lang="es-EC" sz="1100" dirty="0">
                <a:latin typeface="Calibri Light" panose="020F0302020204030204" pitchFamily="34" charset="0"/>
                <a:cs typeface="Calibri Light" panose="020F0302020204030204" pitchFamily="34" charset="0"/>
              </a:rPr>
              <a:t>presentó valores </a:t>
            </a:r>
            <a:r>
              <a:rPr lang="es-EC" sz="1100" dirty="0" smtClean="0">
                <a:latin typeface="Calibri Light" panose="020F0302020204030204" pitchFamily="34" charset="0"/>
                <a:cs typeface="Calibri Light" panose="020F0302020204030204" pitchFamily="34" charset="0"/>
              </a:rPr>
              <a:t>mayores </a:t>
            </a:r>
            <a:r>
              <a:rPr lang="es-EC" sz="1100" dirty="0">
                <a:latin typeface="Calibri Light" panose="020F0302020204030204" pitchFamily="34" charset="0"/>
                <a:cs typeface="Calibri Light" panose="020F0302020204030204" pitchFamily="34" charset="0"/>
              </a:rPr>
              <a:t>de pH, humedad y crecimiento de bacterias aerobias. Mientras que en la especie </a:t>
            </a:r>
            <a:r>
              <a:rPr lang="es-EC" sz="1100" i="1" dirty="0">
                <a:latin typeface="Calibri Light" panose="020F0302020204030204" pitchFamily="34" charset="0"/>
                <a:cs typeface="Calibri Light" panose="020F0302020204030204" pitchFamily="34" charset="0"/>
              </a:rPr>
              <a:t>O. niloticus </a:t>
            </a:r>
            <a:r>
              <a:rPr lang="es-EC" sz="1100" dirty="0">
                <a:latin typeface="Calibri Light" panose="020F0302020204030204" pitchFamily="34" charset="0"/>
                <a:cs typeface="Calibri Light" panose="020F0302020204030204" pitchFamily="34" charset="0"/>
              </a:rPr>
              <a:t>presentó </a:t>
            </a:r>
            <a:r>
              <a:rPr lang="es-EC" sz="1100" dirty="0" smtClean="0">
                <a:latin typeface="Calibri Light" panose="020F0302020204030204" pitchFamily="34" charset="0"/>
                <a:cs typeface="Calibri Light" panose="020F0302020204030204" pitchFamily="34" charset="0"/>
              </a:rPr>
              <a:t>valores mayores </a:t>
            </a:r>
            <a:r>
              <a:rPr lang="es-EC" sz="1100" dirty="0">
                <a:latin typeface="Calibri Light" panose="020F0302020204030204" pitchFamily="34" charset="0"/>
                <a:cs typeface="Calibri Light" panose="020F0302020204030204" pitchFamily="34" charset="0"/>
              </a:rPr>
              <a:t>de acidez, grasa, cenizas y proteína.</a:t>
            </a:r>
          </a:p>
        </p:txBody>
      </p:sp>
      <p:sp>
        <p:nvSpPr>
          <p:cNvPr id="11" name="Rectángulo 10"/>
          <p:cNvSpPr/>
          <p:nvPr/>
        </p:nvSpPr>
        <p:spPr>
          <a:xfrm>
            <a:off x="2631185" y="781051"/>
            <a:ext cx="6284215" cy="1095374"/>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11"/>
          <p:cNvSpPr/>
          <p:nvPr/>
        </p:nvSpPr>
        <p:spPr>
          <a:xfrm>
            <a:off x="2593070" y="2130903"/>
            <a:ext cx="6330521" cy="1107996"/>
          </a:xfrm>
          <a:prstGeom prst="rect">
            <a:avLst/>
          </a:prstGeom>
        </p:spPr>
        <p:txBody>
          <a:bodyPr wrap="square">
            <a:spAutoFit/>
          </a:bodyPr>
          <a:lstStyle/>
          <a:p>
            <a:pPr algn="just"/>
            <a:r>
              <a:rPr lang="es-EC" sz="1100" dirty="0" smtClean="0">
                <a:latin typeface="Calibri Light" panose="020F0302020204030204" pitchFamily="34" charset="0"/>
                <a:cs typeface="Calibri Light" panose="020F0302020204030204" pitchFamily="34" charset="0"/>
              </a:rPr>
              <a:t>- Se presentó </a:t>
            </a:r>
            <a:r>
              <a:rPr lang="es-EC" sz="1100" dirty="0">
                <a:latin typeface="Calibri Light" panose="020F0302020204030204" pitchFamily="34" charset="0"/>
                <a:cs typeface="Calibri Light" panose="020F0302020204030204" pitchFamily="34" charset="0"/>
              </a:rPr>
              <a:t>diferencias </a:t>
            </a:r>
            <a:r>
              <a:rPr lang="es-EC" sz="1100" dirty="0" smtClean="0">
                <a:latin typeface="Calibri Light" panose="020F0302020204030204" pitchFamily="34" charset="0"/>
                <a:cs typeface="Calibri Light" panose="020F0302020204030204" pitchFamily="34" charset="0"/>
              </a:rPr>
              <a:t>en </a:t>
            </a:r>
            <a:r>
              <a:rPr lang="es-EC" sz="1100" dirty="0">
                <a:latin typeface="Calibri Light" panose="020F0302020204030204" pitchFamily="34" charset="0"/>
                <a:cs typeface="Calibri Light" panose="020F0302020204030204" pitchFamily="34" charset="0"/>
              </a:rPr>
              <a:t>las distintas concentraciones de </a:t>
            </a:r>
            <a:r>
              <a:rPr lang="es-EC" sz="1100" dirty="0" smtClean="0">
                <a:latin typeface="Calibri Light" panose="020F0302020204030204" pitchFamily="34" charset="0"/>
                <a:cs typeface="Calibri Light" panose="020F0302020204030204" pitchFamily="34" charset="0"/>
              </a:rPr>
              <a:t>NaCl+BAL</a:t>
            </a:r>
            <a:r>
              <a:rPr lang="es-EC" sz="1100" dirty="0">
                <a:latin typeface="Calibri Light" panose="020F0302020204030204" pitchFamily="34" charset="0"/>
                <a:cs typeface="Calibri Light" panose="020F0302020204030204" pitchFamily="34" charset="0"/>
              </a:rPr>
              <a:t>, presentando una disminución </a:t>
            </a:r>
            <a:r>
              <a:rPr lang="es-EC" sz="1100" dirty="0" smtClean="0">
                <a:latin typeface="Calibri Light" panose="020F0302020204030204" pitchFamily="34" charset="0"/>
                <a:cs typeface="Calibri Light" panose="020F0302020204030204" pitchFamily="34" charset="0"/>
              </a:rPr>
              <a:t>de pH </a:t>
            </a:r>
            <a:r>
              <a:rPr lang="es-EC" sz="1100" dirty="0">
                <a:latin typeface="Calibri Light" panose="020F0302020204030204" pitchFamily="34" charset="0"/>
                <a:cs typeface="Calibri Light" panose="020F0302020204030204" pitchFamily="34" charset="0"/>
              </a:rPr>
              <a:t>y un aumento </a:t>
            </a:r>
            <a:r>
              <a:rPr lang="es-EC" sz="1100" dirty="0" smtClean="0">
                <a:latin typeface="Calibri Light" panose="020F0302020204030204" pitchFamily="34" charset="0"/>
                <a:cs typeface="Calibri Light" panose="020F0302020204030204" pitchFamily="34" charset="0"/>
              </a:rPr>
              <a:t>de acidez</a:t>
            </a:r>
            <a:r>
              <a:rPr lang="es-EC" sz="1100" dirty="0">
                <a:latin typeface="Calibri Light" panose="020F0302020204030204" pitchFamily="34" charset="0"/>
                <a:cs typeface="Calibri Light" panose="020F0302020204030204" pitchFamily="34" charset="0"/>
              </a:rPr>
              <a:t>, humedad, cenizas, grasa, proteína y la población </a:t>
            </a:r>
            <a:r>
              <a:rPr lang="es-EC" sz="1100" dirty="0" smtClean="0">
                <a:latin typeface="Calibri Light" panose="020F0302020204030204" pitchFamily="34" charset="0"/>
                <a:cs typeface="Calibri Light" panose="020F0302020204030204" pitchFamily="34" charset="0"/>
              </a:rPr>
              <a:t>bacteriana.</a:t>
            </a:r>
          </a:p>
          <a:p>
            <a:pPr algn="just"/>
            <a:r>
              <a:rPr lang="es-EC" sz="1100" dirty="0" smtClean="0">
                <a:latin typeface="Calibri Light" panose="020F0302020204030204" pitchFamily="34" charset="0"/>
                <a:cs typeface="Calibri Light" panose="020F0302020204030204" pitchFamily="34" charset="0"/>
              </a:rPr>
              <a:t>- A 20 </a:t>
            </a:r>
            <a:r>
              <a:rPr lang="es-EC" sz="1100" dirty="0">
                <a:latin typeface="Calibri Light" panose="020F0302020204030204" pitchFamily="34" charset="0"/>
                <a:cs typeface="Calibri Light" panose="020F0302020204030204" pitchFamily="34" charset="0"/>
              </a:rPr>
              <a:t>y </a:t>
            </a:r>
            <a:r>
              <a:rPr lang="es-EC" sz="1100" dirty="0" smtClean="0">
                <a:latin typeface="Calibri Light" panose="020F0302020204030204" pitchFamily="34" charset="0"/>
                <a:cs typeface="Calibri Light" panose="020F0302020204030204" pitchFamily="34" charset="0"/>
              </a:rPr>
              <a:t>15%NaCl </a:t>
            </a:r>
            <a:r>
              <a:rPr lang="es-EC" sz="1100" dirty="0">
                <a:latin typeface="Calibri Light" panose="020F0302020204030204" pitchFamily="34" charset="0"/>
                <a:cs typeface="Calibri Light" panose="020F0302020204030204" pitchFamily="34" charset="0"/>
              </a:rPr>
              <a:t>presentaron valores más alto en pH, acidez, grasa, cenizas y proteína, a comparación al 10% </a:t>
            </a:r>
            <a:r>
              <a:rPr lang="es-EC" sz="1100" dirty="0" smtClean="0">
                <a:latin typeface="Calibri Light" panose="020F0302020204030204" pitchFamily="34" charset="0"/>
                <a:cs typeface="Calibri Light" panose="020F0302020204030204" pitchFamily="34" charset="0"/>
              </a:rPr>
              <a:t>NaCl+BAL</a:t>
            </a:r>
            <a:r>
              <a:rPr lang="es-EC" sz="1100" dirty="0">
                <a:latin typeface="Calibri Light" panose="020F0302020204030204" pitchFamily="34" charset="0"/>
                <a:cs typeface="Calibri Light" panose="020F0302020204030204" pitchFamily="34" charset="0"/>
              </a:rPr>
              <a:t>. Sin embargo, </a:t>
            </a:r>
            <a:r>
              <a:rPr lang="es-EC" sz="1100" dirty="0" smtClean="0">
                <a:latin typeface="Calibri Light" panose="020F0302020204030204" pitchFamily="34" charset="0"/>
                <a:cs typeface="Calibri Light" panose="020F0302020204030204" pitchFamily="34" charset="0"/>
              </a:rPr>
              <a:t>a 10%NaCl presentó </a:t>
            </a:r>
            <a:r>
              <a:rPr lang="es-EC" sz="1100" dirty="0">
                <a:latin typeface="Calibri Light" panose="020F0302020204030204" pitchFamily="34" charset="0"/>
                <a:cs typeface="Calibri Light" panose="020F0302020204030204" pitchFamily="34" charset="0"/>
              </a:rPr>
              <a:t>mayor valor de </a:t>
            </a:r>
            <a:r>
              <a:rPr lang="es-EC" sz="1100" dirty="0" smtClean="0">
                <a:latin typeface="Calibri Light" panose="020F0302020204030204" pitchFamily="34" charset="0"/>
                <a:cs typeface="Calibri Light" panose="020F0302020204030204" pitchFamily="34" charset="0"/>
              </a:rPr>
              <a:t>humedad.</a:t>
            </a:r>
          </a:p>
          <a:p>
            <a:pPr algn="just"/>
            <a:r>
              <a:rPr lang="es-EC" sz="1100" dirty="0" smtClean="0">
                <a:latin typeface="Calibri Light" panose="020F0302020204030204" pitchFamily="34" charset="0"/>
                <a:cs typeface="Calibri Light" panose="020F0302020204030204" pitchFamily="34" charset="0"/>
              </a:rPr>
              <a:t>- A 20</a:t>
            </a:r>
            <a:r>
              <a:rPr lang="es-EC" sz="1100" dirty="0">
                <a:latin typeface="Calibri Light" panose="020F0302020204030204" pitchFamily="34" charset="0"/>
                <a:cs typeface="Calibri Light" panose="020F0302020204030204" pitchFamily="34" charset="0"/>
              </a:rPr>
              <a:t>% influye menos en el pH y humedad, mientras que a 10% influye menos en la acidez, cenizas y proteína en las carnes de tilapia en el proceso de bioconservación. </a:t>
            </a:r>
            <a:endParaRPr lang="es-EC" sz="1100" dirty="0" smtClean="0">
              <a:latin typeface="Calibri Light" panose="020F0302020204030204" pitchFamily="34" charset="0"/>
              <a:cs typeface="Calibri Light" panose="020F0302020204030204" pitchFamily="34" charset="0"/>
            </a:endParaRPr>
          </a:p>
        </p:txBody>
      </p:sp>
      <p:sp>
        <p:nvSpPr>
          <p:cNvPr id="13" name="Rectángulo 12"/>
          <p:cNvSpPr/>
          <p:nvPr/>
        </p:nvSpPr>
        <p:spPr>
          <a:xfrm>
            <a:off x="2593070" y="2113056"/>
            <a:ext cx="6314137" cy="1201644"/>
          </a:xfrm>
          <a:prstGeom prst="rect">
            <a:avLst/>
          </a:prstGeom>
          <a:noFill/>
          <a:ln w="19050">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p:cNvSpPr/>
          <p:nvPr/>
        </p:nvSpPr>
        <p:spPr>
          <a:xfrm>
            <a:off x="2576687" y="3586700"/>
            <a:ext cx="6217540" cy="1107996"/>
          </a:xfrm>
          <a:prstGeom prst="rect">
            <a:avLst/>
          </a:prstGeom>
        </p:spPr>
        <p:txBody>
          <a:bodyPr wrap="square">
            <a:spAutoFit/>
          </a:bodyPr>
          <a:lstStyle/>
          <a:p>
            <a:pPr algn="just"/>
            <a:r>
              <a:rPr lang="es-EC" sz="1100" dirty="0" smtClean="0">
                <a:latin typeface="Calibri Light" panose="020F0302020204030204" pitchFamily="34" charset="0"/>
                <a:cs typeface="Calibri Light" panose="020F0302020204030204" pitchFamily="34" charset="0"/>
              </a:rPr>
              <a:t>- Los tratamientos </a:t>
            </a:r>
            <a:r>
              <a:rPr lang="es-EC" sz="1100" i="1" dirty="0">
                <a:latin typeface="Calibri Light" panose="020F0302020204030204" pitchFamily="34" charset="0"/>
                <a:cs typeface="Calibri Light" panose="020F0302020204030204" pitchFamily="34" charset="0"/>
              </a:rPr>
              <a:t>O. </a:t>
            </a:r>
            <a:r>
              <a:rPr lang="es-EC" sz="1100" i="1" dirty="0" smtClean="0">
                <a:latin typeface="Calibri Light" panose="020F0302020204030204" pitchFamily="34" charset="0"/>
                <a:cs typeface="Calibri Light" panose="020F0302020204030204" pitchFamily="34" charset="0"/>
              </a:rPr>
              <a:t>niloticus</a:t>
            </a:r>
            <a:r>
              <a:rPr lang="es-EC" sz="1100" dirty="0" smtClean="0">
                <a:latin typeface="Calibri Light" panose="020F0302020204030204" pitchFamily="34" charset="0"/>
                <a:cs typeface="Calibri Light" panose="020F0302020204030204" pitchFamily="34" charset="0"/>
              </a:rPr>
              <a:t>+20%NaCl+BAL </a:t>
            </a:r>
            <a:r>
              <a:rPr lang="es-EC" sz="1100" dirty="0">
                <a:latin typeface="Calibri Light" panose="020F0302020204030204" pitchFamily="34" charset="0"/>
                <a:cs typeface="Calibri Light" panose="020F0302020204030204" pitchFamily="34" charset="0"/>
              </a:rPr>
              <a:t>y </a:t>
            </a:r>
            <a:r>
              <a:rPr lang="es-EC" sz="1100" i="1" dirty="0">
                <a:latin typeface="Calibri Light" panose="020F0302020204030204" pitchFamily="34" charset="0"/>
                <a:cs typeface="Calibri Light" panose="020F0302020204030204" pitchFamily="34" charset="0"/>
              </a:rPr>
              <a:t>O. </a:t>
            </a:r>
            <a:r>
              <a:rPr lang="es-EC" sz="1100" i="1" dirty="0" smtClean="0">
                <a:latin typeface="Calibri Light" panose="020F0302020204030204" pitchFamily="34" charset="0"/>
                <a:cs typeface="Calibri Light" panose="020F0302020204030204" pitchFamily="34" charset="0"/>
              </a:rPr>
              <a:t>niloticus</a:t>
            </a:r>
            <a:r>
              <a:rPr lang="es-EC" sz="1100" dirty="0" smtClean="0">
                <a:latin typeface="Calibri Light" panose="020F0302020204030204" pitchFamily="34" charset="0"/>
                <a:cs typeface="Calibri Light" panose="020F0302020204030204" pitchFamily="34" charset="0"/>
              </a:rPr>
              <a:t>+15%NaCl+BAL </a:t>
            </a:r>
            <a:r>
              <a:rPr lang="es-EC" sz="1100" dirty="0">
                <a:latin typeface="Calibri Light" panose="020F0302020204030204" pitchFamily="34" charset="0"/>
                <a:cs typeface="Calibri Light" panose="020F0302020204030204" pitchFamily="34" charset="0"/>
              </a:rPr>
              <a:t>presentaron resultados mayores en cuanto a la acidez, grasa, cenizas y proteína. Mientras que el tratamiento </a:t>
            </a:r>
            <a:r>
              <a:rPr lang="es-EC" sz="1100" i="1" dirty="0">
                <a:latin typeface="Calibri Light" panose="020F0302020204030204" pitchFamily="34" charset="0"/>
                <a:cs typeface="Calibri Light" panose="020F0302020204030204" pitchFamily="34" charset="0"/>
              </a:rPr>
              <a:t>O. mossambicus</a:t>
            </a:r>
            <a:r>
              <a:rPr lang="es-EC" sz="1100" dirty="0">
                <a:latin typeface="Calibri Light" panose="020F0302020204030204" pitchFamily="34" charset="0"/>
                <a:cs typeface="Calibri Light" panose="020F0302020204030204" pitchFamily="34" charset="0"/>
              </a:rPr>
              <a:t>+20</a:t>
            </a:r>
            <a:r>
              <a:rPr lang="es-EC" sz="1100" dirty="0" smtClean="0">
                <a:latin typeface="Calibri Light" panose="020F0302020204030204" pitchFamily="34" charset="0"/>
                <a:cs typeface="Calibri Light" panose="020F0302020204030204" pitchFamily="34" charset="0"/>
              </a:rPr>
              <a:t>% </a:t>
            </a:r>
            <a:r>
              <a:rPr lang="es-EC" sz="1100" dirty="0">
                <a:latin typeface="Calibri Light" panose="020F0302020204030204" pitchFamily="34" charset="0"/>
                <a:cs typeface="Calibri Light" panose="020F0302020204030204" pitchFamily="34" charset="0"/>
              </a:rPr>
              <a:t>NaCl+BAL obtuvo resultados mayores en cuanto al pH y el tratamiento </a:t>
            </a:r>
            <a:r>
              <a:rPr lang="es-EC" sz="1100" i="1" dirty="0">
                <a:latin typeface="Calibri Light" panose="020F0302020204030204" pitchFamily="34" charset="0"/>
                <a:cs typeface="Calibri Light" panose="020F0302020204030204" pitchFamily="34" charset="0"/>
              </a:rPr>
              <a:t>O. </a:t>
            </a:r>
            <a:r>
              <a:rPr lang="es-EC" sz="1100" i="1" dirty="0" smtClean="0">
                <a:latin typeface="Calibri Light" panose="020F0302020204030204" pitchFamily="34" charset="0"/>
                <a:cs typeface="Calibri Light" panose="020F0302020204030204" pitchFamily="34" charset="0"/>
              </a:rPr>
              <a:t>mossambicus</a:t>
            </a:r>
            <a:r>
              <a:rPr lang="es-EC" sz="1100" dirty="0" smtClean="0">
                <a:latin typeface="Calibri Light" panose="020F0302020204030204" pitchFamily="34" charset="0"/>
                <a:cs typeface="Calibri Light" panose="020F0302020204030204" pitchFamily="34" charset="0"/>
              </a:rPr>
              <a:t>+10%NaCl+BAL </a:t>
            </a:r>
            <a:r>
              <a:rPr lang="es-EC" sz="1100" dirty="0">
                <a:latin typeface="Calibri Light" panose="020F0302020204030204" pitchFamily="34" charset="0"/>
                <a:cs typeface="Calibri Light" panose="020F0302020204030204" pitchFamily="34" charset="0"/>
              </a:rPr>
              <a:t>en humedad y crecimiento </a:t>
            </a:r>
            <a:r>
              <a:rPr lang="es-EC" sz="1100" dirty="0" smtClean="0">
                <a:latin typeface="Calibri Light" panose="020F0302020204030204" pitchFamily="34" charset="0"/>
                <a:cs typeface="Calibri Light" panose="020F0302020204030204" pitchFamily="34" charset="0"/>
              </a:rPr>
              <a:t>bacteriano</a:t>
            </a:r>
          </a:p>
          <a:p>
            <a:pPr algn="just"/>
            <a:r>
              <a:rPr lang="es-EC" sz="1100" dirty="0" smtClean="0">
                <a:latin typeface="Calibri Light" panose="020F0302020204030204" pitchFamily="34" charset="0"/>
                <a:cs typeface="Calibri Light" panose="020F0302020204030204" pitchFamily="34" charset="0"/>
              </a:rPr>
              <a:t>- </a:t>
            </a:r>
            <a:r>
              <a:rPr lang="es-ES" sz="1100" dirty="0">
                <a:latin typeface="Calibri Light" panose="020F0302020204030204" pitchFamily="34" charset="0"/>
                <a:cs typeface="Calibri Light" panose="020F0302020204030204" pitchFamily="34" charset="0"/>
              </a:rPr>
              <a:t>los tratamientos </a:t>
            </a:r>
            <a:r>
              <a:rPr lang="es-ES" sz="1100" i="1" dirty="0">
                <a:latin typeface="Calibri Light" panose="020F0302020204030204" pitchFamily="34" charset="0"/>
                <a:cs typeface="Calibri Light" panose="020F0302020204030204" pitchFamily="34" charset="0"/>
              </a:rPr>
              <a:t>O. </a:t>
            </a:r>
            <a:r>
              <a:rPr lang="es-ES" sz="1100" i="1" dirty="0" smtClean="0">
                <a:latin typeface="Calibri Light" panose="020F0302020204030204" pitchFamily="34" charset="0"/>
                <a:cs typeface="Calibri Light" panose="020F0302020204030204" pitchFamily="34" charset="0"/>
              </a:rPr>
              <a:t>mossambicus</a:t>
            </a:r>
            <a:r>
              <a:rPr lang="es-ES" sz="1100" dirty="0" smtClean="0">
                <a:latin typeface="Calibri Light" panose="020F0302020204030204" pitchFamily="34" charset="0"/>
                <a:cs typeface="Calibri Light" panose="020F0302020204030204" pitchFamily="34" charset="0"/>
              </a:rPr>
              <a:t>+10%NaCl+BAL </a:t>
            </a:r>
            <a:r>
              <a:rPr lang="es-ES" sz="1100" dirty="0">
                <a:latin typeface="Calibri Light" panose="020F0302020204030204" pitchFamily="34" charset="0"/>
                <a:cs typeface="Calibri Light" panose="020F0302020204030204" pitchFamily="34" charset="0"/>
              </a:rPr>
              <a:t>y </a:t>
            </a:r>
            <a:r>
              <a:rPr lang="es-ES" sz="1100" i="1" dirty="0">
                <a:latin typeface="Calibri Light" panose="020F0302020204030204" pitchFamily="34" charset="0"/>
                <a:cs typeface="Calibri Light" panose="020F0302020204030204" pitchFamily="34" charset="0"/>
              </a:rPr>
              <a:t>O. </a:t>
            </a:r>
            <a:r>
              <a:rPr lang="es-ES" sz="1100" i="1" dirty="0" smtClean="0">
                <a:latin typeface="Calibri Light" panose="020F0302020204030204" pitchFamily="34" charset="0"/>
                <a:cs typeface="Calibri Light" panose="020F0302020204030204" pitchFamily="34" charset="0"/>
              </a:rPr>
              <a:t>nloticus</a:t>
            </a:r>
            <a:r>
              <a:rPr lang="es-ES" sz="1100" dirty="0" smtClean="0">
                <a:latin typeface="Calibri Light" panose="020F0302020204030204" pitchFamily="34" charset="0"/>
                <a:cs typeface="Calibri Light" panose="020F0302020204030204" pitchFamily="34" charset="0"/>
              </a:rPr>
              <a:t>+10%NaCl+BAL </a:t>
            </a:r>
            <a:r>
              <a:rPr lang="es-ES" sz="1100" dirty="0">
                <a:latin typeface="Calibri Light" panose="020F0302020204030204" pitchFamily="34" charset="0"/>
                <a:cs typeface="Calibri Light" panose="020F0302020204030204" pitchFamily="34" charset="0"/>
              </a:rPr>
              <a:t>presentaron una pequeña población de Enterobacterias, a diferencia de los demás </a:t>
            </a:r>
            <a:r>
              <a:rPr lang="es-ES" sz="1100" dirty="0" smtClean="0">
                <a:latin typeface="Calibri Light" panose="020F0302020204030204" pitchFamily="34" charset="0"/>
                <a:cs typeface="Calibri Light" panose="020F0302020204030204" pitchFamily="34" charset="0"/>
              </a:rPr>
              <a:t>que </a:t>
            </a:r>
            <a:r>
              <a:rPr lang="es-ES" sz="1100" dirty="0">
                <a:latin typeface="Calibri Light" panose="020F0302020204030204" pitchFamily="34" charset="0"/>
                <a:cs typeface="Calibri Light" panose="020F0302020204030204" pitchFamily="34" charset="0"/>
              </a:rPr>
              <a:t>no hubo presencia de las </a:t>
            </a:r>
            <a:r>
              <a:rPr lang="es-ES" sz="1100" dirty="0" smtClean="0">
                <a:latin typeface="Calibri Light" panose="020F0302020204030204" pitchFamily="34" charset="0"/>
                <a:cs typeface="Calibri Light" panose="020F0302020204030204" pitchFamily="34" charset="0"/>
              </a:rPr>
              <a:t>mismas</a:t>
            </a:r>
            <a:endParaRPr lang="es-EC" sz="1100" dirty="0">
              <a:latin typeface="Calibri Light" panose="020F0302020204030204" pitchFamily="34" charset="0"/>
              <a:cs typeface="Calibri Light" panose="020F0302020204030204" pitchFamily="34" charset="0"/>
            </a:endParaRPr>
          </a:p>
        </p:txBody>
      </p:sp>
      <p:sp>
        <p:nvSpPr>
          <p:cNvPr id="16" name="Rectángulo 15"/>
          <p:cNvSpPr/>
          <p:nvPr/>
        </p:nvSpPr>
        <p:spPr>
          <a:xfrm>
            <a:off x="2593070" y="3586699"/>
            <a:ext cx="6284215" cy="1082915"/>
          </a:xfrm>
          <a:prstGeom prst="rect">
            <a:avLst/>
          </a:prstGeom>
          <a:noFill/>
          <a:ln w="19050">
            <a:solidFill>
              <a:schemeClr val="accent5">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52595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750" fill="hold"/>
                                        <p:tgtEl>
                                          <p:spTgt spid="11"/>
                                        </p:tgtEl>
                                        <p:attrNameLst>
                                          <p:attrName>ppt_x</p:attrName>
                                        </p:attrNameLst>
                                      </p:cBhvr>
                                      <p:tavLst>
                                        <p:tav tm="0">
                                          <p:val>
                                            <p:strVal val="0-#ppt_w/2"/>
                                          </p:val>
                                        </p:tav>
                                        <p:tav tm="100000">
                                          <p:val>
                                            <p:strVal val="#ppt_x"/>
                                          </p:val>
                                        </p:tav>
                                      </p:tavLst>
                                    </p:anim>
                                    <p:anim calcmode="lin" valueType="num">
                                      <p:cBhvr additive="base">
                                        <p:cTn id="13" dur="75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0-#ppt_w/2"/>
                                          </p:val>
                                        </p:tav>
                                        <p:tav tm="100000">
                                          <p:val>
                                            <p:strVal val="#ppt_x"/>
                                          </p:val>
                                        </p:tav>
                                      </p:tavLst>
                                    </p:anim>
                                    <p:anim calcmode="lin" valueType="num">
                                      <p:cBhvr additive="base">
                                        <p:cTn id="17"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1000" fill="hold"/>
                                        <p:tgtEl>
                                          <p:spTgt spid="13"/>
                                        </p:tgtEl>
                                        <p:attrNameLst>
                                          <p:attrName>ppt_x</p:attrName>
                                        </p:attrNameLst>
                                      </p:cBhvr>
                                      <p:tavLst>
                                        <p:tav tm="0">
                                          <p:val>
                                            <p:strVal val="0-#ppt_w/2"/>
                                          </p:val>
                                        </p:tav>
                                        <p:tav tm="100000">
                                          <p:val>
                                            <p:strVal val="#ppt_x"/>
                                          </p:val>
                                        </p:tav>
                                      </p:tavLst>
                                    </p:anim>
                                    <p:anim calcmode="lin" valueType="num">
                                      <p:cBhvr additive="base">
                                        <p:cTn id="29" dur="10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0-#ppt_w/2"/>
                                          </p:val>
                                        </p:tav>
                                        <p:tav tm="100000">
                                          <p:val>
                                            <p:strVal val="#ppt_x"/>
                                          </p:val>
                                        </p:tav>
                                      </p:tavLst>
                                    </p:anim>
                                    <p:anim calcmode="lin" valueType="num">
                                      <p:cBhvr additive="base">
                                        <p:cTn id="3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1000" fill="hold"/>
                                        <p:tgtEl>
                                          <p:spTgt spid="16"/>
                                        </p:tgtEl>
                                        <p:attrNameLst>
                                          <p:attrName>ppt_x</p:attrName>
                                        </p:attrNameLst>
                                      </p:cBhvr>
                                      <p:tavLst>
                                        <p:tav tm="0">
                                          <p:val>
                                            <p:strVal val="0-#ppt_w/2"/>
                                          </p:val>
                                        </p:tav>
                                        <p:tav tm="100000">
                                          <p:val>
                                            <p:strVal val="#ppt_x"/>
                                          </p:val>
                                        </p:tav>
                                      </p:tavLst>
                                    </p:anim>
                                    <p:anim calcmode="lin" valueType="num">
                                      <p:cBhvr additive="base">
                                        <p:cTn id="45" dur="1000" fill="hold"/>
                                        <p:tgtEl>
                                          <p:spTgt spid="16"/>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1000" fill="hold"/>
                                        <p:tgtEl>
                                          <p:spTgt spid="15"/>
                                        </p:tgtEl>
                                        <p:attrNameLst>
                                          <p:attrName>ppt_x</p:attrName>
                                        </p:attrNameLst>
                                      </p:cBhvr>
                                      <p:tavLst>
                                        <p:tav tm="0">
                                          <p:val>
                                            <p:strVal val="0-#ppt_w/2"/>
                                          </p:val>
                                        </p:tav>
                                        <p:tav tm="100000">
                                          <p:val>
                                            <p:strVal val="#ppt_x"/>
                                          </p:val>
                                        </p:tav>
                                      </p:tavLst>
                                    </p:anim>
                                    <p:anim calcmode="lin" valueType="num">
                                      <p:cBhvr additive="base">
                                        <p:cTn id="49"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11" grpId="0" animBg="1"/>
      <p:bldP spid="12" grpId="0"/>
      <p:bldP spid="13" grpId="0" animBg="1"/>
      <p:bldP spid="15"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4;p57"/>
          <p:cNvSpPr txBox="1">
            <a:spLocks noGrp="1"/>
          </p:cNvSpPr>
          <p:nvPr>
            <p:ph type="title"/>
          </p:nvPr>
        </p:nvSpPr>
        <p:spPr>
          <a:xfrm>
            <a:off x="626024" y="66820"/>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Recomendaciones</a:t>
            </a:r>
            <a:endParaRPr b="1" dirty="0">
              <a:solidFill>
                <a:schemeClr val="accent4"/>
              </a:solidFill>
              <a:latin typeface="Calibri Light" panose="020F0302020204030204" pitchFamily="34" charset="0"/>
              <a:cs typeface="Calibri Light" panose="020F0302020204030204" pitchFamily="34" charset="0"/>
            </a:endParaRPr>
          </a:p>
        </p:txBody>
      </p:sp>
      <p:sp>
        <p:nvSpPr>
          <p:cNvPr id="7" name="Rectángulo 6"/>
          <p:cNvSpPr/>
          <p:nvPr/>
        </p:nvSpPr>
        <p:spPr>
          <a:xfrm>
            <a:off x="843387" y="829449"/>
            <a:ext cx="5073446" cy="983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200" dirty="0">
                <a:solidFill>
                  <a:srgbClr val="000000"/>
                </a:solidFill>
                <a:latin typeface="Calibri Light" panose="020F0302020204030204" pitchFamily="34" charset="0"/>
                <a:cs typeface="Calibri Light" panose="020F0302020204030204" pitchFamily="34" charset="0"/>
              </a:rPr>
              <a:t>Con respecto </a:t>
            </a:r>
            <a:r>
              <a:rPr lang="es-ES" sz="1200" dirty="0" smtClean="0">
                <a:solidFill>
                  <a:srgbClr val="000000"/>
                </a:solidFill>
                <a:latin typeface="Calibri Light" panose="020F0302020204030204" pitchFamily="34" charset="0"/>
                <a:cs typeface="Calibri Light" panose="020F0302020204030204" pitchFamily="34" charset="0"/>
              </a:rPr>
              <a:t>al uso de </a:t>
            </a:r>
            <a:r>
              <a:rPr lang="es-ES" sz="1200" dirty="0">
                <a:solidFill>
                  <a:srgbClr val="000000"/>
                </a:solidFill>
                <a:latin typeface="Calibri Light" panose="020F0302020204030204" pitchFamily="34" charset="0"/>
                <a:cs typeface="Calibri Light" panose="020F0302020204030204" pitchFamily="34" charset="0"/>
              </a:rPr>
              <a:t>las especies de tilapia, en relación al </a:t>
            </a:r>
            <a:r>
              <a:rPr lang="es-ES" sz="1200" dirty="0" smtClean="0">
                <a:solidFill>
                  <a:srgbClr val="000000"/>
                </a:solidFill>
                <a:latin typeface="Calibri Light" panose="020F0302020204030204" pitchFamily="34" charset="0"/>
                <a:cs typeface="Calibri Light" panose="020F0302020204030204" pitchFamily="34" charset="0"/>
              </a:rPr>
              <a:t>pH</a:t>
            </a:r>
            <a:r>
              <a:rPr lang="es-ES" sz="1200" dirty="0">
                <a:solidFill>
                  <a:srgbClr val="000000"/>
                </a:solidFill>
                <a:latin typeface="Calibri Light" panose="020F0302020204030204" pitchFamily="34" charset="0"/>
                <a:cs typeface="Calibri Light" panose="020F0302020204030204" pitchFamily="34" charset="0"/>
              </a:rPr>
              <a:t>, acidez, humedad, proteína bruta, y UFC de aerobios y enterobacterias, se recomienda el empleo de la especie </a:t>
            </a:r>
            <a:r>
              <a:rPr lang="es-ES" sz="1200" i="1" dirty="0">
                <a:solidFill>
                  <a:srgbClr val="000000"/>
                </a:solidFill>
                <a:latin typeface="Calibri Light" panose="020F0302020204030204" pitchFamily="34" charset="0"/>
                <a:cs typeface="Calibri Light" panose="020F0302020204030204" pitchFamily="34" charset="0"/>
              </a:rPr>
              <a:t>O. niloticus</a:t>
            </a:r>
            <a:r>
              <a:rPr lang="es-ES" sz="1200" dirty="0">
                <a:solidFill>
                  <a:srgbClr val="000000"/>
                </a:solidFill>
                <a:latin typeface="Calibri Light" panose="020F0302020204030204" pitchFamily="34" charset="0"/>
                <a:cs typeface="Calibri Light" panose="020F0302020204030204" pitchFamily="34" charset="0"/>
              </a:rPr>
              <a:t>. En cuanto al contenido de grasa total y </a:t>
            </a:r>
            <a:r>
              <a:rPr lang="es-ES" sz="1200" dirty="0" smtClean="0">
                <a:solidFill>
                  <a:srgbClr val="000000"/>
                </a:solidFill>
                <a:latin typeface="Calibri Light" panose="020F0302020204030204" pitchFamily="34" charset="0"/>
                <a:cs typeface="Calibri Light" panose="020F0302020204030204" pitchFamily="34" charset="0"/>
              </a:rPr>
              <a:t>cenizas </a:t>
            </a:r>
            <a:r>
              <a:rPr lang="es-ES" sz="1200" dirty="0">
                <a:solidFill>
                  <a:srgbClr val="000000"/>
                </a:solidFill>
                <a:latin typeface="Calibri Light" panose="020F0302020204030204" pitchFamily="34" charset="0"/>
                <a:cs typeface="Calibri Light" panose="020F0302020204030204" pitchFamily="34" charset="0"/>
              </a:rPr>
              <a:t>la especie </a:t>
            </a:r>
            <a:r>
              <a:rPr lang="es-ES" sz="1200" i="1" dirty="0">
                <a:solidFill>
                  <a:srgbClr val="000000"/>
                </a:solidFill>
                <a:latin typeface="Calibri Light" panose="020F0302020204030204" pitchFamily="34" charset="0"/>
                <a:cs typeface="Calibri Light" panose="020F0302020204030204" pitchFamily="34" charset="0"/>
              </a:rPr>
              <a:t>O. </a:t>
            </a:r>
            <a:r>
              <a:rPr lang="es-ES" sz="1200" i="1" dirty="0" smtClean="0">
                <a:solidFill>
                  <a:srgbClr val="000000"/>
                </a:solidFill>
                <a:latin typeface="Calibri Light" panose="020F0302020204030204" pitchFamily="34" charset="0"/>
                <a:cs typeface="Calibri Light" panose="020F0302020204030204" pitchFamily="34" charset="0"/>
              </a:rPr>
              <a:t>mossambicus</a:t>
            </a:r>
            <a:endParaRPr lang="es-ES" sz="1200" i="1" dirty="0">
              <a:solidFill>
                <a:srgbClr val="000000"/>
              </a:solidFill>
              <a:latin typeface="Calibri Light" panose="020F0302020204030204" pitchFamily="34" charset="0"/>
              <a:cs typeface="Calibri Light" panose="020F0302020204030204" pitchFamily="34" charset="0"/>
            </a:endParaRPr>
          </a:p>
        </p:txBody>
      </p:sp>
      <p:sp>
        <p:nvSpPr>
          <p:cNvPr id="8" name="Rectángulo 7"/>
          <p:cNvSpPr/>
          <p:nvPr/>
        </p:nvSpPr>
        <p:spPr>
          <a:xfrm>
            <a:off x="843387" y="1969991"/>
            <a:ext cx="5073446" cy="119599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200" dirty="0">
                <a:solidFill>
                  <a:srgbClr val="000000"/>
                </a:solidFill>
                <a:latin typeface="Calibri Light" panose="020F0302020204030204" pitchFamily="34" charset="0"/>
                <a:cs typeface="Calibri Light" panose="020F0302020204030204" pitchFamily="34" charset="0"/>
              </a:rPr>
              <a:t>En referente a las concentraciones de </a:t>
            </a:r>
            <a:r>
              <a:rPr lang="es-ES" sz="1200" dirty="0" smtClean="0">
                <a:solidFill>
                  <a:srgbClr val="000000"/>
                </a:solidFill>
                <a:latin typeface="Calibri Light" panose="020F0302020204030204" pitchFamily="34" charset="0"/>
                <a:cs typeface="Calibri Light" panose="020F0302020204030204" pitchFamily="34" charset="0"/>
              </a:rPr>
              <a:t>NaCl+BAL</a:t>
            </a:r>
            <a:r>
              <a:rPr lang="es-ES" sz="1200" dirty="0">
                <a:solidFill>
                  <a:srgbClr val="000000"/>
                </a:solidFill>
                <a:latin typeface="Calibri Light" panose="020F0302020204030204" pitchFamily="34" charset="0"/>
                <a:cs typeface="Calibri Light" panose="020F0302020204030204" pitchFamily="34" charset="0"/>
              </a:rPr>
              <a:t>, en relación al </a:t>
            </a:r>
            <a:r>
              <a:rPr lang="es-ES" sz="1200" dirty="0" smtClean="0">
                <a:solidFill>
                  <a:srgbClr val="000000"/>
                </a:solidFill>
                <a:latin typeface="Calibri Light" panose="020F0302020204030204" pitchFamily="34" charset="0"/>
                <a:cs typeface="Calibri Light" panose="020F0302020204030204" pitchFamily="34" charset="0"/>
              </a:rPr>
              <a:t>pH </a:t>
            </a:r>
            <a:r>
              <a:rPr lang="es-ES" sz="1200" dirty="0">
                <a:solidFill>
                  <a:srgbClr val="000000"/>
                </a:solidFill>
                <a:latin typeface="Calibri Light" panose="020F0302020204030204" pitchFamily="34" charset="0"/>
                <a:cs typeface="Calibri Light" panose="020F0302020204030204" pitchFamily="34" charset="0"/>
              </a:rPr>
              <a:t>y humedad, se recomienda emplear la mayor concentración (20%), debido que no hay mucha influencia en sus valores. En cuanto al acidez, cenizas y proteína se recomienda </a:t>
            </a:r>
            <a:r>
              <a:rPr lang="es-ES" sz="1200" dirty="0" smtClean="0">
                <a:solidFill>
                  <a:srgbClr val="000000"/>
                </a:solidFill>
                <a:latin typeface="Calibri Light" panose="020F0302020204030204" pitchFamily="34" charset="0"/>
                <a:cs typeface="Calibri Light" panose="020F0302020204030204" pitchFamily="34" charset="0"/>
              </a:rPr>
              <a:t>el uso de </a:t>
            </a:r>
            <a:r>
              <a:rPr lang="es-ES" sz="1200" dirty="0">
                <a:solidFill>
                  <a:srgbClr val="000000"/>
                </a:solidFill>
                <a:latin typeface="Calibri Light" panose="020F0302020204030204" pitchFamily="34" charset="0"/>
                <a:cs typeface="Calibri Light" panose="020F0302020204030204" pitchFamily="34" charset="0"/>
              </a:rPr>
              <a:t>la </a:t>
            </a:r>
            <a:r>
              <a:rPr lang="es-ES" sz="1200" dirty="0" smtClean="0">
                <a:solidFill>
                  <a:srgbClr val="000000"/>
                </a:solidFill>
                <a:latin typeface="Calibri Light" panose="020F0302020204030204" pitchFamily="34" charset="0"/>
                <a:cs typeface="Calibri Light" panose="020F0302020204030204" pitchFamily="34" charset="0"/>
              </a:rPr>
              <a:t>menor concentración (10%). </a:t>
            </a:r>
            <a:r>
              <a:rPr lang="es-ES" sz="1200" dirty="0">
                <a:solidFill>
                  <a:srgbClr val="000000"/>
                </a:solidFill>
                <a:latin typeface="Calibri Light" panose="020F0302020204030204" pitchFamily="34" charset="0"/>
                <a:cs typeface="Calibri Light" panose="020F0302020204030204" pitchFamily="34" charset="0"/>
              </a:rPr>
              <a:t>Mientras que la inhibición de UFC de enterobacterias se recomienda el empleo de la concentración de 15 y 20</a:t>
            </a:r>
            <a:r>
              <a:rPr lang="es-ES" sz="1200" dirty="0" smtClean="0">
                <a:solidFill>
                  <a:srgbClr val="000000"/>
                </a:solidFill>
                <a:latin typeface="Calibri Light" panose="020F0302020204030204" pitchFamily="34" charset="0"/>
                <a:cs typeface="Calibri Light" panose="020F0302020204030204" pitchFamily="34" charset="0"/>
              </a:rPr>
              <a:t>% NaCl+BAL</a:t>
            </a:r>
            <a:endParaRPr lang="es-ES" sz="1200" dirty="0">
              <a:solidFill>
                <a:srgbClr val="000000"/>
              </a:solidFill>
              <a:latin typeface="Calibri Light" panose="020F0302020204030204" pitchFamily="34" charset="0"/>
              <a:cs typeface="Calibri Light" panose="020F0302020204030204" pitchFamily="34" charset="0"/>
            </a:endParaRPr>
          </a:p>
        </p:txBody>
      </p:sp>
      <p:sp>
        <p:nvSpPr>
          <p:cNvPr id="9" name="Rectángulo 8"/>
          <p:cNvSpPr/>
          <p:nvPr/>
        </p:nvSpPr>
        <p:spPr>
          <a:xfrm>
            <a:off x="843387" y="3267852"/>
            <a:ext cx="5073446" cy="142567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200" dirty="0">
                <a:solidFill>
                  <a:srgbClr val="000000"/>
                </a:solidFill>
                <a:latin typeface="Calibri Light" panose="020F0302020204030204" pitchFamily="34" charset="0"/>
                <a:cs typeface="Calibri Light" panose="020F0302020204030204" pitchFamily="34" charset="0"/>
              </a:rPr>
              <a:t>A partir de los resultados, se recomienda a futuras investigaciones en alimentos la bioconservación con las BAL en las carnes de tilapia con </a:t>
            </a:r>
            <a:r>
              <a:rPr lang="es-ES" sz="1200" dirty="0" smtClean="0">
                <a:solidFill>
                  <a:srgbClr val="000000"/>
                </a:solidFill>
                <a:latin typeface="Calibri Light" panose="020F0302020204030204" pitchFamily="34" charset="0"/>
                <a:cs typeface="Calibri Light" panose="020F0302020204030204" pitchFamily="34" charset="0"/>
              </a:rPr>
              <a:t>NaCl, </a:t>
            </a:r>
            <a:r>
              <a:rPr lang="es-ES" sz="1200" dirty="0">
                <a:solidFill>
                  <a:srgbClr val="000000"/>
                </a:solidFill>
                <a:latin typeface="Calibri Light" panose="020F0302020204030204" pitchFamily="34" charset="0"/>
                <a:cs typeface="Calibri Light" panose="020F0302020204030204" pitchFamily="34" charset="0"/>
              </a:rPr>
              <a:t>debido a que los valores obtenido se encuentran entre los parámetros de calidad del pescado, al igual que el crecimiento de patógenos microbianos. También de aumentar el tiempo de bioconservación para estimar la vida útil </a:t>
            </a:r>
            <a:r>
              <a:rPr lang="es-ES" sz="1200" dirty="0" smtClean="0">
                <a:solidFill>
                  <a:srgbClr val="000000"/>
                </a:solidFill>
                <a:latin typeface="Calibri Light" panose="020F0302020204030204" pitchFamily="34" charset="0"/>
                <a:cs typeface="Calibri Light" panose="020F0302020204030204" pitchFamily="34" charset="0"/>
              </a:rPr>
              <a:t>en </a:t>
            </a:r>
            <a:r>
              <a:rPr lang="es-ES" sz="1200" dirty="0">
                <a:solidFill>
                  <a:srgbClr val="000000"/>
                </a:solidFill>
                <a:latin typeface="Calibri Light" panose="020F0302020204030204" pitchFamily="34" charset="0"/>
                <a:cs typeface="Calibri Light" panose="020F0302020204030204" pitchFamily="34" charset="0"/>
              </a:rPr>
              <a:t>base a los parámetros de calidad del </a:t>
            </a:r>
            <a:r>
              <a:rPr lang="es-ES" sz="1200" dirty="0" smtClean="0">
                <a:solidFill>
                  <a:srgbClr val="000000"/>
                </a:solidFill>
                <a:latin typeface="Calibri Light" panose="020F0302020204030204" pitchFamily="34" charset="0"/>
                <a:cs typeface="Calibri Light" panose="020F0302020204030204" pitchFamily="34" charset="0"/>
              </a:rPr>
              <a:t>pescado</a:t>
            </a:r>
            <a:endParaRPr lang="es-ES" sz="1200" dirty="0">
              <a:solidFill>
                <a:srgbClr val="000000"/>
              </a:solidFill>
              <a:latin typeface="Calibri Light" panose="020F0302020204030204" pitchFamily="34" charset="0"/>
              <a:cs typeface="Calibri Light" panose="020F0302020204030204" pitchFamily="34" charset="0"/>
            </a:endParaRPr>
          </a:p>
        </p:txBody>
      </p:sp>
      <p:grpSp>
        <p:nvGrpSpPr>
          <p:cNvPr id="10" name="Google Shape;128;p19"/>
          <p:cNvGrpSpPr/>
          <p:nvPr/>
        </p:nvGrpSpPr>
        <p:grpSpPr>
          <a:xfrm>
            <a:off x="6264221" y="1927124"/>
            <a:ext cx="1601585" cy="3216376"/>
            <a:chOff x="7688425" y="945388"/>
            <a:chExt cx="2136495" cy="4558882"/>
          </a:xfrm>
        </p:grpSpPr>
        <p:grpSp>
          <p:nvGrpSpPr>
            <p:cNvPr id="11" name="Google Shape;129;p19"/>
            <p:cNvGrpSpPr/>
            <p:nvPr/>
          </p:nvGrpSpPr>
          <p:grpSpPr>
            <a:xfrm>
              <a:off x="7688425" y="945388"/>
              <a:ext cx="2136495" cy="4558882"/>
              <a:chOff x="877975" y="584575"/>
              <a:chExt cx="2136495" cy="4558882"/>
            </a:xfrm>
          </p:grpSpPr>
          <p:sp>
            <p:nvSpPr>
              <p:cNvPr id="14" name="Google Shape;130;p19"/>
              <p:cNvSpPr/>
              <p:nvPr/>
            </p:nvSpPr>
            <p:spPr>
              <a:xfrm>
                <a:off x="899596" y="1673954"/>
                <a:ext cx="1567834" cy="3465986"/>
              </a:xfrm>
              <a:custGeom>
                <a:avLst/>
                <a:gdLst/>
                <a:ahLst/>
                <a:cxnLst/>
                <a:rect l="l" t="t" r="r" b="b"/>
                <a:pathLst>
                  <a:path w="31037" h="68613" extrusionOk="0">
                    <a:moveTo>
                      <a:pt x="21904" y="1"/>
                    </a:moveTo>
                    <a:lnTo>
                      <a:pt x="18167" y="1350"/>
                    </a:lnTo>
                    <a:lnTo>
                      <a:pt x="18167" y="9031"/>
                    </a:lnTo>
                    <a:cubicBezTo>
                      <a:pt x="18167" y="9031"/>
                      <a:pt x="9239" y="9133"/>
                      <a:pt x="7163" y="11521"/>
                    </a:cubicBezTo>
                    <a:cubicBezTo>
                      <a:pt x="5087" y="13908"/>
                      <a:pt x="2182" y="27403"/>
                      <a:pt x="0" y="54287"/>
                    </a:cubicBezTo>
                    <a:lnTo>
                      <a:pt x="0" y="68613"/>
                    </a:lnTo>
                    <a:lnTo>
                      <a:pt x="31037" y="68613"/>
                    </a:lnTo>
                    <a:lnTo>
                      <a:pt x="30831" y="10607"/>
                    </a:lnTo>
                    <a:cubicBezTo>
                      <a:pt x="30831" y="10607"/>
                      <a:pt x="30311" y="9859"/>
                      <a:pt x="22216" y="9031"/>
                    </a:cubicBezTo>
                    <a:lnTo>
                      <a:pt x="21904" y="1"/>
                    </a:lnTo>
                    <a:close/>
                  </a:path>
                </a:pathLst>
              </a:custGeom>
              <a:solidFill>
                <a:srgbClr val="FFA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1;p19"/>
              <p:cNvSpPr/>
              <p:nvPr/>
            </p:nvSpPr>
            <p:spPr>
              <a:xfrm>
                <a:off x="1817270" y="1727602"/>
                <a:ext cx="193523" cy="273337"/>
              </a:xfrm>
              <a:custGeom>
                <a:avLst/>
                <a:gdLst/>
                <a:ahLst/>
                <a:cxnLst/>
                <a:rect l="l" t="t" r="r" b="b"/>
                <a:pathLst>
                  <a:path w="3831" h="5411" extrusionOk="0">
                    <a:moveTo>
                      <a:pt x="3738" y="0"/>
                    </a:moveTo>
                    <a:lnTo>
                      <a:pt x="1" y="1350"/>
                    </a:lnTo>
                    <a:lnTo>
                      <a:pt x="1" y="5410"/>
                    </a:lnTo>
                    <a:cubicBezTo>
                      <a:pt x="1559" y="5033"/>
                      <a:pt x="2871" y="4029"/>
                      <a:pt x="3830" y="2738"/>
                    </a:cubicBezTo>
                    <a:lnTo>
                      <a:pt x="3738" y="0"/>
                    </a:ln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2;p19"/>
              <p:cNvSpPr/>
              <p:nvPr/>
            </p:nvSpPr>
            <p:spPr>
              <a:xfrm>
                <a:off x="949102" y="2005037"/>
                <a:ext cx="1513834" cy="1878097"/>
              </a:xfrm>
              <a:custGeom>
                <a:avLst/>
                <a:gdLst/>
                <a:ahLst/>
                <a:cxnLst/>
                <a:rect l="l" t="t" r="r" b="b"/>
                <a:pathLst>
                  <a:path w="29968" h="37179" extrusionOk="0">
                    <a:moveTo>
                      <a:pt x="17187" y="0"/>
                    </a:moveTo>
                    <a:lnTo>
                      <a:pt x="17187" y="2477"/>
                    </a:lnTo>
                    <a:cubicBezTo>
                      <a:pt x="17187" y="2477"/>
                      <a:pt x="8259" y="2579"/>
                      <a:pt x="6183" y="4967"/>
                    </a:cubicBezTo>
                    <a:cubicBezTo>
                      <a:pt x="4405" y="7012"/>
                      <a:pt x="2018" y="17207"/>
                      <a:pt x="0" y="36980"/>
                    </a:cubicBezTo>
                    <a:cubicBezTo>
                      <a:pt x="1671" y="36956"/>
                      <a:pt x="3342" y="36946"/>
                      <a:pt x="5014" y="36946"/>
                    </a:cubicBezTo>
                    <a:cubicBezTo>
                      <a:pt x="13089" y="36946"/>
                      <a:pt x="21180" y="37179"/>
                      <a:pt x="29261" y="37179"/>
                    </a:cubicBezTo>
                    <a:cubicBezTo>
                      <a:pt x="29497" y="37179"/>
                      <a:pt x="29732" y="37179"/>
                      <a:pt x="29968" y="37178"/>
                    </a:cubicBezTo>
                    <a:lnTo>
                      <a:pt x="29851" y="4053"/>
                    </a:lnTo>
                    <a:cubicBezTo>
                      <a:pt x="29851" y="4053"/>
                      <a:pt x="29331" y="3305"/>
                      <a:pt x="21236" y="2477"/>
                    </a:cubicBezTo>
                    <a:lnTo>
                      <a:pt x="21150" y="0"/>
                    </a:lnTo>
                    <a:cubicBezTo>
                      <a:pt x="20150" y="332"/>
                      <a:pt x="19337" y="952"/>
                      <a:pt x="19214" y="2056"/>
                    </a:cubicBezTo>
                    <a:cubicBezTo>
                      <a:pt x="18858" y="1164"/>
                      <a:pt x="18063" y="13"/>
                      <a:pt x="17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3;p19"/>
              <p:cNvSpPr/>
              <p:nvPr/>
            </p:nvSpPr>
            <p:spPr>
              <a:xfrm>
                <a:off x="1919919" y="2127336"/>
                <a:ext cx="5001" cy="1746455"/>
              </a:xfrm>
              <a:custGeom>
                <a:avLst/>
                <a:gdLst/>
                <a:ahLst/>
                <a:cxnLst/>
                <a:rect l="l" t="t" r="r" b="b"/>
                <a:pathLst>
                  <a:path w="99" h="34573" extrusionOk="0">
                    <a:moveTo>
                      <a:pt x="0" y="1"/>
                    </a:moveTo>
                    <a:lnTo>
                      <a:pt x="0" y="34572"/>
                    </a:lnTo>
                    <a:lnTo>
                      <a:pt x="99" y="34572"/>
                    </a:lnTo>
                    <a:lnTo>
                      <a:pt x="99" y="1"/>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4;p19"/>
              <p:cNvSpPr/>
              <p:nvPr/>
            </p:nvSpPr>
            <p:spPr>
              <a:xfrm>
                <a:off x="899596" y="3871353"/>
                <a:ext cx="1567834" cy="1268634"/>
              </a:xfrm>
              <a:custGeom>
                <a:avLst/>
                <a:gdLst/>
                <a:ahLst/>
                <a:cxnLst/>
                <a:rect l="l" t="t" r="r" b="b"/>
                <a:pathLst>
                  <a:path w="31037" h="25114" extrusionOk="0">
                    <a:moveTo>
                      <a:pt x="5994" y="1"/>
                    </a:moveTo>
                    <a:cubicBezTo>
                      <a:pt x="4322" y="1"/>
                      <a:pt x="2651" y="11"/>
                      <a:pt x="980" y="35"/>
                    </a:cubicBezTo>
                    <a:cubicBezTo>
                      <a:pt x="641" y="3351"/>
                      <a:pt x="315" y="6930"/>
                      <a:pt x="0" y="10788"/>
                    </a:cubicBezTo>
                    <a:lnTo>
                      <a:pt x="0" y="25114"/>
                    </a:lnTo>
                    <a:lnTo>
                      <a:pt x="31037" y="25114"/>
                    </a:lnTo>
                    <a:lnTo>
                      <a:pt x="30948" y="233"/>
                    </a:lnTo>
                    <a:cubicBezTo>
                      <a:pt x="30712" y="234"/>
                      <a:pt x="30477" y="234"/>
                      <a:pt x="30241" y="234"/>
                    </a:cubicBezTo>
                    <a:cubicBezTo>
                      <a:pt x="22160" y="234"/>
                      <a:pt x="14069" y="1"/>
                      <a:pt x="5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5;p19"/>
              <p:cNvSpPr/>
              <p:nvPr/>
            </p:nvSpPr>
            <p:spPr>
              <a:xfrm>
                <a:off x="877975" y="2063989"/>
                <a:ext cx="936902" cy="3075959"/>
              </a:xfrm>
              <a:custGeom>
                <a:avLst/>
                <a:gdLst/>
                <a:ahLst/>
                <a:cxnLst/>
                <a:rect l="l" t="t" r="r" b="b"/>
                <a:pathLst>
                  <a:path w="18547" h="60892" extrusionOk="0">
                    <a:moveTo>
                      <a:pt x="18546" y="1"/>
                    </a:moveTo>
                    <a:lnTo>
                      <a:pt x="18546" y="1"/>
                    </a:lnTo>
                    <a:cubicBezTo>
                      <a:pt x="17532" y="21"/>
                      <a:pt x="9304" y="275"/>
                      <a:pt x="7317" y="2560"/>
                    </a:cubicBezTo>
                    <a:cubicBezTo>
                      <a:pt x="5197" y="4999"/>
                      <a:pt x="2226" y="18787"/>
                      <a:pt x="0" y="46254"/>
                    </a:cubicBezTo>
                    <a:lnTo>
                      <a:pt x="0" y="60892"/>
                    </a:lnTo>
                    <a:lnTo>
                      <a:pt x="12819" y="60892"/>
                    </a:lnTo>
                    <a:cubicBezTo>
                      <a:pt x="15933" y="60892"/>
                      <a:pt x="18454" y="58367"/>
                      <a:pt x="18454" y="55254"/>
                    </a:cubicBezTo>
                    <a:lnTo>
                      <a:pt x="18546" y="1"/>
                    </a:lnTo>
                    <a:close/>
                  </a:path>
                </a:pathLst>
              </a:custGeom>
              <a:solidFill>
                <a:srgbClr val="E2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6;p19"/>
              <p:cNvSpPr/>
              <p:nvPr/>
            </p:nvSpPr>
            <p:spPr>
              <a:xfrm>
                <a:off x="2020597" y="2064696"/>
                <a:ext cx="459333" cy="3075252"/>
              </a:xfrm>
              <a:custGeom>
                <a:avLst/>
                <a:gdLst/>
                <a:ahLst/>
                <a:cxnLst/>
                <a:rect l="l" t="t" r="r" b="b"/>
                <a:pathLst>
                  <a:path w="9093" h="60878" extrusionOk="0">
                    <a:moveTo>
                      <a:pt x="76" y="1"/>
                    </a:moveTo>
                    <a:lnTo>
                      <a:pt x="1" y="53999"/>
                    </a:lnTo>
                    <a:cubicBezTo>
                      <a:pt x="1" y="57798"/>
                      <a:pt x="3077" y="60878"/>
                      <a:pt x="6876" y="60878"/>
                    </a:cubicBezTo>
                    <a:lnTo>
                      <a:pt x="9092" y="60878"/>
                    </a:lnTo>
                    <a:lnTo>
                      <a:pt x="8880" y="1611"/>
                    </a:lnTo>
                    <a:cubicBezTo>
                      <a:pt x="8880" y="1611"/>
                      <a:pt x="8349" y="850"/>
                      <a:pt x="76" y="1"/>
                    </a:cubicBezTo>
                    <a:close/>
                  </a:path>
                </a:pathLst>
              </a:custGeom>
              <a:solidFill>
                <a:srgbClr val="E2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7;p19"/>
              <p:cNvSpPr/>
              <p:nvPr/>
            </p:nvSpPr>
            <p:spPr>
              <a:xfrm>
                <a:off x="1371668" y="3157006"/>
                <a:ext cx="5051" cy="1986452"/>
              </a:xfrm>
              <a:custGeom>
                <a:avLst/>
                <a:gdLst/>
                <a:ahLst/>
                <a:cxnLst/>
                <a:rect l="l" t="t" r="r" b="b"/>
                <a:pathLst>
                  <a:path w="100" h="39324" extrusionOk="0">
                    <a:moveTo>
                      <a:pt x="1" y="0"/>
                    </a:moveTo>
                    <a:lnTo>
                      <a:pt x="1" y="39323"/>
                    </a:lnTo>
                    <a:lnTo>
                      <a:pt x="99" y="39323"/>
                    </a:lnTo>
                    <a:lnTo>
                      <a:pt x="99" y="0"/>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8;p19"/>
              <p:cNvSpPr/>
              <p:nvPr/>
            </p:nvSpPr>
            <p:spPr>
              <a:xfrm>
                <a:off x="1472751" y="2083387"/>
                <a:ext cx="343148" cy="1270604"/>
              </a:xfrm>
              <a:custGeom>
                <a:avLst/>
                <a:gdLst/>
                <a:ahLst/>
                <a:cxnLst/>
                <a:rect l="l" t="t" r="r" b="b"/>
                <a:pathLst>
                  <a:path w="6793" h="25153" extrusionOk="0">
                    <a:moveTo>
                      <a:pt x="6793" y="1"/>
                    </a:moveTo>
                    <a:cubicBezTo>
                      <a:pt x="6793" y="1"/>
                      <a:pt x="4395" y="597"/>
                      <a:pt x="1268" y="3180"/>
                    </a:cubicBezTo>
                    <a:cubicBezTo>
                      <a:pt x="346" y="3937"/>
                      <a:pt x="0" y="5191"/>
                      <a:pt x="384" y="6317"/>
                    </a:cubicBezTo>
                    <a:lnTo>
                      <a:pt x="6793" y="25152"/>
                    </a:lnTo>
                    <a:lnTo>
                      <a:pt x="6793" y="1"/>
                    </a:lnTo>
                    <a:close/>
                  </a:path>
                </a:pathLst>
              </a:custGeom>
              <a:solidFill>
                <a:srgbClr val="D1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9;p19"/>
              <p:cNvSpPr/>
              <p:nvPr/>
            </p:nvSpPr>
            <p:spPr>
              <a:xfrm>
                <a:off x="2021658" y="2083387"/>
                <a:ext cx="342997" cy="1270604"/>
              </a:xfrm>
              <a:custGeom>
                <a:avLst/>
                <a:gdLst/>
                <a:ahLst/>
                <a:cxnLst/>
                <a:rect l="l" t="t" r="r" b="b"/>
                <a:pathLst>
                  <a:path w="6790" h="25153" extrusionOk="0">
                    <a:moveTo>
                      <a:pt x="0" y="1"/>
                    </a:moveTo>
                    <a:lnTo>
                      <a:pt x="0" y="25152"/>
                    </a:lnTo>
                    <a:lnTo>
                      <a:pt x="6406" y="6317"/>
                    </a:lnTo>
                    <a:cubicBezTo>
                      <a:pt x="6790" y="5191"/>
                      <a:pt x="6444" y="3937"/>
                      <a:pt x="5525" y="3180"/>
                    </a:cubicBezTo>
                    <a:cubicBezTo>
                      <a:pt x="2395" y="597"/>
                      <a:pt x="0" y="1"/>
                      <a:pt x="0" y="1"/>
                    </a:cubicBezTo>
                    <a:close/>
                  </a:path>
                </a:pathLst>
              </a:custGeom>
              <a:solidFill>
                <a:srgbClr val="D1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0;p19"/>
              <p:cNvSpPr/>
              <p:nvPr/>
            </p:nvSpPr>
            <p:spPr>
              <a:xfrm>
                <a:off x="1514780" y="3215150"/>
                <a:ext cx="861786" cy="1144569"/>
              </a:xfrm>
              <a:custGeom>
                <a:avLst/>
                <a:gdLst/>
                <a:ahLst/>
                <a:cxnLst/>
                <a:rect l="l" t="t" r="r" b="b"/>
                <a:pathLst>
                  <a:path w="17060" h="22658" extrusionOk="0">
                    <a:moveTo>
                      <a:pt x="13367" y="1"/>
                    </a:moveTo>
                    <a:cubicBezTo>
                      <a:pt x="13307" y="1"/>
                      <a:pt x="13247" y="4"/>
                      <a:pt x="13186" y="11"/>
                    </a:cubicBezTo>
                    <a:lnTo>
                      <a:pt x="1532" y="1289"/>
                    </a:lnTo>
                    <a:cubicBezTo>
                      <a:pt x="645" y="1388"/>
                      <a:pt x="0" y="2186"/>
                      <a:pt x="100" y="3077"/>
                    </a:cubicBezTo>
                    <a:lnTo>
                      <a:pt x="2090" y="21212"/>
                    </a:lnTo>
                    <a:cubicBezTo>
                      <a:pt x="2183" y="22043"/>
                      <a:pt x="2884" y="22657"/>
                      <a:pt x="3701" y="22657"/>
                    </a:cubicBezTo>
                    <a:cubicBezTo>
                      <a:pt x="3760" y="22657"/>
                      <a:pt x="3819" y="22654"/>
                      <a:pt x="3878" y="22648"/>
                    </a:cubicBezTo>
                    <a:lnTo>
                      <a:pt x="15529" y="21370"/>
                    </a:lnTo>
                    <a:cubicBezTo>
                      <a:pt x="16419" y="21270"/>
                      <a:pt x="17060" y="20469"/>
                      <a:pt x="16964" y="19582"/>
                    </a:cubicBezTo>
                    <a:lnTo>
                      <a:pt x="14974" y="1442"/>
                    </a:lnTo>
                    <a:cubicBezTo>
                      <a:pt x="14881" y="616"/>
                      <a:pt x="14179" y="1"/>
                      <a:pt x="133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1;p19"/>
              <p:cNvSpPr/>
              <p:nvPr/>
            </p:nvSpPr>
            <p:spPr>
              <a:xfrm>
                <a:off x="1675017" y="3166149"/>
                <a:ext cx="421952" cy="130884"/>
              </a:xfrm>
              <a:custGeom>
                <a:avLst/>
                <a:gdLst/>
                <a:ahLst/>
                <a:cxnLst/>
                <a:rect l="l" t="t" r="r" b="b"/>
                <a:pathLst>
                  <a:path w="8353" h="2591" extrusionOk="0">
                    <a:moveTo>
                      <a:pt x="7037" y="0"/>
                    </a:moveTo>
                    <a:cubicBezTo>
                      <a:pt x="6991" y="0"/>
                      <a:pt x="6946" y="3"/>
                      <a:pt x="6899" y="8"/>
                    </a:cubicBezTo>
                    <a:lnTo>
                      <a:pt x="1193" y="635"/>
                    </a:lnTo>
                    <a:cubicBezTo>
                      <a:pt x="497" y="714"/>
                      <a:pt x="1" y="1334"/>
                      <a:pt x="76" y="2029"/>
                    </a:cubicBezTo>
                    <a:lnTo>
                      <a:pt x="137" y="2591"/>
                    </a:lnTo>
                    <a:lnTo>
                      <a:pt x="8352" y="1687"/>
                    </a:lnTo>
                    <a:lnTo>
                      <a:pt x="8291" y="1125"/>
                    </a:lnTo>
                    <a:cubicBezTo>
                      <a:pt x="8220" y="479"/>
                      <a:pt x="7672" y="0"/>
                      <a:pt x="70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2;p19"/>
              <p:cNvSpPr/>
              <p:nvPr/>
            </p:nvSpPr>
            <p:spPr>
              <a:xfrm>
                <a:off x="1449362" y="3813209"/>
                <a:ext cx="217568" cy="405534"/>
              </a:xfrm>
              <a:custGeom>
                <a:avLst/>
                <a:gdLst/>
                <a:ahLst/>
                <a:cxnLst/>
                <a:rect l="l" t="t" r="r" b="b"/>
                <a:pathLst>
                  <a:path w="4307" h="8028" extrusionOk="0">
                    <a:moveTo>
                      <a:pt x="1521" y="0"/>
                    </a:moveTo>
                    <a:cubicBezTo>
                      <a:pt x="1025" y="83"/>
                      <a:pt x="531" y="562"/>
                      <a:pt x="398" y="1045"/>
                    </a:cubicBezTo>
                    <a:cubicBezTo>
                      <a:pt x="0" y="2511"/>
                      <a:pt x="295" y="4067"/>
                      <a:pt x="596" y="5553"/>
                    </a:cubicBezTo>
                    <a:cubicBezTo>
                      <a:pt x="637" y="5770"/>
                      <a:pt x="683" y="6005"/>
                      <a:pt x="826" y="6173"/>
                    </a:cubicBezTo>
                    <a:cubicBezTo>
                      <a:pt x="1751" y="7235"/>
                      <a:pt x="2751" y="7291"/>
                      <a:pt x="3954" y="8027"/>
                    </a:cubicBezTo>
                    <a:cubicBezTo>
                      <a:pt x="4087" y="8010"/>
                      <a:pt x="4173" y="7969"/>
                      <a:pt x="4307" y="7952"/>
                    </a:cubicBezTo>
                    <a:cubicBezTo>
                      <a:pt x="4287" y="5795"/>
                      <a:pt x="4015" y="2200"/>
                      <a:pt x="4081" y="1928"/>
                    </a:cubicBezTo>
                    <a:lnTo>
                      <a:pt x="4081" y="1928"/>
                    </a:lnTo>
                    <a:cubicBezTo>
                      <a:pt x="4088" y="1930"/>
                      <a:pt x="4093" y="1931"/>
                      <a:pt x="4097" y="1931"/>
                    </a:cubicBezTo>
                    <a:cubicBezTo>
                      <a:pt x="4102" y="1931"/>
                      <a:pt x="4104" y="1928"/>
                      <a:pt x="4101" y="1923"/>
                    </a:cubicBezTo>
                    <a:cubicBezTo>
                      <a:pt x="4097" y="1915"/>
                      <a:pt x="4094" y="1911"/>
                      <a:pt x="4091" y="1911"/>
                    </a:cubicBezTo>
                    <a:cubicBezTo>
                      <a:pt x="4087" y="1911"/>
                      <a:pt x="4084" y="1917"/>
                      <a:pt x="4081" y="1928"/>
                    </a:cubicBezTo>
                    <a:lnTo>
                      <a:pt x="4081" y="1928"/>
                    </a:lnTo>
                    <a:cubicBezTo>
                      <a:pt x="3888" y="1864"/>
                      <a:pt x="2450" y="934"/>
                      <a:pt x="2443" y="843"/>
                    </a:cubicBezTo>
                    <a:cubicBezTo>
                      <a:pt x="2224" y="508"/>
                      <a:pt x="1829" y="261"/>
                      <a:pt x="1521" y="0"/>
                    </a:cubicBezTo>
                    <a:close/>
                  </a:path>
                </a:pathLst>
              </a:custGeom>
              <a:solidFill>
                <a:srgbClr val="FFA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3;p19"/>
              <p:cNvSpPr/>
              <p:nvPr/>
            </p:nvSpPr>
            <p:spPr>
              <a:xfrm>
                <a:off x="1523923" y="2116273"/>
                <a:ext cx="1490546" cy="2211244"/>
              </a:xfrm>
              <a:custGeom>
                <a:avLst/>
                <a:gdLst/>
                <a:ahLst/>
                <a:cxnLst/>
                <a:rect l="l" t="t" r="r" b="b"/>
                <a:pathLst>
                  <a:path w="29507" h="43774" extrusionOk="0">
                    <a:moveTo>
                      <a:pt x="16502" y="1"/>
                    </a:moveTo>
                    <a:lnTo>
                      <a:pt x="18821" y="17907"/>
                    </a:lnTo>
                    <a:cubicBezTo>
                      <a:pt x="18821" y="17907"/>
                      <a:pt x="18674" y="30541"/>
                      <a:pt x="18469" y="30688"/>
                    </a:cubicBezTo>
                    <a:cubicBezTo>
                      <a:pt x="17148" y="31630"/>
                      <a:pt x="13793" y="33873"/>
                      <a:pt x="4616" y="33873"/>
                    </a:cubicBezTo>
                    <a:cubicBezTo>
                      <a:pt x="3555" y="33873"/>
                      <a:pt x="2418" y="33843"/>
                      <a:pt x="1196" y="33777"/>
                    </a:cubicBezTo>
                    <a:lnTo>
                      <a:pt x="1" y="41499"/>
                    </a:lnTo>
                    <a:cubicBezTo>
                      <a:pt x="1" y="41499"/>
                      <a:pt x="4595" y="43773"/>
                      <a:pt x="11022" y="43773"/>
                    </a:cubicBezTo>
                    <a:cubicBezTo>
                      <a:pt x="15777" y="43773"/>
                      <a:pt x="21534" y="42529"/>
                      <a:pt x="27176" y="38200"/>
                    </a:cubicBezTo>
                    <a:cubicBezTo>
                      <a:pt x="29506" y="36415"/>
                      <a:pt x="22418" y="4594"/>
                      <a:pt x="21631" y="3019"/>
                    </a:cubicBezTo>
                    <a:cubicBezTo>
                      <a:pt x="20647" y="1052"/>
                      <a:pt x="18119" y="69"/>
                      <a:pt x="16502" y="1"/>
                    </a:cubicBezTo>
                    <a:close/>
                  </a:path>
                </a:pathLst>
              </a:custGeom>
              <a:solidFill>
                <a:srgbClr val="E2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4;p19"/>
              <p:cNvSpPr/>
              <p:nvPr/>
            </p:nvSpPr>
            <p:spPr>
              <a:xfrm>
                <a:off x="1388793" y="584575"/>
                <a:ext cx="1124666" cy="1349458"/>
              </a:xfrm>
              <a:custGeom>
                <a:avLst/>
                <a:gdLst/>
                <a:ahLst/>
                <a:cxnLst/>
                <a:rect l="l" t="t" r="r" b="b"/>
                <a:pathLst>
                  <a:path w="22264" h="26714" extrusionOk="0">
                    <a:moveTo>
                      <a:pt x="9230" y="1"/>
                    </a:moveTo>
                    <a:cubicBezTo>
                      <a:pt x="9159" y="1"/>
                      <a:pt x="9087" y="3"/>
                      <a:pt x="9014" y="8"/>
                    </a:cubicBezTo>
                    <a:cubicBezTo>
                      <a:pt x="7763" y="94"/>
                      <a:pt x="6506" y="179"/>
                      <a:pt x="5297" y="501"/>
                    </a:cubicBezTo>
                    <a:cubicBezTo>
                      <a:pt x="4348" y="755"/>
                      <a:pt x="3365" y="1173"/>
                      <a:pt x="2601" y="1800"/>
                    </a:cubicBezTo>
                    <a:cubicBezTo>
                      <a:pt x="1912" y="2358"/>
                      <a:pt x="1532" y="3300"/>
                      <a:pt x="1193" y="4119"/>
                    </a:cubicBezTo>
                    <a:cubicBezTo>
                      <a:pt x="394" y="6044"/>
                      <a:pt x="32" y="8137"/>
                      <a:pt x="21" y="10217"/>
                    </a:cubicBezTo>
                    <a:cubicBezTo>
                      <a:pt x="0" y="13177"/>
                      <a:pt x="669" y="16105"/>
                      <a:pt x="1618" y="18907"/>
                    </a:cubicBezTo>
                    <a:cubicBezTo>
                      <a:pt x="2200" y="20624"/>
                      <a:pt x="2957" y="22391"/>
                      <a:pt x="4413" y="23470"/>
                    </a:cubicBezTo>
                    <a:cubicBezTo>
                      <a:pt x="5620" y="24367"/>
                      <a:pt x="7568" y="25024"/>
                      <a:pt x="9392" y="25024"/>
                    </a:cubicBezTo>
                    <a:cubicBezTo>
                      <a:pt x="10744" y="25024"/>
                      <a:pt x="12028" y="24663"/>
                      <a:pt x="12893" y="23770"/>
                    </a:cubicBezTo>
                    <a:lnTo>
                      <a:pt x="12893" y="23770"/>
                    </a:lnTo>
                    <a:cubicBezTo>
                      <a:pt x="12295" y="24391"/>
                      <a:pt x="14145" y="25903"/>
                      <a:pt x="14546" y="26112"/>
                    </a:cubicBezTo>
                    <a:cubicBezTo>
                      <a:pt x="15294" y="26504"/>
                      <a:pt x="16140" y="26713"/>
                      <a:pt x="16985" y="26713"/>
                    </a:cubicBezTo>
                    <a:cubicBezTo>
                      <a:pt x="17304" y="26713"/>
                      <a:pt x="17623" y="26683"/>
                      <a:pt x="17937" y="26622"/>
                    </a:cubicBezTo>
                    <a:cubicBezTo>
                      <a:pt x="21335" y="25964"/>
                      <a:pt x="22264" y="22121"/>
                      <a:pt x="20157" y="19626"/>
                    </a:cubicBezTo>
                    <a:cubicBezTo>
                      <a:pt x="19513" y="18865"/>
                      <a:pt x="18578" y="18218"/>
                      <a:pt x="17618" y="18218"/>
                    </a:cubicBezTo>
                    <a:cubicBezTo>
                      <a:pt x="17572" y="18218"/>
                      <a:pt x="17527" y="18219"/>
                      <a:pt x="17482" y="18222"/>
                    </a:cubicBezTo>
                    <a:cubicBezTo>
                      <a:pt x="19694" y="14279"/>
                      <a:pt x="20627" y="9552"/>
                      <a:pt x="18317" y="5907"/>
                    </a:cubicBezTo>
                    <a:cubicBezTo>
                      <a:pt x="17992" y="5393"/>
                      <a:pt x="17660" y="4873"/>
                      <a:pt x="17231" y="4437"/>
                    </a:cubicBezTo>
                    <a:cubicBezTo>
                      <a:pt x="16807" y="4002"/>
                      <a:pt x="16265" y="3656"/>
                      <a:pt x="15662" y="3561"/>
                    </a:cubicBezTo>
                    <a:cubicBezTo>
                      <a:pt x="14080" y="2255"/>
                      <a:pt x="12200" y="1066"/>
                      <a:pt x="10322" y="234"/>
                    </a:cubicBezTo>
                    <a:cubicBezTo>
                      <a:pt x="9961" y="73"/>
                      <a:pt x="9610" y="1"/>
                      <a:pt x="9230"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5;p19"/>
              <p:cNvSpPr/>
              <p:nvPr/>
            </p:nvSpPr>
            <p:spPr>
              <a:xfrm>
                <a:off x="2158152" y="755319"/>
                <a:ext cx="232975" cy="418315"/>
              </a:xfrm>
              <a:custGeom>
                <a:avLst/>
                <a:gdLst/>
                <a:ahLst/>
                <a:cxnLst/>
                <a:rect l="l" t="t" r="r" b="b"/>
                <a:pathLst>
                  <a:path w="4612" h="8281" extrusionOk="0">
                    <a:moveTo>
                      <a:pt x="531" y="1"/>
                    </a:moveTo>
                    <a:cubicBezTo>
                      <a:pt x="407" y="1"/>
                      <a:pt x="279" y="10"/>
                      <a:pt x="148" y="29"/>
                    </a:cubicBezTo>
                    <a:cubicBezTo>
                      <a:pt x="1" y="53"/>
                      <a:pt x="57" y="261"/>
                      <a:pt x="191" y="261"/>
                    </a:cubicBezTo>
                    <a:cubicBezTo>
                      <a:pt x="197" y="261"/>
                      <a:pt x="203" y="261"/>
                      <a:pt x="210" y="260"/>
                    </a:cubicBezTo>
                    <a:cubicBezTo>
                      <a:pt x="318" y="245"/>
                      <a:pt x="424" y="238"/>
                      <a:pt x="527" y="238"/>
                    </a:cubicBezTo>
                    <a:cubicBezTo>
                      <a:pt x="2231" y="238"/>
                      <a:pt x="3232" y="2191"/>
                      <a:pt x="3687" y="3613"/>
                    </a:cubicBezTo>
                    <a:cubicBezTo>
                      <a:pt x="4170" y="5120"/>
                      <a:pt x="4132" y="6631"/>
                      <a:pt x="3821" y="8162"/>
                    </a:cubicBezTo>
                    <a:cubicBezTo>
                      <a:pt x="3806" y="8234"/>
                      <a:pt x="3862" y="8280"/>
                      <a:pt x="3918" y="8280"/>
                    </a:cubicBezTo>
                    <a:cubicBezTo>
                      <a:pt x="3954" y="8280"/>
                      <a:pt x="3990" y="8260"/>
                      <a:pt x="4006" y="8214"/>
                    </a:cubicBezTo>
                    <a:cubicBezTo>
                      <a:pt x="4611" y="6371"/>
                      <a:pt x="4417" y="4312"/>
                      <a:pt x="3591" y="2568"/>
                    </a:cubicBezTo>
                    <a:cubicBezTo>
                      <a:pt x="2991" y="1305"/>
                      <a:pt x="1998" y="1"/>
                      <a:pt x="531"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6;p19"/>
              <p:cNvSpPr/>
              <p:nvPr/>
            </p:nvSpPr>
            <p:spPr>
              <a:xfrm>
                <a:off x="1991146" y="1744677"/>
                <a:ext cx="298342" cy="173115"/>
              </a:xfrm>
              <a:custGeom>
                <a:avLst/>
                <a:gdLst/>
                <a:ahLst/>
                <a:cxnLst/>
                <a:rect l="l" t="t" r="r" b="b"/>
                <a:pathLst>
                  <a:path w="5906" h="3427" extrusionOk="0">
                    <a:moveTo>
                      <a:pt x="1009" y="1"/>
                    </a:moveTo>
                    <a:cubicBezTo>
                      <a:pt x="992" y="1"/>
                      <a:pt x="975" y="7"/>
                      <a:pt x="960" y="22"/>
                    </a:cubicBezTo>
                    <a:cubicBezTo>
                      <a:pt x="1" y="1030"/>
                      <a:pt x="580" y="2585"/>
                      <a:pt x="1735" y="3143"/>
                    </a:cubicBezTo>
                    <a:cubicBezTo>
                      <a:pt x="2136" y="3338"/>
                      <a:pt x="2578" y="3427"/>
                      <a:pt x="3026" y="3427"/>
                    </a:cubicBezTo>
                    <a:cubicBezTo>
                      <a:pt x="4095" y="3427"/>
                      <a:pt x="5200" y="2921"/>
                      <a:pt x="5866" y="2129"/>
                    </a:cubicBezTo>
                    <a:cubicBezTo>
                      <a:pt x="5906" y="2084"/>
                      <a:pt x="5872" y="2017"/>
                      <a:pt x="5819" y="2017"/>
                    </a:cubicBezTo>
                    <a:cubicBezTo>
                      <a:pt x="5808" y="2017"/>
                      <a:pt x="5796" y="2020"/>
                      <a:pt x="5784" y="2026"/>
                    </a:cubicBezTo>
                    <a:cubicBezTo>
                      <a:pt x="4859" y="2502"/>
                      <a:pt x="4066" y="3127"/>
                      <a:pt x="3000" y="3127"/>
                    </a:cubicBezTo>
                    <a:cubicBezTo>
                      <a:pt x="2906" y="3127"/>
                      <a:pt x="2809" y="3122"/>
                      <a:pt x="2711" y="3112"/>
                    </a:cubicBezTo>
                    <a:cubicBezTo>
                      <a:pt x="1193" y="2955"/>
                      <a:pt x="214" y="1496"/>
                      <a:pt x="1080" y="114"/>
                    </a:cubicBezTo>
                    <a:cubicBezTo>
                      <a:pt x="1114" y="61"/>
                      <a:pt x="1062" y="1"/>
                      <a:pt x="1009"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7;p19"/>
              <p:cNvSpPr/>
              <p:nvPr/>
            </p:nvSpPr>
            <p:spPr>
              <a:xfrm>
                <a:off x="1386368" y="1358279"/>
                <a:ext cx="183117" cy="178874"/>
              </a:xfrm>
              <a:custGeom>
                <a:avLst/>
                <a:gdLst/>
                <a:ahLst/>
                <a:cxnLst/>
                <a:rect l="l" t="t" r="r" b="b"/>
                <a:pathLst>
                  <a:path w="3625" h="3541" extrusionOk="0">
                    <a:moveTo>
                      <a:pt x="1651" y="1"/>
                    </a:moveTo>
                    <a:cubicBezTo>
                      <a:pt x="1357" y="1"/>
                      <a:pt x="1064" y="70"/>
                      <a:pt x="806" y="214"/>
                    </a:cubicBezTo>
                    <a:cubicBezTo>
                      <a:pt x="395" y="440"/>
                      <a:pt x="76" y="854"/>
                      <a:pt x="21" y="1320"/>
                    </a:cubicBezTo>
                    <a:cubicBezTo>
                      <a:pt x="1" y="1529"/>
                      <a:pt x="28" y="1738"/>
                      <a:pt x="76" y="1943"/>
                    </a:cubicBezTo>
                    <a:cubicBezTo>
                      <a:pt x="175" y="2372"/>
                      <a:pt x="363" y="2797"/>
                      <a:pt x="703" y="3081"/>
                    </a:cubicBezTo>
                    <a:cubicBezTo>
                      <a:pt x="1182" y="3485"/>
                      <a:pt x="1861" y="3537"/>
                      <a:pt x="2488" y="3540"/>
                    </a:cubicBezTo>
                    <a:cubicBezTo>
                      <a:pt x="2513" y="3540"/>
                      <a:pt x="2538" y="3540"/>
                      <a:pt x="2563" y="3540"/>
                    </a:cubicBezTo>
                    <a:cubicBezTo>
                      <a:pt x="2931" y="3540"/>
                      <a:pt x="3311" y="3514"/>
                      <a:pt x="3625" y="3331"/>
                    </a:cubicBezTo>
                    <a:cubicBezTo>
                      <a:pt x="3385" y="2419"/>
                      <a:pt x="3155" y="1605"/>
                      <a:pt x="3084" y="666"/>
                    </a:cubicBezTo>
                    <a:cubicBezTo>
                      <a:pt x="2743" y="237"/>
                      <a:pt x="2195" y="1"/>
                      <a:pt x="1651" y="1"/>
                    </a:cubicBez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8;p19"/>
              <p:cNvSpPr/>
              <p:nvPr/>
            </p:nvSpPr>
            <p:spPr>
              <a:xfrm>
                <a:off x="1383085" y="1393893"/>
                <a:ext cx="167710" cy="76480"/>
              </a:xfrm>
              <a:custGeom>
                <a:avLst/>
                <a:gdLst/>
                <a:ahLst/>
                <a:cxnLst/>
                <a:rect l="l" t="t" r="r" b="b"/>
                <a:pathLst>
                  <a:path w="3320" h="1514" extrusionOk="0">
                    <a:moveTo>
                      <a:pt x="1215" y="0"/>
                    </a:moveTo>
                    <a:cubicBezTo>
                      <a:pt x="789" y="0"/>
                      <a:pt x="364" y="118"/>
                      <a:pt x="1" y="345"/>
                    </a:cubicBezTo>
                    <a:lnTo>
                      <a:pt x="110" y="516"/>
                    </a:lnTo>
                    <a:cubicBezTo>
                      <a:pt x="438" y="310"/>
                      <a:pt x="823" y="204"/>
                      <a:pt x="1208" y="204"/>
                    </a:cubicBezTo>
                    <a:cubicBezTo>
                      <a:pt x="1426" y="204"/>
                      <a:pt x="1645" y="238"/>
                      <a:pt x="1854" y="307"/>
                    </a:cubicBezTo>
                    <a:cubicBezTo>
                      <a:pt x="2429" y="495"/>
                      <a:pt x="2906" y="947"/>
                      <a:pt x="3132" y="1513"/>
                    </a:cubicBezTo>
                    <a:lnTo>
                      <a:pt x="3320" y="1437"/>
                    </a:lnTo>
                    <a:cubicBezTo>
                      <a:pt x="3073" y="818"/>
                      <a:pt x="2550" y="321"/>
                      <a:pt x="1916" y="111"/>
                    </a:cubicBezTo>
                    <a:cubicBezTo>
                      <a:pt x="1689" y="37"/>
                      <a:pt x="1452" y="0"/>
                      <a:pt x="1215" y="0"/>
                    </a:cubicBezTo>
                    <a:close/>
                  </a:path>
                </a:pathLst>
              </a:custGeom>
              <a:solidFill>
                <a:srgbClr val="CC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9;p19"/>
              <p:cNvSpPr/>
              <p:nvPr/>
            </p:nvSpPr>
            <p:spPr>
              <a:xfrm>
                <a:off x="2199727" y="1358279"/>
                <a:ext cx="183319" cy="178874"/>
              </a:xfrm>
              <a:custGeom>
                <a:avLst/>
                <a:gdLst/>
                <a:ahLst/>
                <a:cxnLst/>
                <a:rect l="l" t="t" r="r" b="b"/>
                <a:pathLst>
                  <a:path w="3629" h="3541" extrusionOk="0">
                    <a:moveTo>
                      <a:pt x="1978" y="1"/>
                    </a:moveTo>
                    <a:cubicBezTo>
                      <a:pt x="1434" y="1"/>
                      <a:pt x="885" y="237"/>
                      <a:pt x="545" y="666"/>
                    </a:cubicBezTo>
                    <a:cubicBezTo>
                      <a:pt x="473" y="1605"/>
                      <a:pt x="243" y="2419"/>
                      <a:pt x="0" y="3331"/>
                    </a:cubicBezTo>
                    <a:cubicBezTo>
                      <a:pt x="318" y="3514"/>
                      <a:pt x="698" y="3540"/>
                      <a:pt x="1066" y="3540"/>
                    </a:cubicBezTo>
                    <a:cubicBezTo>
                      <a:pt x="1091" y="3540"/>
                      <a:pt x="1116" y="3540"/>
                      <a:pt x="1141" y="3540"/>
                    </a:cubicBezTo>
                    <a:cubicBezTo>
                      <a:pt x="1768" y="3537"/>
                      <a:pt x="2446" y="3485"/>
                      <a:pt x="2925" y="3081"/>
                    </a:cubicBezTo>
                    <a:cubicBezTo>
                      <a:pt x="3261" y="2797"/>
                      <a:pt x="3453" y="2372"/>
                      <a:pt x="3553" y="1943"/>
                    </a:cubicBezTo>
                    <a:cubicBezTo>
                      <a:pt x="3600" y="1738"/>
                      <a:pt x="3628" y="1529"/>
                      <a:pt x="3604" y="1320"/>
                    </a:cubicBezTo>
                    <a:cubicBezTo>
                      <a:pt x="3553" y="854"/>
                      <a:pt x="3234" y="440"/>
                      <a:pt x="2822" y="214"/>
                    </a:cubicBezTo>
                    <a:cubicBezTo>
                      <a:pt x="2564" y="70"/>
                      <a:pt x="2272" y="1"/>
                      <a:pt x="1978" y="1"/>
                    </a:cubicBez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0;p19"/>
              <p:cNvSpPr/>
              <p:nvPr/>
            </p:nvSpPr>
            <p:spPr>
              <a:xfrm>
                <a:off x="2218569" y="1393893"/>
                <a:ext cx="167760" cy="76480"/>
              </a:xfrm>
              <a:custGeom>
                <a:avLst/>
                <a:gdLst/>
                <a:ahLst/>
                <a:cxnLst/>
                <a:rect l="l" t="t" r="r" b="b"/>
                <a:pathLst>
                  <a:path w="3321" h="1514" extrusionOk="0">
                    <a:moveTo>
                      <a:pt x="2105" y="0"/>
                    </a:moveTo>
                    <a:cubicBezTo>
                      <a:pt x="1868" y="0"/>
                      <a:pt x="1632" y="37"/>
                      <a:pt x="1405" y="111"/>
                    </a:cubicBezTo>
                    <a:cubicBezTo>
                      <a:pt x="771" y="321"/>
                      <a:pt x="244" y="818"/>
                      <a:pt x="0" y="1437"/>
                    </a:cubicBezTo>
                    <a:lnTo>
                      <a:pt x="189" y="1513"/>
                    </a:lnTo>
                    <a:cubicBezTo>
                      <a:pt x="411" y="947"/>
                      <a:pt x="891" y="495"/>
                      <a:pt x="1467" y="307"/>
                    </a:cubicBezTo>
                    <a:cubicBezTo>
                      <a:pt x="1676" y="238"/>
                      <a:pt x="1895" y="204"/>
                      <a:pt x="2113" y="204"/>
                    </a:cubicBezTo>
                    <a:cubicBezTo>
                      <a:pt x="2498" y="204"/>
                      <a:pt x="2882" y="310"/>
                      <a:pt x="3210" y="516"/>
                    </a:cubicBezTo>
                    <a:lnTo>
                      <a:pt x="3320" y="345"/>
                    </a:lnTo>
                    <a:cubicBezTo>
                      <a:pt x="2957" y="118"/>
                      <a:pt x="2531" y="0"/>
                      <a:pt x="2105" y="0"/>
                    </a:cubicBezTo>
                    <a:close/>
                  </a:path>
                </a:pathLst>
              </a:custGeom>
              <a:solidFill>
                <a:srgbClr val="CC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1;p19"/>
              <p:cNvSpPr/>
              <p:nvPr/>
            </p:nvSpPr>
            <p:spPr>
              <a:xfrm>
                <a:off x="1455777" y="720059"/>
                <a:ext cx="868706" cy="1152601"/>
              </a:xfrm>
              <a:custGeom>
                <a:avLst/>
                <a:gdLst/>
                <a:ahLst/>
                <a:cxnLst/>
                <a:rect l="l" t="t" r="r" b="b"/>
                <a:pathLst>
                  <a:path w="17197" h="22817" extrusionOk="0">
                    <a:moveTo>
                      <a:pt x="6682" y="1"/>
                    </a:moveTo>
                    <a:cubicBezTo>
                      <a:pt x="6313" y="1"/>
                      <a:pt x="5996" y="25"/>
                      <a:pt x="5756" y="80"/>
                    </a:cubicBezTo>
                    <a:cubicBezTo>
                      <a:pt x="5303" y="186"/>
                      <a:pt x="4762" y="542"/>
                      <a:pt x="4203" y="1023"/>
                    </a:cubicBezTo>
                    <a:cubicBezTo>
                      <a:pt x="1411" y="3417"/>
                      <a:pt x="1" y="7051"/>
                      <a:pt x="312" y="10721"/>
                    </a:cubicBezTo>
                    <a:cubicBezTo>
                      <a:pt x="387" y="11625"/>
                      <a:pt x="542" y="12618"/>
                      <a:pt x="806" y="13690"/>
                    </a:cubicBezTo>
                    <a:cubicBezTo>
                      <a:pt x="1939" y="18280"/>
                      <a:pt x="3022" y="21528"/>
                      <a:pt x="8588" y="22816"/>
                    </a:cubicBezTo>
                    <a:cubicBezTo>
                      <a:pt x="8588" y="22816"/>
                      <a:pt x="15138" y="21165"/>
                      <a:pt x="16166" y="13228"/>
                    </a:cubicBezTo>
                    <a:cubicBezTo>
                      <a:pt x="17197" y="5287"/>
                      <a:pt x="14724" y="2091"/>
                      <a:pt x="14158" y="1526"/>
                    </a:cubicBezTo>
                    <a:cubicBezTo>
                      <a:pt x="13666" y="1034"/>
                      <a:pt x="9072" y="1"/>
                      <a:pt x="6682" y="1"/>
                    </a:cubicBezTo>
                    <a:close/>
                  </a:path>
                </a:pathLst>
              </a:custGeom>
              <a:solidFill>
                <a:srgbClr val="FFA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2;p19"/>
              <p:cNvSpPr/>
              <p:nvPr/>
            </p:nvSpPr>
            <p:spPr>
              <a:xfrm>
                <a:off x="1426175" y="652166"/>
                <a:ext cx="901087" cy="759493"/>
              </a:xfrm>
              <a:custGeom>
                <a:avLst/>
                <a:gdLst/>
                <a:ahLst/>
                <a:cxnLst/>
                <a:rect l="l" t="t" r="r" b="b"/>
                <a:pathLst>
                  <a:path w="17838" h="15035" extrusionOk="0">
                    <a:moveTo>
                      <a:pt x="8925" y="0"/>
                    </a:moveTo>
                    <a:cubicBezTo>
                      <a:pt x="8592" y="0"/>
                      <a:pt x="8256" y="28"/>
                      <a:pt x="7920" y="88"/>
                    </a:cubicBezTo>
                    <a:cubicBezTo>
                      <a:pt x="4197" y="753"/>
                      <a:pt x="2590" y="2363"/>
                      <a:pt x="1532" y="4008"/>
                    </a:cubicBezTo>
                    <a:cubicBezTo>
                      <a:pt x="473" y="5655"/>
                      <a:pt x="0" y="6950"/>
                      <a:pt x="0" y="8399"/>
                    </a:cubicBezTo>
                    <a:cubicBezTo>
                      <a:pt x="0" y="9848"/>
                      <a:pt x="79" y="12595"/>
                      <a:pt x="432" y="13496"/>
                    </a:cubicBezTo>
                    <a:cubicBezTo>
                      <a:pt x="785" y="14397"/>
                      <a:pt x="1392" y="15034"/>
                      <a:pt x="1392" y="15034"/>
                    </a:cubicBezTo>
                    <a:cubicBezTo>
                      <a:pt x="1392" y="15034"/>
                      <a:pt x="1532" y="11259"/>
                      <a:pt x="1532" y="9810"/>
                    </a:cubicBezTo>
                    <a:cubicBezTo>
                      <a:pt x="1532" y="9810"/>
                      <a:pt x="4002" y="6244"/>
                      <a:pt x="7842" y="4713"/>
                    </a:cubicBezTo>
                    <a:cubicBezTo>
                      <a:pt x="10471" y="3668"/>
                      <a:pt x="12549" y="3503"/>
                      <a:pt x="13625" y="3503"/>
                    </a:cubicBezTo>
                    <a:cubicBezTo>
                      <a:pt x="14121" y="3503"/>
                      <a:pt x="14404" y="3538"/>
                      <a:pt x="14429" y="3538"/>
                    </a:cubicBezTo>
                    <a:cubicBezTo>
                      <a:pt x="14508" y="3538"/>
                      <a:pt x="15512" y="12394"/>
                      <a:pt x="16752" y="14572"/>
                    </a:cubicBezTo>
                    <a:cubicBezTo>
                      <a:pt x="16752" y="14572"/>
                      <a:pt x="17605" y="12554"/>
                      <a:pt x="17721" y="10400"/>
                    </a:cubicBezTo>
                    <a:cubicBezTo>
                      <a:pt x="17838" y="8242"/>
                      <a:pt x="16820" y="4244"/>
                      <a:pt x="16074" y="3497"/>
                    </a:cubicBezTo>
                    <a:cubicBezTo>
                      <a:pt x="15397" y="2821"/>
                      <a:pt x="12286" y="0"/>
                      <a:pt x="8925"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3;p19"/>
              <p:cNvSpPr/>
              <p:nvPr/>
            </p:nvSpPr>
            <p:spPr>
              <a:xfrm>
                <a:off x="2147796" y="811594"/>
                <a:ext cx="121590" cy="545714"/>
              </a:xfrm>
              <a:custGeom>
                <a:avLst/>
                <a:gdLst/>
                <a:ahLst/>
                <a:cxnLst/>
                <a:rect l="l" t="t" r="r" b="b"/>
                <a:pathLst>
                  <a:path w="2407" h="10803" extrusionOk="0">
                    <a:moveTo>
                      <a:pt x="237" y="1"/>
                    </a:moveTo>
                    <a:cubicBezTo>
                      <a:pt x="221" y="1"/>
                      <a:pt x="204" y="12"/>
                      <a:pt x="203" y="33"/>
                    </a:cubicBezTo>
                    <a:cubicBezTo>
                      <a:pt x="0" y="1855"/>
                      <a:pt x="203" y="3756"/>
                      <a:pt x="552" y="5551"/>
                    </a:cubicBezTo>
                    <a:cubicBezTo>
                      <a:pt x="895" y="7298"/>
                      <a:pt x="1368" y="9254"/>
                      <a:pt x="2316" y="10782"/>
                    </a:cubicBezTo>
                    <a:cubicBezTo>
                      <a:pt x="2326" y="10796"/>
                      <a:pt x="2339" y="10802"/>
                      <a:pt x="2353" y="10802"/>
                    </a:cubicBezTo>
                    <a:cubicBezTo>
                      <a:pt x="2380" y="10802"/>
                      <a:pt x="2406" y="10779"/>
                      <a:pt x="2395" y="10748"/>
                    </a:cubicBezTo>
                    <a:cubicBezTo>
                      <a:pt x="1853" y="9039"/>
                      <a:pt x="1131" y="7456"/>
                      <a:pt x="761" y="5682"/>
                    </a:cubicBezTo>
                    <a:cubicBezTo>
                      <a:pt x="367" y="3797"/>
                      <a:pt x="323" y="1948"/>
                      <a:pt x="268" y="33"/>
                    </a:cubicBezTo>
                    <a:cubicBezTo>
                      <a:pt x="268" y="11"/>
                      <a:pt x="253" y="1"/>
                      <a:pt x="237"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4;p19"/>
              <p:cNvSpPr/>
              <p:nvPr/>
            </p:nvSpPr>
            <p:spPr>
              <a:xfrm>
                <a:off x="1542766" y="821849"/>
                <a:ext cx="611838" cy="310011"/>
              </a:xfrm>
              <a:custGeom>
                <a:avLst/>
                <a:gdLst/>
                <a:ahLst/>
                <a:cxnLst/>
                <a:rect l="l" t="t" r="r" b="b"/>
                <a:pathLst>
                  <a:path w="12112" h="6137" extrusionOk="0">
                    <a:moveTo>
                      <a:pt x="11391" y="0"/>
                    </a:moveTo>
                    <a:cubicBezTo>
                      <a:pt x="7066" y="0"/>
                      <a:pt x="2252" y="2334"/>
                      <a:pt x="18" y="6075"/>
                    </a:cubicBezTo>
                    <a:cubicBezTo>
                      <a:pt x="1" y="6102"/>
                      <a:pt x="26" y="6136"/>
                      <a:pt x="53" y="6136"/>
                    </a:cubicBezTo>
                    <a:cubicBezTo>
                      <a:pt x="63" y="6136"/>
                      <a:pt x="72" y="6132"/>
                      <a:pt x="80" y="6123"/>
                    </a:cubicBezTo>
                    <a:cubicBezTo>
                      <a:pt x="1571" y="4348"/>
                      <a:pt x="3119" y="2810"/>
                      <a:pt x="5201" y="1731"/>
                    </a:cubicBezTo>
                    <a:cubicBezTo>
                      <a:pt x="7339" y="628"/>
                      <a:pt x="9651" y="155"/>
                      <a:pt x="12042" y="121"/>
                    </a:cubicBezTo>
                    <a:cubicBezTo>
                      <a:pt x="12111" y="121"/>
                      <a:pt x="12111" y="21"/>
                      <a:pt x="12042" y="18"/>
                    </a:cubicBezTo>
                    <a:cubicBezTo>
                      <a:pt x="11827" y="6"/>
                      <a:pt x="11610" y="0"/>
                      <a:pt x="11391"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5;p19"/>
              <p:cNvSpPr/>
              <p:nvPr/>
            </p:nvSpPr>
            <p:spPr>
              <a:xfrm>
                <a:off x="2053129" y="1000929"/>
                <a:ext cx="115932" cy="54708"/>
              </a:xfrm>
              <a:custGeom>
                <a:avLst/>
                <a:gdLst/>
                <a:ahLst/>
                <a:cxnLst/>
                <a:rect l="l" t="t" r="r" b="b"/>
                <a:pathLst>
                  <a:path w="2295" h="1083" extrusionOk="0">
                    <a:moveTo>
                      <a:pt x="366" y="1"/>
                    </a:moveTo>
                    <a:cubicBezTo>
                      <a:pt x="1" y="1"/>
                      <a:pt x="9" y="584"/>
                      <a:pt x="391" y="611"/>
                    </a:cubicBezTo>
                    <a:cubicBezTo>
                      <a:pt x="864" y="642"/>
                      <a:pt x="1299" y="789"/>
                      <a:pt x="1703" y="1036"/>
                    </a:cubicBezTo>
                    <a:cubicBezTo>
                      <a:pt x="1757" y="1068"/>
                      <a:pt x="1809" y="1082"/>
                      <a:pt x="1858" y="1082"/>
                    </a:cubicBezTo>
                    <a:cubicBezTo>
                      <a:pt x="2122" y="1082"/>
                      <a:pt x="2294" y="678"/>
                      <a:pt x="2012" y="505"/>
                    </a:cubicBezTo>
                    <a:cubicBezTo>
                      <a:pt x="1515" y="203"/>
                      <a:pt x="970" y="39"/>
                      <a:pt x="391" y="2"/>
                    </a:cubicBezTo>
                    <a:cubicBezTo>
                      <a:pt x="382" y="1"/>
                      <a:pt x="374" y="1"/>
                      <a:pt x="366"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6;p19"/>
              <p:cNvSpPr/>
              <p:nvPr/>
            </p:nvSpPr>
            <p:spPr>
              <a:xfrm>
                <a:off x="1580754" y="1000929"/>
                <a:ext cx="116134" cy="54708"/>
              </a:xfrm>
              <a:custGeom>
                <a:avLst/>
                <a:gdLst/>
                <a:ahLst/>
                <a:cxnLst/>
                <a:rect l="l" t="t" r="r" b="b"/>
                <a:pathLst>
                  <a:path w="2299" h="1083" extrusionOk="0">
                    <a:moveTo>
                      <a:pt x="1930" y="1"/>
                    </a:moveTo>
                    <a:cubicBezTo>
                      <a:pt x="1922" y="1"/>
                      <a:pt x="1913" y="1"/>
                      <a:pt x="1905" y="2"/>
                    </a:cubicBezTo>
                    <a:cubicBezTo>
                      <a:pt x="1325" y="39"/>
                      <a:pt x="781" y="203"/>
                      <a:pt x="284" y="505"/>
                    </a:cubicBezTo>
                    <a:cubicBezTo>
                      <a:pt x="1" y="678"/>
                      <a:pt x="175" y="1082"/>
                      <a:pt x="438" y="1082"/>
                    </a:cubicBezTo>
                    <a:cubicBezTo>
                      <a:pt x="487" y="1082"/>
                      <a:pt x="540" y="1068"/>
                      <a:pt x="592" y="1036"/>
                    </a:cubicBezTo>
                    <a:cubicBezTo>
                      <a:pt x="996" y="789"/>
                      <a:pt x="1432" y="642"/>
                      <a:pt x="1905" y="611"/>
                    </a:cubicBezTo>
                    <a:cubicBezTo>
                      <a:pt x="2286" y="584"/>
                      <a:pt x="2298" y="1"/>
                      <a:pt x="1930"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7;p19"/>
              <p:cNvSpPr/>
              <p:nvPr/>
            </p:nvSpPr>
            <p:spPr>
              <a:xfrm>
                <a:off x="1527055" y="1236687"/>
                <a:ext cx="730649" cy="176802"/>
              </a:xfrm>
              <a:custGeom>
                <a:avLst/>
                <a:gdLst/>
                <a:ahLst/>
                <a:cxnLst/>
                <a:rect l="l" t="t" r="r" b="b"/>
                <a:pathLst>
                  <a:path w="14464" h="3500" extrusionOk="0">
                    <a:moveTo>
                      <a:pt x="5324" y="7"/>
                    </a:moveTo>
                    <a:cubicBezTo>
                      <a:pt x="4598" y="7"/>
                      <a:pt x="3869" y="28"/>
                      <a:pt x="3153" y="130"/>
                    </a:cubicBezTo>
                    <a:cubicBezTo>
                      <a:pt x="2214" y="260"/>
                      <a:pt x="980" y="346"/>
                      <a:pt x="296" y="1131"/>
                    </a:cubicBezTo>
                    <a:cubicBezTo>
                      <a:pt x="14" y="1456"/>
                      <a:pt x="0" y="1980"/>
                      <a:pt x="296" y="2302"/>
                    </a:cubicBezTo>
                    <a:cubicBezTo>
                      <a:pt x="936" y="2997"/>
                      <a:pt x="1923" y="3063"/>
                      <a:pt x="2783" y="3199"/>
                    </a:cubicBezTo>
                    <a:cubicBezTo>
                      <a:pt x="3872" y="3378"/>
                      <a:pt x="4971" y="3392"/>
                      <a:pt x="6071" y="3405"/>
                    </a:cubicBezTo>
                    <a:cubicBezTo>
                      <a:pt x="7369" y="3420"/>
                      <a:pt x="8676" y="3499"/>
                      <a:pt x="9980" y="3499"/>
                    </a:cubicBezTo>
                    <a:cubicBezTo>
                      <a:pt x="10812" y="3499"/>
                      <a:pt x="11644" y="3467"/>
                      <a:pt x="12470" y="3364"/>
                    </a:cubicBezTo>
                    <a:cubicBezTo>
                      <a:pt x="13850" y="3190"/>
                      <a:pt x="14464" y="815"/>
                      <a:pt x="12829" y="462"/>
                    </a:cubicBezTo>
                    <a:cubicBezTo>
                      <a:pt x="10671" y="0"/>
                      <a:pt x="8455" y="42"/>
                      <a:pt x="6266" y="14"/>
                    </a:cubicBezTo>
                    <a:cubicBezTo>
                      <a:pt x="5953" y="11"/>
                      <a:pt x="5639" y="7"/>
                      <a:pt x="5324" y="7"/>
                    </a:cubicBez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8;p19"/>
              <p:cNvSpPr/>
              <p:nvPr/>
            </p:nvSpPr>
            <p:spPr>
              <a:xfrm>
                <a:off x="1771755" y="985067"/>
                <a:ext cx="117851" cy="474033"/>
              </a:xfrm>
              <a:custGeom>
                <a:avLst/>
                <a:gdLst/>
                <a:ahLst/>
                <a:cxnLst/>
                <a:rect l="l" t="t" r="r" b="b"/>
                <a:pathLst>
                  <a:path w="2333" h="9384" extrusionOk="0">
                    <a:moveTo>
                      <a:pt x="118" y="1"/>
                    </a:moveTo>
                    <a:cubicBezTo>
                      <a:pt x="82" y="1"/>
                      <a:pt x="47" y="19"/>
                      <a:pt x="28" y="52"/>
                    </a:cubicBezTo>
                    <a:cubicBezTo>
                      <a:pt x="1" y="103"/>
                      <a:pt x="18" y="164"/>
                      <a:pt x="69" y="192"/>
                    </a:cubicBezTo>
                    <a:cubicBezTo>
                      <a:pt x="771" y="589"/>
                      <a:pt x="1186" y="1247"/>
                      <a:pt x="1405" y="1727"/>
                    </a:cubicBezTo>
                    <a:cubicBezTo>
                      <a:pt x="1655" y="2272"/>
                      <a:pt x="1823" y="2915"/>
                      <a:pt x="1929" y="3755"/>
                    </a:cubicBezTo>
                    <a:cubicBezTo>
                      <a:pt x="2127" y="5358"/>
                      <a:pt x="2076" y="7108"/>
                      <a:pt x="1762" y="9267"/>
                    </a:cubicBezTo>
                    <a:cubicBezTo>
                      <a:pt x="1754" y="9322"/>
                      <a:pt x="1792" y="9373"/>
                      <a:pt x="1847" y="9383"/>
                    </a:cubicBezTo>
                    <a:lnTo>
                      <a:pt x="1864" y="9383"/>
                    </a:lnTo>
                    <a:cubicBezTo>
                      <a:pt x="1912" y="9383"/>
                      <a:pt x="1956" y="9345"/>
                      <a:pt x="1963" y="9294"/>
                    </a:cubicBezTo>
                    <a:cubicBezTo>
                      <a:pt x="2279" y="7119"/>
                      <a:pt x="2333" y="5351"/>
                      <a:pt x="2132" y="3731"/>
                    </a:cubicBezTo>
                    <a:cubicBezTo>
                      <a:pt x="2063" y="3189"/>
                      <a:pt x="1933" y="2381"/>
                      <a:pt x="1590" y="1641"/>
                    </a:cubicBezTo>
                    <a:cubicBezTo>
                      <a:pt x="1357" y="1134"/>
                      <a:pt x="919" y="439"/>
                      <a:pt x="168" y="14"/>
                    </a:cubicBezTo>
                    <a:cubicBezTo>
                      <a:pt x="153" y="5"/>
                      <a:pt x="135" y="1"/>
                      <a:pt x="118"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9;p19"/>
              <p:cNvSpPr/>
              <p:nvPr/>
            </p:nvSpPr>
            <p:spPr>
              <a:xfrm>
                <a:off x="1878849" y="1508716"/>
                <a:ext cx="130026" cy="78399"/>
              </a:xfrm>
              <a:custGeom>
                <a:avLst/>
                <a:gdLst/>
                <a:ahLst/>
                <a:cxnLst/>
                <a:rect l="l" t="t" r="r" b="b"/>
                <a:pathLst>
                  <a:path w="2574" h="1552" extrusionOk="0">
                    <a:moveTo>
                      <a:pt x="2385" y="1"/>
                    </a:moveTo>
                    <a:cubicBezTo>
                      <a:pt x="2194" y="445"/>
                      <a:pt x="1857" y="823"/>
                      <a:pt x="1433" y="1062"/>
                    </a:cubicBezTo>
                    <a:cubicBezTo>
                      <a:pt x="1098" y="1249"/>
                      <a:pt x="718" y="1347"/>
                      <a:pt x="338" y="1347"/>
                    </a:cubicBezTo>
                    <a:cubicBezTo>
                      <a:pt x="236" y="1347"/>
                      <a:pt x="134" y="1340"/>
                      <a:pt x="32" y="1326"/>
                    </a:cubicBezTo>
                    <a:lnTo>
                      <a:pt x="1" y="1528"/>
                    </a:lnTo>
                    <a:cubicBezTo>
                      <a:pt x="110" y="1545"/>
                      <a:pt x="224" y="1552"/>
                      <a:pt x="333" y="1552"/>
                    </a:cubicBezTo>
                    <a:cubicBezTo>
                      <a:pt x="752" y="1552"/>
                      <a:pt x="1169" y="1446"/>
                      <a:pt x="1533" y="1237"/>
                    </a:cubicBezTo>
                    <a:cubicBezTo>
                      <a:pt x="1995" y="976"/>
                      <a:pt x="2365" y="565"/>
                      <a:pt x="2573" y="79"/>
                    </a:cubicBezTo>
                    <a:lnTo>
                      <a:pt x="2385" y="1"/>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0;p19"/>
              <p:cNvSpPr/>
              <p:nvPr/>
            </p:nvSpPr>
            <p:spPr>
              <a:xfrm>
                <a:off x="1592322" y="1144748"/>
                <a:ext cx="157152" cy="131440"/>
              </a:xfrm>
              <a:custGeom>
                <a:avLst/>
                <a:gdLst/>
                <a:ahLst/>
                <a:cxnLst/>
                <a:rect l="l" t="t" r="r" b="b"/>
                <a:pathLst>
                  <a:path w="3111" h="2602" extrusionOk="0">
                    <a:moveTo>
                      <a:pt x="1252" y="1"/>
                    </a:moveTo>
                    <a:cubicBezTo>
                      <a:pt x="453" y="1"/>
                      <a:pt x="39" y="570"/>
                      <a:pt x="21" y="1087"/>
                    </a:cubicBezTo>
                    <a:cubicBezTo>
                      <a:pt x="0" y="1680"/>
                      <a:pt x="631" y="2584"/>
                      <a:pt x="1459" y="2601"/>
                    </a:cubicBezTo>
                    <a:cubicBezTo>
                      <a:pt x="1469" y="2602"/>
                      <a:pt x="1478" y="2602"/>
                      <a:pt x="1488" y="2602"/>
                    </a:cubicBezTo>
                    <a:cubicBezTo>
                      <a:pt x="2302" y="2602"/>
                      <a:pt x="2924" y="2041"/>
                      <a:pt x="3110" y="1539"/>
                    </a:cubicBezTo>
                    <a:cubicBezTo>
                      <a:pt x="3110" y="1539"/>
                      <a:pt x="2809" y="268"/>
                      <a:pt x="1627" y="39"/>
                    </a:cubicBezTo>
                    <a:cubicBezTo>
                      <a:pt x="1494" y="13"/>
                      <a:pt x="1369" y="1"/>
                      <a:pt x="125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1;p19"/>
              <p:cNvSpPr/>
              <p:nvPr/>
            </p:nvSpPr>
            <p:spPr>
              <a:xfrm>
                <a:off x="1623289" y="1158236"/>
                <a:ext cx="103859" cy="94059"/>
              </a:xfrm>
              <a:custGeom>
                <a:avLst/>
                <a:gdLst/>
                <a:ahLst/>
                <a:cxnLst/>
                <a:rect l="l" t="t" r="r" b="b"/>
                <a:pathLst>
                  <a:path w="2056" h="1862" extrusionOk="0">
                    <a:moveTo>
                      <a:pt x="1028" y="1"/>
                    </a:moveTo>
                    <a:cubicBezTo>
                      <a:pt x="611" y="1"/>
                      <a:pt x="231" y="282"/>
                      <a:pt x="124" y="707"/>
                    </a:cubicBezTo>
                    <a:cubicBezTo>
                      <a:pt x="0" y="1204"/>
                      <a:pt x="305" y="1710"/>
                      <a:pt x="802" y="1834"/>
                    </a:cubicBezTo>
                    <a:cubicBezTo>
                      <a:pt x="878" y="1852"/>
                      <a:pt x="953" y="1861"/>
                      <a:pt x="1028" y="1861"/>
                    </a:cubicBezTo>
                    <a:cubicBezTo>
                      <a:pt x="1446" y="1861"/>
                      <a:pt x="1824" y="1580"/>
                      <a:pt x="1929" y="1156"/>
                    </a:cubicBezTo>
                    <a:cubicBezTo>
                      <a:pt x="2056" y="659"/>
                      <a:pt x="1751" y="156"/>
                      <a:pt x="1254" y="28"/>
                    </a:cubicBezTo>
                    <a:cubicBezTo>
                      <a:pt x="1179" y="10"/>
                      <a:pt x="1103" y="1"/>
                      <a:pt x="1028"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2;p19"/>
              <p:cNvSpPr/>
              <p:nvPr/>
            </p:nvSpPr>
            <p:spPr>
              <a:xfrm>
                <a:off x="1525944" y="1133887"/>
                <a:ext cx="247119" cy="90826"/>
              </a:xfrm>
              <a:custGeom>
                <a:avLst/>
                <a:gdLst/>
                <a:ahLst/>
                <a:cxnLst/>
                <a:rect l="l" t="t" r="r" b="b"/>
                <a:pathLst>
                  <a:path w="4892" h="1798" extrusionOk="0">
                    <a:moveTo>
                      <a:pt x="2578" y="0"/>
                    </a:moveTo>
                    <a:cubicBezTo>
                      <a:pt x="1789" y="0"/>
                      <a:pt x="952" y="287"/>
                      <a:pt x="280" y="706"/>
                    </a:cubicBezTo>
                    <a:cubicBezTo>
                      <a:pt x="1" y="882"/>
                      <a:pt x="174" y="1285"/>
                      <a:pt x="434" y="1285"/>
                    </a:cubicBezTo>
                    <a:cubicBezTo>
                      <a:pt x="483" y="1285"/>
                      <a:pt x="535" y="1270"/>
                      <a:pt x="588" y="1237"/>
                    </a:cubicBezTo>
                    <a:cubicBezTo>
                      <a:pt x="1166" y="877"/>
                      <a:pt x="1894" y="598"/>
                      <a:pt x="2571" y="598"/>
                    </a:cubicBezTo>
                    <a:cubicBezTo>
                      <a:pt x="3251" y="598"/>
                      <a:pt x="3878" y="879"/>
                      <a:pt x="4247" y="1641"/>
                    </a:cubicBezTo>
                    <a:cubicBezTo>
                      <a:pt x="4300" y="1751"/>
                      <a:pt x="4388" y="1797"/>
                      <a:pt x="4479" y="1797"/>
                    </a:cubicBezTo>
                    <a:cubicBezTo>
                      <a:pt x="4679" y="1797"/>
                      <a:pt x="4892" y="1576"/>
                      <a:pt x="4774" y="1332"/>
                    </a:cubicBezTo>
                    <a:cubicBezTo>
                      <a:pt x="4308" y="369"/>
                      <a:pt x="3473" y="0"/>
                      <a:pt x="2578"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3;p19"/>
              <p:cNvSpPr/>
              <p:nvPr/>
            </p:nvSpPr>
            <p:spPr>
              <a:xfrm>
                <a:off x="1993419" y="1144748"/>
                <a:ext cx="157203" cy="131440"/>
              </a:xfrm>
              <a:custGeom>
                <a:avLst/>
                <a:gdLst/>
                <a:ahLst/>
                <a:cxnLst/>
                <a:rect l="l" t="t" r="r" b="b"/>
                <a:pathLst>
                  <a:path w="3112" h="2602" extrusionOk="0">
                    <a:moveTo>
                      <a:pt x="1859" y="1"/>
                    </a:moveTo>
                    <a:cubicBezTo>
                      <a:pt x="1742" y="1"/>
                      <a:pt x="1617" y="13"/>
                      <a:pt x="1484" y="39"/>
                    </a:cubicBezTo>
                    <a:cubicBezTo>
                      <a:pt x="302" y="268"/>
                      <a:pt x="0" y="1539"/>
                      <a:pt x="0" y="1539"/>
                    </a:cubicBezTo>
                    <a:cubicBezTo>
                      <a:pt x="187" y="2041"/>
                      <a:pt x="808" y="2602"/>
                      <a:pt x="1624" y="2602"/>
                    </a:cubicBezTo>
                    <a:cubicBezTo>
                      <a:pt x="1633" y="2602"/>
                      <a:pt x="1643" y="2602"/>
                      <a:pt x="1652" y="2601"/>
                    </a:cubicBezTo>
                    <a:cubicBezTo>
                      <a:pt x="2481" y="2584"/>
                      <a:pt x="3111" y="1680"/>
                      <a:pt x="3091" y="1087"/>
                    </a:cubicBezTo>
                    <a:cubicBezTo>
                      <a:pt x="3073" y="570"/>
                      <a:pt x="2658" y="1"/>
                      <a:pt x="1859"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4;p19"/>
              <p:cNvSpPr/>
              <p:nvPr/>
            </p:nvSpPr>
            <p:spPr>
              <a:xfrm>
                <a:off x="2015899" y="1160004"/>
                <a:ext cx="103909" cy="94008"/>
              </a:xfrm>
              <a:custGeom>
                <a:avLst/>
                <a:gdLst/>
                <a:ahLst/>
                <a:cxnLst/>
                <a:rect l="l" t="t" r="r" b="b"/>
                <a:pathLst>
                  <a:path w="2057" h="1861" extrusionOk="0">
                    <a:moveTo>
                      <a:pt x="1028" y="0"/>
                    </a:moveTo>
                    <a:cubicBezTo>
                      <a:pt x="954" y="0"/>
                      <a:pt x="878" y="9"/>
                      <a:pt x="803" y="28"/>
                    </a:cubicBezTo>
                    <a:cubicBezTo>
                      <a:pt x="306" y="151"/>
                      <a:pt x="1" y="658"/>
                      <a:pt x="128" y="1155"/>
                    </a:cubicBezTo>
                    <a:cubicBezTo>
                      <a:pt x="232" y="1579"/>
                      <a:pt x="611" y="1861"/>
                      <a:pt x="1029" y="1861"/>
                    </a:cubicBezTo>
                    <a:cubicBezTo>
                      <a:pt x="1104" y="1861"/>
                      <a:pt x="1179" y="1852"/>
                      <a:pt x="1255" y="1833"/>
                    </a:cubicBezTo>
                    <a:cubicBezTo>
                      <a:pt x="1751" y="1710"/>
                      <a:pt x="2056" y="1203"/>
                      <a:pt x="1930" y="706"/>
                    </a:cubicBezTo>
                    <a:cubicBezTo>
                      <a:pt x="1825" y="282"/>
                      <a:pt x="1446" y="0"/>
                      <a:pt x="1028"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5;p19"/>
              <p:cNvSpPr/>
              <p:nvPr/>
            </p:nvSpPr>
            <p:spPr>
              <a:xfrm>
                <a:off x="1969828" y="1133887"/>
                <a:ext cx="247119" cy="90826"/>
              </a:xfrm>
              <a:custGeom>
                <a:avLst/>
                <a:gdLst/>
                <a:ahLst/>
                <a:cxnLst/>
                <a:rect l="l" t="t" r="r" b="b"/>
                <a:pathLst>
                  <a:path w="4892" h="1798" extrusionOk="0">
                    <a:moveTo>
                      <a:pt x="2315" y="0"/>
                    </a:moveTo>
                    <a:cubicBezTo>
                      <a:pt x="1419" y="0"/>
                      <a:pt x="584" y="369"/>
                      <a:pt x="118" y="1332"/>
                    </a:cubicBezTo>
                    <a:cubicBezTo>
                      <a:pt x="0" y="1576"/>
                      <a:pt x="213" y="1797"/>
                      <a:pt x="413" y="1797"/>
                    </a:cubicBezTo>
                    <a:cubicBezTo>
                      <a:pt x="504" y="1797"/>
                      <a:pt x="592" y="1751"/>
                      <a:pt x="646" y="1641"/>
                    </a:cubicBezTo>
                    <a:cubicBezTo>
                      <a:pt x="1014" y="881"/>
                      <a:pt x="1642" y="600"/>
                      <a:pt x="2323" y="600"/>
                    </a:cubicBezTo>
                    <a:cubicBezTo>
                      <a:pt x="3000" y="600"/>
                      <a:pt x="3728" y="877"/>
                      <a:pt x="4304" y="1237"/>
                    </a:cubicBezTo>
                    <a:cubicBezTo>
                      <a:pt x="4358" y="1270"/>
                      <a:pt x="4410" y="1285"/>
                      <a:pt x="4460" y="1285"/>
                    </a:cubicBezTo>
                    <a:cubicBezTo>
                      <a:pt x="4721" y="1285"/>
                      <a:pt x="4892" y="882"/>
                      <a:pt x="4613" y="706"/>
                    </a:cubicBezTo>
                    <a:cubicBezTo>
                      <a:pt x="3940" y="287"/>
                      <a:pt x="3104" y="0"/>
                      <a:pt x="2315"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6;p19"/>
              <p:cNvSpPr/>
              <p:nvPr/>
            </p:nvSpPr>
            <p:spPr>
              <a:xfrm>
                <a:off x="1345905" y="1067963"/>
                <a:ext cx="1041569" cy="246968"/>
              </a:xfrm>
              <a:custGeom>
                <a:avLst/>
                <a:gdLst/>
                <a:ahLst/>
                <a:cxnLst/>
                <a:rect l="l" t="t" r="r" b="b"/>
                <a:pathLst>
                  <a:path w="20619" h="4889" extrusionOk="0">
                    <a:moveTo>
                      <a:pt x="20475" y="353"/>
                    </a:moveTo>
                    <a:lnTo>
                      <a:pt x="20475" y="353"/>
                    </a:lnTo>
                    <a:cubicBezTo>
                      <a:pt x="20523" y="942"/>
                      <a:pt x="20516" y="1538"/>
                      <a:pt x="20469" y="2138"/>
                    </a:cubicBezTo>
                    <a:lnTo>
                      <a:pt x="20469" y="2138"/>
                    </a:lnTo>
                    <a:cubicBezTo>
                      <a:pt x="20567" y="1733"/>
                      <a:pt x="20619" y="1312"/>
                      <a:pt x="20619" y="877"/>
                    </a:cubicBezTo>
                    <a:cubicBezTo>
                      <a:pt x="20619" y="699"/>
                      <a:pt x="20564" y="517"/>
                      <a:pt x="20475" y="353"/>
                    </a:cubicBezTo>
                    <a:close/>
                    <a:moveTo>
                      <a:pt x="884" y="0"/>
                    </a:moveTo>
                    <a:lnTo>
                      <a:pt x="884" y="0"/>
                    </a:lnTo>
                    <a:cubicBezTo>
                      <a:pt x="359" y="459"/>
                      <a:pt x="0" y="1151"/>
                      <a:pt x="0" y="1819"/>
                    </a:cubicBezTo>
                    <a:cubicBezTo>
                      <a:pt x="0" y="3018"/>
                      <a:pt x="486" y="4104"/>
                      <a:pt x="1275" y="4889"/>
                    </a:cubicBezTo>
                    <a:cubicBezTo>
                      <a:pt x="1011" y="3488"/>
                      <a:pt x="860" y="2069"/>
                      <a:pt x="870" y="648"/>
                    </a:cubicBezTo>
                    <a:cubicBezTo>
                      <a:pt x="870" y="432"/>
                      <a:pt x="873" y="216"/>
                      <a:pt x="884" y="0"/>
                    </a:cubicBezTo>
                    <a:close/>
                  </a:path>
                </a:pathLst>
              </a:custGeom>
              <a:solidFill>
                <a:srgbClr val="FFFFFF">
                  <a:alpha val="30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7;p19"/>
              <p:cNvSpPr/>
              <p:nvPr/>
            </p:nvSpPr>
            <p:spPr>
              <a:xfrm>
                <a:off x="1389349" y="1045787"/>
                <a:ext cx="993276" cy="303393"/>
              </a:xfrm>
              <a:custGeom>
                <a:avLst/>
                <a:gdLst/>
                <a:ahLst/>
                <a:cxnLst/>
                <a:rect l="l" t="t" r="r" b="b"/>
                <a:pathLst>
                  <a:path w="19663" h="6006" extrusionOk="0">
                    <a:moveTo>
                      <a:pt x="18241" y="28"/>
                    </a:moveTo>
                    <a:cubicBezTo>
                      <a:pt x="18402" y="967"/>
                      <a:pt x="18491" y="1888"/>
                      <a:pt x="18450" y="2608"/>
                    </a:cubicBezTo>
                    <a:cubicBezTo>
                      <a:pt x="18399" y="3574"/>
                      <a:pt x="18197" y="4512"/>
                      <a:pt x="17991" y="5255"/>
                    </a:cubicBezTo>
                    <a:cubicBezTo>
                      <a:pt x="18776" y="4556"/>
                      <a:pt x="19348" y="3628"/>
                      <a:pt x="19609" y="2577"/>
                    </a:cubicBezTo>
                    <a:cubicBezTo>
                      <a:pt x="19656" y="1977"/>
                      <a:pt x="19663" y="1381"/>
                      <a:pt x="19615" y="792"/>
                    </a:cubicBezTo>
                    <a:cubicBezTo>
                      <a:pt x="19598" y="765"/>
                      <a:pt x="19581" y="737"/>
                      <a:pt x="19560" y="706"/>
                    </a:cubicBezTo>
                    <a:cubicBezTo>
                      <a:pt x="19522" y="1302"/>
                      <a:pt x="19413" y="1895"/>
                      <a:pt x="19225" y="2464"/>
                    </a:cubicBezTo>
                    <a:cubicBezTo>
                      <a:pt x="19211" y="2512"/>
                      <a:pt x="19173" y="2532"/>
                      <a:pt x="19136" y="2532"/>
                    </a:cubicBezTo>
                    <a:cubicBezTo>
                      <a:pt x="19081" y="2532"/>
                      <a:pt x="19026" y="2485"/>
                      <a:pt x="19040" y="2412"/>
                    </a:cubicBezTo>
                    <a:cubicBezTo>
                      <a:pt x="19177" y="1737"/>
                      <a:pt x="19262" y="1066"/>
                      <a:pt x="19269" y="398"/>
                    </a:cubicBezTo>
                    <a:cubicBezTo>
                      <a:pt x="19173" y="326"/>
                      <a:pt x="19063" y="271"/>
                      <a:pt x="18951" y="237"/>
                    </a:cubicBezTo>
                    <a:lnTo>
                      <a:pt x="18241" y="28"/>
                    </a:lnTo>
                    <a:close/>
                    <a:moveTo>
                      <a:pt x="761" y="1"/>
                    </a:moveTo>
                    <a:lnTo>
                      <a:pt x="761" y="1"/>
                    </a:lnTo>
                    <a:cubicBezTo>
                      <a:pt x="493" y="96"/>
                      <a:pt x="243" y="247"/>
                      <a:pt x="24" y="439"/>
                    </a:cubicBezTo>
                    <a:cubicBezTo>
                      <a:pt x="13" y="655"/>
                      <a:pt x="10" y="871"/>
                      <a:pt x="10" y="1087"/>
                    </a:cubicBezTo>
                    <a:cubicBezTo>
                      <a:pt x="0" y="2508"/>
                      <a:pt x="151" y="3927"/>
                      <a:pt x="415" y="5328"/>
                    </a:cubicBezTo>
                    <a:cubicBezTo>
                      <a:pt x="674" y="5588"/>
                      <a:pt x="969" y="5818"/>
                      <a:pt x="1291" y="6006"/>
                    </a:cubicBezTo>
                    <a:cubicBezTo>
                      <a:pt x="1247" y="5906"/>
                      <a:pt x="1202" y="5807"/>
                      <a:pt x="1161" y="5704"/>
                    </a:cubicBezTo>
                    <a:cubicBezTo>
                      <a:pt x="808" y="4803"/>
                      <a:pt x="729" y="2056"/>
                      <a:pt x="729" y="607"/>
                    </a:cubicBezTo>
                    <a:cubicBezTo>
                      <a:pt x="729" y="401"/>
                      <a:pt x="740" y="203"/>
                      <a:pt x="761"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8;p19"/>
              <p:cNvSpPr/>
              <p:nvPr/>
            </p:nvSpPr>
            <p:spPr>
              <a:xfrm>
                <a:off x="2350416" y="1065842"/>
                <a:ext cx="27026" cy="107900"/>
              </a:xfrm>
              <a:custGeom>
                <a:avLst/>
                <a:gdLst/>
                <a:ahLst/>
                <a:cxnLst/>
                <a:rect l="l" t="t" r="r" b="b"/>
                <a:pathLst>
                  <a:path w="535" h="2136" extrusionOk="0">
                    <a:moveTo>
                      <a:pt x="244" y="1"/>
                    </a:moveTo>
                    <a:cubicBezTo>
                      <a:pt x="237" y="669"/>
                      <a:pt x="152" y="1340"/>
                      <a:pt x="15" y="2015"/>
                    </a:cubicBezTo>
                    <a:cubicBezTo>
                      <a:pt x="1" y="2088"/>
                      <a:pt x="56" y="2135"/>
                      <a:pt x="111" y="2135"/>
                    </a:cubicBezTo>
                    <a:cubicBezTo>
                      <a:pt x="148" y="2135"/>
                      <a:pt x="186" y="2115"/>
                      <a:pt x="200" y="2067"/>
                    </a:cubicBezTo>
                    <a:cubicBezTo>
                      <a:pt x="388" y="1498"/>
                      <a:pt x="497" y="905"/>
                      <a:pt x="535" y="309"/>
                    </a:cubicBezTo>
                    <a:cubicBezTo>
                      <a:pt x="456" y="192"/>
                      <a:pt x="357" y="86"/>
                      <a:pt x="244"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9;p19"/>
              <p:cNvSpPr/>
              <p:nvPr/>
            </p:nvSpPr>
            <p:spPr>
              <a:xfrm>
                <a:off x="1497958" y="1021034"/>
                <a:ext cx="755250" cy="357747"/>
              </a:xfrm>
              <a:custGeom>
                <a:avLst/>
                <a:gdLst/>
                <a:ahLst/>
                <a:cxnLst/>
                <a:rect l="l" t="t" r="r" b="b"/>
                <a:pathLst>
                  <a:path w="14951" h="7082" extrusionOk="0">
                    <a:moveTo>
                      <a:pt x="13375" y="11"/>
                    </a:moveTo>
                    <a:cubicBezTo>
                      <a:pt x="13437" y="518"/>
                      <a:pt x="13519" y="1025"/>
                      <a:pt x="13625" y="1536"/>
                    </a:cubicBezTo>
                    <a:cubicBezTo>
                      <a:pt x="13728" y="2029"/>
                      <a:pt x="13857" y="2508"/>
                      <a:pt x="14005" y="2978"/>
                    </a:cubicBezTo>
                    <a:cubicBezTo>
                      <a:pt x="14088" y="3057"/>
                      <a:pt x="14112" y="3160"/>
                      <a:pt x="14091" y="3255"/>
                    </a:cubicBezTo>
                    <a:cubicBezTo>
                      <a:pt x="14145" y="3427"/>
                      <a:pt x="14204" y="3598"/>
                      <a:pt x="14262" y="3765"/>
                    </a:cubicBezTo>
                    <a:cubicBezTo>
                      <a:pt x="14005" y="2553"/>
                      <a:pt x="13775" y="1220"/>
                      <a:pt x="13584" y="18"/>
                    </a:cubicBezTo>
                    <a:cubicBezTo>
                      <a:pt x="13546" y="15"/>
                      <a:pt x="13498" y="11"/>
                      <a:pt x="13443" y="11"/>
                    </a:cubicBezTo>
                    <a:close/>
                    <a:moveTo>
                      <a:pt x="12813" y="1"/>
                    </a:moveTo>
                    <a:cubicBezTo>
                      <a:pt x="12878" y="35"/>
                      <a:pt x="12940" y="69"/>
                      <a:pt x="13002" y="107"/>
                    </a:cubicBezTo>
                    <a:cubicBezTo>
                      <a:pt x="13286" y="282"/>
                      <a:pt x="13111" y="682"/>
                      <a:pt x="12850" y="682"/>
                    </a:cubicBezTo>
                    <a:cubicBezTo>
                      <a:pt x="12799" y="682"/>
                      <a:pt x="12748" y="668"/>
                      <a:pt x="12693" y="638"/>
                    </a:cubicBezTo>
                    <a:cubicBezTo>
                      <a:pt x="12289" y="391"/>
                      <a:pt x="11854" y="244"/>
                      <a:pt x="11381" y="213"/>
                    </a:cubicBezTo>
                    <a:cubicBezTo>
                      <a:pt x="11241" y="203"/>
                      <a:pt x="11148" y="118"/>
                      <a:pt x="11111" y="11"/>
                    </a:cubicBezTo>
                    <a:lnTo>
                      <a:pt x="6431" y="11"/>
                    </a:lnTo>
                    <a:cubicBezTo>
                      <a:pt x="6698" y="323"/>
                      <a:pt x="6883" y="655"/>
                      <a:pt x="7010" y="929"/>
                    </a:cubicBezTo>
                    <a:cubicBezTo>
                      <a:pt x="7353" y="1669"/>
                      <a:pt x="7483" y="2477"/>
                      <a:pt x="7552" y="3019"/>
                    </a:cubicBezTo>
                    <a:cubicBezTo>
                      <a:pt x="7572" y="3201"/>
                      <a:pt x="7593" y="3382"/>
                      <a:pt x="7609" y="3566"/>
                    </a:cubicBezTo>
                    <a:cubicBezTo>
                      <a:pt x="7901" y="3669"/>
                      <a:pt x="8123" y="3930"/>
                      <a:pt x="8178" y="4255"/>
                    </a:cubicBezTo>
                    <a:cubicBezTo>
                      <a:pt x="8181" y="4269"/>
                      <a:pt x="8185" y="4283"/>
                      <a:pt x="8189" y="4297"/>
                    </a:cubicBezTo>
                    <a:cubicBezTo>
                      <a:pt x="8795" y="4303"/>
                      <a:pt x="9401" y="4314"/>
                      <a:pt x="10007" y="4341"/>
                    </a:cubicBezTo>
                    <a:cubicBezTo>
                      <a:pt x="9928" y="4235"/>
                      <a:pt x="9863" y="4129"/>
                      <a:pt x="9822" y="4023"/>
                    </a:cubicBezTo>
                    <a:cubicBezTo>
                      <a:pt x="9799" y="4029"/>
                      <a:pt x="9778" y="4033"/>
                      <a:pt x="9754" y="4033"/>
                    </a:cubicBezTo>
                    <a:cubicBezTo>
                      <a:pt x="9555" y="4033"/>
                      <a:pt x="9343" y="3810"/>
                      <a:pt x="9459" y="3566"/>
                    </a:cubicBezTo>
                    <a:cubicBezTo>
                      <a:pt x="9925" y="2605"/>
                      <a:pt x="10761" y="2235"/>
                      <a:pt x="11655" y="2235"/>
                    </a:cubicBezTo>
                    <a:cubicBezTo>
                      <a:pt x="12354" y="2235"/>
                      <a:pt x="13090" y="2461"/>
                      <a:pt x="13714" y="2803"/>
                    </a:cubicBezTo>
                    <a:cubicBezTo>
                      <a:pt x="13604" y="2330"/>
                      <a:pt x="13505" y="1861"/>
                      <a:pt x="13416" y="1405"/>
                    </a:cubicBezTo>
                    <a:cubicBezTo>
                      <a:pt x="13327" y="946"/>
                      <a:pt x="13248" y="480"/>
                      <a:pt x="13183" y="11"/>
                    </a:cubicBezTo>
                    <a:cubicBezTo>
                      <a:pt x="13060" y="4"/>
                      <a:pt x="12937" y="1"/>
                      <a:pt x="12813" y="1"/>
                    </a:cubicBezTo>
                    <a:close/>
                    <a:moveTo>
                      <a:pt x="12758" y="3039"/>
                    </a:moveTo>
                    <a:cubicBezTo>
                      <a:pt x="12847" y="3197"/>
                      <a:pt x="12891" y="3368"/>
                      <a:pt x="12899" y="3536"/>
                    </a:cubicBezTo>
                    <a:cubicBezTo>
                      <a:pt x="12909" y="3851"/>
                      <a:pt x="12738" y="4252"/>
                      <a:pt x="12453" y="4560"/>
                    </a:cubicBezTo>
                    <a:cubicBezTo>
                      <a:pt x="12772" y="4608"/>
                      <a:pt x="13090" y="4667"/>
                      <a:pt x="13405" y="4731"/>
                    </a:cubicBezTo>
                    <a:cubicBezTo>
                      <a:pt x="14433" y="4954"/>
                      <a:pt x="14570" y="5975"/>
                      <a:pt x="14190" y="6746"/>
                    </a:cubicBezTo>
                    <a:cubicBezTo>
                      <a:pt x="14454" y="6646"/>
                      <a:pt x="14711" y="6526"/>
                      <a:pt x="14951" y="6386"/>
                    </a:cubicBezTo>
                    <a:cubicBezTo>
                      <a:pt x="14910" y="6266"/>
                      <a:pt x="14869" y="6140"/>
                      <a:pt x="14828" y="6009"/>
                    </a:cubicBezTo>
                    <a:cubicBezTo>
                      <a:pt x="14430" y="5228"/>
                      <a:pt x="14132" y="4368"/>
                      <a:pt x="13895" y="3502"/>
                    </a:cubicBezTo>
                    <a:cubicBezTo>
                      <a:pt x="13865" y="3512"/>
                      <a:pt x="13834" y="3519"/>
                      <a:pt x="13803" y="3519"/>
                    </a:cubicBezTo>
                    <a:cubicBezTo>
                      <a:pt x="13751" y="3519"/>
                      <a:pt x="13700" y="3502"/>
                      <a:pt x="13645" y="3471"/>
                    </a:cubicBezTo>
                    <a:cubicBezTo>
                      <a:pt x="13375" y="3299"/>
                      <a:pt x="13073" y="3149"/>
                      <a:pt x="12758" y="3039"/>
                    </a:cubicBezTo>
                    <a:close/>
                    <a:moveTo>
                      <a:pt x="3817" y="11"/>
                    </a:moveTo>
                    <a:cubicBezTo>
                      <a:pt x="3776" y="118"/>
                      <a:pt x="3687" y="203"/>
                      <a:pt x="3544" y="213"/>
                    </a:cubicBezTo>
                    <a:cubicBezTo>
                      <a:pt x="3174" y="237"/>
                      <a:pt x="2824" y="333"/>
                      <a:pt x="2495" y="494"/>
                    </a:cubicBezTo>
                    <a:cubicBezTo>
                      <a:pt x="1968" y="1025"/>
                      <a:pt x="1464" y="1590"/>
                      <a:pt x="967" y="2180"/>
                    </a:cubicBezTo>
                    <a:cubicBezTo>
                      <a:pt x="960" y="2189"/>
                      <a:pt x="950" y="2193"/>
                      <a:pt x="940" y="2193"/>
                    </a:cubicBezTo>
                    <a:cubicBezTo>
                      <a:pt x="913" y="2193"/>
                      <a:pt x="885" y="2159"/>
                      <a:pt x="905" y="2132"/>
                    </a:cubicBezTo>
                    <a:cubicBezTo>
                      <a:pt x="1214" y="1614"/>
                      <a:pt x="1574" y="1121"/>
                      <a:pt x="1971" y="662"/>
                    </a:cubicBezTo>
                    <a:cubicBezTo>
                      <a:pt x="1912" y="635"/>
                      <a:pt x="1861" y="586"/>
                      <a:pt x="1827" y="532"/>
                    </a:cubicBezTo>
                    <a:cubicBezTo>
                      <a:pt x="728" y="1614"/>
                      <a:pt x="111" y="2508"/>
                      <a:pt x="111" y="2508"/>
                    </a:cubicBezTo>
                    <a:cubicBezTo>
                      <a:pt x="111" y="3522"/>
                      <a:pt x="42" y="5677"/>
                      <a:pt x="1" y="6876"/>
                    </a:cubicBezTo>
                    <a:cubicBezTo>
                      <a:pt x="419" y="7010"/>
                      <a:pt x="864" y="7081"/>
                      <a:pt x="1324" y="7081"/>
                    </a:cubicBezTo>
                    <a:lnTo>
                      <a:pt x="1607" y="7081"/>
                    </a:lnTo>
                    <a:cubicBezTo>
                      <a:pt x="1337" y="6965"/>
                      <a:pt x="1084" y="6804"/>
                      <a:pt x="872" y="6571"/>
                    </a:cubicBezTo>
                    <a:cubicBezTo>
                      <a:pt x="576" y="6249"/>
                      <a:pt x="590" y="5725"/>
                      <a:pt x="872" y="5400"/>
                    </a:cubicBezTo>
                    <a:cubicBezTo>
                      <a:pt x="1255" y="4961"/>
                      <a:pt x="1806" y="4742"/>
                      <a:pt x="2382" y="4611"/>
                    </a:cubicBezTo>
                    <a:cubicBezTo>
                      <a:pt x="2070" y="4293"/>
                      <a:pt x="1879" y="3868"/>
                      <a:pt x="1889" y="3536"/>
                    </a:cubicBezTo>
                    <a:cubicBezTo>
                      <a:pt x="1895" y="3368"/>
                      <a:pt x="1944" y="3197"/>
                      <a:pt x="2032" y="3036"/>
                    </a:cubicBezTo>
                    <a:lnTo>
                      <a:pt x="2032" y="3036"/>
                    </a:lnTo>
                    <a:cubicBezTo>
                      <a:pt x="1718" y="3149"/>
                      <a:pt x="1413" y="3299"/>
                      <a:pt x="1142" y="3471"/>
                    </a:cubicBezTo>
                    <a:cubicBezTo>
                      <a:pt x="1090" y="3502"/>
                      <a:pt x="1036" y="3519"/>
                      <a:pt x="988" y="3519"/>
                    </a:cubicBezTo>
                    <a:cubicBezTo>
                      <a:pt x="728" y="3519"/>
                      <a:pt x="556" y="3118"/>
                      <a:pt x="834" y="2940"/>
                    </a:cubicBezTo>
                    <a:cubicBezTo>
                      <a:pt x="1505" y="2522"/>
                      <a:pt x="2341" y="2235"/>
                      <a:pt x="3133" y="2235"/>
                    </a:cubicBezTo>
                    <a:cubicBezTo>
                      <a:pt x="4026" y="2235"/>
                      <a:pt x="4862" y="2605"/>
                      <a:pt x="5328" y="3566"/>
                    </a:cubicBezTo>
                    <a:cubicBezTo>
                      <a:pt x="5444" y="3810"/>
                      <a:pt x="5232" y="4033"/>
                      <a:pt x="5033" y="4033"/>
                    </a:cubicBezTo>
                    <a:cubicBezTo>
                      <a:pt x="5009" y="4033"/>
                      <a:pt x="4989" y="4029"/>
                      <a:pt x="4968" y="4023"/>
                    </a:cubicBezTo>
                    <a:cubicBezTo>
                      <a:pt x="4927" y="4115"/>
                      <a:pt x="4875" y="4208"/>
                      <a:pt x="4811" y="4300"/>
                    </a:cubicBezTo>
                    <a:cubicBezTo>
                      <a:pt x="5163" y="4279"/>
                      <a:pt x="5520" y="4276"/>
                      <a:pt x="5873" y="4276"/>
                    </a:cubicBezTo>
                    <a:cubicBezTo>
                      <a:pt x="6054" y="4276"/>
                      <a:pt x="6236" y="4276"/>
                      <a:pt x="6417" y="4279"/>
                    </a:cubicBezTo>
                    <a:cubicBezTo>
                      <a:pt x="6417" y="4269"/>
                      <a:pt x="6417" y="4262"/>
                      <a:pt x="6421" y="4255"/>
                    </a:cubicBezTo>
                    <a:cubicBezTo>
                      <a:pt x="6493" y="3838"/>
                      <a:pt x="6842" y="3522"/>
                      <a:pt x="7267" y="3522"/>
                    </a:cubicBezTo>
                    <a:lnTo>
                      <a:pt x="7335" y="3522"/>
                    </a:lnTo>
                    <a:cubicBezTo>
                      <a:pt x="7356" y="3522"/>
                      <a:pt x="7376" y="3522"/>
                      <a:pt x="7400" y="3525"/>
                    </a:cubicBezTo>
                    <a:cubicBezTo>
                      <a:pt x="7383" y="3365"/>
                      <a:pt x="7367" y="3204"/>
                      <a:pt x="7349" y="3043"/>
                    </a:cubicBezTo>
                    <a:cubicBezTo>
                      <a:pt x="7243" y="2203"/>
                      <a:pt x="7075" y="1560"/>
                      <a:pt x="6825" y="1015"/>
                    </a:cubicBezTo>
                    <a:cubicBezTo>
                      <a:pt x="6688" y="714"/>
                      <a:pt x="6472" y="344"/>
                      <a:pt x="6160" y="11"/>
                    </a:cubicBezTo>
                    <a:close/>
                  </a:path>
                </a:pathLst>
              </a:custGeom>
              <a:solidFill>
                <a:srgbClr val="FFD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0;p19"/>
              <p:cNvSpPr/>
              <p:nvPr/>
            </p:nvSpPr>
            <p:spPr>
              <a:xfrm>
                <a:off x="1426175" y="1021034"/>
                <a:ext cx="897298" cy="347341"/>
              </a:xfrm>
              <a:custGeom>
                <a:avLst/>
                <a:gdLst/>
                <a:ahLst/>
                <a:cxnLst/>
                <a:rect l="l" t="t" r="r" b="b"/>
                <a:pathLst>
                  <a:path w="17763" h="6876" extrusionOk="0">
                    <a:moveTo>
                      <a:pt x="15005" y="18"/>
                    </a:moveTo>
                    <a:lnTo>
                      <a:pt x="15005" y="18"/>
                    </a:lnTo>
                    <a:cubicBezTo>
                      <a:pt x="15196" y="1220"/>
                      <a:pt x="15426" y="2553"/>
                      <a:pt x="15683" y="3765"/>
                    </a:cubicBezTo>
                    <a:cubicBezTo>
                      <a:pt x="15971" y="4602"/>
                      <a:pt x="16290" y="5420"/>
                      <a:pt x="16570" y="6266"/>
                    </a:cubicBezTo>
                    <a:cubicBezTo>
                      <a:pt x="16817" y="6112"/>
                      <a:pt x="17046" y="5938"/>
                      <a:pt x="17262" y="5745"/>
                    </a:cubicBezTo>
                    <a:cubicBezTo>
                      <a:pt x="17468" y="5002"/>
                      <a:pt x="17670" y="4064"/>
                      <a:pt x="17721" y="3098"/>
                    </a:cubicBezTo>
                    <a:cubicBezTo>
                      <a:pt x="17762" y="2378"/>
                      <a:pt x="17673" y="1457"/>
                      <a:pt x="17512" y="518"/>
                    </a:cubicBezTo>
                    <a:lnTo>
                      <a:pt x="17221" y="432"/>
                    </a:lnTo>
                    <a:cubicBezTo>
                      <a:pt x="16522" y="230"/>
                      <a:pt x="15810" y="100"/>
                      <a:pt x="15093" y="39"/>
                    </a:cubicBezTo>
                    <a:cubicBezTo>
                      <a:pt x="15070" y="31"/>
                      <a:pt x="15043" y="25"/>
                      <a:pt x="15005" y="18"/>
                    </a:cubicBezTo>
                    <a:close/>
                    <a:moveTo>
                      <a:pt x="16249" y="6009"/>
                    </a:moveTo>
                    <a:lnTo>
                      <a:pt x="16249" y="6009"/>
                    </a:lnTo>
                    <a:cubicBezTo>
                      <a:pt x="16290" y="6140"/>
                      <a:pt x="16331" y="6266"/>
                      <a:pt x="16372" y="6386"/>
                    </a:cubicBezTo>
                    <a:cubicBezTo>
                      <a:pt x="16393" y="6376"/>
                      <a:pt x="16413" y="6366"/>
                      <a:pt x="16434" y="6352"/>
                    </a:cubicBezTo>
                    <a:cubicBezTo>
                      <a:pt x="16368" y="6238"/>
                      <a:pt x="16306" y="6126"/>
                      <a:pt x="16249" y="6009"/>
                    </a:cubicBezTo>
                    <a:close/>
                    <a:moveTo>
                      <a:pt x="3439" y="1"/>
                    </a:moveTo>
                    <a:cubicBezTo>
                      <a:pt x="3378" y="1"/>
                      <a:pt x="3320" y="4"/>
                      <a:pt x="3169" y="11"/>
                    </a:cubicBezTo>
                    <a:cubicBezTo>
                      <a:pt x="2885" y="11"/>
                      <a:pt x="2381" y="39"/>
                      <a:pt x="2381" y="39"/>
                    </a:cubicBezTo>
                    <a:cubicBezTo>
                      <a:pt x="1655" y="97"/>
                      <a:pt x="932" y="227"/>
                      <a:pt x="223" y="432"/>
                    </a:cubicBezTo>
                    <a:lnTo>
                      <a:pt x="124" y="463"/>
                    </a:lnTo>
                    <a:cubicBezTo>
                      <a:pt x="93" y="470"/>
                      <a:pt x="62" y="480"/>
                      <a:pt x="32" y="491"/>
                    </a:cubicBezTo>
                    <a:cubicBezTo>
                      <a:pt x="11" y="693"/>
                      <a:pt x="0" y="891"/>
                      <a:pt x="0" y="1097"/>
                    </a:cubicBezTo>
                    <a:cubicBezTo>
                      <a:pt x="0" y="2546"/>
                      <a:pt x="79" y="5293"/>
                      <a:pt x="432" y="6194"/>
                    </a:cubicBezTo>
                    <a:cubicBezTo>
                      <a:pt x="473" y="6297"/>
                      <a:pt x="518" y="6396"/>
                      <a:pt x="562" y="6496"/>
                    </a:cubicBezTo>
                    <a:cubicBezTo>
                      <a:pt x="833" y="6650"/>
                      <a:pt x="1121" y="6780"/>
                      <a:pt x="1422" y="6876"/>
                    </a:cubicBezTo>
                    <a:cubicBezTo>
                      <a:pt x="1463" y="5677"/>
                      <a:pt x="1532" y="3522"/>
                      <a:pt x="1532" y="2508"/>
                    </a:cubicBezTo>
                    <a:cubicBezTo>
                      <a:pt x="1532" y="2508"/>
                      <a:pt x="2149" y="1614"/>
                      <a:pt x="3248" y="532"/>
                    </a:cubicBezTo>
                    <a:cubicBezTo>
                      <a:pt x="3169" y="398"/>
                      <a:pt x="3176" y="213"/>
                      <a:pt x="3344" y="107"/>
                    </a:cubicBezTo>
                    <a:cubicBezTo>
                      <a:pt x="3406" y="72"/>
                      <a:pt x="3467" y="35"/>
                      <a:pt x="3529" y="4"/>
                    </a:cubicBezTo>
                    <a:cubicBezTo>
                      <a:pt x="3495" y="1"/>
                      <a:pt x="3467" y="1"/>
                      <a:pt x="3439"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1;p19"/>
              <p:cNvSpPr/>
              <p:nvPr/>
            </p:nvSpPr>
            <p:spPr>
              <a:xfrm>
                <a:off x="2163911" y="1021539"/>
                <a:ext cx="99363" cy="320366"/>
              </a:xfrm>
              <a:custGeom>
                <a:avLst/>
                <a:gdLst/>
                <a:ahLst/>
                <a:cxnLst/>
                <a:rect l="l" t="t" r="r" b="b"/>
                <a:pathLst>
                  <a:path w="1967" h="6342" extrusionOk="0">
                    <a:moveTo>
                      <a:pt x="0" y="1"/>
                    </a:moveTo>
                    <a:cubicBezTo>
                      <a:pt x="65" y="470"/>
                      <a:pt x="144" y="936"/>
                      <a:pt x="233" y="1395"/>
                    </a:cubicBezTo>
                    <a:cubicBezTo>
                      <a:pt x="322" y="1851"/>
                      <a:pt x="421" y="2320"/>
                      <a:pt x="531" y="2793"/>
                    </a:cubicBezTo>
                    <a:cubicBezTo>
                      <a:pt x="613" y="2837"/>
                      <a:pt x="692" y="2882"/>
                      <a:pt x="771" y="2930"/>
                    </a:cubicBezTo>
                    <a:cubicBezTo>
                      <a:pt x="788" y="2944"/>
                      <a:pt x="805" y="2954"/>
                      <a:pt x="822" y="2968"/>
                    </a:cubicBezTo>
                    <a:cubicBezTo>
                      <a:pt x="674" y="2498"/>
                      <a:pt x="545" y="2019"/>
                      <a:pt x="442" y="1526"/>
                    </a:cubicBezTo>
                    <a:cubicBezTo>
                      <a:pt x="336" y="1015"/>
                      <a:pt x="254" y="508"/>
                      <a:pt x="192" y="1"/>
                    </a:cubicBezTo>
                    <a:close/>
                    <a:moveTo>
                      <a:pt x="908" y="3245"/>
                    </a:moveTo>
                    <a:cubicBezTo>
                      <a:pt x="887" y="3355"/>
                      <a:pt x="812" y="3450"/>
                      <a:pt x="712" y="3492"/>
                    </a:cubicBezTo>
                    <a:cubicBezTo>
                      <a:pt x="949" y="4358"/>
                      <a:pt x="1247" y="5218"/>
                      <a:pt x="1645" y="5999"/>
                    </a:cubicBezTo>
                    <a:cubicBezTo>
                      <a:pt x="1702" y="6116"/>
                      <a:pt x="1764" y="6228"/>
                      <a:pt x="1830" y="6342"/>
                    </a:cubicBezTo>
                    <a:cubicBezTo>
                      <a:pt x="1877" y="6315"/>
                      <a:pt x="1922" y="6287"/>
                      <a:pt x="1966" y="6256"/>
                    </a:cubicBezTo>
                    <a:cubicBezTo>
                      <a:pt x="1686" y="5410"/>
                      <a:pt x="1367" y="4592"/>
                      <a:pt x="1079" y="3755"/>
                    </a:cubicBezTo>
                    <a:cubicBezTo>
                      <a:pt x="1021" y="3588"/>
                      <a:pt x="962" y="3417"/>
                      <a:pt x="908" y="3245"/>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2;p19"/>
              <p:cNvSpPr/>
              <p:nvPr/>
            </p:nvSpPr>
            <p:spPr>
              <a:xfrm>
                <a:off x="1542614" y="1045989"/>
                <a:ext cx="81430" cy="85875"/>
              </a:xfrm>
              <a:custGeom>
                <a:avLst/>
                <a:gdLst/>
                <a:ahLst/>
                <a:cxnLst/>
                <a:rect l="l" t="t" r="r" b="b"/>
                <a:pathLst>
                  <a:path w="1612" h="1700" extrusionOk="0">
                    <a:moveTo>
                      <a:pt x="1611" y="0"/>
                    </a:moveTo>
                    <a:lnTo>
                      <a:pt x="1611" y="0"/>
                    </a:lnTo>
                    <a:cubicBezTo>
                      <a:pt x="1522" y="41"/>
                      <a:pt x="1433" y="89"/>
                      <a:pt x="1347" y="144"/>
                    </a:cubicBezTo>
                    <a:cubicBezTo>
                      <a:pt x="1296" y="174"/>
                      <a:pt x="1241" y="188"/>
                      <a:pt x="1193" y="188"/>
                    </a:cubicBezTo>
                    <a:cubicBezTo>
                      <a:pt x="1155" y="188"/>
                      <a:pt x="1121" y="182"/>
                      <a:pt x="1087" y="168"/>
                    </a:cubicBezTo>
                    <a:cubicBezTo>
                      <a:pt x="690" y="627"/>
                      <a:pt x="330" y="1120"/>
                      <a:pt x="21" y="1638"/>
                    </a:cubicBezTo>
                    <a:cubicBezTo>
                      <a:pt x="1" y="1665"/>
                      <a:pt x="29" y="1699"/>
                      <a:pt x="56" y="1699"/>
                    </a:cubicBezTo>
                    <a:cubicBezTo>
                      <a:pt x="66" y="1699"/>
                      <a:pt x="76" y="1695"/>
                      <a:pt x="83" y="1686"/>
                    </a:cubicBezTo>
                    <a:cubicBezTo>
                      <a:pt x="580" y="1096"/>
                      <a:pt x="1084" y="531"/>
                      <a:pt x="1611" y="0"/>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3;p19"/>
              <p:cNvSpPr/>
              <p:nvPr/>
            </p:nvSpPr>
            <p:spPr>
              <a:xfrm>
                <a:off x="2059191" y="1021034"/>
                <a:ext cx="109971" cy="34502"/>
              </a:xfrm>
              <a:custGeom>
                <a:avLst/>
                <a:gdLst/>
                <a:ahLst/>
                <a:cxnLst/>
                <a:rect l="l" t="t" r="r" b="b"/>
                <a:pathLst>
                  <a:path w="2177" h="683" extrusionOk="0">
                    <a:moveTo>
                      <a:pt x="1648" y="1"/>
                    </a:moveTo>
                    <a:cubicBezTo>
                      <a:pt x="1501" y="1"/>
                      <a:pt x="1354" y="4"/>
                      <a:pt x="1206" y="11"/>
                    </a:cubicBezTo>
                    <a:lnTo>
                      <a:pt x="1" y="11"/>
                    </a:lnTo>
                    <a:cubicBezTo>
                      <a:pt x="38" y="118"/>
                      <a:pt x="131" y="203"/>
                      <a:pt x="271" y="213"/>
                    </a:cubicBezTo>
                    <a:cubicBezTo>
                      <a:pt x="744" y="244"/>
                      <a:pt x="1179" y="391"/>
                      <a:pt x="1583" y="638"/>
                    </a:cubicBezTo>
                    <a:cubicBezTo>
                      <a:pt x="1638" y="668"/>
                      <a:pt x="1689" y="682"/>
                      <a:pt x="1740" y="682"/>
                    </a:cubicBezTo>
                    <a:cubicBezTo>
                      <a:pt x="2001" y="682"/>
                      <a:pt x="2176" y="282"/>
                      <a:pt x="1892" y="107"/>
                    </a:cubicBezTo>
                    <a:cubicBezTo>
                      <a:pt x="1830" y="69"/>
                      <a:pt x="1768" y="35"/>
                      <a:pt x="1703"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4;p19"/>
              <p:cNvSpPr/>
              <p:nvPr/>
            </p:nvSpPr>
            <p:spPr>
              <a:xfrm>
                <a:off x="1586210" y="1021236"/>
                <a:ext cx="104617" cy="34300"/>
              </a:xfrm>
              <a:custGeom>
                <a:avLst/>
                <a:gdLst/>
                <a:ahLst/>
                <a:cxnLst/>
                <a:rect l="l" t="t" r="r" b="b"/>
                <a:pathLst>
                  <a:path w="2071" h="679" extrusionOk="0">
                    <a:moveTo>
                      <a:pt x="361" y="0"/>
                    </a:moveTo>
                    <a:cubicBezTo>
                      <a:pt x="299" y="31"/>
                      <a:pt x="238" y="68"/>
                      <a:pt x="176" y="103"/>
                    </a:cubicBezTo>
                    <a:cubicBezTo>
                      <a:pt x="8" y="209"/>
                      <a:pt x="1" y="394"/>
                      <a:pt x="80" y="528"/>
                    </a:cubicBezTo>
                    <a:cubicBezTo>
                      <a:pt x="114" y="582"/>
                      <a:pt x="165" y="631"/>
                      <a:pt x="224" y="658"/>
                    </a:cubicBezTo>
                    <a:cubicBezTo>
                      <a:pt x="258" y="672"/>
                      <a:pt x="292" y="678"/>
                      <a:pt x="330" y="678"/>
                    </a:cubicBezTo>
                    <a:cubicBezTo>
                      <a:pt x="378" y="678"/>
                      <a:pt x="433" y="664"/>
                      <a:pt x="484" y="634"/>
                    </a:cubicBezTo>
                    <a:cubicBezTo>
                      <a:pt x="570" y="579"/>
                      <a:pt x="659" y="531"/>
                      <a:pt x="748" y="490"/>
                    </a:cubicBezTo>
                    <a:cubicBezTo>
                      <a:pt x="1077" y="329"/>
                      <a:pt x="1427" y="233"/>
                      <a:pt x="1797" y="209"/>
                    </a:cubicBezTo>
                    <a:cubicBezTo>
                      <a:pt x="1940" y="199"/>
                      <a:pt x="2029" y="114"/>
                      <a:pt x="2070" y="7"/>
                    </a:cubicBezTo>
                    <a:lnTo>
                      <a:pt x="539" y="7"/>
                    </a:lnTo>
                    <a:cubicBezTo>
                      <a:pt x="456" y="3"/>
                      <a:pt x="402" y="0"/>
                      <a:pt x="361" y="0"/>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5;p19"/>
              <p:cNvSpPr/>
              <p:nvPr/>
            </p:nvSpPr>
            <p:spPr>
              <a:xfrm>
                <a:off x="1527055" y="1237041"/>
                <a:ext cx="706957" cy="141745"/>
              </a:xfrm>
              <a:custGeom>
                <a:avLst/>
                <a:gdLst/>
                <a:ahLst/>
                <a:cxnLst/>
                <a:rect l="l" t="t" r="r" b="b"/>
                <a:pathLst>
                  <a:path w="13995" h="2806" extrusionOk="0">
                    <a:moveTo>
                      <a:pt x="5297" y="0"/>
                    </a:moveTo>
                    <a:cubicBezTo>
                      <a:pt x="4944" y="0"/>
                      <a:pt x="4587" y="3"/>
                      <a:pt x="4235" y="24"/>
                    </a:cubicBezTo>
                    <a:cubicBezTo>
                      <a:pt x="3954" y="418"/>
                      <a:pt x="3430" y="774"/>
                      <a:pt x="2783" y="774"/>
                    </a:cubicBezTo>
                    <a:lnTo>
                      <a:pt x="2751" y="774"/>
                    </a:lnTo>
                    <a:cubicBezTo>
                      <a:pt x="2385" y="767"/>
                      <a:pt x="2056" y="585"/>
                      <a:pt x="1806" y="335"/>
                    </a:cubicBezTo>
                    <a:cubicBezTo>
                      <a:pt x="1230" y="466"/>
                      <a:pt x="679" y="685"/>
                      <a:pt x="296" y="1124"/>
                    </a:cubicBezTo>
                    <a:cubicBezTo>
                      <a:pt x="14" y="1449"/>
                      <a:pt x="0" y="1973"/>
                      <a:pt x="296" y="2295"/>
                    </a:cubicBezTo>
                    <a:cubicBezTo>
                      <a:pt x="508" y="2528"/>
                      <a:pt x="761" y="2689"/>
                      <a:pt x="1031" y="2805"/>
                    </a:cubicBezTo>
                    <a:lnTo>
                      <a:pt x="1693" y="2805"/>
                    </a:lnTo>
                    <a:cubicBezTo>
                      <a:pt x="3762" y="2805"/>
                      <a:pt x="5482" y="1962"/>
                      <a:pt x="5841" y="3"/>
                    </a:cubicBezTo>
                    <a:cubicBezTo>
                      <a:pt x="5660" y="0"/>
                      <a:pt x="5478" y="0"/>
                      <a:pt x="5297" y="0"/>
                    </a:cubicBezTo>
                    <a:close/>
                    <a:moveTo>
                      <a:pt x="7613" y="21"/>
                    </a:moveTo>
                    <a:lnTo>
                      <a:pt x="7613" y="21"/>
                    </a:lnTo>
                    <a:cubicBezTo>
                      <a:pt x="7975" y="1970"/>
                      <a:pt x="9692" y="2805"/>
                      <a:pt x="11754" y="2805"/>
                    </a:cubicBezTo>
                    <a:cubicBezTo>
                      <a:pt x="12408" y="2805"/>
                      <a:pt x="13035" y="2689"/>
                      <a:pt x="13614" y="2470"/>
                    </a:cubicBezTo>
                    <a:cubicBezTo>
                      <a:pt x="13994" y="1699"/>
                      <a:pt x="13857" y="678"/>
                      <a:pt x="12829" y="455"/>
                    </a:cubicBezTo>
                    <a:cubicBezTo>
                      <a:pt x="12514" y="391"/>
                      <a:pt x="12196" y="332"/>
                      <a:pt x="11877" y="284"/>
                    </a:cubicBezTo>
                    <a:cubicBezTo>
                      <a:pt x="11624" y="562"/>
                      <a:pt x="11278" y="767"/>
                      <a:pt x="10884" y="774"/>
                    </a:cubicBezTo>
                    <a:lnTo>
                      <a:pt x="10853" y="774"/>
                    </a:lnTo>
                    <a:cubicBezTo>
                      <a:pt x="10230" y="774"/>
                      <a:pt x="9719" y="446"/>
                      <a:pt x="9431" y="65"/>
                    </a:cubicBezTo>
                    <a:cubicBezTo>
                      <a:pt x="8825" y="38"/>
                      <a:pt x="8219" y="27"/>
                      <a:pt x="7613" y="21"/>
                    </a:cubicBezTo>
                    <a:close/>
                  </a:path>
                </a:pathLst>
              </a:custGeom>
              <a:solidFill>
                <a:srgbClr val="F9C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6;p19"/>
              <p:cNvSpPr/>
              <p:nvPr/>
            </p:nvSpPr>
            <p:spPr>
              <a:xfrm>
                <a:off x="1809137" y="1021539"/>
                <a:ext cx="73247" cy="179682"/>
              </a:xfrm>
              <a:custGeom>
                <a:avLst/>
                <a:gdLst/>
                <a:ahLst/>
                <a:cxnLst/>
                <a:rect l="l" t="t" r="r" b="b"/>
                <a:pathLst>
                  <a:path w="1450" h="3557" extrusionOk="0">
                    <a:moveTo>
                      <a:pt x="0" y="1"/>
                    </a:moveTo>
                    <a:cubicBezTo>
                      <a:pt x="312" y="334"/>
                      <a:pt x="528" y="704"/>
                      <a:pt x="665" y="1005"/>
                    </a:cubicBezTo>
                    <a:cubicBezTo>
                      <a:pt x="915" y="1550"/>
                      <a:pt x="1083" y="2193"/>
                      <a:pt x="1189" y="3033"/>
                    </a:cubicBezTo>
                    <a:cubicBezTo>
                      <a:pt x="1207" y="3194"/>
                      <a:pt x="1223" y="3355"/>
                      <a:pt x="1240" y="3515"/>
                    </a:cubicBezTo>
                    <a:cubicBezTo>
                      <a:pt x="1313" y="3519"/>
                      <a:pt x="1381" y="3536"/>
                      <a:pt x="1449" y="3556"/>
                    </a:cubicBezTo>
                    <a:cubicBezTo>
                      <a:pt x="1433" y="3372"/>
                      <a:pt x="1412" y="3191"/>
                      <a:pt x="1392" y="3009"/>
                    </a:cubicBezTo>
                    <a:cubicBezTo>
                      <a:pt x="1323" y="2467"/>
                      <a:pt x="1193" y="1659"/>
                      <a:pt x="850" y="919"/>
                    </a:cubicBezTo>
                    <a:cubicBezTo>
                      <a:pt x="723" y="645"/>
                      <a:pt x="538" y="313"/>
                      <a:pt x="271"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7;p19"/>
              <p:cNvSpPr/>
              <p:nvPr/>
            </p:nvSpPr>
            <p:spPr>
              <a:xfrm>
                <a:off x="1592827" y="1164146"/>
                <a:ext cx="156142" cy="112042"/>
              </a:xfrm>
              <a:custGeom>
                <a:avLst/>
                <a:gdLst/>
                <a:ahLst/>
                <a:cxnLst/>
                <a:rect l="l" t="t" r="r" b="b"/>
                <a:pathLst>
                  <a:path w="3091" h="2218" extrusionOk="0">
                    <a:moveTo>
                      <a:pt x="1182" y="1"/>
                    </a:moveTo>
                    <a:cubicBezTo>
                      <a:pt x="843" y="8"/>
                      <a:pt x="490" y="83"/>
                      <a:pt x="154" y="203"/>
                    </a:cubicBezTo>
                    <a:cubicBezTo>
                      <a:pt x="66" y="364"/>
                      <a:pt x="17" y="535"/>
                      <a:pt x="11" y="703"/>
                    </a:cubicBezTo>
                    <a:cubicBezTo>
                      <a:pt x="1" y="1035"/>
                      <a:pt x="192" y="1460"/>
                      <a:pt x="504" y="1778"/>
                    </a:cubicBezTo>
                    <a:cubicBezTo>
                      <a:pt x="754" y="2028"/>
                      <a:pt x="1083" y="2210"/>
                      <a:pt x="1449" y="2217"/>
                    </a:cubicBezTo>
                    <a:lnTo>
                      <a:pt x="1481" y="2217"/>
                    </a:lnTo>
                    <a:cubicBezTo>
                      <a:pt x="2128" y="2217"/>
                      <a:pt x="2652" y="1861"/>
                      <a:pt x="2933" y="1467"/>
                    </a:cubicBezTo>
                    <a:cubicBezTo>
                      <a:pt x="2997" y="1375"/>
                      <a:pt x="3049" y="1282"/>
                      <a:pt x="3090" y="1190"/>
                    </a:cubicBezTo>
                    <a:cubicBezTo>
                      <a:pt x="3022" y="1173"/>
                      <a:pt x="2964" y="1124"/>
                      <a:pt x="2923" y="1042"/>
                    </a:cubicBezTo>
                    <a:cubicBezTo>
                      <a:pt x="2803" y="792"/>
                      <a:pt x="2652" y="590"/>
                      <a:pt x="2480" y="439"/>
                    </a:cubicBezTo>
                    <a:lnTo>
                      <a:pt x="2480" y="439"/>
                    </a:lnTo>
                    <a:cubicBezTo>
                      <a:pt x="2563" y="621"/>
                      <a:pt x="2586" y="830"/>
                      <a:pt x="2532" y="1039"/>
                    </a:cubicBezTo>
                    <a:cubicBezTo>
                      <a:pt x="2429" y="1464"/>
                      <a:pt x="2049" y="1745"/>
                      <a:pt x="1631" y="1745"/>
                    </a:cubicBezTo>
                    <a:cubicBezTo>
                      <a:pt x="1555" y="1745"/>
                      <a:pt x="1481" y="1737"/>
                      <a:pt x="1405" y="1717"/>
                    </a:cubicBezTo>
                    <a:cubicBezTo>
                      <a:pt x="908" y="1593"/>
                      <a:pt x="603" y="1087"/>
                      <a:pt x="727" y="590"/>
                    </a:cubicBezTo>
                    <a:cubicBezTo>
                      <a:pt x="795" y="327"/>
                      <a:pt x="963" y="121"/>
                      <a:pt x="1182" y="1"/>
                    </a:cubicBezTo>
                    <a:close/>
                  </a:path>
                </a:pathLst>
              </a:custGeom>
              <a:solidFill>
                <a:srgbClr val="FFFD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8;p19"/>
              <p:cNvSpPr/>
              <p:nvPr/>
            </p:nvSpPr>
            <p:spPr>
              <a:xfrm>
                <a:off x="1623289" y="1163994"/>
                <a:ext cx="100222" cy="88300"/>
              </a:xfrm>
              <a:custGeom>
                <a:avLst/>
                <a:gdLst/>
                <a:ahLst/>
                <a:cxnLst/>
                <a:rect l="l" t="t" r="r" b="b"/>
                <a:pathLst>
                  <a:path w="1984" h="1748" extrusionOk="0">
                    <a:moveTo>
                      <a:pt x="641" y="1"/>
                    </a:moveTo>
                    <a:cubicBezTo>
                      <a:pt x="620" y="1"/>
                      <a:pt x="600" y="1"/>
                      <a:pt x="579" y="4"/>
                    </a:cubicBezTo>
                    <a:cubicBezTo>
                      <a:pt x="360" y="124"/>
                      <a:pt x="192" y="330"/>
                      <a:pt x="124" y="593"/>
                    </a:cubicBezTo>
                    <a:cubicBezTo>
                      <a:pt x="0" y="1090"/>
                      <a:pt x="305" y="1596"/>
                      <a:pt x="802" y="1720"/>
                    </a:cubicBezTo>
                    <a:cubicBezTo>
                      <a:pt x="878" y="1740"/>
                      <a:pt x="952" y="1748"/>
                      <a:pt x="1028" y="1748"/>
                    </a:cubicBezTo>
                    <a:cubicBezTo>
                      <a:pt x="1446" y="1748"/>
                      <a:pt x="1826" y="1467"/>
                      <a:pt x="1929" y="1042"/>
                    </a:cubicBezTo>
                    <a:cubicBezTo>
                      <a:pt x="1983" y="833"/>
                      <a:pt x="1960" y="624"/>
                      <a:pt x="1877" y="442"/>
                    </a:cubicBezTo>
                    <a:cubicBezTo>
                      <a:pt x="1531" y="127"/>
                      <a:pt x="1100" y="1"/>
                      <a:pt x="641"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9;p19"/>
              <p:cNvSpPr/>
              <p:nvPr/>
            </p:nvSpPr>
            <p:spPr>
              <a:xfrm>
                <a:off x="1525995" y="1133887"/>
                <a:ext cx="247018" cy="90876"/>
              </a:xfrm>
              <a:custGeom>
                <a:avLst/>
                <a:gdLst/>
                <a:ahLst/>
                <a:cxnLst/>
                <a:rect l="l" t="t" r="r" b="b"/>
                <a:pathLst>
                  <a:path w="4890" h="1799" extrusionOk="0">
                    <a:moveTo>
                      <a:pt x="2578" y="1"/>
                    </a:moveTo>
                    <a:cubicBezTo>
                      <a:pt x="1786" y="1"/>
                      <a:pt x="950" y="288"/>
                      <a:pt x="279" y="706"/>
                    </a:cubicBezTo>
                    <a:cubicBezTo>
                      <a:pt x="1" y="884"/>
                      <a:pt x="173" y="1285"/>
                      <a:pt x="433" y="1285"/>
                    </a:cubicBezTo>
                    <a:cubicBezTo>
                      <a:pt x="481" y="1285"/>
                      <a:pt x="535" y="1268"/>
                      <a:pt x="587" y="1237"/>
                    </a:cubicBezTo>
                    <a:cubicBezTo>
                      <a:pt x="858" y="1065"/>
                      <a:pt x="1163" y="915"/>
                      <a:pt x="1477" y="802"/>
                    </a:cubicBezTo>
                    <a:cubicBezTo>
                      <a:pt x="1813" y="682"/>
                      <a:pt x="2166" y="607"/>
                      <a:pt x="2505" y="600"/>
                    </a:cubicBezTo>
                    <a:cubicBezTo>
                      <a:pt x="2526" y="597"/>
                      <a:pt x="2546" y="597"/>
                      <a:pt x="2567" y="597"/>
                    </a:cubicBezTo>
                    <a:cubicBezTo>
                      <a:pt x="3026" y="597"/>
                      <a:pt x="3457" y="723"/>
                      <a:pt x="3803" y="1038"/>
                    </a:cubicBezTo>
                    <a:cubicBezTo>
                      <a:pt x="3975" y="1189"/>
                      <a:pt x="4126" y="1391"/>
                      <a:pt x="4246" y="1641"/>
                    </a:cubicBezTo>
                    <a:cubicBezTo>
                      <a:pt x="4287" y="1723"/>
                      <a:pt x="4345" y="1772"/>
                      <a:pt x="4413" y="1789"/>
                    </a:cubicBezTo>
                    <a:cubicBezTo>
                      <a:pt x="4434" y="1795"/>
                      <a:pt x="4454" y="1799"/>
                      <a:pt x="4478" y="1799"/>
                    </a:cubicBezTo>
                    <a:cubicBezTo>
                      <a:pt x="4677" y="1799"/>
                      <a:pt x="4889" y="1576"/>
                      <a:pt x="4773" y="1332"/>
                    </a:cubicBezTo>
                    <a:cubicBezTo>
                      <a:pt x="4307" y="371"/>
                      <a:pt x="3471" y="1"/>
                      <a:pt x="2578"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0;p19"/>
              <p:cNvSpPr/>
              <p:nvPr/>
            </p:nvSpPr>
            <p:spPr>
              <a:xfrm>
                <a:off x="1994127" y="1164146"/>
                <a:ext cx="155940" cy="112042"/>
              </a:xfrm>
              <a:custGeom>
                <a:avLst/>
                <a:gdLst/>
                <a:ahLst/>
                <a:cxnLst/>
                <a:rect l="l" t="t" r="r" b="b"/>
                <a:pathLst>
                  <a:path w="3087" h="2218" extrusionOk="0">
                    <a:moveTo>
                      <a:pt x="1844" y="1"/>
                    </a:moveTo>
                    <a:cubicBezTo>
                      <a:pt x="2094" y="114"/>
                      <a:pt x="2288" y="336"/>
                      <a:pt x="2361" y="624"/>
                    </a:cubicBezTo>
                    <a:cubicBezTo>
                      <a:pt x="2487" y="1121"/>
                      <a:pt x="2182" y="1628"/>
                      <a:pt x="1686" y="1751"/>
                    </a:cubicBezTo>
                    <a:cubicBezTo>
                      <a:pt x="1610" y="1769"/>
                      <a:pt x="1535" y="1778"/>
                      <a:pt x="1460" y="1778"/>
                    </a:cubicBezTo>
                    <a:cubicBezTo>
                      <a:pt x="1042" y="1778"/>
                      <a:pt x="661" y="1498"/>
                      <a:pt x="559" y="1073"/>
                    </a:cubicBezTo>
                    <a:cubicBezTo>
                      <a:pt x="500" y="840"/>
                      <a:pt x="535" y="607"/>
                      <a:pt x="638" y="412"/>
                    </a:cubicBezTo>
                    <a:lnTo>
                      <a:pt x="638" y="412"/>
                    </a:lnTo>
                    <a:cubicBezTo>
                      <a:pt x="456" y="569"/>
                      <a:pt x="295" y="775"/>
                      <a:pt x="165" y="1042"/>
                    </a:cubicBezTo>
                    <a:cubicBezTo>
                      <a:pt x="124" y="1124"/>
                      <a:pt x="65" y="1173"/>
                      <a:pt x="0" y="1190"/>
                    </a:cubicBezTo>
                    <a:cubicBezTo>
                      <a:pt x="41" y="1296"/>
                      <a:pt x="106" y="1402"/>
                      <a:pt x="185" y="1508"/>
                    </a:cubicBezTo>
                    <a:cubicBezTo>
                      <a:pt x="473" y="1889"/>
                      <a:pt x="984" y="2217"/>
                      <a:pt x="1607" y="2217"/>
                    </a:cubicBezTo>
                    <a:lnTo>
                      <a:pt x="1638" y="2217"/>
                    </a:lnTo>
                    <a:cubicBezTo>
                      <a:pt x="2032" y="2210"/>
                      <a:pt x="2378" y="2005"/>
                      <a:pt x="2631" y="1727"/>
                    </a:cubicBezTo>
                    <a:cubicBezTo>
                      <a:pt x="2916" y="1419"/>
                      <a:pt x="3087" y="1018"/>
                      <a:pt x="3077" y="703"/>
                    </a:cubicBezTo>
                    <a:cubicBezTo>
                      <a:pt x="3069" y="535"/>
                      <a:pt x="3025" y="364"/>
                      <a:pt x="2936" y="206"/>
                    </a:cubicBezTo>
                    <a:cubicBezTo>
                      <a:pt x="2576" y="80"/>
                      <a:pt x="2203" y="1"/>
                      <a:pt x="1844" y="1"/>
                    </a:cubicBezTo>
                    <a:close/>
                  </a:path>
                </a:pathLst>
              </a:custGeom>
              <a:solidFill>
                <a:srgbClr val="FFFD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1;p19"/>
              <p:cNvSpPr/>
              <p:nvPr/>
            </p:nvSpPr>
            <p:spPr>
              <a:xfrm>
                <a:off x="2019385" y="1164146"/>
                <a:ext cx="100424" cy="89866"/>
              </a:xfrm>
              <a:custGeom>
                <a:avLst/>
                <a:gdLst/>
                <a:ahLst/>
                <a:cxnLst/>
                <a:rect l="l" t="t" r="r" b="b"/>
                <a:pathLst>
                  <a:path w="1988" h="1779" extrusionOk="0">
                    <a:moveTo>
                      <a:pt x="1344" y="1"/>
                    </a:moveTo>
                    <a:cubicBezTo>
                      <a:pt x="898" y="1"/>
                      <a:pt x="480" y="121"/>
                      <a:pt x="138" y="412"/>
                    </a:cubicBezTo>
                    <a:cubicBezTo>
                      <a:pt x="35" y="607"/>
                      <a:pt x="0" y="840"/>
                      <a:pt x="59" y="1073"/>
                    </a:cubicBezTo>
                    <a:cubicBezTo>
                      <a:pt x="161" y="1498"/>
                      <a:pt x="542" y="1778"/>
                      <a:pt x="960" y="1778"/>
                    </a:cubicBezTo>
                    <a:cubicBezTo>
                      <a:pt x="1035" y="1778"/>
                      <a:pt x="1110" y="1769"/>
                      <a:pt x="1186" y="1751"/>
                    </a:cubicBezTo>
                    <a:cubicBezTo>
                      <a:pt x="1682" y="1628"/>
                      <a:pt x="1987" y="1121"/>
                      <a:pt x="1861" y="624"/>
                    </a:cubicBezTo>
                    <a:cubicBezTo>
                      <a:pt x="1788" y="336"/>
                      <a:pt x="1594" y="114"/>
                      <a:pt x="1344"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2;p19"/>
              <p:cNvSpPr/>
              <p:nvPr/>
            </p:nvSpPr>
            <p:spPr>
              <a:xfrm>
                <a:off x="1969930" y="1133887"/>
                <a:ext cx="240906" cy="90876"/>
              </a:xfrm>
              <a:custGeom>
                <a:avLst/>
                <a:gdLst/>
                <a:ahLst/>
                <a:cxnLst/>
                <a:rect l="l" t="t" r="r" b="b"/>
                <a:pathLst>
                  <a:path w="4769" h="1799" extrusionOk="0">
                    <a:moveTo>
                      <a:pt x="2312" y="1"/>
                    </a:moveTo>
                    <a:cubicBezTo>
                      <a:pt x="1418" y="1"/>
                      <a:pt x="582" y="371"/>
                      <a:pt x="116" y="1332"/>
                    </a:cubicBezTo>
                    <a:cubicBezTo>
                      <a:pt x="0" y="1576"/>
                      <a:pt x="212" y="1799"/>
                      <a:pt x="411" y="1799"/>
                    </a:cubicBezTo>
                    <a:cubicBezTo>
                      <a:pt x="435" y="1799"/>
                      <a:pt x="456" y="1795"/>
                      <a:pt x="479" y="1789"/>
                    </a:cubicBezTo>
                    <a:cubicBezTo>
                      <a:pt x="544" y="1772"/>
                      <a:pt x="603" y="1723"/>
                      <a:pt x="644" y="1641"/>
                    </a:cubicBezTo>
                    <a:cubicBezTo>
                      <a:pt x="774" y="1374"/>
                      <a:pt x="935" y="1168"/>
                      <a:pt x="1117" y="1011"/>
                    </a:cubicBezTo>
                    <a:cubicBezTo>
                      <a:pt x="1459" y="720"/>
                      <a:pt x="1877" y="600"/>
                      <a:pt x="2323" y="600"/>
                    </a:cubicBezTo>
                    <a:cubicBezTo>
                      <a:pt x="2682" y="600"/>
                      <a:pt x="3055" y="679"/>
                      <a:pt x="3415" y="805"/>
                    </a:cubicBezTo>
                    <a:cubicBezTo>
                      <a:pt x="3730" y="915"/>
                      <a:pt x="4032" y="1065"/>
                      <a:pt x="4302" y="1237"/>
                    </a:cubicBezTo>
                    <a:cubicBezTo>
                      <a:pt x="4357" y="1268"/>
                      <a:pt x="4408" y="1285"/>
                      <a:pt x="4460" y="1285"/>
                    </a:cubicBezTo>
                    <a:cubicBezTo>
                      <a:pt x="4491" y="1285"/>
                      <a:pt x="4522" y="1278"/>
                      <a:pt x="4552" y="1268"/>
                    </a:cubicBezTo>
                    <a:cubicBezTo>
                      <a:pt x="4652" y="1226"/>
                      <a:pt x="4727" y="1131"/>
                      <a:pt x="4748" y="1021"/>
                    </a:cubicBezTo>
                    <a:cubicBezTo>
                      <a:pt x="4769" y="926"/>
                      <a:pt x="4745" y="823"/>
                      <a:pt x="4662" y="744"/>
                    </a:cubicBezTo>
                    <a:cubicBezTo>
                      <a:pt x="4645" y="730"/>
                      <a:pt x="4628" y="720"/>
                      <a:pt x="4611" y="706"/>
                    </a:cubicBezTo>
                    <a:cubicBezTo>
                      <a:pt x="4532" y="658"/>
                      <a:pt x="4453" y="613"/>
                      <a:pt x="4371" y="569"/>
                    </a:cubicBezTo>
                    <a:cubicBezTo>
                      <a:pt x="3747" y="227"/>
                      <a:pt x="3011" y="1"/>
                      <a:pt x="2312"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3;p19"/>
              <p:cNvSpPr/>
              <p:nvPr/>
            </p:nvSpPr>
            <p:spPr>
              <a:xfrm>
                <a:off x="2328139" y="3065773"/>
                <a:ext cx="136896" cy="700390"/>
              </a:xfrm>
              <a:custGeom>
                <a:avLst/>
                <a:gdLst/>
                <a:ahLst/>
                <a:cxnLst/>
                <a:rect l="l" t="t" r="r" b="b"/>
                <a:pathLst>
                  <a:path w="2710" h="13865" extrusionOk="0">
                    <a:moveTo>
                      <a:pt x="2607" y="1"/>
                    </a:moveTo>
                    <a:cubicBezTo>
                      <a:pt x="2552" y="4842"/>
                      <a:pt x="2418" y="12131"/>
                      <a:pt x="2278" y="12474"/>
                    </a:cubicBezTo>
                    <a:cubicBezTo>
                      <a:pt x="1918" y="12731"/>
                      <a:pt x="1182" y="13255"/>
                      <a:pt x="0" y="13772"/>
                    </a:cubicBezTo>
                    <a:lnTo>
                      <a:pt x="41" y="13865"/>
                    </a:lnTo>
                    <a:cubicBezTo>
                      <a:pt x="1240" y="13340"/>
                      <a:pt x="1986" y="12809"/>
                      <a:pt x="2343" y="12553"/>
                    </a:cubicBezTo>
                    <a:cubicBezTo>
                      <a:pt x="2552" y="12406"/>
                      <a:pt x="2675" y="2910"/>
                      <a:pt x="2710"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84;p19"/>
            <p:cNvSpPr/>
            <p:nvPr/>
          </p:nvSpPr>
          <p:spPr>
            <a:xfrm>
              <a:off x="8289475" y="1862450"/>
              <a:ext cx="88200" cy="88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5;p19"/>
            <p:cNvSpPr/>
            <p:nvPr/>
          </p:nvSpPr>
          <p:spPr>
            <a:xfrm>
              <a:off x="9005675" y="1862450"/>
              <a:ext cx="88200" cy="88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11750;p85"/>
          <p:cNvGrpSpPr/>
          <p:nvPr/>
        </p:nvGrpSpPr>
        <p:grpSpPr>
          <a:xfrm>
            <a:off x="7330925" y="1231381"/>
            <a:ext cx="1041549" cy="842027"/>
            <a:chOff x="-30805300" y="2298675"/>
            <a:chExt cx="290650" cy="291125"/>
          </a:xfrm>
          <a:solidFill>
            <a:schemeClr val="bg1"/>
          </a:solidFill>
        </p:grpSpPr>
        <p:sp>
          <p:nvSpPr>
            <p:cNvPr id="70" name="Google Shape;11752;p85"/>
            <p:cNvSpPr/>
            <p:nvPr/>
          </p:nvSpPr>
          <p:spPr>
            <a:xfrm>
              <a:off x="-30635175" y="2453250"/>
              <a:ext cx="87450" cy="69125"/>
            </a:xfrm>
            <a:custGeom>
              <a:avLst/>
              <a:gdLst/>
              <a:ahLst/>
              <a:cxnLst/>
              <a:rect l="l" t="t" r="r" b="b"/>
              <a:pathLst>
                <a:path w="3498" h="2765" extrusionOk="0">
                  <a:moveTo>
                    <a:pt x="3124" y="0"/>
                  </a:moveTo>
                  <a:cubicBezTo>
                    <a:pt x="3033" y="0"/>
                    <a:pt x="2946" y="40"/>
                    <a:pt x="2899" y="118"/>
                  </a:cubicBezTo>
                  <a:lnTo>
                    <a:pt x="1040" y="1946"/>
                  </a:lnTo>
                  <a:lnTo>
                    <a:pt x="599" y="1505"/>
                  </a:lnTo>
                  <a:cubicBezTo>
                    <a:pt x="536" y="1442"/>
                    <a:pt x="450" y="1410"/>
                    <a:pt x="363" y="1410"/>
                  </a:cubicBezTo>
                  <a:cubicBezTo>
                    <a:pt x="276" y="1410"/>
                    <a:pt x="190" y="1442"/>
                    <a:pt x="127" y="1505"/>
                  </a:cubicBezTo>
                  <a:cubicBezTo>
                    <a:pt x="1" y="1631"/>
                    <a:pt x="1" y="1851"/>
                    <a:pt x="127" y="1977"/>
                  </a:cubicBezTo>
                  <a:lnTo>
                    <a:pt x="788" y="2639"/>
                  </a:lnTo>
                  <a:cubicBezTo>
                    <a:pt x="883" y="2733"/>
                    <a:pt x="977" y="2765"/>
                    <a:pt x="1040" y="2765"/>
                  </a:cubicBezTo>
                  <a:cubicBezTo>
                    <a:pt x="1103" y="2765"/>
                    <a:pt x="1198" y="2733"/>
                    <a:pt x="1261" y="2639"/>
                  </a:cubicBezTo>
                  <a:lnTo>
                    <a:pt x="3372" y="591"/>
                  </a:lnTo>
                  <a:cubicBezTo>
                    <a:pt x="3498" y="496"/>
                    <a:pt x="3498" y="244"/>
                    <a:pt x="3372" y="118"/>
                  </a:cubicBezTo>
                  <a:cubicBezTo>
                    <a:pt x="3309" y="40"/>
                    <a:pt x="3214" y="0"/>
                    <a:pt x="31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753;p85"/>
            <p:cNvSpPr/>
            <p:nvPr/>
          </p:nvSpPr>
          <p:spPr>
            <a:xfrm>
              <a:off x="-30805300" y="2298675"/>
              <a:ext cx="290650" cy="291125"/>
            </a:xfrm>
            <a:custGeom>
              <a:avLst/>
              <a:gdLst/>
              <a:ahLst/>
              <a:cxnLst/>
              <a:rect l="l" t="t" r="r" b="b"/>
              <a:pathLst>
                <a:path w="11626" h="11645" extrusionOk="0">
                  <a:moveTo>
                    <a:pt x="5797" y="630"/>
                  </a:moveTo>
                  <a:cubicBezTo>
                    <a:pt x="6333" y="630"/>
                    <a:pt x="6806" y="1103"/>
                    <a:pt x="6806" y="1670"/>
                  </a:cubicBezTo>
                  <a:lnTo>
                    <a:pt x="6806" y="4096"/>
                  </a:lnTo>
                  <a:lnTo>
                    <a:pt x="6459" y="4096"/>
                  </a:lnTo>
                  <a:cubicBezTo>
                    <a:pt x="5514" y="4096"/>
                    <a:pt x="4758" y="4852"/>
                    <a:pt x="4758" y="5797"/>
                  </a:cubicBezTo>
                  <a:lnTo>
                    <a:pt x="4758" y="6144"/>
                  </a:lnTo>
                  <a:lnTo>
                    <a:pt x="3088" y="6144"/>
                  </a:lnTo>
                  <a:lnTo>
                    <a:pt x="3088" y="6207"/>
                  </a:lnTo>
                  <a:cubicBezTo>
                    <a:pt x="2993" y="6207"/>
                    <a:pt x="2930" y="6238"/>
                    <a:pt x="2836" y="6270"/>
                  </a:cubicBezTo>
                  <a:lnTo>
                    <a:pt x="2017" y="7057"/>
                  </a:lnTo>
                  <a:lnTo>
                    <a:pt x="2017" y="6490"/>
                  </a:lnTo>
                  <a:cubicBezTo>
                    <a:pt x="2017" y="6301"/>
                    <a:pt x="1859" y="6144"/>
                    <a:pt x="1670" y="6144"/>
                  </a:cubicBezTo>
                  <a:cubicBezTo>
                    <a:pt x="1103" y="6144"/>
                    <a:pt x="631" y="5671"/>
                    <a:pt x="631" y="5136"/>
                  </a:cubicBezTo>
                  <a:lnTo>
                    <a:pt x="631" y="1670"/>
                  </a:lnTo>
                  <a:cubicBezTo>
                    <a:pt x="631" y="1103"/>
                    <a:pt x="1103" y="630"/>
                    <a:pt x="1670" y="630"/>
                  </a:cubicBezTo>
                  <a:close/>
                  <a:moveTo>
                    <a:pt x="9925" y="4852"/>
                  </a:moveTo>
                  <a:cubicBezTo>
                    <a:pt x="10492" y="4852"/>
                    <a:pt x="10964" y="5325"/>
                    <a:pt x="10964" y="5860"/>
                  </a:cubicBezTo>
                  <a:lnTo>
                    <a:pt x="10964" y="8601"/>
                  </a:lnTo>
                  <a:cubicBezTo>
                    <a:pt x="10964" y="9137"/>
                    <a:pt x="10492" y="9609"/>
                    <a:pt x="9925" y="9609"/>
                  </a:cubicBezTo>
                  <a:lnTo>
                    <a:pt x="8538" y="9609"/>
                  </a:lnTo>
                  <a:cubicBezTo>
                    <a:pt x="8475" y="9609"/>
                    <a:pt x="8349" y="9672"/>
                    <a:pt x="8318" y="9735"/>
                  </a:cubicBezTo>
                  <a:lnTo>
                    <a:pt x="7530" y="10523"/>
                  </a:lnTo>
                  <a:lnTo>
                    <a:pt x="7530" y="9987"/>
                  </a:lnTo>
                  <a:cubicBezTo>
                    <a:pt x="7530" y="9767"/>
                    <a:pt x="7373" y="9609"/>
                    <a:pt x="7184" y="9609"/>
                  </a:cubicBezTo>
                  <a:lnTo>
                    <a:pt x="6491" y="9609"/>
                  </a:lnTo>
                  <a:cubicBezTo>
                    <a:pt x="5955" y="9609"/>
                    <a:pt x="5482" y="9137"/>
                    <a:pt x="5482" y="8601"/>
                  </a:cubicBezTo>
                  <a:lnTo>
                    <a:pt x="5482" y="5860"/>
                  </a:lnTo>
                  <a:cubicBezTo>
                    <a:pt x="5482" y="5325"/>
                    <a:pt x="5955" y="4852"/>
                    <a:pt x="6491" y="4852"/>
                  </a:cubicBezTo>
                  <a:close/>
                  <a:moveTo>
                    <a:pt x="1702" y="0"/>
                  </a:moveTo>
                  <a:cubicBezTo>
                    <a:pt x="757" y="0"/>
                    <a:pt x="1" y="756"/>
                    <a:pt x="1" y="1702"/>
                  </a:cubicBezTo>
                  <a:lnTo>
                    <a:pt x="1" y="5167"/>
                  </a:lnTo>
                  <a:cubicBezTo>
                    <a:pt x="1" y="5986"/>
                    <a:pt x="599" y="6711"/>
                    <a:pt x="1387" y="6868"/>
                  </a:cubicBezTo>
                  <a:lnTo>
                    <a:pt x="1387" y="7940"/>
                  </a:lnTo>
                  <a:cubicBezTo>
                    <a:pt x="1387" y="8034"/>
                    <a:pt x="1450" y="8192"/>
                    <a:pt x="1576" y="8255"/>
                  </a:cubicBezTo>
                  <a:cubicBezTo>
                    <a:pt x="1618" y="8265"/>
                    <a:pt x="1663" y="8272"/>
                    <a:pt x="1708" y="8272"/>
                  </a:cubicBezTo>
                  <a:cubicBezTo>
                    <a:pt x="1796" y="8272"/>
                    <a:pt x="1880" y="8244"/>
                    <a:pt x="1922" y="8160"/>
                  </a:cubicBezTo>
                  <a:lnTo>
                    <a:pt x="3246" y="6900"/>
                  </a:lnTo>
                  <a:lnTo>
                    <a:pt x="4821" y="6900"/>
                  </a:lnTo>
                  <a:lnTo>
                    <a:pt x="4821" y="8601"/>
                  </a:lnTo>
                  <a:cubicBezTo>
                    <a:pt x="4821" y="9546"/>
                    <a:pt x="5545" y="10302"/>
                    <a:pt x="6491" y="10302"/>
                  </a:cubicBezTo>
                  <a:lnTo>
                    <a:pt x="6869" y="10302"/>
                  </a:lnTo>
                  <a:lnTo>
                    <a:pt x="6869" y="11311"/>
                  </a:lnTo>
                  <a:cubicBezTo>
                    <a:pt x="6869" y="11468"/>
                    <a:pt x="6932" y="11594"/>
                    <a:pt x="7058" y="11626"/>
                  </a:cubicBezTo>
                  <a:cubicBezTo>
                    <a:pt x="7104" y="11637"/>
                    <a:pt x="7154" y="11644"/>
                    <a:pt x="7202" y="11644"/>
                  </a:cubicBezTo>
                  <a:cubicBezTo>
                    <a:pt x="7286" y="11644"/>
                    <a:pt x="7364" y="11623"/>
                    <a:pt x="7404" y="11563"/>
                  </a:cubicBezTo>
                  <a:lnTo>
                    <a:pt x="8664" y="10302"/>
                  </a:lnTo>
                  <a:lnTo>
                    <a:pt x="9925" y="10302"/>
                  </a:lnTo>
                  <a:cubicBezTo>
                    <a:pt x="10870" y="10302"/>
                    <a:pt x="11626" y="9546"/>
                    <a:pt x="11626" y="8601"/>
                  </a:cubicBezTo>
                  <a:lnTo>
                    <a:pt x="11626" y="5892"/>
                  </a:lnTo>
                  <a:cubicBezTo>
                    <a:pt x="11626" y="4884"/>
                    <a:pt x="10870" y="4159"/>
                    <a:pt x="9925" y="4159"/>
                  </a:cubicBezTo>
                  <a:lnTo>
                    <a:pt x="7530" y="4159"/>
                  </a:lnTo>
                  <a:lnTo>
                    <a:pt x="7530" y="1702"/>
                  </a:lnTo>
                  <a:cubicBezTo>
                    <a:pt x="7530" y="756"/>
                    <a:pt x="6774" y="0"/>
                    <a:pt x="58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11752;p85"/>
          <p:cNvSpPr/>
          <p:nvPr/>
        </p:nvSpPr>
        <p:spPr>
          <a:xfrm>
            <a:off x="7538321" y="1378811"/>
            <a:ext cx="313378" cy="199932"/>
          </a:xfrm>
          <a:custGeom>
            <a:avLst/>
            <a:gdLst/>
            <a:ahLst/>
            <a:cxnLst/>
            <a:rect l="l" t="t" r="r" b="b"/>
            <a:pathLst>
              <a:path w="3498" h="2765" extrusionOk="0">
                <a:moveTo>
                  <a:pt x="3124" y="0"/>
                </a:moveTo>
                <a:cubicBezTo>
                  <a:pt x="3033" y="0"/>
                  <a:pt x="2946" y="40"/>
                  <a:pt x="2899" y="118"/>
                </a:cubicBezTo>
                <a:lnTo>
                  <a:pt x="1040" y="1946"/>
                </a:lnTo>
                <a:lnTo>
                  <a:pt x="599" y="1505"/>
                </a:lnTo>
                <a:cubicBezTo>
                  <a:pt x="536" y="1442"/>
                  <a:pt x="450" y="1410"/>
                  <a:pt x="363" y="1410"/>
                </a:cubicBezTo>
                <a:cubicBezTo>
                  <a:pt x="276" y="1410"/>
                  <a:pt x="190" y="1442"/>
                  <a:pt x="127" y="1505"/>
                </a:cubicBezTo>
                <a:cubicBezTo>
                  <a:pt x="1" y="1631"/>
                  <a:pt x="1" y="1851"/>
                  <a:pt x="127" y="1977"/>
                </a:cubicBezTo>
                <a:lnTo>
                  <a:pt x="788" y="2639"/>
                </a:lnTo>
                <a:cubicBezTo>
                  <a:pt x="883" y="2733"/>
                  <a:pt x="977" y="2765"/>
                  <a:pt x="1040" y="2765"/>
                </a:cubicBezTo>
                <a:cubicBezTo>
                  <a:pt x="1103" y="2765"/>
                  <a:pt x="1198" y="2733"/>
                  <a:pt x="1261" y="2639"/>
                </a:cubicBezTo>
                <a:lnTo>
                  <a:pt x="3372" y="591"/>
                </a:lnTo>
                <a:cubicBezTo>
                  <a:pt x="3498" y="496"/>
                  <a:pt x="3498" y="244"/>
                  <a:pt x="3372" y="118"/>
                </a:cubicBezTo>
                <a:cubicBezTo>
                  <a:pt x="3309" y="40"/>
                  <a:pt x="3214" y="0"/>
                  <a:pt x="3124"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849869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4"/>
          <p:cNvSpPr>
            <a:spLocks noGrp="1"/>
          </p:cNvSpPr>
          <p:nvPr>
            <p:ph type="ctrTitle"/>
          </p:nvPr>
        </p:nvSpPr>
        <p:spPr>
          <a:xfrm>
            <a:off x="474785" y="1002461"/>
            <a:ext cx="3640015" cy="2050500"/>
          </a:xfrm>
        </p:spPr>
        <p:txBody>
          <a:bodyPr/>
          <a:lstStyle/>
          <a:p>
            <a:r>
              <a:rPr lang="es-EC" sz="4400" dirty="0" smtClean="0">
                <a:solidFill>
                  <a:schemeClr val="tx2"/>
                </a:solidFill>
                <a:latin typeface="+mj-lt"/>
                <a:cs typeface="Calibri Light" panose="020F0302020204030204" pitchFamily="34" charset="0"/>
              </a:rPr>
              <a:t>¡Muchas gracias </a:t>
            </a:r>
            <a:r>
              <a:rPr lang="es-EC" sz="4400" dirty="0">
                <a:solidFill>
                  <a:schemeClr val="tx2"/>
                </a:solidFill>
                <a:latin typeface="+mj-lt"/>
                <a:cs typeface="Calibri Light" panose="020F0302020204030204" pitchFamily="34" charset="0"/>
              </a:rPr>
              <a:t>por su atención!</a:t>
            </a:r>
            <a:endParaRPr lang="es-EC" sz="4400" dirty="0">
              <a:solidFill>
                <a:schemeClr val="tx2"/>
              </a:solidFill>
              <a:latin typeface="+mj-lt"/>
              <a:cs typeface="Calibri Light" panose="020F0302020204030204" pitchFamily="34" charset="0"/>
            </a:endParaRPr>
          </a:p>
        </p:txBody>
      </p:sp>
      <p:grpSp>
        <p:nvGrpSpPr>
          <p:cNvPr id="18" name="Google Shape;2686;p63"/>
          <p:cNvGrpSpPr/>
          <p:nvPr/>
        </p:nvGrpSpPr>
        <p:grpSpPr>
          <a:xfrm>
            <a:off x="5038725" y="1162050"/>
            <a:ext cx="3165940" cy="3981450"/>
            <a:chOff x="-1786000" y="1197113"/>
            <a:chExt cx="2117175" cy="2724975"/>
          </a:xfrm>
        </p:grpSpPr>
        <p:sp>
          <p:nvSpPr>
            <p:cNvPr id="19" name="Google Shape;2687;p63"/>
            <p:cNvSpPr/>
            <p:nvPr/>
          </p:nvSpPr>
          <p:spPr>
            <a:xfrm>
              <a:off x="-1379750" y="1217638"/>
              <a:ext cx="1333050" cy="1585650"/>
            </a:xfrm>
            <a:custGeom>
              <a:avLst/>
              <a:gdLst/>
              <a:ahLst/>
              <a:cxnLst/>
              <a:rect l="l" t="t" r="r" b="b"/>
              <a:pathLst>
                <a:path w="53322" h="63426" extrusionOk="0">
                  <a:moveTo>
                    <a:pt x="26661" y="0"/>
                  </a:moveTo>
                  <a:cubicBezTo>
                    <a:pt x="23319" y="0"/>
                    <a:pt x="19978" y="94"/>
                    <a:pt x="19358" y="280"/>
                  </a:cubicBezTo>
                  <a:cubicBezTo>
                    <a:pt x="18178" y="624"/>
                    <a:pt x="17013" y="1042"/>
                    <a:pt x="15878" y="1520"/>
                  </a:cubicBezTo>
                  <a:cubicBezTo>
                    <a:pt x="13816" y="2386"/>
                    <a:pt x="11860" y="3611"/>
                    <a:pt x="10486" y="5403"/>
                  </a:cubicBezTo>
                  <a:cubicBezTo>
                    <a:pt x="9829" y="6255"/>
                    <a:pt x="9336" y="7241"/>
                    <a:pt x="9067" y="8286"/>
                  </a:cubicBezTo>
                  <a:cubicBezTo>
                    <a:pt x="8753" y="9496"/>
                    <a:pt x="8738" y="10750"/>
                    <a:pt x="8723" y="12005"/>
                  </a:cubicBezTo>
                  <a:cubicBezTo>
                    <a:pt x="8694" y="13200"/>
                    <a:pt x="8619" y="14395"/>
                    <a:pt x="8469" y="15575"/>
                  </a:cubicBezTo>
                  <a:lnTo>
                    <a:pt x="8469" y="15605"/>
                  </a:lnTo>
                  <a:cubicBezTo>
                    <a:pt x="7573" y="18218"/>
                    <a:pt x="5662" y="20309"/>
                    <a:pt x="3959" y="22415"/>
                  </a:cubicBezTo>
                  <a:cubicBezTo>
                    <a:pt x="2301" y="24462"/>
                    <a:pt x="703" y="26747"/>
                    <a:pt x="344" y="29420"/>
                  </a:cubicBezTo>
                  <a:cubicBezTo>
                    <a:pt x="1" y="31885"/>
                    <a:pt x="1016" y="34215"/>
                    <a:pt x="1943" y="36440"/>
                  </a:cubicBezTo>
                  <a:cubicBezTo>
                    <a:pt x="2839" y="38561"/>
                    <a:pt x="3809" y="40891"/>
                    <a:pt x="3182" y="43221"/>
                  </a:cubicBezTo>
                  <a:cubicBezTo>
                    <a:pt x="2854" y="44446"/>
                    <a:pt x="2137" y="45506"/>
                    <a:pt x="1569" y="46626"/>
                  </a:cubicBezTo>
                  <a:cubicBezTo>
                    <a:pt x="1002" y="47747"/>
                    <a:pt x="598" y="48927"/>
                    <a:pt x="763" y="50211"/>
                  </a:cubicBezTo>
                  <a:cubicBezTo>
                    <a:pt x="1091" y="52780"/>
                    <a:pt x="3033" y="54901"/>
                    <a:pt x="4945" y="56499"/>
                  </a:cubicBezTo>
                  <a:cubicBezTo>
                    <a:pt x="6856" y="58082"/>
                    <a:pt x="9082" y="59292"/>
                    <a:pt x="11382" y="60248"/>
                  </a:cubicBezTo>
                  <a:cubicBezTo>
                    <a:pt x="13727" y="61234"/>
                    <a:pt x="16161" y="61980"/>
                    <a:pt x="18596" y="62697"/>
                  </a:cubicBezTo>
                  <a:cubicBezTo>
                    <a:pt x="19732" y="63031"/>
                    <a:pt x="20899" y="63426"/>
                    <a:pt x="22097" y="63426"/>
                  </a:cubicBezTo>
                  <a:cubicBezTo>
                    <a:pt x="22347" y="63426"/>
                    <a:pt x="22599" y="63408"/>
                    <a:pt x="22853" y="63369"/>
                  </a:cubicBezTo>
                  <a:cubicBezTo>
                    <a:pt x="23973" y="63190"/>
                    <a:pt x="24929" y="62533"/>
                    <a:pt x="25646" y="61652"/>
                  </a:cubicBezTo>
                  <a:cubicBezTo>
                    <a:pt x="26064" y="61114"/>
                    <a:pt x="26407" y="60532"/>
                    <a:pt x="26661" y="59904"/>
                  </a:cubicBezTo>
                  <a:cubicBezTo>
                    <a:pt x="26930" y="60532"/>
                    <a:pt x="27274" y="61114"/>
                    <a:pt x="27692" y="61652"/>
                  </a:cubicBezTo>
                  <a:cubicBezTo>
                    <a:pt x="28409" y="62533"/>
                    <a:pt x="29365" y="63190"/>
                    <a:pt x="30485" y="63369"/>
                  </a:cubicBezTo>
                  <a:cubicBezTo>
                    <a:pt x="30736" y="63408"/>
                    <a:pt x="30986" y="63426"/>
                    <a:pt x="31236" y="63426"/>
                  </a:cubicBezTo>
                  <a:cubicBezTo>
                    <a:pt x="32428" y="63426"/>
                    <a:pt x="33605" y="63031"/>
                    <a:pt x="34742" y="62697"/>
                  </a:cubicBezTo>
                  <a:cubicBezTo>
                    <a:pt x="37176" y="61980"/>
                    <a:pt x="39611" y="61234"/>
                    <a:pt x="41956" y="60248"/>
                  </a:cubicBezTo>
                  <a:cubicBezTo>
                    <a:pt x="44256" y="59292"/>
                    <a:pt x="46466" y="58082"/>
                    <a:pt x="48393" y="56499"/>
                  </a:cubicBezTo>
                  <a:cubicBezTo>
                    <a:pt x="50305" y="54901"/>
                    <a:pt x="52246" y="52780"/>
                    <a:pt x="52575" y="50211"/>
                  </a:cubicBezTo>
                  <a:cubicBezTo>
                    <a:pt x="52724" y="48927"/>
                    <a:pt x="52336" y="47747"/>
                    <a:pt x="51768" y="46626"/>
                  </a:cubicBezTo>
                  <a:cubicBezTo>
                    <a:pt x="51201" y="45506"/>
                    <a:pt x="50469" y="44446"/>
                    <a:pt x="50140" y="43221"/>
                  </a:cubicBezTo>
                  <a:cubicBezTo>
                    <a:pt x="49513" y="40891"/>
                    <a:pt x="50499" y="38561"/>
                    <a:pt x="51380" y="36440"/>
                  </a:cubicBezTo>
                  <a:cubicBezTo>
                    <a:pt x="52306" y="34215"/>
                    <a:pt x="53322" y="31885"/>
                    <a:pt x="52993" y="29420"/>
                  </a:cubicBezTo>
                  <a:cubicBezTo>
                    <a:pt x="52620" y="26747"/>
                    <a:pt x="51022" y="24462"/>
                    <a:pt x="49379" y="22415"/>
                  </a:cubicBezTo>
                  <a:cubicBezTo>
                    <a:pt x="47661" y="20309"/>
                    <a:pt x="45764" y="18233"/>
                    <a:pt x="44868" y="15605"/>
                  </a:cubicBezTo>
                  <a:lnTo>
                    <a:pt x="44853" y="15575"/>
                  </a:lnTo>
                  <a:cubicBezTo>
                    <a:pt x="44719" y="14395"/>
                    <a:pt x="44629" y="13200"/>
                    <a:pt x="44614" y="12005"/>
                  </a:cubicBezTo>
                  <a:cubicBezTo>
                    <a:pt x="44584" y="10750"/>
                    <a:pt x="44584" y="9496"/>
                    <a:pt x="44271" y="8286"/>
                  </a:cubicBezTo>
                  <a:cubicBezTo>
                    <a:pt x="43987" y="7241"/>
                    <a:pt x="43509" y="6255"/>
                    <a:pt x="42837" y="5403"/>
                  </a:cubicBezTo>
                  <a:cubicBezTo>
                    <a:pt x="41463" y="3611"/>
                    <a:pt x="39506" y="2386"/>
                    <a:pt x="37460" y="1520"/>
                  </a:cubicBezTo>
                  <a:cubicBezTo>
                    <a:pt x="36310" y="1042"/>
                    <a:pt x="35145" y="624"/>
                    <a:pt x="33965" y="280"/>
                  </a:cubicBezTo>
                  <a:cubicBezTo>
                    <a:pt x="33345" y="94"/>
                    <a:pt x="30003" y="0"/>
                    <a:pt x="266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88;p63"/>
            <p:cNvSpPr/>
            <p:nvPr/>
          </p:nvSpPr>
          <p:spPr>
            <a:xfrm>
              <a:off x="-1196791" y="1652312"/>
              <a:ext cx="109440" cy="185476"/>
            </a:xfrm>
            <a:custGeom>
              <a:avLst/>
              <a:gdLst/>
              <a:ahLst/>
              <a:cxnLst/>
              <a:rect l="l" t="t" r="r" b="b"/>
              <a:pathLst>
                <a:path w="8036" h="10517" extrusionOk="0">
                  <a:moveTo>
                    <a:pt x="5223" y="1"/>
                  </a:moveTo>
                  <a:cubicBezTo>
                    <a:pt x="5200" y="1"/>
                    <a:pt x="5176" y="1"/>
                    <a:pt x="5153" y="1"/>
                  </a:cubicBezTo>
                  <a:cubicBezTo>
                    <a:pt x="2300" y="1"/>
                    <a:pt x="0" y="2361"/>
                    <a:pt x="0" y="5259"/>
                  </a:cubicBezTo>
                  <a:cubicBezTo>
                    <a:pt x="0" y="8156"/>
                    <a:pt x="2300" y="10516"/>
                    <a:pt x="5153" y="10516"/>
                  </a:cubicBezTo>
                  <a:cubicBezTo>
                    <a:pt x="6184" y="10516"/>
                    <a:pt x="7184" y="10202"/>
                    <a:pt x="8036" y="9620"/>
                  </a:cubicBezTo>
                  <a:lnTo>
                    <a:pt x="8036" y="882"/>
                  </a:lnTo>
                  <a:cubicBezTo>
                    <a:pt x="7204" y="313"/>
                    <a:pt x="6229" y="1"/>
                    <a:pt x="5223" y="1"/>
                  </a:cubicBezTo>
                  <a:close/>
                </a:path>
              </a:pathLst>
            </a:custGeom>
            <a:solidFill>
              <a:srgbClr val="DB7D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90;p63"/>
            <p:cNvSpPr/>
            <p:nvPr/>
          </p:nvSpPr>
          <p:spPr>
            <a:xfrm>
              <a:off x="-360376" y="1652312"/>
              <a:ext cx="111692" cy="185477"/>
            </a:xfrm>
            <a:custGeom>
              <a:avLst/>
              <a:gdLst/>
              <a:ahLst/>
              <a:cxnLst/>
              <a:rect l="l" t="t" r="r" b="b"/>
              <a:pathLst>
                <a:path w="8052" h="10517" extrusionOk="0">
                  <a:moveTo>
                    <a:pt x="2813" y="1"/>
                  </a:moveTo>
                  <a:cubicBezTo>
                    <a:pt x="1807" y="1"/>
                    <a:pt x="833" y="313"/>
                    <a:pt x="1" y="882"/>
                  </a:cubicBezTo>
                  <a:lnTo>
                    <a:pt x="1" y="9620"/>
                  </a:lnTo>
                  <a:cubicBezTo>
                    <a:pt x="852" y="10202"/>
                    <a:pt x="1853" y="10516"/>
                    <a:pt x="2883" y="10516"/>
                  </a:cubicBezTo>
                  <a:cubicBezTo>
                    <a:pt x="5736" y="10516"/>
                    <a:pt x="8051" y="8156"/>
                    <a:pt x="8051" y="5259"/>
                  </a:cubicBezTo>
                  <a:cubicBezTo>
                    <a:pt x="8051" y="2346"/>
                    <a:pt x="5736" y="1"/>
                    <a:pt x="2883" y="1"/>
                  </a:cubicBezTo>
                  <a:cubicBezTo>
                    <a:pt x="2860" y="1"/>
                    <a:pt x="2836" y="1"/>
                    <a:pt x="2813" y="1"/>
                  </a:cubicBezTo>
                  <a:close/>
                </a:path>
              </a:pathLst>
            </a:custGeom>
            <a:solidFill>
              <a:srgbClr val="DB7D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92;p63"/>
            <p:cNvSpPr/>
            <p:nvPr/>
          </p:nvSpPr>
          <p:spPr>
            <a:xfrm>
              <a:off x="-855875" y="2014363"/>
              <a:ext cx="252075" cy="466775"/>
            </a:xfrm>
            <a:custGeom>
              <a:avLst/>
              <a:gdLst/>
              <a:ahLst/>
              <a:cxnLst/>
              <a:rect l="l" t="t" r="r" b="b"/>
              <a:pathLst>
                <a:path w="10083" h="18671" extrusionOk="0">
                  <a:moveTo>
                    <a:pt x="2107" y="1"/>
                  </a:moveTo>
                  <a:cubicBezTo>
                    <a:pt x="942" y="1"/>
                    <a:pt x="1" y="942"/>
                    <a:pt x="1" y="2107"/>
                  </a:cubicBezTo>
                  <a:lnTo>
                    <a:pt x="1" y="16565"/>
                  </a:lnTo>
                  <a:cubicBezTo>
                    <a:pt x="1" y="17730"/>
                    <a:pt x="942" y="18671"/>
                    <a:pt x="2107" y="18671"/>
                  </a:cubicBezTo>
                  <a:lnTo>
                    <a:pt x="7991" y="18671"/>
                  </a:lnTo>
                  <a:cubicBezTo>
                    <a:pt x="9156" y="18671"/>
                    <a:pt x="10083" y="17730"/>
                    <a:pt x="10083" y="16565"/>
                  </a:cubicBezTo>
                  <a:lnTo>
                    <a:pt x="10083" y="2107"/>
                  </a:lnTo>
                  <a:cubicBezTo>
                    <a:pt x="10083" y="942"/>
                    <a:pt x="9156" y="1"/>
                    <a:pt x="7991" y="1"/>
                  </a:cubicBezTo>
                  <a:close/>
                </a:path>
              </a:pathLst>
            </a:custGeom>
            <a:solidFill>
              <a:srgbClr val="DB7D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93;p63"/>
            <p:cNvSpPr/>
            <p:nvPr/>
          </p:nvSpPr>
          <p:spPr>
            <a:xfrm>
              <a:off x="-1133300" y="1197513"/>
              <a:ext cx="821125" cy="995000"/>
            </a:xfrm>
            <a:custGeom>
              <a:avLst/>
              <a:gdLst/>
              <a:ahLst/>
              <a:cxnLst/>
              <a:rect l="l" t="t" r="r" b="b"/>
              <a:pathLst>
                <a:path w="32845" h="39800" extrusionOk="0">
                  <a:moveTo>
                    <a:pt x="15741" y="1"/>
                  </a:moveTo>
                  <a:cubicBezTo>
                    <a:pt x="12792" y="1"/>
                    <a:pt x="1358" y="909"/>
                    <a:pt x="747" y="13691"/>
                  </a:cubicBezTo>
                  <a:cubicBezTo>
                    <a:pt x="0" y="29359"/>
                    <a:pt x="6035" y="33586"/>
                    <a:pt x="6035" y="33586"/>
                  </a:cubicBezTo>
                  <a:cubicBezTo>
                    <a:pt x="6035" y="33586"/>
                    <a:pt x="12352" y="39187"/>
                    <a:pt x="13592" y="39530"/>
                  </a:cubicBezTo>
                  <a:cubicBezTo>
                    <a:pt x="13921" y="39635"/>
                    <a:pt x="15564" y="39725"/>
                    <a:pt x="16325" y="39784"/>
                  </a:cubicBezTo>
                  <a:lnTo>
                    <a:pt x="16325" y="39799"/>
                  </a:lnTo>
                  <a:lnTo>
                    <a:pt x="16534" y="39799"/>
                  </a:lnTo>
                  <a:lnTo>
                    <a:pt x="16534" y="39769"/>
                  </a:lnTo>
                  <a:cubicBezTo>
                    <a:pt x="17296" y="39725"/>
                    <a:pt x="18939" y="39620"/>
                    <a:pt x="19268" y="39530"/>
                  </a:cubicBezTo>
                  <a:cubicBezTo>
                    <a:pt x="20492" y="39172"/>
                    <a:pt x="26825" y="33571"/>
                    <a:pt x="26825" y="33571"/>
                  </a:cubicBezTo>
                  <a:cubicBezTo>
                    <a:pt x="26825" y="33571"/>
                    <a:pt x="32844" y="29359"/>
                    <a:pt x="32098" y="13691"/>
                  </a:cubicBezTo>
                  <a:cubicBezTo>
                    <a:pt x="31487" y="909"/>
                    <a:pt x="20109" y="1"/>
                    <a:pt x="17136" y="1"/>
                  </a:cubicBezTo>
                  <a:cubicBezTo>
                    <a:pt x="16691" y="1"/>
                    <a:pt x="16434" y="21"/>
                    <a:pt x="16430" y="25"/>
                  </a:cubicBezTo>
                  <a:cubicBezTo>
                    <a:pt x="16434" y="21"/>
                    <a:pt x="16183" y="1"/>
                    <a:pt x="15741" y="1"/>
                  </a:cubicBezTo>
                  <a:close/>
                </a:path>
              </a:pathLst>
            </a:custGeom>
            <a:solidFill>
              <a:srgbClr val="FA9E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94;p63"/>
            <p:cNvSpPr/>
            <p:nvPr/>
          </p:nvSpPr>
          <p:spPr>
            <a:xfrm>
              <a:off x="-1020150" y="1835513"/>
              <a:ext cx="190075" cy="110175"/>
            </a:xfrm>
            <a:custGeom>
              <a:avLst/>
              <a:gdLst/>
              <a:ahLst/>
              <a:cxnLst/>
              <a:rect l="l" t="t" r="r" b="b"/>
              <a:pathLst>
                <a:path w="7603" h="4407" extrusionOk="0">
                  <a:moveTo>
                    <a:pt x="3794" y="1"/>
                  </a:moveTo>
                  <a:cubicBezTo>
                    <a:pt x="1703" y="1"/>
                    <a:pt x="0" y="986"/>
                    <a:pt x="0" y="2211"/>
                  </a:cubicBezTo>
                  <a:cubicBezTo>
                    <a:pt x="0" y="3421"/>
                    <a:pt x="1703" y="4407"/>
                    <a:pt x="3794" y="4407"/>
                  </a:cubicBezTo>
                  <a:cubicBezTo>
                    <a:pt x="5900" y="4407"/>
                    <a:pt x="7602" y="3421"/>
                    <a:pt x="7602" y="2211"/>
                  </a:cubicBezTo>
                  <a:cubicBezTo>
                    <a:pt x="7602" y="986"/>
                    <a:pt x="5900" y="1"/>
                    <a:pt x="3794" y="1"/>
                  </a:cubicBezTo>
                  <a:close/>
                </a:path>
              </a:pathLst>
            </a:custGeom>
            <a:solidFill>
              <a:srgbClr val="FF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95;p63"/>
            <p:cNvSpPr/>
            <p:nvPr/>
          </p:nvSpPr>
          <p:spPr>
            <a:xfrm>
              <a:off x="-613900" y="1835513"/>
              <a:ext cx="189700" cy="110175"/>
            </a:xfrm>
            <a:custGeom>
              <a:avLst/>
              <a:gdLst/>
              <a:ahLst/>
              <a:cxnLst/>
              <a:rect l="l" t="t" r="r" b="b"/>
              <a:pathLst>
                <a:path w="7588" h="4407" extrusionOk="0">
                  <a:moveTo>
                    <a:pt x="3794" y="1"/>
                  </a:moveTo>
                  <a:cubicBezTo>
                    <a:pt x="1703" y="1"/>
                    <a:pt x="0" y="986"/>
                    <a:pt x="0" y="2211"/>
                  </a:cubicBezTo>
                  <a:cubicBezTo>
                    <a:pt x="0" y="3421"/>
                    <a:pt x="1703" y="4407"/>
                    <a:pt x="3794" y="4407"/>
                  </a:cubicBezTo>
                  <a:cubicBezTo>
                    <a:pt x="5885" y="4407"/>
                    <a:pt x="7588" y="3421"/>
                    <a:pt x="7588" y="2211"/>
                  </a:cubicBezTo>
                  <a:cubicBezTo>
                    <a:pt x="7588" y="986"/>
                    <a:pt x="5885" y="1"/>
                    <a:pt x="3794" y="1"/>
                  </a:cubicBezTo>
                  <a:close/>
                </a:path>
              </a:pathLst>
            </a:custGeom>
            <a:solidFill>
              <a:srgbClr val="FFC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96;p63"/>
            <p:cNvSpPr/>
            <p:nvPr/>
          </p:nvSpPr>
          <p:spPr>
            <a:xfrm>
              <a:off x="-805450" y="1731213"/>
              <a:ext cx="166550" cy="238000"/>
            </a:xfrm>
            <a:custGeom>
              <a:avLst/>
              <a:gdLst/>
              <a:ahLst/>
              <a:cxnLst/>
              <a:rect l="l" t="t" r="r" b="b"/>
              <a:pathLst>
                <a:path w="6662" h="9520" extrusionOk="0">
                  <a:moveTo>
                    <a:pt x="2138" y="0"/>
                  </a:moveTo>
                  <a:cubicBezTo>
                    <a:pt x="2010" y="0"/>
                    <a:pt x="1878" y="103"/>
                    <a:pt x="1912" y="274"/>
                  </a:cubicBezTo>
                  <a:cubicBezTo>
                    <a:pt x="2450" y="2963"/>
                    <a:pt x="2121" y="5039"/>
                    <a:pt x="956" y="6607"/>
                  </a:cubicBezTo>
                  <a:cubicBezTo>
                    <a:pt x="598" y="6951"/>
                    <a:pt x="0" y="7548"/>
                    <a:pt x="493" y="8190"/>
                  </a:cubicBezTo>
                  <a:cubicBezTo>
                    <a:pt x="702" y="8414"/>
                    <a:pt x="1031" y="8429"/>
                    <a:pt x="1315" y="8444"/>
                  </a:cubicBezTo>
                  <a:cubicBezTo>
                    <a:pt x="1643" y="8444"/>
                    <a:pt x="1792" y="8474"/>
                    <a:pt x="1822" y="8579"/>
                  </a:cubicBezTo>
                  <a:cubicBezTo>
                    <a:pt x="2002" y="9057"/>
                    <a:pt x="2420" y="9400"/>
                    <a:pt x="2928" y="9475"/>
                  </a:cubicBezTo>
                  <a:cubicBezTo>
                    <a:pt x="2957" y="9505"/>
                    <a:pt x="3002" y="9520"/>
                    <a:pt x="3047" y="9520"/>
                  </a:cubicBezTo>
                  <a:lnTo>
                    <a:pt x="3615" y="9520"/>
                  </a:lnTo>
                  <a:cubicBezTo>
                    <a:pt x="3659" y="9520"/>
                    <a:pt x="3704" y="9505"/>
                    <a:pt x="3734" y="9490"/>
                  </a:cubicBezTo>
                  <a:cubicBezTo>
                    <a:pt x="4242" y="9415"/>
                    <a:pt x="4660" y="9071"/>
                    <a:pt x="4839" y="8594"/>
                  </a:cubicBezTo>
                  <a:cubicBezTo>
                    <a:pt x="4869" y="8489"/>
                    <a:pt x="5019" y="8459"/>
                    <a:pt x="5347" y="8444"/>
                  </a:cubicBezTo>
                  <a:cubicBezTo>
                    <a:pt x="5646" y="8444"/>
                    <a:pt x="5960" y="8429"/>
                    <a:pt x="6199" y="8175"/>
                  </a:cubicBezTo>
                  <a:cubicBezTo>
                    <a:pt x="6662" y="7563"/>
                    <a:pt x="6064" y="6966"/>
                    <a:pt x="5736" y="6637"/>
                  </a:cubicBezTo>
                  <a:cubicBezTo>
                    <a:pt x="4541" y="5054"/>
                    <a:pt x="4227" y="2978"/>
                    <a:pt x="4750" y="274"/>
                  </a:cubicBezTo>
                  <a:cubicBezTo>
                    <a:pt x="4784" y="104"/>
                    <a:pt x="4658" y="7"/>
                    <a:pt x="4532" y="7"/>
                  </a:cubicBezTo>
                  <a:cubicBezTo>
                    <a:pt x="4437" y="7"/>
                    <a:pt x="4342" y="62"/>
                    <a:pt x="4317" y="185"/>
                  </a:cubicBezTo>
                  <a:cubicBezTo>
                    <a:pt x="3764" y="3022"/>
                    <a:pt x="4108" y="5218"/>
                    <a:pt x="5392" y="6921"/>
                  </a:cubicBezTo>
                  <a:cubicBezTo>
                    <a:pt x="5855" y="7384"/>
                    <a:pt x="6034" y="7653"/>
                    <a:pt x="5855" y="7892"/>
                  </a:cubicBezTo>
                  <a:cubicBezTo>
                    <a:pt x="5765" y="7981"/>
                    <a:pt x="5541" y="7996"/>
                    <a:pt x="5332" y="7996"/>
                  </a:cubicBezTo>
                  <a:cubicBezTo>
                    <a:pt x="4989" y="8011"/>
                    <a:pt x="4571" y="8026"/>
                    <a:pt x="4421" y="8429"/>
                  </a:cubicBezTo>
                  <a:cubicBezTo>
                    <a:pt x="4272" y="8803"/>
                    <a:pt x="3913" y="9057"/>
                    <a:pt x="3510" y="9071"/>
                  </a:cubicBezTo>
                  <a:lnTo>
                    <a:pt x="3152" y="9071"/>
                  </a:lnTo>
                  <a:cubicBezTo>
                    <a:pt x="2748" y="9057"/>
                    <a:pt x="2390" y="8803"/>
                    <a:pt x="2241" y="8429"/>
                  </a:cubicBezTo>
                  <a:cubicBezTo>
                    <a:pt x="2091" y="8026"/>
                    <a:pt x="1673" y="8011"/>
                    <a:pt x="1329" y="7996"/>
                  </a:cubicBezTo>
                  <a:cubicBezTo>
                    <a:pt x="1120" y="7996"/>
                    <a:pt x="896" y="7981"/>
                    <a:pt x="822" y="7906"/>
                  </a:cubicBezTo>
                  <a:cubicBezTo>
                    <a:pt x="627" y="7653"/>
                    <a:pt x="807" y="7384"/>
                    <a:pt x="1285" y="6906"/>
                  </a:cubicBezTo>
                  <a:cubicBezTo>
                    <a:pt x="2554" y="5203"/>
                    <a:pt x="2913" y="3008"/>
                    <a:pt x="2345" y="185"/>
                  </a:cubicBezTo>
                  <a:cubicBezTo>
                    <a:pt x="2326" y="57"/>
                    <a:pt x="2233" y="0"/>
                    <a:pt x="2138" y="0"/>
                  </a:cubicBezTo>
                  <a:close/>
                </a:path>
              </a:pathLst>
            </a:custGeom>
            <a:solidFill>
              <a:srgbClr val="2B2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97;p63"/>
            <p:cNvSpPr/>
            <p:nvPr/>
          </p:nvSpPr>
          <p:spPr>
            <a:xfrm>
              <a:off x="-1054875" y="1600338"/>
              <a:ext cx="236375" cy="95550"/>
            </a:xfrm>
            <a:custGeom>
              <a:avLst/>
              <a:gdLst/>
              <a:ahLst/>
              <a:cxnLst/>
              <a:rect l="l" t="t" r="r" b="b"/>
              <a:pathLst>
                <a:path w="9455" h="3822" extrusionOk="0">
                  <a:moveTo>
                    <a:pt x="5484" y="0"/>
                  </a:moveTo>
                  <a:cubicBezTo>
                    <a:pt x="1702" y="0"/>
                    <a:pt x="0" y="3821"/>
                    <a:pt x="0" y="3821"/>
                  </a:cubicBezTo>
                  <a:cubicBezTo>
                    <a:pt x="1511" y="2763"/>
                    <a:pt x="2779" y="2421"/>
                    <a:pt x="3842" y="2421"/>
                  </a:cubicBezTo>
                  <a:cubicBezTo>
                    <a:pt x="5789" y="2421"/>
                    <a:pt x="7046" y="3569"/>
                    <a:pt x="7842" y="3569"/>
                  </a:cubicBezTo>
                  <a:cubicBezTo>
                    <a:pt x="8103" y="3569"/>
                    <a:pt x="8314" y="3446"/>
                    <a:pt x="8484" y="3120"/>
                  </a:cubicBezTo>
                  <a:cubicBezTo>
                    <a:pt x="9454" y="1238"/>
                    <a:pt x="8155" y="580"/>
                    <a:pt x="8155" y="580"/>
                  </a:cubicBezTo>
                  <a:cubicBezTo>
                    <a:pt x="7170" y="170"/>
                    <a:pt x="6281" y="0"/>
                    <a:pt x="54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98;p63"/>
            <p:cNvSpPr/>
            <p:nvPr/>
          </p:nvSpPr>
          <p:spPr>
            <a:xfrm>
              <a:off x="-643025" y="1600338"/>
              <a:ext cx="236375" cy="95550"/>
            </a:xfrm>
            <a:custGeom>
              <a:avLst/>
              <a:gdLst/>
              <a:ahLst/>
              <a:cxnLst/>
              <a:rect l="l" t="t" r="r" b="b"/>
              <a:pathLst>
                <a:path w="9455" h="3822" extrusionOk="0">
                  <a:moveTo>
                    <a:pt x="3971" y="0"/>
                  </a:moveTo>
                  <a:cubicBezTo>
                    <a:pt x="3174" y="0"/>
                    <a:pt x="2285" y="170"/>
                    <a:pt x="1300" y="580"/>
                  </a:cubicBezTo>
                  <a:cubicBezTo>
                    <a:pt x="1300" y="580"/>
                    <a:pt x="0" y="1238"/>
                    <a:pt x="971" y="3120"/>
                  </a:cubicBezTo>
                  <a:cubicBezTo>
                    <a:pt x="1141" y="3446"/>
                    <a:pt x="1352" y="3569"/>
                    <a:pt x="1612" y="3569"/>
                  </a:cubicBezTo>
                  <a:cubicBezTo>
                    <a:pt x="2408" y="3569"/>
                    <a:pt x="3666" y="2421"/>
                    <a:pt x="5612" y="2421"/>
                  </a:cubicBezTo>
                  <a:cubicBezTo>
                    <a:pt x="6675" y="2421"/>
                    <a:pt x="7944" y="2763"/>
                    <a:pt x="9455" y="3821"/>
                  </a:cubicBezTo>
                  <a:cubicBezTo>
                    <a:pt x="9455" y="3821"/>
                    <a:pt x="7753" y="0"/>
                    <a:pt x="39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99;p63"/>
            <p:cNvSpPr/>
            <p:nvPr/>
          </p:nvSpPr>
          <p:spPr>
            <a:xfrm>
              <a:off x="-1008575" y="1727088"/>
              <a:ext cx="166925" cy="52825"/>
            </a:xfrm>
            <a:custGeom>
              <a:avLst/>
              <a:gdLst/>
              <a:ahLst/>
              <a:cxnLst/>
              <a:rect l="l" t="t" r="r" b="b"/>
              <a:pathLst>
                <a:path w="6677" h="2113" extrusionOk="0">
                  <a:moveTo>
                    <a:pt x="4419" y="1"/>
                  </a:moveTo>
                  <a:cubicBezTo>
                    <a:pt x="3061" y="1"/>
                    <a:pt x="2778" y="604"/>
                    <a:pt x="2778" y="604"/>
                  </a:cubicBezTo>
                  <a:lnTo>
                    <a:pt x="0" y="977"/>
                  </a:lnTo>
                  <a:lnTo>
                    <a:pt x="2778" y="1858"/>
                  </a:lnTo>
                  <a:cubicBezTo>
                    <a:pt x="2778" y="1858"/>
                    <a:pt x="3296" y="1171"/>
                    <a:pt x="4283" y="1171"/>
                  </a:cubicBezTo>
                  <a:cubicBezTo>
                    <a:pt x="4849" y="1171"/>
                    <a:pt x="5571" y="1398"/>
                    <a:pt x="6437" y="2112"/>
                  </a:cubicBezTo>
                  <a:cubicBezTo>
                    <a:pt x="6676" y="1261"/>
                    <a:pt x="6452" y="170"/>
                    <a:pt x="4869" y="21"/>
                  </a:cubicBezTo>
                  <a:cubicBezTo>
                    <a:pt x="4707" y="7"/>
                    <a:pt x="4558" y="1"/>
                    <a:pt x="44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00;p63"/>
            <p:cNvSpPr/>
            <p:nvPr/>
          </p:nvSpPr>
          <p:spPr>
            <a:xfrm>
              <a:off x="-599350" y="1727088"/>
              <a:ext cx="166950" cy="52825"/>
            </a:xfrm>
            <a:custGeom>
              <a:avLst/>
              <a:gdLst/>
              <a:ahLst/>
              <a:cxnLst/>
              <a:rect l="l" t="t" r="r" b="b"/>
              <a:pathLst>
                <a:path w="6678" h="2113" extrusionOk="0">
                  <a:moveTo>
                    <a:pt x="2258" y="1"/>
                  </a:moveTo>
                  <a:cubicBezTo>
                    <a:pt x="2120" y="1"/>
                    <a:pt x="1970" y="7"/>
                    <a:pt x="1808" y="21"/>
                  </a:cubicBezTo>
                  <a:cubicBezTo>
                    <a:pt x="240" y="170"/>
                    <a:pt x="1" y="1261"/>
                    <a:pt x="240" y="2112"/>
                  </a:cubicBezTo>
                  <a:cubicBezTo>
                    <a:pt x="1106" y="1398"/>
                    <a:pt x="1828" y="1171"/>
                    <a:pt x="2394" y="1171"/>
                  </a:cubicBezTo>
                  <a:cubicBezTo>
                    <a:pt x="3381" y="1171"/>
                    <a:pt x="3899" y="1858"/>
                    <a:pt x="3899" y="1858"/>
                  </a:cubicBezTo>
                  <a:lnTo>
                    <a:pt x="6677" y="977"/>
                  </a:lnTo>
                  <a:lnTo>
                    <a:pt x="3899" y="604"/>
                  </a:lnTo>
                  <a:cubicBezTo>
                    <a:pt x="3899" y="604"/>
                    <a:pt x="3616" y="1"/>
                    <a:pt x="22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01;p63"/>
            <p:cNvSpPr/>
            <p:nvPr/>
          </p:nvSpPr>
          <p:spPr>
            <a:xfrm>
              <a:off x="-843725" y="1992813"/>
              <a:ext cx="225100" cy="39525"/>
            </a:xfrm>
            <a:custGeom>
              <a:avLst/>
              <a:gdLst/>
              <a:ahLst/>
              <a:cxnLst/>
              <a:rect l="l" t="t" r="r" b="b"/>
              <a:pathLst>
                <a:path w="9004" h="1581" extrusionOk="0">
                  <a:moveTo>
                    <a:pt x="8663" y="0"/>
                  </a:moveTo>
                  <a:cubicBezTo>
                    <a:pt x="8630" y="0"/>
                    <a:pt x="8597" y="13"/>
                    <a:pt x="8566" y="41"/>
                  </a:cubicBezTo>
                  <a:cubicBezTo>
                    <a:pt x="8536" y="61"/>
                    <a:pt x="6718" y="1143"/>
                    <a:pt x="4318" y="1143"/>
                  </a:cubicBezTo>
                  <a:cubicBezTo>
                    <a:pt x="3108" y="1143"/>
                    <a:pt x="1748" y="868"/>
                    <a:pt x="396" y="41"/>
                  </a:cubicBezTo>
                  <a:cubicBezTo>
                    <a:pt x="366" y="30"/>
                    <a:pt x="337" y="25"/>
                    <a:pt x="309" y="25"/>
                  </a:cubicBezTo>
                  <a:cubicBezTo>
                    <a:pt x="118" y="25"/>
                    <a:pt x="0" y="271"/>
                    <a:pt x="157" y="415"/>
                  </a:cubicBezTo>
                  <a:cubicBezTo>
                    <a:pt x="1389" y="1177"/>
                    <a:pt x="2794" y="1580"/>
                    <a:pt x="4231" y="1580"/>
                  </a:cubicBezTo>
                  <a:cubicBezTo>
                    <a:pt x="4257" y="1580"/>
                    <a:pt x="4283" y="1580"/>
                    <a:pt x="4309" y="1580"/>
                  </a:cubicBezTo>
                  <a:cubicBezTo>
                    <a:pt x="5877" y="1565"/>
                    <a:pt x="7416" y="1176"/>
                    <a:pt x="8790" y="415"/>
                  </a:cubicBezTo>
                  <a:cubicBezTo>
                    <a:pt x="9003" y="339"/>
                    <a:pt x="8837" y="0"/>
                    <a:pt x="86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02;p63"/>
            <p:cNvSpPr/>
            <p:nvPr/>
          </p:nvSpPr>
          <p:spPr>
            <a:xfrm>
              <a:off x="-1130325" y="1197113"/>
              <a:ext cx="817400" cy="751575"/>
            </a:xfrm>
            <a:custGeom>
              <a:avLst/>
              <a:gdLst/>
              <a:ahLst/>
              <a:cxnLst/>
              <a:rect l="l" t="t" r="r" b="b"/>
              <a:pathLst>
                <a:path w="32696" h="30063" extrusionOk="0">
                  <a:moveTo>
                    <a:pt x="17329" y="1"/>
                  </a:moveTo>
                  <a:cubicBezTo>
                    <a:pt x="16693" y="1"/>
                    <a:pt x="16316" y="36"/>
                    <a:pt x="16311" y="41"/>
                  </a:cubicBezTo>
                  <a:cubicBezTo>
                    <a:pt x="16316" y="36"/>
                    <a:pt x="15959" y="3"/>
                    <a:pt x="15348" y="3"/>
                  </a:cubicBezTo>
                  <a:cubicBezTo>
                    <a:pt x="12158" y="3"/>
                    <a:pt x="2046" y="913"/>
                    <a:pt x="479" y="11557"/>
                  </a:cubicBezTo>
                  <a:cubicBezTo>
                    <a:pt x="16" y="11601"/>
                    <a:pt x="1" y="29166"/>
                    <a:pt x="1" y="29166"/>
                  </a:cubicBezTo>
                  <a:cubicBezTo>
                    <a:pt x="1" y="29659"/>
                    <a:pt x="404" y="30047"/>
                    <a:pt x="897" y="30047"/>
                  </a:cubicBezTo>
                  <a:cubicBezTo>
                    <a:pt x="1390" y="30047"/>
                    <a:pt x="1793" y="29659"/>
                    <a:pt x="1793" y="29166"/>
                  </a:cubicBezTo>
                  <a:lnTo>
                    <a:pt x="1793" y="15081"/>
                  </a:lnTo>
                  <a:cubicBezTo>
                    <a:pt x="1877" y="15082"/>
                    <a:pt x="1965" y="15083"/>
                    <a:pt x="2056" y="15083"/>
                  </a:cubicBezTo>
                  <a:cubicBezTo>
                    <a:pt x="5779" y="15083"/>
                    <a:pt x="15947" y="14090"/>
                    <a:pt x="18163" y="3566"/>
                  </a:cubicBezTo>
                  <a:lnTo>
                    <a:pt x="18163" y="3566"/>
                  </a:lnTo>
                  <a:cubicBezTo>
                    <a:pt x="18163" y="3567"/>
                    <a:pt x="17641" y="12318"/>
                    <a:pt x="30918" y="15276"/>
                  </a:cubicBezTo>
                  <a:lnTo>
                    <a:pt x="30918" y="29166"/>
                  </a:lnTo>
                  <a:cubicBezTo>
                    <a:pt x="30918" y="29659"/>
                    <a:pt x="31306" y="30062"/>
                    <a:pt x="31799" y="30062"/>
                  </a:cubicBezTo>
                  <a:cubicBezTo>
                    <a:pt x="32292" y="30062"/>
                    <a:pt x="32696" y="29659"/>
                    <a:pt x="32696" y="29166"/>
                  </a:cubicBezTo>
                  <a:cubicBezTo>
                    <a:pt x="32696" y="29166"/>
                    <a:pt x="32292" y="11781"/>
                    <a:pt x="31814" y="11781"/>
                  </a:cubicBezTo>
                  <a:cubicBezTo>
                    <a:pt x="31814" y="11781"/>
                    <a:pt x="32128" y="11527"/>
                    <a:pt x="32128" y="11527"/>
                  </a:cubicBezTo>
                  <a:cubicBezTo>
                    <a:pt x="30567" y="922"/>
                    <a:pt x="20576" y="1"/>
                    <a:pt x="173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03;p63"/>
            <p:cNvSpPr/>
            <p:nvPr/>
          </p:nvSpPr>
          <p:spPr>
            <a:xfrm>
              <a:off x="-1007475" y="2285088"/>
              <a:ext cx="567225" cy="1636625"/>
            </a:xfrm>
            <a:custGeom>
              <a:avLst/>
              <a:gdLst/>
              <a:ahLst/>
              <a:cxnLst/>
              <a:rect l="l" t="t" r="r" b="b"/>
              <a:pathLst>
                <a:path w="22689" h="65465" extrusionOk="0">
                  <a:moveTo>
                    <a:pt x="17789" y="0"/>
                  </a:moveTo>
                  <a:cubicBezTo>
                    <a:pt x="17789" y="0"/>
                    <a:pt x="15515" y="2509"/>
                    <a:pt x="11065" y="2509"/>
                  </a:cubicBezTo>
                  <a:cubicBezTo>
                    <a:pt x="9165" y="2509"/>
                    <a:pt x="6868" y="2052"/>
                    <a:pt x="4183" y="747"/>
                  </a:cubicBezTo>
                  <a:cubicBezTo>
                    <a:pt x="4032" y="675"/>
                    <a:pt x="3877" y="642"/>
                    <a:pt x="3726" y="642"/>
                  </a:cubicBezTo>
                  <a:cubicBezTo>
                    <a:pt x="3191" y="642"/>
                    <a:pt x="2713" y="1061"/>
                    <a:pt x="2689" y="1643"/>
                  </a:cubicBezTo>
                  <a:lnTo>
                    <a:pt x="1" y="65464"/>
                  </a:lnTo>
                  <a:lnTo>
                    <a:pt x="22688" y="65464"/>
                  </a:lnTo>
                  <a:lnTo>
                    <a:pt x="1778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04;p63"/>
            <p:cNvSpPr/>
            <p:nvPr/>
          </p:nvSpPr>
          <p:spPr>
            <a:xfrm>
              <a:off x="-1786000" y="2276863"/>
              <a:ext cx="972350" cy="1645225"/>
            </a:xfrm>
            <a:custGeom>
              <a:avLst/>
              <a:gdLst/>
              <a:ahLst/>
              <a:cxnLst/>
              <a:rect l="l" t="t" r="r" b="b"/>
              <a:pathLst>
                <a:path w="38894" h="65809" extrusionOk="0">
                  <a:moveTo>
                    <a:pt x="37161" y="1"/>
                  </a:moveTo>
                  <a:lnTo>
                    <a:pt x="32023" y="927"/>
                  </a:lnTo>
                  <a:cubicBezTo>
                    <a:pt x="31396" y="1001"/>
                    <a:pt x="17177" y="5064"/>
                    <a:pt x="14145" y="8499"/>
                  </a:cubicBezTo>
                  <a:cubicBezTo>
                    <a:pt x="11949" y="10979"/>
                    <a:pt x="6094" y="31291"/>
                    <a:pt x="1599" y="46257"/>
                  </a:cubicBezTo>
                  <a:cubicBezTo>
                    <a:pt x="31" y="51455"/>
                    <a:pt x="1" y="60162"/>
                    <a:pt x="5303" y="61297"/>
                  </a:cubicBezTo>
                  <a:lnTo>
                    <a:pt x="15549" y="61760"/>
                  </a:lnTo>
                  <a:lnTo>
                    <a:pt x="15280" y="65808"/>
                  </a:lnTo>
                  <a:lnTo>
                    <a:pt x="33726" y="65808"/>
                  </a:lnTo>
                  <a:cubicBezTo>
                    <a:pt x="35219" y="48169"/>
                    <a:pt x="38894" y="2510"/>
                    <a:pt x="37161" y="1"/>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05;p63"/>
            <p:cNvSpPr/>
            <p:nvPr/>
          </p:nvSpPr>
          <p:spPr>
            <a:xfrm>
              <a:off x="-1392800" y="2796963"/>
              <a:ext cx="72450" cy="691975"/>
            </a:xfrm>
            <a:custGeom>
              <a:avLst/>
              <a:gdLst/>
              <a:ahLst/>
              <a:cxnLst/>
              <a:rect l="l" t="t" r="r" b="b"/>
              <a:pathLst>
                <a:path w="2898" h="27679" extrusionOk="0">
                  <a:moveTo>
                    <a:pt x="2648" y="1"/>
                  </a:moveTo>
                  <a:cubicBezTo>
                    <a:pt x="2539" y="1"/>
                    <a:pt x="2448" y="86"/>
                    <a:pt x="2435" y="196"/>
                  </a:cubicBezTo>
                  <a:lnTo>
                    <a:pt x="15" y="27425"/>
                  </a:lnTo>
                  <a:cubicBezTo>
                    <a:pt x="0" y="27559"/>
                    <a:pt x="90" y="27664"/>
                    <a:pt x="209" y="27678"/>
                  </a:cubicBezTo>
                  <a:lnTo>
                    <a:pt x="239" y="27678"/>
                  </a:lnTo>
                  <a:cubicBezTo>
                    <a:pt x="344" y="27678"/>
                    <a:pt x="448" y="27589"/>
                    <a:pt x="448" y="27469"/>
                  </a:cubicBezTo>
                  <a:lnTo>
                    <a:pt x="2883" y="241"/>
                  </a:lnTo>
                  <a:cubicBezTo>
                    <a:pt x="2898" y="122"/>
                    <a:pt x="2808" y="2"/>
                    <a:pt x="2674" y="2"/>
                  </a:cubicBezTo>
                  <a:cubicBezTo>
                    <a:pt x="2665" y="1"/>
                    <a:pt x="2656" y="1"/>
                    <a:pt x="2648" y="1"/>
                  </a:cubicBezTo>
                  <a:close/>
                </a:path>
              </a:pathLst>
            </a:custGeom>
            <a:solidFill>
              <a:srgbClr val="2B2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06;p63"/>
            <p:cNvSpPr/>
            <p:nvPr/>
          </p:nvSpPr>
          <p:spPr>
            <a:xfrm>
              <a:off x="-1100825" y="2271313"/>
              <a:ext cx="252025" cy="842725"/>
            </a:xfrm>
            <a:custGeom>
              <a:avLst/>
              <a:gdLst/>
              <a:ahLst/>
              <a:cxnLst/>
              <a:rect l="l" t="t" r="r" b="b"/>
              <a:pathLst>
                <a:path w="10081" h="33709" extrusionOk="0">
                  <a:moveTo>
                    <a:pt x="9762" y="1"/>
                  </a:moveTo>
                  <a:cubicBezTo>
                    <a:pt x="9716" y="1"/>
                    <a:pt x="9666" y="18"/>
                    <a:pt x="9620" y="58"/>
                  </a:cubicBezTo>
                  <a:lnTo>
                    <a:pt x="598" y="7870"/>
                  </a:lnTo>
                  <a:cubicBezTo>
                    <a:pt x="464" y="7974"/>
                    <a:pt x="509" y="8183"/>
                    <a:pt x="673" y="8243"/>
                  </a:cubicBezTo>
                  <a:lnTo>
                    <a:pt x="5826" y="9961"/>
                  </a:lnTo>
                  <a:lnTo>
                    <a:pt x="61" y="18191"/>
                  </a:lnTo>
                  <a:cubicBezTo>
                    <a:pt x="16" y="18265"/>
                    <a:pt x="1" y="18355"/>
                    <a:pt x="46" y="18429"/>
                  </a:cubicBezTo>
                  <a:lnTo>
                    <a:pt x="8709" y="33589"/>
                  </a:lnTo>
                  <a:cubicBezTo>
                    <a:pt x="8738" y="33664"/>
                    <a:pt x="8813" y="33709"/>
                    <a:pt x="8888" y="33709"/>
                  </a:cubicBezTo>
                  <a:lnTo>
                    <a:pt x="8918" y="33709"/>
                  </a:lnTo>
                  <a:cubicBezTo>
                    <a:pt x="9082" y="33709"/>
                    <a:pt x="9186" y="33515"/>
                    <a:pt x="9097" y="33380"/>
                  </a:cubicBezTo>
                  <a:lnTo>
                    <a:pt x="509" y="18340"/>
                  </a:lnTo>
                  <a:lnTo>
                    <a:pt x="6364" y="9976"/>
                  </a:lnTo>
                  <a:cubicBezTo>
                    <a:pt x="6453" y="9841"/>
                    <a:pt x="6393" y="9677"/>
                    <a:pt x="6244" y="9632"/>
                  </a:cubicBezTo>
                  <a:lnTo>
                    <a:pt x="1181" y="7945"/>
                  </a:lnTo>
                  <a:lnTo>
                    <a:pt x="9903" y="402"/>
                  </a:lnTo>
                  <a:cubicBezTo>
                    <a:pt x="10081" y="248"/>
                    <a:pt x="9940" y="1"/>
                    <a:pt x="9762" y="1"/>
                  </a:cubicBezTo>
                  <a:close/>
                </a:path>
              </a:pathLst>
            </a:custGeom>
            <a:solidFill>
              <a:srgbClr val="2B2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07;p63"/>
            <p:cNvSpPr/>
            <p:nvPr/>
          </p:nvSpPr>
          <p:spPr>
            <a:xfrm>
              <a:off x="-1606575" y="3427838"/>
              <a:ext cx="695100" cy="181325"/>
            </a:xfrm>
            <a:custGeom>
              <a:avLst/>
              <a:gdLst/>
              <a:ahLst/>
              <a:cxnLst/>
              <a:rect l="l" t="t" r="r" b="b"/>
              <a:pathLst>
                <a:path w="27804" h="7253" extrusionOk="0">
                  <a:moveTo>
                    <a:pt x="303" y="0"/>
                  </a:moveTo>
                  <a:cubicBezTo>
                    <a:pt x="68" y="0"/>
                    <a:pt x="0" y="373"/>
                    <a:pt x="262" y="442"/>
                  </a:cubicBezTo>
                  <a:lnTo>
                    <a:pt x="27430" y="7253"/>
                  </a:lnTo>
                  <a:lnTo>
                    <a:pt x="27490" y="7253"/>
                  </a:lnTo>
                  <a:cubicBezTo>
                    <a:pt x="27759" y="7253"/>
                    <a:pt x="27803" y="6864"/>
                    <a:pt x="27549" y="6805"/>
                  </a:cubicBezTo>
                  <a:lnTo>
                    <a:pt x="366" y="9"/>
                  </a:lnTo>
                  <a:cubicBezTo>
                    <a:pt x="344" y="3"/>
                    <a:pt x="323" y="0"/>
                    <a:pt x="303" y="0"/>
                  </a:cubicBezTo>
                  <a:close/>
                </a:path>
              </a:pathLst>
            </a:custGeom>
            <a:solidFill>
              <a:srgbClr val="2B2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08;p63"/>
            <p:cNvSpPr/>
            <p:nvPr/>
          </p:nvSpPr>
          <p:spPr>
            <a:xfrm>
              <a:off x="-1405125" y="3794688"/>
              <a:ext cx="384250" cy="31800"/>
            </a:xfrm>
            <a:custGeom>
              <a:avLst/>
              <a:gdLst/>
              <a:ahLst/>
              <a:cxnLst/>
              <a:rect l="l" t="t" r="r" b="b"/>
              <a:pathLst>
                <a:path w="15370" h="1272" extrusionOk="0">
                  <a:moveTo>
                    <a:pt x="15156" y="0"/>
                  </a:moveTo>
                  <a:cubicBezTo>
                    <a:pt x="15147" y="0"/>
                    <a:pt x="15139" y="1"/>
                    <a:pt x="15130" y="2"/>
                  </a:cubicBezTo>
                  <a:lnTo>
                    <a:pt x="299" y="823"/>
                  </a:lnTo>
                  <a:cubicBezTo>
                    <a:pt x="0" y="823"/>
                    <a:pt x="15" y="1271"/>
                    <a:pt x="314" y="1271"/>
                  </a:cubicBezTo>
                  <a:lnTo>
                    <a:pt x="329" y="1271"/>
                  </a:lnTo>
                  <a:lnTo>
                    <a:pt x="15160" y="450"/>
                  </a:lnTo>
                  <a:cubicBezTo>
                    <a:pt x="15280" y="435"/>
                    <a:pt x="15369" y="331"/>
                    <a:pt x="15369" y="211"/>
                  </a:cubicBezTo>
                  <a:cubicBezTo>
                    <a:pt x="15369" y="99"/>
                    <a:pt x="15278" y="0"/>
                    <a:pt x="15156" y="0"/>
                  </a:cubicBezTo>
                  <a:close/>
                </a:path>
              </a:pathLst>
            </a:custGeom>
            <a:solidFill>
              <a:srgbClr val="2B2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09;p63"/>
            <p:cNvSpPr/>
            <p:nvPr/>
          </p:nvSpPr>
          <p:spPr>
            <a:xfrm>
              <a:off x="-641175" y="2276863"/>
              <a:ext cx="972350" cy="1644850"/>
            </a:xfrm>
            <a:custGeom>
              <a:avLst/>
              <a:gdLst/>
              <a:ahLst/>
              <a:cxnLst/>
              <a:rect l="l" t="t" r="r" b="b"/>
              <a:pathLst>
                <a:path w="38894" h="65794" extrusionOk="0">
                  <a:moveTo>
                    <a:pt x="1733" y="1"/>
                  </a:moveTo>
                  <a:lnTo>
                    <a:pt x="1733" y="1"/>
                  </a:lnTo>
                  <a:cubicBezTo>
                    <a:pt x="1" y="2510"/>
                    <a:pt x="3675" y="48169"/>
                    <a:pt x="5169" y="65793"/>
                  </a:cubicBezTo>
                  <a:lnTo>
                    <a:pt x="23600" y="65793"/>
                  </a:lnTo>
                  <a:lnTo>
                    <a:pt x="23331" y="61760"/>
                  </a:lnTo>
                  <a:lnTo>
                    <a:pt x="33592" y="61297"/>
                  </a:lnTo>
                  <a:cubicBezTo>
                    <a:pt x="38894" y="60162"/>
                    <a:pt x="38864" y="51455"/>
                    <a:pt x="37296" y="46257"/>
                  </a:cubicBezTo>
                  <a:cubicBezTo>
                    <a:pt x="32785" y="31291"/>
                    <a:pt x="26930" y="10979"/>
                    <a:pt x="24750" y="8499"/>
                  </a:cubicBezTo>
                  <a:cubicBezTo>
                    <a:pt x="21718" y="5064"/>
                    <a:pt x="7499" y="1001"/>
                    <a:pt x="6871" y="927"/>
                  </a:cubicBezTo>
                  <a:lnTo>
                    <a:pt x="1733" y="1"/>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10;p63"/>
            <p:cNvSpPr/>
            <p:nvPr/>
          </p:nvSpPr>
          <p:spPr>
            <a:xfrm>
              <a:off x="-134475" y="2796638"/>
              <a:ext cx="72475" cy="692300"/>
            </a:xfrm>
            <a:custGeom>
              <a:avLst/>
              <a:gdLst/>
              <a:ahLst/>
              <a:cxnLst/>
              <a:rect l="l" t="t" r="r" b="b"/>
              <a:pathLst>
                <a:path w="2899" h="27692" extrusionOk="0">
                  <a:moveTo>
                    <a:pt x="210" y="0"/>
                  </a:moveTo>
                  <a:cubicBezTo>
                    <a:pt x="90" y="15"/>
                    <a:pt x="1" y="120"/>
                    <a:pt x="16" y="254"/>
                  </a:cubicBezTo>
                  <a:lnTo>
                    <a:pt x="2435" y="27482"/>
                  </a:lnTo>
                  <a:cubicBezTo>
                    <a:pt x="2450" y="27602"/>
                    <a:pt x="2540" y="27691"/>
                    <a:pt x="2659" y="27691"/>
                  </a:cubicBezTo>
                  <a:lnTo>
                    <a:pt x="2674" y="27677"/>
                  </a:lnTo>
                  <a:cubicBezTo>
                    <a:pt x="2809" y="27677"/>
                    <a:pt x="2898" y="27557"/>
                    <a:pt x="2883" y="27438"/>
                  </a:cubicBezTo>
                  <a:lnTo>
                    <a:pt x="449" y="209"/>
                  </a:lnTo>
                  <a:cubicBezTo>
                    <a:pt x="434" y="90"/>
                    <a:pt x="329" y="0"/>
                    <a:pt x="210" y="0"/>
                  </a:cubicBezTo>
                  <a:close/>
                </a:path>
              </a:pathLst>
            </a:custGeom>
            <a:solidFill>
              <a:srgbClr val="2B2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11;p63"/>
            <p:cNvSpPr/>
            <p:nvPr/>
          </p:nvSpPr>
          <p:spPr>
            <a:xfrm>
              <a:off x="-606025" y="2270938"/>
              <a:ext cx="251650" cy="843100"/>
            </a:xfrm>
            <a:custGeom>
              <a:avLst/>
              <a:gdLst/>
              <a:ahLst/>
              <a:cxnLst/>
              <a:rect l="l" t="t" r="r" b="b"/>
              <a:pathLst>
                <a:path w="10066" h="33724" extrusionOk="0">
                  <a:moveTo>
                    <a:pt x="327" y="1"/>
                  </a:moveTo>
                  <a:cubicBezTo>
                    <a:pt x="142" y="1"/>
                    <a:pt x="1" y="248"/>
                    <a:pt x="178" y="402"/>
                  </a:cubicBezTo>
                  <a:lnTo>
                    <a:pt x="8901" y="7960"/>
                  </a:lnTo>
                  <a:lnTo>
                    <a:pt x="3837" y="9647"/>
                  </a:lnTo>
                  <a:cubicBezTo>
                    <a:pt x="3688" y="9692"/>
                    <a:pt x="3643" y="9856"/>
                    <a:pt x="3718" y="9976"/>
                  </a:cubicBezTo>
                  <a:lnTo>
                    <a:pt x="9588" y="18355"/>
                  </a:lnTo>
                  <a:lnTo>
                    <a:pt x="1000" y="33380"/>
                  </a:lnTo>
                  <a:cubicBezTo>
                    <a:pt x="910" y="33530"/>
                    <a:pt x="1015" y="33724"/>
                    <a:pt x="1194" y="33724"/>
                  </a:cubicBezTo>
                  <a:cubicBezTo>
                    <a:pt x="1268" y="33724"/>
                    <a:pt x="1343" y="33679"/>
                    <a:pt x="1388" y="33619"/>
                  </a:cubicBezTo>
                  <a:lnTo>
                    <a:pt x="10021" y="18444"/>
                  </a:lnTo>
                  <a:cubicBezTo>
                    <a:pt x="10066" y="18370"/>
                    <a:pt x="10066" y="18265"/>
                    <a:pt x="10021" y="18206"/>
                  </a:cubicBezTo>
                  <a:lnTo>
                    <a:pt x="4256" y="9961"/>
                  </a:lnTo>
                  <a:lnTo>
                    <a:pt x="9408" y="8243"/>
                  </a:lnTo>
                  <a:cubicBezTo>
                    <a:pt x="9558" y="8184"/>
                    <a:pt x="9603" y="7989"/>
                    <a:pt x="9483" y="7870"/>
                  </a:cubicBezTo>
                  <a:lnTo>
                    <a:pt x="477" y="58"/>
                  </a:lnTo>
                  <a:cubicBezTo>
                    <a:pt x="427" y="18"/>
                    <a:pt x="375" y="1"/>
                    <a:pt x="327" y="1"/>
                  </a:cubicBezTo>
                  <a:close/>
                </a:path>
              </a:pathLst>
            </a:custGeom>
            <a:solidFill>
              <a:srgbClr val="2B2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12;p63"/>
            <p:cNvSpPr/>
            <p:nvPr/>
          </p:nvSpPr>
          <p:spPr>
            <a:xfrm>
              <a:off x="-543700" y="3427838"/>
              <a:ext cx="695450" cy="181325"/>
            </a:xfrm>
            <a:custGeom>
              <a:avLst/>
              <a:gdLst/>
              <a:ahLst/>
              <a:cxnLst/>
              <a:rect l="l" t="t" r="r" b="b"/>
              <a:pathLst>
                <a:path w="27818" h="7253" extrusionOk="0">
                  <a:moveTo>
                    <a:pt x="27504" y="0"/>
                  </a:moveTo>
                  <a:cubicBezTo>
                    <a:pt x="27483" y="0"/>
                    <a:pt x="27461" y="3"/>
                    <a:pt x="27437" y="9"/>
                  </a:cubicBezTo>
                  <a:lnTo>
                    <a:pt x="269" y="6805"/>
                  </a:lnTo>
                  <a:cubicBezTo>
                    <a:pt x="0" y="6864"/>
                    <a:pt x="45" y="7253"/>
                    <a:pt x="329" y="7253"/>
                  </a:cubicBezTo>
                  <a:cubicBezTo>
                    <a:pt x="344" y="7238"/>
                    <a:pt x="359" y="7238"/>
                    <a:pt x="374" y="7238"/>
                  </a:cubicBezTo>
                  <a:lnTo>
                    <a:pt x="27542" y="442"/>
                  </a:lnTo>
                  <a:cubicBezTo>
                    <a:pt x="27817" y="373"/>
                    <a:pt x="27750" y="0"/>
                    <a:pt x="27504" y="0"/>
                  </a:cubicBezTo>
                  <a:close/>
                </a:path>
              </a:pathLst>
            </a:custGeom>
            <a:solidFill>
              <a:srgbClr val="2B2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13;p63"/>
            <p:cNvSpPr/>
            <p:nvPr/>
          </p:nvSpPr>
          <p:spPr>
            <a:xfrm>
              <a:off x="-436050" y="3794713"/>
              <a:ext cx="386000" cy="31775"/>
            </a:xfrm>
            <a:custGeom>
              <a:avLst/>
              <a:gdLst/>
              <a:ahLst/>
              <a:cxnLst/>
              <a:rect l="l" t="t" r="r" b="b"/>
              <a:pathLst>
                <a:path w="15440" h="1271" extrusionOk="0">
                  <a:moveTo>
                    <a:pt x="295" y="1"/>
                  </a:moveTo>
                  <a:cubicBezTo>
                    <a:pt x="10" y="1"/>
                    <a:pt x="0" y="434"/>
                    <a:pt x="279" y="449"/>
                  </a:cubicBezTo>
                  <a:lnTo>
                    <a:pt x="15111" y="1270"/>
                  </a:lnTo>
                  <a:lnTo>
                    <a:pt x="15126" y="1270"/>
                  </a:lnTo>
                  <a:cubicBezTo>
                    <a:pt x="15424" y="1270"/>
                    <a:pt x="15439" y="822"/>
                    <a:pt x="15141" y="822"/>
                  </a:cubicBezTo>
                  <a:lnTo>
                    <a:pt x="309" y="1"/>
                  </a:lnTo>
                  <a:cubicBezTo>
                    <a:pt x="304" y="1"/>
                    <a:pt x="300" y="1"/>
                    <a:pt x="295" y="1"/>
                  </a:cubicBezTo>
                  <a:close/>
                </a:path>
              </a:pathLst>
            </a:custGeom>
            <a:solidFill>
              <a:srgbClr val="2B2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14;p63"/>
            <p:cNvSpPr/>
            <p:nvPr/>
          </p:nvSpPr>
          <p:spPr>
            <a:xfrm>
              <a:off x="-1115750" y="3152488"/>
              <a:ext cx="712475" cy="769225"/>
            </a:xfrm>
            <a:custGeom>
              <a:avLst/>
              <a:gdLst/>
              <a:ahLst/>
              <a:cxnLst/>
              <a:rect l="l" t="t" r="r" b="b"/>
              <a:pathLst>
                <a:path w="28499" h="30769" extrusionOk="0">
                  <a:moveTo>
                    <a:pt x="5377" y="0"/>
                  </a:moveTo>
                  <a:cubicBezTo>
                    <a:pt x="2420" y="15"/>
                    <a:pt x="15" y="2420"/>
                    <a:pt x="0" y="5377"/>
                  </a:cubicBezTo>
                  <a:lnTo>
                    <a:pt x="0" y="25600"/>
                  </a:lnTo>
                  <a:cubicBezTo>
                    <a:pt x="15" y="28005"/>
                    <a:pt x="1614" y="30126"/>
                    <a:pt x="3944" y="30768"/>
                  </a:cubicBezTo>
                  <a:lnTo>
                    <a:pt x="24555" y="30768"/>
                  </a:lnTo>
                  <a:cubicBezTo>
                    <a:pt x="26885" y="30126"/>
                    <a:pt x="28483" y="28005"/>
                    <a:pt x="28498" y="25600"/>
                  </a:cubicBezTo>
                  <a:lnTo>
                    <a:pt x="28498" y="5377"/>
                  </a:lnTo>
                  <a:cubicBezTo>
                    <a:pt x="28483" y="2405"/>
                    <a:pt x="26078" y="0"/>
                    <a:pt x="23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15;p63"/>
            <p:cNvSpPr/>
            <p:nvPr/>
          </p:nvSpPr>
          <p:spPr>
            <a:xfrm>
              <a:off x="-974975" y="3108788"/>
              <a:ext cx="430925" cy="110175"/>
            </a:xfrm>
            <a:custGeom>
              <a:avLst/>
              <a:gdLst/>
              <a:ahLst/>
              <a:cxnLst/>
              <a:rect l="l" t="t" r="r" b="b"/>
              <a:pathLst>
                <a:path w="17237" h="4407" extrusionOk="0">
                  <a:moveTo>
                    <a:pt x="2256" y="1"/>
                  </a:moveTo>
                  <a:cubicBezTo>
                    <a:pt x="1031" y="1"/>
                    <a:pt x="15" y="987"/>
                    <a:pt x="0" y="2211"/>
                  </a:cubicBezTo>
                  <a:cubicBezTo>
                    <a:pt x="15" y="3427"/>
                    <a:pt x="1016" y="4407"/>
                    <a:pt x="2228" y="4407"/>
                  </a:cubicBezTo>
                  <a:cubicBezTo>
                    <a:pt x="2237" y="4407"/>
                    <a:pt x="2246" y="4407"/>
                    <a:pt x="2256" y="4407"/>
                  </a:cubicBezTo>
                  <a:lnTo>
                    <a:pt x="14981" y="4407"/>
                  </a:lnTo>
                  <a:cubicBezTo>
                    <a:pt x="14990" y="4407"/>
                    <a:pt x="14999" y="4407"/>
                    <a:pt x="15008" y="4407"/>
                  </a:cubicBezTo>
                  <a:cubicBezTo>
                    <a:pt x="16221" y="4407"/>
                    <a:pt x="17221" y="3427"/>
                    <a:pt x="17236" y="2211"/>
                  </a:cubicBezTo>
                  <a:cubicBezTo>
                    <a:pt x="17221" y="987"/>
                    <a:pt x="16206" y="1"/>
                    <a:pt x="14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24;p63"/>
            <p:cNvSpPr/>
            <p:nvPr/>
          </p:nvSpPr>
          <p:spPr>
            <a:xfrm>
              <a:off x="-705400" y="3446338"/>
              <a:ext cx="358875" cy="354150"/>
            </a:xfrm>
            <a:custGeom>
              <a:avLst/>
              <a:gdLst/>
              <a:ahLst/>
              <a:cxnLst/>
              <a:rect l="l" t="t" r="r" b="b"/>
              <a:pathLst>
                <a:path w="14355" h="14166" extrusionOk="0">
                  <a:moveTo>
                    <a:pt x="12248" y="1"/>
                  </a:moveTo>
                  <a:cubicBezTo>
                    <a:pt x="12144" y="1"/>
                    <a:pt x="12069" y="61"/>
                    <a:pt x="12024" y="150"/>
                  </a:cubicBezTo>
                  <a:cubicBezTo>
                    <a:pt x="11651" y="1061"/>
                    <a:pt x="11950" y="2077"/>
                    <a:pt x="12069" y="3003"/>
                  </a:cubicBezTo>
                  <a:cubicBezTo>
                    <a:pt x="12129" y="3481"/>
                    <a:pt x="12159" y="3959"/>
                    <a:pt x="12144" y="4437"/>
                  </a:cubicBezTo>
                  <a:cubicBezTo>
                    <a:pt x="11890" y="4706"/>
                    <a:pt x="11487" y="4780"/>
                    <a:pt x="11128" y="4795"/>
                  </a:cubicBezTo>
                  <a:cubicBezTo>
                    <a:pt x="11015" y="4800"/>
                    <a:pt x="10902" y="4802"/>
                    <a:pt x="10788" y="4802"/>
                  </a:cubicBezTo>
                  <a:cubicBezTo>
                    <a:pt x="9824" y="4802"/>
                    <a:pt x="8853" y="4640"/>
                    <a:pt x="7917" y="4467"/>
                  </a:cubicBezTo>
                  <a:cubicBezTo>
                    <a:pt x="6827" y="4272"/>
                    <a:pt x="5751" y="4019"/>
                    <a:pt x="4661" y="3824"/>
                  </a:cubicBezTo>
                  <a:cubicBezTo>
                    <a:pt x="4473" y="3782"/>
                    <a:pt x="4277" y="3733"/>
                    <a:pt x="4079" y="3733"/>
                  </a:cubicBezTo>
                  <a:cubicBezTo>
                    <a:pt x="3994" y="3733"/>
                    <a:pt x="3909" y="3742"/>
                    <a:pt x="3825" y="3765"/>
                  </a:cubicBezTo>
                  <a:cubicBezTo>
                    <a:pt x="3630" y="3839"/>
                    <a:pt x="3466" y="4004"/>
                    <a:pt x="3421" y="4213"/>
                  </a:cubicBezTo>
                  <a:cubicBezTo>
                    <a:pt x="3302" y="4646"/>
                    <a:pt x="3571" y="4989"/>
                    <a:pt x="3690" y="5378"/>
                  </a:cubicBezTo>
                  <a:lnTo>
                    <a:pt x="2570" y="5124"/>
                  </a:lnTo>
                  <a:cubicBezTo>
                    <a:pt x="2359" y="5077"/>
                    <a:pt x="2141" y="5030"/>
                    <a:pt x="1929" y="5030"/>
                  </a:cubicBezTo>
                  <a:cubicBezTo>
                    <a:pt x="1735" y="5030"/>
                    <a:pt x="1546" y="5069"/>
                    <a:pt x="1375" y="5184"/>
                  </a:cubicBezTo>
                  <a:cubicBezTo>
                    <a:pt x="1121" y="5378"/>
                    <a:pt x="972" y="5676"/>
                    <a:pt x="957" y="6005"/>
                  </a:cubicBezTo>
                  <a:cubicBezTo>
                    <a:pt x="942" y="6289"/>
                    <a:pt x="1002" y="6573"/>
                    <a:pt x="1121" y="6826"/>
                  </a:cubicBezTo>
                  <a:cubicBezTo>
                    <a:pt x="1022" y="6790"/>
                    <a:pt x="917" y="6771"/>
                    <a:pt x="810" y="6771"/>
                  </a:cubicBezTo>
                  <a:cubicBezTo>
                    <a:pt x="740" y="6771"/>
                    <a:pt x="669" y="6779"/>
                    <a:pt x="598" y="6797"/>
                  </a:cubicBezTo>
                  <a:cubicBezTo>
                    <a:pt x="330" y="6841"/>
                    <a:pt x="106" y="7065"/>
                    <a:pt x="91" y="7349"/>
                  </a:cubicBezTo>
                  <a:cubicBezTo>
                    <a:pt x="106" y="7514"/>
                    <a:pt x="165" y="7678"/>
                    <a:pt x="270" y="7797"/>
                  </a:cubicBezTo>
                  <a:cubicBezTo>
                    <a:pt x="374" y="7962"/>
                    <a:pt x="464" y="8111"/>
                    <a:pt x="569" y="8260"/>
                  </a:cubicBezTo>
                  <a:cubicBezTo>
                    <a:pt x="643" y="8365"/>
                    <a:pt x="718" y="8469"/>
                    <a:pt x="793" y="8574"/>
                  </a:cubicBezTo>
                  <a:cubicBezTo>
                    <a:pt x="772" y="8571"/>
                    <a:pt x="752" y="8570"/>
                    <a:pt x="731" y="8570"/>
                  </a:cubicBezTo>
                  <a:cubicBezTo>
                    <a:pt x="633" y="8570"/>
                    <a:pt x="536" y="8599"/>
                    <a:pt x="449" y="8649"/>
                  </a:cubicBezTo>
                  <a:cubicBezTo>
                    <a:pt x="1" y="8888"/>
                    <a:pt x="180" y="9440"/>
                    <a:pt x="389" y="9784"/>
                  </a:cubicBezTo>
                  <a:cubicBezTo>
                    <a:pt x="643" y="10157"/>
                    <a:pt x="972" y="10486"/>
                    <a:pt x="1360" y="10710"/>
                  </a:cubicBezTo>
                  <a:cubicBezTo>
                    <a:pt x="1793" y="10994"/>
                    <a:pt x="2241" y="11262"/>
                    <a:pt x="2689" y="11501"/>
                  </a:cubicBezTo>
                  <a:cubicBezTo>
                    <a:pt x="5542" y="13055"/>
                    <a:pt x="8709" y="13951"/>
                    <a:pt x="11965" y="14160"/>
                  </a:cubicBezTo>
                  <a:cubicBezTo>
                    <a:pt x="12051" y="14163"/>
                    <a:pt x="12140" y="14165"/>
                    <a:pt x="12229" y="14165"/>
                  </a:cubicBezTo>
                  <a:cubicBezTo>
                    <a:pt x="12585" y="14165"/>
                    <a:pt x="12950" y="14127"/>
                    <a:pt x="13249" y="13936"/>
                  </a:cubicBezTo>
                  <a:cubicBezTo>
                    <a:pt x="13682" y="13652"/>
                    <a:pt x="13727" y="13144"/>
                    <a:pt x="13787" y="12681"/>
                  </a:cubicBezTo>
                  <a:cubicBezTo>
                    <a:pt x="14071" y="10531"/>
                    <a:pt x="14354" y="8365"/>
                    <a:pt x="14295" y="6184"/>
                  </a:cubicBezTo>
                  <a:cubicBezTo>
                    <a:pt x="14280" y="5124"/>
                    <a:pt x="14145" y="4048"/>
                    <a:pt x="13921" y="3018"/>
                  </a:cubicBezTo>
                  <a:cubicBezTo>
                    <a:pt x="13817" y="2495"/>
                    <a:pt x="13667" y="1987"/>
                    <a:pt x="13488" y="1479"/>
                  </a:cubicBezTo>
                  <a:cubicBezTo>
                    <a:pt x="13339" y="1046"/>
                    <a:pt x="13189" y="553"/>
                    <a:pt x="12831" y="240"/>
                  </a:cubicBezTo>
                  <a:cubicBezTo>
                    <a:pt x="12667" y="105"/>
                    <a:pt x="12457" y="16"/>
                    <a:pt x="12248" y="1"/>
                  </a:cubicBezTo>
                  <a:close/>
                </a:path>
              </a:pathLst>
            </a:custGeom>
            <a:solidFill>
              <a:srgbClr val="FA9E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25;p63"/>
            <p:cNvSpPr/>
            <p:nvPr/>
          </p:nvSpPr>
          <p:spPr>
            <a:xfrm>
              <a:off x="-685975" y="3660663"/>
              <a:ext cx="175150" cy="77325"/>
            </a:xfrm>
            <a:custGeom>
              <a:avLst/>
              <a:gdLst/>
              <a:ahLst/>
              <a:cxnLst/>
              <a:rect l="l" t="t" r="r" b="b"/>
              <a:pathLst>
                <a:path w="7006" h="3093" fill="none" extrusionOk="0">
                  <a:moveTo>
                    <a:pt x="1" y="1"/>
                  </a:moveTo>
                  <a:lnTo>
                    <a:pt x="7006" y="3093"/>
                  </a:lnTo>
                </a:path>
              </a:pathLst>
            </a:custGeom>
            <a:noFill/>
            <a:ln w="4850" cap="rnd" cmpd="sng">
              <a:solidFill>
                <a:srgbClr val="2B29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26;p63"/>
            <p:cNvSpPr/>
            <p:nvPr/>
          </p:nvSpPr>
          <p:spPr>
            <a:xfrm>
              <a:off x="-677750" y="3616988"/>
              <a:ext cx="182600" cy="60875"/>
            </a:xfrm>
            <a:custGeom>
              <a:avLst/>
              <a:gdLst/>
              <a:ahLst/>
              <a:cxnLst/>
              <a:rect l="l" t="t" r="r" b="b"/>
              <a:pathLst>
                <a:path w="7304" h="2435" fill="none" extrusionOk="0">
                  <a:moveTo>
                    <a:pt x="0" y="0"/>
                  </a:moveTo>
                  <a:lnTo>
                    <a:pt x="7304" y="2435"/>
                  </a:lnTo>
                </a:path>
              </a:pathLst>
            </a:custGeom>
            <a:noFill/>
            <a:ln w="4850" cap="rnd" cmpd="sng">
              <a:solidFill>
                <a:srgbClr val="2B29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27;p63"/>
            <p:cNvSpPr/>
            <p:nvPr/>
          </p:nvSpPr>
          <p:spPr>
            <a:xfrm>
              <a:off x="-613150" y="3580763"/>
              <a:ext cx="123975" cy="45200"/>
            </a:xfrm>
            <a:custGeom>
              <a:avLst/>
              <a:gdLst/>
              <a:ahLst/>
              <a:cxnLst/>
              <a:rect l="l" t="t" r="r" b="b"/>
              <a:pathLst>
                <a:path w="4959" h="1808" fill="none" extrusionOk="0">
                  <a:moveTo>
                    <a:pt x="0" y="1"/>
                  </a:moveTo>
                  <a:lnTo>
                    <a:pt x="4959" y="1808"/>
                  </a:lnTo>
                </a:path>
              </a:pathLst>
            </a:custGeom>
            <a:noFill/>
            <a:ln w="4850" cap="rnd" cmpd="sng">
              <a:solidFill>
                <a:srgbClr val="2B29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28;p63"/>
            <p:cNvSpPr/>
            <p:nvPr/>
          </p:nvSpPr>
          <p:spPr>
            <a:xfrm>
              <a:off x="-1165400" y="3446338"/>
              <a:ext cx="359225" cy="354300"/>
            </a:xfrm>
            <a:custGeom>
              <a:avLst/>
              <a:gdLst/>
              <a:ahLst/>
              <a:cxnLst/>
              <a:rect l="l" t="t" r="r" b="b"/>
              <a:pathLst>
                <a:path w="14369" h="14172" extrusionOk="0">
                  <a:moveTo>
                    <a:pt x="2106" y="1"/>
                  </a:moveTo>
                  <a:cubicBezTo>
                    <a:pt x="1882" y="16"/>
                    <a:pt x="1688" y="105"/>
                    <a:pt x="1523" y="240"/>
                  </a:cubicBezTo>
                  <a:cubicBezTo>
                    <a:pt x="1165" y="553"/>
                    <a:pt x="1016" y="1046"/>
                    <a:pt x="866" y="1479"/>
                  </a:cubicBezTo>
                  <a:cubicBezTo>
                    <a:pt x="687" y="1987"/>
                    <a:pt x="538" y="2495"/>
                    <a:pt x="418" y="3018"/>
                  </a:cubicBezTo>
                  <a:cubicBezTo>
                    <a:pt x="194" y="4048"/>
                    <a:pt x="75" y="5124"/>
                    <a:pt x="45" y="6184"/>
                  </a:cubicBezTo>
                  <a:cubicBezTo>
                    <a:pt x="0" y="8365"/>
                    <a:pt x="269" y="10531"/>
                    <a:pt x="568" y="12681"/>
                  </a:cubicBezTo>
                  <a:cubicBezTo>
                    <a:pt x="627" y="13159"/>
                    <a:pt x="687" y="13652"/>
                    <a:pt x="1120" y="13936"/>
                  </a:cubicBezTo>
                  <a:cubicBezTo>
                    <a:pt x="1408" y="14120"/>
                    <a:pt x="1758" y="14171"/>
                    <a:pt x="2095" y="14171"/>
                  </a:cubicBezTo>
                  <a:cubicBezTo>
                    <a:pt x="2195" y="14171"/>
                    <a:pt x="2294" y="14167"/>
                    <a:pt x="2390" y="14160"/>
                  </a:cubicBezTo>
                  <a:cubicBezTo>
                    <a:pt x="5646" y="13966"/>
                    <a:pt x="8812" y="13055"/>
                    <a:pt x="11680" y="11501"/>
                  </a:cubicBezTo>
                  <a:cubicBezTo>
                    <a:pt x="12128" y="11262"/>
                    <a:pt x="12576" y="11008"/>
                    <a:pt x="13009" y="10725"/>
                  </a:cubicBezTo>
                  <a:cubicBezTo>
                    <a:pt x="13397" y="10486"/>
                    <a:pt x="13726" y="10172"/>
                    <a:pt x="13980" y="9784"/>
                  </a:cubicBezTo>
                  <a:cubicBezTo>
                    <a:pt x="14174" y="9455"/>
                    <a:pt x="14368" y="8888"/>
                    <a:pt x="13920" y="8649"/>
                  </a:cubicBezTo>
                  <a:cubicBezTo>
                    <a:pt x="13816" y="8589"/>
                    <a:pt x="13696" y="8574"/>
                    <a:pt x="13577" y="8574"/>
                  </a:cubicBezTo>
                  <a:cubicBezTo>
                    <a:pt x="13636" y="8469"/>
                    <a:pt x="13711" y="8380"/>
                    <a:pt x="13786" y="8275"/>
                  </a:cubicBezTo>
                  <a:cubicBezTo>
                    <a:pt x="13890" y="8111"/>
                    <a:pt x="13995" y="7962"/>
                    <a:pt x="14085" y="7812"/>
                  </a:cubicBezTo>
                  <a:cubicBezTo>
                    <a:pt x="14189" y="7678"/>
                    <a:pt x="14264" y="7514"/>
                    <a:pt x="14279" y="7349"/>
                  </a:cubicBezTo>
                  <a:cubicBezTo>
                    <a:pt x="14249" y="7065"/>
                    <a:pt x="14040" y="6841"/>
                    <a:pt x="13756" y="6797"/>
                  </a:cubicBezTo>
                  <a:cubicBezTo>
                    <a:pt x="13691" y="6779"/>
                    <a:pt x="13624" y="6771"/>
                    <a:pt x="13556" y="6771"/>
                  </a:cubicBezTo>
                  <a:cubicBezTo>
                    <a:pt x="13453" y="6771"/>
                    <a:pt x="13348" y="6790"/>
                    <a:pt x="13248" y="6826"/>
                  </a:cubicBezTo>
                  <a:cubicBezTo>
                    <a:pt x="13368" y="6573"/>
                    <a:pt x="13427" y="6289"/>
                    <a:pt x="13412" y="6005"/>
                  </a:cubicBezTo>
                  <a:cubicBezTo>
                    <a:pt x="13397" y="5676"/>
                    <a:pt x="13233" y="5378"/>
                    <a:pt x="12979" y="5184"/>
                  </a:cubicBezTo>
                  <a:cubicBezTo>
                    <a:pt x="12801" y="5069"/>
                    <a:pt x="12609" y="5030"/>
                    <a:pt x="12415" y="5030"/>
                  </a:cubicBezTo>
                  <a:cubicBezTo>
                    <a:pt x="12202" y="5030"/>
                    <a:pt x="11987" y="5077"/>
                    <a:pt x="11784" y="5124"/>
                  </a:cubicBezTo>
                  <a:lnTo>
                    <a:pt x="10664" y="5378"/>
                  </a:lnTo>
                  <a:cubicBezTo>
                    <a:pt x="10769" y="4989"/>
                    <a:pt x="11053" y="4631"/>
                    <a:pt x="10933" y="4198"/>
                  </a:cubicBezTo>
                  <a:cubicBezTo>
                    <a:pt x="10873" y="4004"/>
                    <a:pt x="10724" y="3839"/>
                    <a:pt x="10515" y="3765"/>
                  </a:cubicBezTo>
                  <a:cubicBezTo>
                    <a:pt x="10432" y="3742"/>
                    <a:pt x="10349" y="3733"/>
                    <a:pt x="10264" y="3733"/>
                  </a:cubicBezTo>
                  <a:cubicBezTo>
                    <a:pt x="10072" y="3733"/>
                    <a:pt x="9875" y="3778"/>
                    <a:pt x="9678" y="3809"/>
                  </a:cubicBezTo>
                  <a:cubicBezTo>
                    <a:pt x="8603" y="4019"/>
                    <a:pt x="7513" y="4257"/>
                    <a:pt x="6437" y="4467"/>
                  </a:cubicBezTo>
                  <a:cubicBezTo>
                    <a:pt x="5482" y="4628"/>
                    <a:pt x="4502" y="4802"/>
                    <a:pt x="3542" y="4802"/>
                  </a:cubicBezTo>
                  <a:cubicBezTo>
                    <a:pt x="3436" y="4802"/>
                    <a:pt x="3331" y="4800"/>
                    <a:pt x="3226" y="4795"/>
                  </a:cubicBezTo>
                  <a:cubicBezTo>
                    <a:pt x="2868" y="4780"/>
                    <a:pt x="2464" y="4706"/>
                    <a:pt x="2211" y="4437"/>
                  </a:cubicBezTo>
                  <a:cubicBezTo>
                    <a:pt x="2196" y="3959"/>
                    <a:pt x="2211" y="3481"/>
                    <a:pt x="2270" y="3003"/>
                  </a:cubicBezTo>
                  <a:cubicBezTo>
                    <a:pt x="2405" y="2077"/>
                    <a:pt x="2688" y="1061"/>
                    <a:pt x="2330" y="135"/>
                  </a:cubicBezTo>
                  <a:cubicBezTo>
                    <a:pt x="2285" y="61"/>
                    <a:pt x="2196" y="1"/>
                    <a:pt x="2106" y="1"/>
                  </a:cubicBezTo>
                  <a:close/>
                </a:path>
              </a:pathLst>
            </a:custGeom>
            <a:solidFill>
              <a:srgbClr val="FA9E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29;p63"/>
            <p:cNvSpPr/>
            <p:nvPr/>
          </p:nvSpPr>
          <p:spPr>
            <a:xfrm>
              <a:off x="-1001125" y="3660663"/>
              <a:ext cx="174775" cy="77325"/>
            </a:xfrm>
            <a:custGeom>
              <a:avLst/>
              <a:gdLst/>
              <a:ahLst/>
              <a:cxnLst/>
              <a:rect l="l" t="t" r="r" b="b"/>
              <a:pathLst>
                <a:path w="6991" h="3093" fill="none" extrusionOk="0">
                  <a:moveTo>
                    <a:pt x="6991" y="1"/>
                  </a:moveTo>
                  <a:lnTo>
                    <a:pt x="1" y="3093"/>
                  </a:lnTo>
                </a:path>
              </a:pathLst>
            </a:custGeom>
            <a:noFill/>
            <a:ln w="4850" cap="rnd" cmpd="sng">
              <a:solidFill>
                <a:srgbClr val="2B29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30;p63"/>
            <p:cNvSpPr/>
            <p:nvPr/>
          </p:nvSpPr>
          <p:spPr>
            <a:xfrm>
              <a:off x="-1016800" y="3616988"/>
              <a:ext cx="182250" cy="60875"/>
            </a:xfrm>
            <a:custGeom>
              <a:avLst/>
              <a:gdLst/>
              <a:ahLst/>
              <a:cxnLst/>
              <a:rect l="l" t="t" r="r" b="b"/>
              <a:pathLst>
                <a:path w="7290" h="2435" fill="none" extrusionOk="0">
                  <a:moveTo>
                    <a:pt x="7289" y="0"/>
                  </a:moveTo>
                  <a:lnTo>
                    <a:pt x="0" y="2435"/>
                  </a:lnTo>
                </a:path>
              </a:pathLst>
            </a:custGeom>
            <a:noFill/>
            <a:ln w="4850" cap="rnd" cmpd="sng">
              <a:solidFill>
                <a:srgbClr val="2B29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31;p63"/>
            <p:cNvSpPr/>
            <p:nvPr/>
          </p:nvSpPr>
          <p:spPr>
            <a:xfrm>
              <a:off x="-1023150" y="3580763"/>
              <a:ext cx="124000" cy="45200"/>
            </a:xfrm>
            <a:custGeom>
              <a:avLst/>
              <a:gdLst/>
              <a:ahLst/>
              <a:cxnLst/>
              <a:rect l="l" t="t" r="r" b="b"/>
              <a:pathLst>
                <a:path w="4960" h="1808" fill="none" extrusionOk="0">
                  <a:moveTo>
                    <a:pt x="4959" y="1"/>
                  </a:moveTo>
                  <a:lnTo>
                    <a:pt x="1" y="1808"/>
                  </a:lnTo>
                </a:path>
              </a:pathLst>
            </a:custGeom>
            <a:noFill/>
            <a:ln w="4850" cap="rnd" cmpd="sng">
              <a:solidFill>
                <a:srgbClr val="2B29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32;p63"/>
            <p:cNvSpPr/>
            <p:nvPr/>
          </p:nvSpPr>
          <p:spPr>
            <a:xfrm>
              <a:off x="-610925" y="1920263"/>
              <a:ext cx="25" cy="25"/>
            </a:xfrm>
            <a:custGeom>
              <a:avLst/>
              <a:gdLst/>
              <a:ahLst/>
              <a:cxnLst/>
              <a:rect l="l" t="t" r="r" b="b"/>
              <a:pathLst>
                <a:path w="1" h="1" extrusionOk="0">
                  <a:moveTo>
                    <a:pt x="1" y="1"/>
                  </a:moveTo>
                  <a:close/>
                </a:path>
              </a:pathLst>
            </a:custGeom>
            <a:solidFill>
              <a:srgbClr val="1F0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10654;p82"/>
          <p:cNvGrpSpPr/>
          <p:nvPr/>
        </p:nvGrpSpPr>
        <p:grpSpPr>
          <a:xfrm>
            <a:off x="2718546" y="3178620"/>
            <a:ext cx="301161" cy="339535"/>
            <a:chOff x="3299850" y="238575"/>
            <a:chExt cx="427725" cy="482225"/>
          </a:xfrm>
          <a:solidFill>
            <a:schemeClr val="tx2"/>
          </a:solidFill>
        </p:grpSpPr>
        <p:sp>
          <p:nvSpPr>
            <p:cNvPr id="56" name="Google Shape;10655;p82"/>
            <p:cNvSpPr/>
            <p:nvPr/>
          </p:nvSpPr>
          <p:spPr>
            <a:xfrm>
              <a:off x="3299850" y="323500"/>
              <a:ext cx="427725" cy="397300"/>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7" name="Google Shape;10656;p82"/>
            <p:cNvSpPr/>
            <p:nvPr/>
          </p:nvSpPr>
          <p:spPr>
            <a:xfrm>
              <a:off x="3467650" y="238575"/>
              <a:ext cx="46525" cy="56650"/>
            </a:xfrm>
            <a:custGeom>
              <a:avLst/>
              <a:gdLst/>
              <a:ahLst/>
              <a:cxnLst/>
              <a:rect l="l" t="t" r="r" b="b"/>
              <a:pathLst>
                <a:path w="1861" h="2266" extrusionOk="0">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8" name="Google Shape;10657;p82"/>
            <p:cNvSpPr/>
            <p:nvPr/>
          </p:nvSpPr>
          <p:spPr>
            <a:xfrm>
              <a:off x="3566675" y="238575"/>
              <a:ext cx="46525" cy="56675"/>
            </a:xfrm>
            <a:custGeom>
              <a:avLst/>
              <a:gdLst/>
              <a:ahLst/>
              <a:cxnLst/>
              <a:rect l="l" t="t" r="r" b="b"/>
              <a:pathLst>
                <a:path w="1861" h="2267" extrusionOk="0">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9" name="Google Shape;10658;p82"/>
            <p:cNvSpPr/>
            <p:nvPr/>
          </p:nvSpPr>
          <p:spPr>
            <a:xfrm>
              <a:off x="361122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0" name="Google Shape;10659;p82"/>
            <p:cNvSpPr/>
            <p:nvPr/>
          </p:nvSpPr>
          <p:spPr>
            <a:xfrm>
              <a:off x="341307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18" name="Google Shape;2716;p63"/>
          <p:cNvSpPr/>
          <p:nvPr/>
        </p:nvSpPr>
        <p:spPr>
          <a:xfrm>
            <a:off x="6364455" y="4241646"/>
            <a:ext cx="412907" cy="371083"/>
          </a:xfrm>
          <a:custGeom>
            <a:avLst/>
            <a:gdLst/>
            <a:ahLst/>
            <a:cxnLst/>
            <a:rect l="l" t="t" r="r" b="b"/>
            <a:pathLst>
              <a:path w="9739" h="9500" extrusionOk="0">
                <a:moveTo>
                  <a:pt x="4869" y="0"/>
                </a:moveTo>
                <a:cubicBezTo>
                  <a:pt x="2181" y="0"/>
                  <a:pt x="0" y="2121"/>
                  <a:pt x="0" y="4750"/>
                </a:cubicBezTo>
                <a:cubicBezTo>
                  <a:pt x="0" y="7379"/>
                  <a:pt x="2181" y="9499"/>
                  <a:pt x="4869" y="9499"/>
                </a:cubicBezTo>
                <a:cubicBezTo>
                  <a:pt x="7558" y="9499"/>
                  <a:pt x="9738" y="7379"/>
                  <a:pt x="9738" y="4750"/>
                </a:cubicBezTo>
                <a:cubicBezTo>
                  <a:pt x="9738" y="2121"/>
                  <a:pt x="7558" y="0"/>
                  <a:pt x="4869"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2818;p64"/>
          <p:cNvGrpSpPr/>
          <p:nvPr/>
        </p:nvGrpSpPr>
        <p:grpSpPr>
          <a:xfrm rot="451006">
            <a:off x="6441386" y="4285825"/>
            <a:ext cx="241215" cy="282893"/>
            <a:chOff x="9065175" y="1446600"/>
            <a:chExt cx="682175" cy="2603425"/>
          </a:xfrm>
        </p:grpSpPr>
        <p:sp>
          <p:nvSpPr>
            <p:cNvPr id="147" name="Google Shape;2819;p64"/>
            <p:cNvSpPr/>
            <p:nvPr/>
          </p:nvSpPr>
          <p:spPr>
            <a:xfrm>
              <a:off x="9086850" y="1508200"/>
              <a:ext cx="610475" cy="2541825"/>
            </a:xfrm>
            <a:custGeom>
              <a:avLst/>
              <a:gdLst/>
              <a:ahLst/>
              <a:cxnLst/>
              <a:rect l="l" t="t" r="r" b="b"/>
              <a:pathLst>
                <a:path w="24419" h="101673" extrusionOk="0">
                  <a:moveTo>
                    <a:pt x="3036" y="0"/>
                  </a:moveTo>
                  <a:cubicBezTo>
                    <a:pt x="2703" y="0"/>
                    <a:pt x="2402" y="267"/>
                    <a:pt x="2402" y="601"/>
                  </a:cubicBezTo>
                  <a:cubicBezTo>
                    <a:pt x="2102" y="9474"/>
                    <a:pt x="7740" y="14010"/>
                    <a:pt x="13143" y="18380"/>
                  </a:cubicBezTo>
                  <a:cubicBezTo>
                    <a:pt x="18280" y="22550"/>
                    <a:pt x="23151" y="26452"/>
                    <a:pt x="22917" y="33824"/>
                  </a:cubicBezTo>
                  <a:cubicBezTo>
                    <a:pt x="22650" y="41997"/>
                    <a:pt x="17346" y="45633"/>
                    <a:pt x="11709" y="49502"/>
                  </a:cubicBezTo>
                  <a:cubicBezTo>
                    <a:pt x="6205" y="53305"/>
                    <a:pt x="534" y="57208"/>
                    <a:pt x="268" y="65614"/>
                  </a:cubicBezTo>
                  <a:cubicBezTo>
                    <a:pt x="1" y="73553"/>
                    <a:pt x="4804" y="77522"/>
                    <a:pt x="9908" y="81725"/>
                  </a:cubicBezTo>
                  <a:cubicBezTo>
                    <a:pt x="15378" y="86229"/>
                    <a:pt x="21049" y="90899"/>
                    <a:pt x="20715" y="101039"/>
                  </a:cubicBezTo>
                  <a:cubicBezTo>
                    <a:pt x="20715" y="101373"/>
                    <a:pt x="20982" y="101673"/>
                    <a:pt x="21316" y="101673"/>
                  </a:cubicBezTo>
                  <a:cubicBezTo>
                    <a:pt x="21683" y="101673"/>
                    <a:pt x="21950" y="101406"/>
                    <a:pt x="21950" y="101072"/>
                  </a:cubicBezTo>
                  <a:cubicBezTo>
                    <a:pt x="22283" y="90265"/>
                    <a:pt x="16146" y="85194"/>
                    <a:pt x="10708" y="80725"/>
                  </a:cubicBezTo>
                  <a:cubicBezTo>
                    <a:pt x="5838" y="76722"/>
                    <a:pt x="1268" y="72952"/>
                    <a:pt x="1502" y="65647"/>
                  </a:cubicBezTo>
                  <a:cubicBezTo>
                    <a:pt x="1769" y="57875"/>
                    <a:pt x="6939" y="54306"/>
                    <a:pt x="12410" y="50536"/>
                  </a:cubicBezTo>
                  <a:cubicBezTo>
                    <a:pt x="18047" y="46633"/>
                    <a:pt x="23851" y="42631"/>
                    <a:pt x="24151" y="33858"/>
                  </a:cubicBezTo>
                  <a:cubicBezTo>
                    <a:pt x="24418" y="25852"/>
                    <a:pt x="19081" y="21549"/>
                    <a:pt x="13944" y="17413"/>
                  </a:cubicBezTo>
                  <a:cubicBezTo>
                    <a:pt x="8507" y="13043"/>
                    <a:pt x="3370" y="8906"/>
                    <a:pt x="3637" y="634"/>
                  </a:cubicBezTo>
                  <a:cubicBezTo>
                    <a:pt x="3637" y="300"/>
                    <a:pt x="3370" y="0"/>
                    <a:pt x="3036" y="0"/>
                  </a:cubicBezTo>
                  <a:close/>
                </a:path>
              </a:pathLst>
            </a:custGeom>
            <a:solidFill>
              <a:srgbClr val="E54E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8" name="Google Shape;2820;p64"/>
            <p:cNvSpPr/>
            <p:nvPr/>
          </p:nvSpPr>
          <p:spPr>
            <a:xfrm>
              <a:off x="9065175" y="1446600"/>
              <a:ext cx="682175" cy="2586000"/>
            </a:xfrm>
            <a:custGeom>
              <a:avLst/>
              <a:gdLst/>
              <a:ahLst/>
              <a:cxnLst/>
              <a:rect l="l" t="t" r="r" b="b"/>
              <a:pathLst>
                <a:path w="27287" h="103440" extrusionOk="0">
                  <a:moveTo>
                    <a:pt x="25601" y="0"/>
                  </a:moveTo>
                  <a:cubicBezTo>
                    <a:pt x="25266" y="0"/>
                    <a:pt x="24931" y="246"/>
                    <a:pt x="24985" y="696"/>
                  </a:cubicBezTo>
                  <a:cubicBezTo>
                    <a:pt x="25952" y="9969"/>
                    <a:pt x="19948" y="14573"/>
                    <a:pt x="13610" y="19443"/>
                  </a:cubicBezTo>
                  <a:cubicBezTo>
                    <a:pt x="8140" y="23679"/>
                    <a:pt x="2469" y="28016"/>
                    <a:pt x="2202" y="35588"/>
                  </a:cubicBezTo>
                  <a:cubicBezTo>
                    <a:pt x="1902" y="45328"/>
                    <a:pt x="7639" y="49698"/>
                    <a:pt x="13210" y="53901"/>
                  </a:cubicBezTo>
                  <a:cubicBezTo>
                    <a:pt x="18213" y="57704"/>
                    <a:pt x="22983" y="61306"/>
                    <a:pt x="22717" y="68778"/>
                  </a:cubicBezTo>
                  <a:cubicBezTo>
                    <a:pt x="22483" y="76350"/>
                    <a:pt x="17513" y="80020"/>
                    <a:pt x="12242" y="83922"/>
                  </a:cubicBezTo>
                  <a:cubicBezTo>
                    <a:pt x="6405" y="88259"/>
                    <a:pt x="334" y="92762"/>
                    <a:pt x="0" y="102803"/>
                  </a:cubicBezTo>
                  <a:cubicBezTo>
                    <a:pt x="0" y="103136"/>
                    <a:pt x="267" y="103436"/>
                    <a:pt x="601" y="103436"/>
                  </a:cubicBezTo>
                  <a:cubicBezTo>
                    <a:pt x="622" y="103438"/>
                    <a:pt x="642" y="103439"/>
                    <a:pt x="662" y="103439"/>
                  </a:cubicBezTo>
                  <a:cubicBezTo>
                    <a:pt x="997" y="103439"/>
                    <a:pt x="1236" y="103182"/>
                    <a:pt x="1268" y="102836"/>
                  </a:cubicBezTo>
                  <a:cubicBezTo>
                    <a:pt x="1568" y="93429"/>
                    <a:pt x="7372" y="89126"/>
                    <a:pt x="13010" y="84957"/>
                  </a:cubicBezTo>
                  <a:cubicBezTo>
                    <a:pt x="18280" y="81054"/>
                    <a:pt x="23717" y="76951"/>
                    <a:pt x="23984" y="68845"/>
                  </a:cubicBezTo>
                  <a:cubicBezTo>
                    <a:pt x="24251" y="60706"/>
                    <a:pt x="19014" y="56770"/>
                    <a:pt x="13944" y="52934"/>
                  </a:cubicBezTo>
                  <a:cubicBezTo>
                    <a:pt x="8640" y="48897"/>
                    <a:pt x="3169" y="44761"/>
                    <a:pt x="3470" y="35621"/>
                  </a:cubicBezTo>
                  <a:cubicBezTo>
                    <a:pt x="3703" y="28650"/>
                    <a:pt x="8873" y="24680"/>
                    <a:pt x="14377" y="20444"/>
                  </a:cubicBezTo>
                  <a:cubicBezTo>
                    <a:pt x="20715" y="15573"/>
                    <a:pt x="27287" y="10570"/>
                    <a:pt x="26219" y="563"/>
                  </a:cubicBezTo>
                  <a:cubicBezTo>
                    <a:pt x="26173" y="179"/>
                    <a:pt x="25887" y="0"/>
                    <a:pt x="25601" y="0"/>
                  </a:cubicBezTo>
                  <a:close/>
                </a:path>
              </a:pathLst>
            </a:custGeom>
            <a:solidFill>
              <a:srgbClr val="4A66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9" name="Google Shape;2821;p64"/>
            <p:cNvSpPr/>
            <p:nvPr/>
          </p:nvSpPr>
          <p:spPr>
            <a:xfrm>
              <a:off x="9240300" y="3247475"/>
              <a:ext cx="393750" cy="199625"/>
            </a:xfrm>
            <a:custGeom>
              <a:avLst/>
              <a:gdLst/>
              <a:ahLst/>
              <a:cxnLst/>
              <a:rect l="l" t="t" r="r" b="b"/>
              <a:pathLst>
                <a:path w="15750" h="7985" extrusionOk="0">
                  <a:moveTo>
                    <a:pt x="15158" y="0"/>
                  </a:moveTo>
                  <a:cubicBezTo>
                    <a:pt x="15101" y="0"/>
                    <a:pt x="15040" y="14"/>
                    <a:pt x="14978" y="46"/>
                  </a:cubicBezTo>
                  <a:lnTo>
                    <a:pt x="401" y="7184"/>
                  </a:lnTo>
                  <a:cubicBezTo>
                    <a:pt x="0" y="7384"/>
                    <a:pt x="134" y="7985"/>
                    <a:pt x="601" y="7985"/>
                  </a:cubicBezTo>
                  <a:cubicBezTo>
                    <a:pt x="668" y="7951"/>
                    <a:pt x="701" y="7951"/>
                    <a:pt x="768" y="7918"/>
                  </a:cubicBezTo>
                  <a:lnTo>
                    <a:pt x="15345" y="813"/>
                  </a:lnTo>
                  <a:cubicBezTo>
                    <a:pt x="15749" y="582"/>
                    <a:pt x="15528" y="0"/>
                    <a:pt x="15158" y="0"/>
                  </a:cubicBezTo>
                  <a:close/>
                </a:path>
              </a:pathLst>
            </a:custGeom>
            <a:solidFill>
              <a:srgbClr val="E54E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0" name="Google Shape;2822;p64"/>
            <p:cNvSpPr/>
            <p:nvPr/>
          </p:nvSpPr>
          <p:spPr>
            <a:xfrm>
              <a:off x="9142725" y="3083225"/>
              <a:ext cx="497100" cy="243800"/>
            </a:xfrm>
            <a:custGeom>
              <a:avLst/>
              <a:gdLst/>
              <a:ahLst/>
              <a:cxnLst/>
              <a:rect l="l" t="t" r="r" b="b"/>
              <a:pathLst>
                <a:path w="19884" h="9752" extrusionOk="0">
                  <a:moveTo>
                    <a:pt x="19267" y="1"/>
                  </a:moveTo>
                  <a:cubicBezTo>
                    <a:pt x="19208" y="1"/>
                    <a:pt x="19146" y="14"/>
                    <a:pt x="19081" y="44"/>
                  </a:cubicBezTo>
                  <a:lnTo>
                    <a:pt x="401" y="8951"/>
                  </a:lnTo>
                  <a:cubicBezTo>
                    <a:pt x="1" y="9151"/>
                    <a:pt x="167" y="9718"/>
                    <a:pt x="601" y="9751"/>
                  </a:cubicBezTo>
                  <a:cubicBezTo>
                    <a:pt x="668" y="9751"/>
                    <a:pt x="701" y="9718"/>
                    <a:pt x="768" y="9684"/>
                  </a:cubicBezTo>
                  <a:lnTo>
                    <a:pt x="19448" y="811"/>
                  </a:lnTo>
                  <a:cubicBezTo>
                    <a:pt x="19883" y="608"/>
                    <a:pt x="19662" y="1"/>
                    <a:pt x="19267" y="1"/>
                  </a:cubicBezTo>
                  <a:close/>
                </a:path>
              </a:pathLst>
            </a:custGeom>
            <a:solidFill>
              <a:srgbClr val="E54E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1" name="Google Shape;2823;p64"/>
            <p:cNvSpPr/>
            <p:nvPr/>
          </p:nvSpPr>
          <p:spPr>
            <a:xfrm>
              <a:off x="9113550" y="2938925"/>
              <a:ext cx="459600" cy="234650"/>
            </a:xfrm>
            <a:custGeom>
              <a:avLst/>
              <a:gdLst/>
              <a:ahLst/>
              <a:cxnLst/>
              <a:rect l="l" t="t" r="r" b="b"/>
              <a:pathLst>
                <a:path w="18384" h="9386" extrusionOk="0">
                  <a:moveTo>
                    <a:pt x="17794" y="0"/>
                  </a:moveTo>
                  <a:cubicBezTo>
                    <a:pt x="17736" y="0"/>
                    <a:pt x="17675" y="14"/>
                    <a:pt x="17613" y="45"/>
                  </a:cubicBezTo>
                  <a:lnTo>
                    <a:pt x="400" y="8585"/>
                  </a:lnTo>
                  <a:cubicBezTo>
                    <a:pt x="0" y="8785"/>
                    <a:pt x="134" y="9385"/>
                    <a:pt x="601" y="9385"/>
                  </a:cubicBezTo>
                  <a:cubicBezTo>
                    <a:pt x="667" y="9385"/>
                    <a:pt x="734" y="9352"/>
                    <a:pt x="801" y="9319"/>
                  </a:cubicBezTo>
                  <a:lnTo>
                    <a:pt x="17980" y="779"/>
                  </a:lnTo>
                  <a:cubicBezTo>
                    <a:pt x="18384" y="577"/>
                    <a:pt x="18163" y="0"/>
                    <a:pt x="17794" y="0"/>
                  </a:cubicBezTo>
                  <a:close/>
                </a:path>
              </a:pathLst>
            </a:custGeom>
            <a:solidFill>
              <a:srgbClr val="E54E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2" name="Google Shape;2824;p64"/>
            <p:cNvSpPr/>
            <p:nvPr/>
          </p:nvSpPr>
          <p:spPr>
            <a:xfrm>
              <a:off x="9164400" y="2824375"/>
              <a:ext cx="297550" cy="156550"/>
            </a:xfrm>
            <a:custGeom>
              <a:avLst/>
              <a:gdLst/>
              <a:ahLst/>
              <a:cxnLst/>
              <a:rect l="l" t="t" r="r" b="b"/>
              <a:pathLst>
                <a:path w="11902" h="6262" extrusionOk="0">
                  <a:moveTo>
                    <a:pt x="11322" y="0"/>
                  </a:moveTo>
                  <a:cubicBezTo>
                    <a:pt x="11256" y="0"/>
                    <a:pt x="11184" y="18"/>
                    <a:pt x="11109" y="58"/>
                  </a:cubicBezTo>
                  <a:lnTo>
                    <a:pt x="368" y="5461"/>
                  </a:lnTo>
                  <a:cubicBezTo>
                    <a:pt x="1" y="5662"/>
                    <a:pt x="134" y="6262"/>
                    <a:pt x="568" y="6262"/>
                  </a:cubicBezTo>
                  <a:cubicBezTo>
                    <a:pt x="635" y="6262"/>
                    <a:pt x="701" y="6229"/>
                    <a:pt x="768" y="6195"/>
                  </a:cubicBezTo>
                  <a:lnTo>
                    <a:pt x="11476" y="791"/>
                  </a:lnTo>
                  <a:cubicBezTo>
                    <a:pt x="11901" y="564"/>
                    <a:pt x="11700" y="0"/>
                    <a:pt x="11322" y="0"/>
                  </a:cubicBezTo>
                  <a:close/>
                </a:path>
              </a:pathLst>
            </a:custGeom>
            <a:solidFill>
              <a:srgbClr val="E54E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3" name="Google Shape;2825;p64"/>
            <p:cNvSpPr/>
            <p:nvPr/>
          </p:nvSpPr>
          <p:spPr>
            <a:xfrm>
              <a:off x="9388725" y="3076125"/>
              <a:ext cx="261250" cy="134975"/>
            </a:xfrm>
            <a:custGeom>
              <a:avLst/>
              <a:gdLst/>
              <a:ahLst/>
              <a:cxnLst/>
              <a:rect l="l" t="t" r="r" b="b"/>
              <a:pathLst>
                <a:path w="10450" h="5399" extrusionOk="0">
                  <a:moveTo>
                    <a:pt x="9540" y="1"/>
                  </a:moveTo>
                  <a:cubicBezTo>
                    <a:pt x="9456" y="1"/>
                    <a:pt x="9367" y="19"/>
                    <a:pt x="9274" y="61"/>
                  </a:cubicBezTo>
                  <a:lnTo>
                    <a:pt x="601" y="4198"/>
                  </a:lnTo>
                  <a:cubicBezTo>
                    <a:pt x="1" y="4498"/>
                    <a:pt x="201" y="5399"/>
                    <a:pt x="868" y="5399"/>
                  </a:cubicBezTo>
                  <a:cubicBezTo>
                    <a:pt x="968" y="5399"/>
                    <a:pt x="1035" y="5365"/>
                    <a:pt x="1135" y="5332"/>
                  </a:cubicBezTo>
                  <a:lnTo>
                    <a:pt x="9808" y="1196"/>
                  </a:lnTo>
                  <a:cubicBezTo>
                    <a:pt x="10449" y="904"/>
                    <a:pt x="10122" y="1"/>
                    <a:pt x="9540" y="1"/>
                  </a:cubicBezTo>
                  <a:close/>
                </a:path>
              </a:pathLst>
            </a:custGeom>
            <a:solidFill>
              <a:srgbClr val="4A66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4" name="Google Shape;2826;p64"/>
            <p:cNvSpPr/>
            <p:nvPr/>
          </p:nvSpPr>
          <p:spPr>
            <a:xfrm>
              <a:off x="9332025" y="2929875"/>
              <a:ext cx="253475" cy="135300"/>
            </a:xfrm>
            <a:custGeom>
              <a:avLst/>
              <a:gdLst/>
              <a:ahLst/>
              <a:cxnLst/>
              <a:rect l="l" t="t" r="r" b="b"/>
              <a:pathLst>
                <a:path w="10139" h="5412" extrusionOk="0">
                  <a:moveTo>
                    <a:pt x="9245" y="0"/>
                  </a:moveTo>
                  <a:cubicBezTo>
                    <a:pt x="9150" y="0"/>
                    <a:pt x="9048" y="23"/>
                    <a:pt x="8940" y="74"/>
                  </a:cubicBezTo>
                  <a:lnTo>
                    <a:pt x="568" y="4244"/>
                  </a:lnTo>
                  <a:cubicBezTo>
                    <a:pt x="1" y="4544"/>
                    <a:pt x="201" y="5411"/>
                    <a:pt x="868" y="5411"/>
                  </a:cubicBezTo>
                  <a:cubicBezTo>
                    <a:pt x="968" y="5411"/>
                    <a:pt x="1035" y="5411"/>
                    <a:pt x="1135" y="5344"/>
                  </a:cubicBezTo>
                  <a:lnTo>
                    <a:pt x="9507" y="1175"/>
                  </a:lnTo>
                  <a:cubicBezTo>
                    <a:pt x="10139" y="859"/>
                    <a:pt x="9832" y="0"/>
                    <a:pt x="9245" y="0"/>
                  </a:cubicBezTo>
                  <a:close/>
                </a:path>
              </a:pathLst>
            </a:custGeom>
            <a:solidFill>
              <a:srgbClr val="4A66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5" name="Google Shape;2827;p64"/>
            <p:cNvSpPr/>
            <p:nvPr/>
          </p:nvSpPr>
          <p:spPr>
            <a:xfrm>
              <a:off x="9305350" y="2816175"/>
              <a:ext cx="167450" cy="93875"/>
            </a:xfrm>
            <a:custGeom>
              <a:avLst/>
              <a:gdLst/>
              <a:ahLst/>
              <a:cxnLst/>
              <a:rect l="l" t="t" r="r" b="b"/>
              <a:pathLst>
                <a:path w="6698" h="3755" extrusionOk="0">
                  <a:moveTo>
                    <a:pt x="5823" y="1"/>
                  </a:moveTo>
                  <a:cubicBezTo>
                    <a:pt x="5724" y="1"/>
                    <a:pt x="5617" y="27"/>
                    <a:pt x="5504" y="85"/>
                  </a:cubicBezTo>
                  <a:lnTo>
                    <a:pt x="567" y="2587"/>
                  </a:lnTo>
                  <a:cubicBezTo>
                    <a:pt x="0" y="2887"/>
                    <a:pt x="200" y="3755"/>
                    <a:pt x="868" y="3755"/>
                  </a:cubicBezTo>
                  <a:cubicBezTo>
                    <a:pt x="968" y="3755"/>
                    <a:pt x="1068" y="3721"/>
                    <a:pt x="1134" y="3688"/>
                  </a:cubicBezTo>
                  <a:lnTo>
                    <a:pt x="6071" y="1186"/>
                  </a:lnTo>
                  <a:cubicBezTo>
                    <a:pt x="6698" y="873"/>
                    <a:pt x="6401" y="1"/>
                    <a:pt x="5823" y="1"/>
                  </a:cubicBezTo>
                  <a:close/>
                </a:path>
              </a:pathLst>
            </a:custGeom>
            <a:solidFill>
              <a:srgbClr val="4A66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6" name="Google Shape;2828;p64"/>
            <p:cNvSpPr/>
            <p:nvPr/>
          </p:nvSpPr>
          <p:spPr>
            <a:xfrm>
              <a:off x="9427100" y="3236800"/>
              <a:ext cx="221025" cy="117725"/>
            </a:xfrm>
            <a:custGeom>
              <a:avLst/>
              <a:gdLst/>
              <a:ahLst/>
              <a:cxnLst/>
              <a:rect l="l" t="t" r="r" b="b"/>
              <a:pathLst>
                <a:path w="8841" h="4709" extrusionOk="0">
                  <a:moveTo>
                    <a:pt x="7937" y="0"/>
                  </a:moveTo>
                  <a:cubicBezTo>
                    <a:pt x="7844" y="0"/>
                    <a:pt x="7744" y="22"/>
                    <a:pt x="7639" y="72"/>
                  </a:cubicBezTo>
                  <a:lnTo>
                    <a:pt x="601" y="3541"/>
                  </a:lnTo>
                  <a:cubicBezTo>
                    <a:pt x="0" y="3808"/>
                    <a:pt x="201" y="4709"/>
                    <a:pt x="868" y="4709"/>
                  </a:cubicBezTo>
                  <a:cubicBezTo>
                    <a:pt x="968" y="4709"/>
                    <a:pt x="1068" y="4676"/>
                    <a:pt x="1135" y="4642"/>
                  </a:cubicBezTo>
                  <a:lnTo>
                    <a:pt x="8206" y="1206"/>
                  </a:lnTo>
                  <a:cubicBezTo>
                    <a:pt x="8840" y="890"/>
                    <a:pt x="8528" y="0"/>
                    <a:pt x="7937" y="0"/>
                  </a:cubicBezTo>
                  <a:close/>
                </a:path>
              </a:pathLst>
            </a:custGeom>
            <a:solidFill>
              <a:srgbClr val="4A66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7" name="Google Shape;2829;p64"/>
            <p:cNvSpPr/>
            <p:nvPr/>
          </p:nvSpPr>
          <p:spPr>
            <a:xfrm>
              <a:off x="9149925" y="2478050"/>
              <a:ext cx="373100" cy="190150"/>
            </a:xfrm>
            <a:custGeom>
              <a:avLst/>
              <a:gdLst/>
              <a:ahLst/>
              <a:cxnLst/>
              <a:rect l="l" t="t" r="r" b="b"/>
              <a:pathLst>
                <a:path w="14924" h="7606" extrusionOk="0">
                  <a:moveTo>
                    <a:pt x="623" y="1"/>
                  </a:moveTo>
                  <a:cubicBezTo>
                    <a:pt x="236" y="1"/>
                    <a:pt x="0" y="604"/>
                    <a:pt x="480" y="801"/>
                  </a:cubicBezTo>
                  <a:lnTo>
                    <a:pt x="14156" y="7573"/>
                  </a:lnTo>
                  <a:cubicBezTo>
                    <a:pt x="14223" y="7606"/>
                    <a:pt x="14290" y="7606"/>
                    <a:pt x="14356" y="7606"/>
                  </a:cubicBezTo>
                  <a:cubicBezTo>
                    <a:pt x="14790" y="7606"/>
                    <a:pt x="14923" y="7006"/>
                    <a:pt x="14523" y="6805"/>
                  </a:cubicBezTo>
                  <a:lnTo>
                    <a:pt x="847" y="67"/>
                  </a:lnTo>
                  <a:cubicBezTo>
                    <a:pt x="769" y="21"/>
                    <a:pt x="694" y="1"/>
                    <a:pt x="623" y="1"/>
                  </a:cubicBezTo>
                  <a:close/>
                </a:path>
              </a:pathLst>
            </a:custGeom>
            <a:solidFill>
              <a:srgbClr val="E54E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8" name="Google Shape;2830;p64"/>
            <p:cNvSpPr/>
            <p:nvPr/>
          </p:nvSpPr>
          <p:spPr>
            <a:xfrm>
              <a:off x="9130475" y="2302375"/>
              <a:ext cx="494300" cy="252425"/>
            </a:xfrm>
            <a:custGeom>
              <a:avLst/>
              <a:gdLst/>
              <a:ahLst/>
              <a:cxnLst/>
              <a:rect l="l" t="t" r="r" b="b"/>
              <a:pathLst>
                <a:path w="19772" h="10097" extrusionOk="0">
                  <a:moveTo>
                    <a:pt x="605" y="0"/>
                  </a:moveTo>
                  <a:cubicBezTo>
                    <a:pt x="203" y="0"/>
                    <a:pt x="1" y="595"/>
                    <a:pt x="457" y="823"/>
                  </a:cubicBezTo>
                  <a:lnTo>
                    <a:pt x="18970" y="10063"/>
                  </a:lnTo>
                  <a:cubicBezTo>
                    <a:pt x="19037" y="10063"/>
                    <a:pt x="19104" y="10096"/>
                    <a:pt x="19171" y="10096"/>
                  </a:cubicBezTo>
                  <a:cubicBezTo>
                    <a:pt x="19604" y="10096"/>
                    <a:pt x="19771" y="9496"/>
                    <a:pt x="19371" y="9296"/>
                  </a:cubicBezTo>
                  <a:lnTo>
                    <a:pt x="824" y="56"/>
                  </a:lnTo>
                  <a:cubicBezTo>
                    <a:pt x="747" y="17"/>
                    <a:pt x="673" y="0"/>
                    <a:pt x="605" y="0"/>
                  </a:cubicBezTo>
                  <a:close/>
                </a:path>
              </a:pathLst>
            </a:custGeom>
            <a:solidFill>
              <a:srgbClr val="E54E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59" name="Google Shape;2831;p64"/>
            <p:cNvSpPr/>
            <p:nvPr/>
          </p:nvSpPr>
          <p:spPr>
            <a:xfrm>
              <a:off x="9197200" y="2152250"/>
              <a:ext cx="473425" cy="241600"/>
            </a:xfrm>
            <a:custGeom>
              <a:avLst/>
              <a:gdLst/>
              <a:ahLst/>
              <a:cxnLst/>
              <a:rect l="l" t="t" r="r" b="b"/>
              <a:pathLst>
                <a:path w="18937" h="9664" extrusionOk="0">
                  <a:moveTo>
                    <a:pt x="615" y="1"/>
                  </a:moveTo>
                  <a:cubicBezTo>
                    <a:pt x="227" y="1"/>
                    <a:pt x="0" y="591"/>
                    <a:pt x="457" y="790"/>
                  </a:cubicBezTo>
                  <a:lnTo>
                    <a:pt x="18169" y="9630"/>
                  </a:lnTo>
                  <a:cubicBezTo>
                    <a:pt x="18203" y="9663"/>
                    <a:pt x="18270" y="9663"/>
                    <a:pt x="18336" y="9663"/>
                  </a:cubicBezTo>
                  <a:cubicBezTo>
                    <a:pt x="18770" y="9663"/>
                    <a:pt x="18937" y="9063"/>
                    <a:pt x="18536" y="8863"/>
                  </a:cubicBezTo>
                  <a:lnTo>
                    <a:pt x="824" y="57"/>
                  </a:lnTo>
                  <a:cubicBezTo>
                    <a:pt x="751" y="18"/>
                    <a:pt x="681" y="1"/>
                    <a:pt x="615" y="1"/>
                  </a:cubicBezTo>
                  <a:close/>
                </a:path>
              </a:pathLst>
            </a:custGeom>
            <a:solidFill>
              <a:srgbClr val="E54E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0" name="Google Shape;2832;p64"/>
            <p:cNvSpPr/>
            <p:nvPr/>
          </p:nvSpPr>
          <p:spPr>
            <a:xfrm>
              <a:off x="9303950" y="2040525"/>
              <a:ext cx="343275" cy="177375"/>
            </a:xfrm>
            <a:custGeom>
              <a:avLst/>
              <a:gdLst/>
              <a:ahLst/>
              <a:cxnLst/>
              <a:rect l="l" t="t" r="r" b="b"/>
              <a:pathLst>
                <a:path w="13731" h="7095" extrusionOk="0">
                  <a:moveTo>
                    <a:pt x="615" y="0"/>
                  </a:moveTo>
                  <a:cubicBezTo>
                    <a:pt x="227" y="0"/>
                    <a:pt x="0" y="590"/>
                    <a:pt x="457" y="790"/>
                  </a:cubicBezTo>
                  <a:lnTo>
                    <a:pt x="12965" y="7061"/>
                  </a:lnTo>
                  <a:cubicBezTo>
                    <a:pt x="13024" y="7090"/>
                    <a:pt x="13082" y="7094"/>
                    <a:pt x="13141" y="7094"/>
                  </a:cubicBezTo>
                  <a:lnTo>
                    <a:pt x="13141" y="7094"/>
                  </a:lnTo>
                  <a:cubicBezTo>
                    <a:pt x="13601" y="7087"/>
                    <a:pt x="13730" y="6492"/>
                    <a:pt x="13332" y="6294"/>
                  </a:cubicBezTo>
                  <a:lnTo>
                    <a:pt x="823" y="56"/>
                  </a:lnTo>
                  <a:cubicBezTo>
                    <a:pt x="751" y="17"/>
                    <a:pt x="681" y="0"/>
                    <a:pt x="615" y="0"/>
                  </a:cubicBezTo>
                  <a:close/>
                  <a:moveTo>
                    <a:pt x="13141" y="7094"/>
                  </a:moveTo>
                  <a:lnTo>
                    <a:pt x="13141" y="7094"/>
                  </a:lnTo>
                  <a:cubicBezTo>
                    <a:pt x="13138" y="7094"/>
                    <a:pt x="13135" y="7094"/>
                    <a:pt x="13132" y="7094"/>
                  </a:cubicBezTo>
                  <a:lnTo>
                    <a:pt x="13166" y="7094"/>
                  </a:lnTo>
                  <a:cubicBezTo>
                    <a:pt x="13157" y="7094"/>
                    <a:pt x="13149" y="7094"/>
                    <a:pt x="13141" y="7094"/>
                  </a:cubicBezTo>
                  <a:close/>
                </a:path>
              </a:pathLst>
            </a:custGeom>
            <a:solidFill>
              <a:srgbClr val="E54E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1" name="Google Shape;2833;p64"/>
            <p:cNvSpPr/>
            <p:nvPr/>
          </p:nvSpPr>
          <p:spPr>
            <a:xfrm>
              <a:off x="9290525" y="2032300"/>
              <a:ext cx="207475" cy="112200"/>
            </a:xfrm>
            <a:custGeom>
              <a:avLst/>
              <a:gdLst/>
              <a:ahLst/>
              <a:cxnLst/>
              <a:rect l="l" t="t" r="r" b="b"/>
              <a:pathLst>
                <a:path w="8299" h="4488" extrusionOk="0">
                  <a:moveTo>
                    <a:pt x="885" y="0"/>
                  </a:moveTo>
                  <a:cubicBezTo>
                    <a:pt x="322" y="0"/>
                    <a:pt x="0" y="872"/>
                    <a:pt x="627" y="1185"/>
                  </a:cubicBezTo>
                  <a:lnTo>
                    <a:pt x="7131" y="4421"/>
                  </a:lnTo>
                  <a:cubicBezTo>
                    <a:pt x="7231" y="4454"/>
                    <a:pt x="7331" y="4488"/>
                    <a:pt x="7431" y="4488"/>
                  </a:cubicBezTo>
                  <a:cubicBezTo>
                    <a:pt x="8065" y="4488"/>
                    <a:pt x="8299" y="3587"/>
                    <a:pt x="7698" y="3320"/>
                  </a:cubicBezTo>
                  <a:lnTo>
                    <a:pt x="1194" y="85"/>
                  </a:lnTo>
                  <a:cubicBezTo>
                    <a:pt x="1086" y="26"/>
                    <a:pt x="982" y="0"/>
                    <a:pt x="885" y="0"/>
                  </a:cubicBezTo>
                  <a:close/>
                </a:path>
              </a:pathLst>
            </a:custGeom>
            <a:solidFill>
              <a:srgbClr val="4A66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2" name="Google Shape;2834;p64"/>
            <p:cNvSpPr/>
            <p:nvPr/>
          </p:nvSpPr>
          <p:spPr>
            <a:xfrm>
              <a:off x="9190250" y="2146850"/>
              <a:ext cx="247725" cy="132750"/>
            </a:xfrm>
            <a:custGeom>
              <a:avLst/>
              <a:gdLst/>
              <a:ahLst/>
              <a:cxnLst/>
              <a:rect l="l" t="t" r="r" b="b"/>
              <a:pathLst>
                <a:path w="9909" h="5310" extrusionOk="0">
                  <a:moveTo>
                    <a:pt x="904" y="0"/>
                  </a:moveTo>
                  <a:cubicBezTo>
                    <a:pt x="313" y="0"/>
                    <a:pt x="1" y="890"/>
                    <a:pt x="635" y="1207"/>
                  </a:cubicBezTo>
                  <a:lnTo>
                    <a:pt x="8741" y="5243"/>
                  </a:lnTo>
                  <a:cubicBezTo>
                    <a:pt x="8841" y="5276"/>
                    <a:pt x="8941" y="5276"/>
                    <a:pt x="9041" y="5310"/>
                  </a:cubicBezTo>
                  <a:cubicBezTo>
                    <a:pt x="9708" y="5310"/>
                    <a:pt x="9908" y="4409"/>
                    <a:pt x="9308" y="4142"/>
                  </a:cubicBezTo>
                  <a:lnTo>
                    <a:pt x="1202" y="72"/>
                  </a:lnTo>
                  <a:cubicBezTo>
                    <a:pt x="1097" y="22"/>
                    <a:pt x="997" y="0"/>
                    <a:pt x="904" y="0"/>
                  </a:cubicBezTo>
                  <a:close/>
                </a:path>
              </a:pathLst>
            </a:custGeom>
            <a:solidFill>
              <a:srgbClr val="4A66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3" name="Google Shape;2835;p64"/>
            <p:cNvSpPr/>
            <p:nvPr/>
          </p:nvSpPr>
          <p:spPr>
            <a:xfrm>
              <a:off x="9121225" y="2297750"/>
              <a:ext cx="229175" cy="123625"/>
            </a:xfrm>
            <a:custGeom>
              <a:avLst/>
              <a:gdLst/>
              <a:ahLst/>
              <a:cxnLst/>
              <a:rect l="l" t="t" r="r" b="b"/>
              <a:pathLst>
                <a:path w="9167" h="4945" extrusionOk="0">
                  <a:moveTo>
                    <a:pt x="900" y="0"/>
                  </a:moveTo>
                  <a:cubicBezTo>
                    <a:pt x="328" y="0"/>
                    <a:pt x="0" y="864"/>
                    <a:pt x="660" y="1208"/>
                  </a:cubicBezTo>
                  <a:lnTo>
                    <a:pt x="8032" y="4878"/>
                  </a:lnTo>
                  <a:cubicBezTo>
                    <a:pt x="8132" y="4911"/>
                    <a:pt x="8199" y="4944"/>
                    <a:pt x="8299" y="4944"/>
                  </a:cubicBezTo>
                  <a:cubicBezTo>
                    <a:pt x="8966" y="4944"/>
                    <a:pt x="9167" y="4044"/>
                    <a:pt x="8599" y="3743"/>
                  </a:cubicBezTo>
                  <a:lnTo>
                    <a:pt x="1194" y="74"/>
                  </a:lnTo>
                  <a:cubicBezTo>
                    <a:pt x="1092" y="23"/>
                    <a:pt x="993" y="0"/>
                    <a:pt x="900" y="0"/>
                  </a:cubicBezTo>
                  <a:close/>
                </a:path>
              </a:pathLst>
            </a:custGeom>
            <a:solidFill>
              <a:srgbClr val="4A66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4" name="Google Shape;2836;p64"/>
            <p:cNvSpPr/>
            <p:nvPr/>
          </p:nvSpPr>
          <p:spPr>
            <a:xfrm>
              <a:off x="9143550" y="2472925"/>
              <a:ext cx="201850" cy="109400"/>
            </a:xfrm>
            <a:custGeom>
              <a:avLst/>
              <a:gdLst/>
              <a:ahLst/>
              <a:cxnLst/>
              <a:rect l="l" t="t" r="r" b="b"/>
              <a:pathLst>
                <a:path w="8074" h="4376" extrusionOk="0">
                  <a:moveTo>
                    <a:pt x="914" y="0"/>
                  </a:moveTo>
                  <a:cubicBezTo>
                    <a:pt x="338" y="0"/>
                    <a:pt x="1" y="889"/>
                    <a:pt x="635" y="1206"/>
                  </a:cubicBezTo>
                  <a:lnTo>
                    <a:pt x="6939" y="4308"/>
                  </a:lnTo>
                  <a:cubicBezTo>
                    <a:pt x="7006" y="4342"/>
                    <a:pt x="7106" y="4375"/>
                    <a:pt x="7206" y="4375"/>
                  </a:cubicBezTo>
                  <a:cubicBezTo>
                    <a:pt x="7873" y="4375"/>
                    <a:pt x="8073" y="3475"/>
                    <a:pt x="7473" y="3174"/>
                  </a:cubicBezTo>
                  <a:lnTo>
                    <a:pt x="1202" y="72"/>
                  </a:lnTo>
                  <a:cubicBezTo>
                    <a:pt x="1102" y="22"/>
                    <a:pt x="1005" y="0"/>
                    <a:pt x="914" y="0"/>
                  </a:cubicBezTo>
                  <a:close/>
                </a:path>
              </a:pathLst>
            </a:custGeom>
            <a:solidFill>
              <a:srgbClr val="4A66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5" name="Google Shape;2837;p64"/>
            <p:cNvSpPr/>
            <p:nvPr/>
          </p:nvSpPr>
          <p:spPr>
            <a:xfrm>
              <a:off x="9222975" y="3691050"/>
              <a:ext cx="352050" cy="104725"/>
            </a:xfrm>
            <a:custGeom>
              <a:avLst/>
              <a:gdLst/>
              <a:ahLst/>
              <a:cxnLst/>
              <a:rect l="l" t="t" r="r" b="b"/>
              <a:pathLst>
                <a:path w="14082" h="4189" extrusionOk="0">
                  <a:moveTo>
                    <a:pt x="577" y="0"/>
                  </a:moveTo>
                  <a:cubicBezTo>
                    <a:pt x="133" y="0"/>
                    <a:pt x="0" y="693"/>
                    <a:pt x="493" y="816"/>
                  </a:cubicBezTo>
                  <a:lnTo>
                    <a:pt x="13336" y="4152"/>
                  </a:lnTo>
                  <a:lnTo>
                    <a:pt x="13436" y="4152"/>
                  </a:lnTo>
                  <a:lnTo>
                    <a:pt x="13436" y="4185"/>
                  </a:lnTo>
                  <a:cubicBezTo>
                    <a:pt x="13458" y="4188"/>
                    <a:pt x="13479" y="4189"/>
                    <a:pt x="13499" y="4189"/>
                  </a:cubicBezTo>
                  <a:cubicBezTo>
                    <a:pt x="14010" y="4189"/>
                    <a:pt x="14081" y="3415"/>
                    <a:pt x="13536" y="3351"/>
                  </a:cubicBezTo>
                  <a:lnTo>
                    <a:pt x="693" y="15"/>
                  </a:lnTo>
                  <a:cubicBezTo>
                    <a:pt x="653" y="5"/>
                    <a:pt x="614" y="0"/>
                    <a:pt x="577" y="0"/>
                  </a:cubicBezTo>
                  <a:close/>
                </a:path>
              </a:pathLst>
            </a:custGeom>
            <a:solidFill>
              <a:srgbClr val="E54E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6" name="Google Shape;2838;p64"/>
            <p:cNvSpPr/>
            <p:nvPr/>
          </p:nvSpPr>
          <p:spPr>
            <a:xfrm>
              <a:off x="9118475" y="3844650"/>
              <a:ext cx="507450" cy="137925"/>
            </a:xfrm>
            <a:custGeom>
              <a:avLst/>
              <a:gdLst/>
              <a:ahLst/>
              <a:cxnLst/>
              <a:rect l="l" t="t" r="r" b="b"/>
              <a:pathLst>
                <a:path w="20298" h="5517" extrusionOk="0">
                  <a:moveTo>
                    <a:pt x="582" y="0"/>
                  </a:moveTo>
                  <a:cubicBezTo>
                    <a:pt x="148" y="0"/>
                    <a:pt x="0" y="684"/>
                    <a:pt x="470" y="810"/>
                  </a:cubicBezTo>
                  <a:lnTo>
                    <a:pt x="19551" y="5513"/>
                  </a:lnTo>
                  <a:lnTo>
                    <a:pt x="19684" y="5513"/>
                  </a:lnTo>
                  <a:cubicBezTo>
                    <a:pt x="19704" y="5516"/>
                    <a:pt x="19724" y="5517"/>
                    <a:pt x="19744" y="5517"/>
                  </a:cubicBezTo>
                  <a:cubicBezTo>
                    <a:pt x="20224" y="5517"/>
                    <a:pt x="20297" y="4743"/>
                    <a:pt x="19784" y="4679"/>
                  </a:cubicBezTo>
                  <a:lnTo>
                    <a:pt x="670" y="9"/>
                  </a:lnTo>
                  <a:cubicBezTo>
                    <a:pt x="640" y="3"/>
                    <a:pt x="611" y="0"/>
                    <a:pt x="582" y="0"/>
                  </a:cubicBezTo>
                  <a:close/>
                </a:path>
              </a:pathLst>
            </a:custGeom>
            <a:solidFill>
              <a:srgbClr val="E54E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7" name="Google Shape;2839;p64"/>
            <p:cNvSpPr/>
            <p:nvPr/>
          </p:nvSpPr>
          <p:spPr>
            <a:xfrm>
              <a:off x="9263900" y="1734800"/>
              <a:ext cx="374250" cy="85325"/>
            </a:xfrm>
            <a:custGeom>
              <a:avLst/>
              <a:gdLst/>
              <a:ahLst/>
              <a:cxnLst/>
              <a:rect l="l" t="t" r="r" b="b"/>
              <a:pathLst>
                <a:path w="14970" h="3413" extrusionOk="0">
                  <a:moveTo>
                    <a:pt x="14387" y="1"/>
                  </a:moveTo>
                  <a:cubicBezTo>
                    <a:pt x="14360" y="1"/>
                    <a:pt x="14331" y="4"/>
                    <a:pt x="14301" y="9"/>
                  </a:cubicBezTo>
                  <a:lnTo>
                    <a:pt x="524" y="2578"/>
                  </a:lnTo>
                  <a:cubicBezTo>
                    <a:pt x="1" y="2610"/>
                    <a:pt x="55" y="3413"/>
                    <a:pt x="591" y="3413"/>
                  </a:cubicBezTo>
                  <a:cubicBezTo>
                    <a:pt x="602" y="3413"/>
                    <a:pt x="613" y="3412"/>
                    <a:pt x="624" y="3412"/>
                  </a:cubicBezTo>
                  <a:lnTo>
                    <a:pt x="691" y="3412"/>
                  </a:lnTo>
                  <a:lnTo>
                    <a:pt x="14434" y="843"/>
                  </a:lnTo>
                  <a:cubicBezTo>
                    <a:pt x="14969" y="749"/>
                    <a:pt x="14851" y="1"/>
                    <a:pt x="14387" y="1"/>
                  </a:cubicBezTo>
                  <a:close/>
                </a:path>
              </a:pathLst>
            </a:custGeom>
            <a:solidFill>
              <a:srgbClr val="E54E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8" name="Google Shape;2840;p64"/>
            <p:cNvSpPr/>
            <p:nvPr/>
          </p:nvSpPr>
          <p:spPr>
            <a:xfrm>
              <a:off x="9169700" y="1534675"/>
              <a:ext cx="528475" cy="119500"/>
            </a:xfrm>
            <a:custGeom>
              <a:avLst/>
              <a:gdLst/>
              <a:ahLst/>
              <a:cxnLst/>
              <a:rect l="l" t="t" r="r" b="b"/>
              <a:pathLst>
                <a:path w="21139" h="4780" extrusionOk="0">
                  <a:moveTo>
                    <a:pt x="20557" y="0"/>
                  </a:moveTo>
                  <a:cubicBezTo>
                    <a:pt x="20529" y="0"/>
                    <a:pt x="20500" y="3"/>
                    <a:pt x="20470" y="9"/>
                  </a:cubicBezTo>
                  <a:lnTo>
                    <a:pt x="556" y="3945"/>
                  </a:lnTo>
                  <a:cubicBezTo>
                    <a:pt x="0" y="3977"/>
                    <a:pt x="53" y="4780"/>
                    <a:pt x="590" y="4780"/>
                  </a:cubicBezTo>
                  <a:cubicBezTo>
                    <a:pt x="601" y="4780"/>
                    <a:pt x="612" y="4779"/>
                    <a:pt x="623" y="4779"/>
                  </a:cubicBezTo>
                  <a:lnTo>
                    <a:pt x="723" y="4779"/>
                  </a:lnTo>
                  <a:lnTo>
                    <a:pt x="20604" y="842"/>
                  </a:lnTo>
                  <a:cubicBezTo>
                    <a:pt x="21139" y="748"/>
                    <a:pt x="21021" y="0"/>
                    <a:pt x="20557" y="0"/>
                  </a:cubicBezTo>
                  <a:close/>
                </a:path>
              </a:pathLst>
            </a:custGeom>
            <a:solidFill>
              <a:srgbClr val="E54E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9" name="Google Shape;2841;p64"/>
            <p:cNvSpPr/>
            <p:nvPr/>
          </p:nvSpPr>
          <p:spPr>
            <a:xfrm>
              <a:off x="9476850" y="1529725"/>
              <a:ext cx="228000" cy="67775"/>
            </a:xfrm>
            <a:custGeom>
              <a:avLst/>
              <a:gdLst/>
              <a:ahLst/>
              <a:cxnLst/>
              <a:rect l="l" t="t" r="r" b="b"/>
              <a:pathLst>
                <a:path w="9120" h="2711" extrusionOk="0">
                  <a:moveTo>
                    <a:pt x="8245" y="0"/>
                  </a:moveTo>
                  <a:cubicBezTo>
                    <a:pt x="8215" y="0"/>
                    <a:pt x="8183" y="2"/>
                    <a:pt x="8151" y="6"/>
                  </a:cubicBezTo>
                  <a:lnTo>
                    <a:pt x="812" y="1441"/>
                  </a:lnTo>
                  <a:cubicBezTo>
                    <a:pt x="0" y="1538"/>
                    <a:pt x="106" y="2711"/>
                    <a:pt x="882" y="2711"/>
                  </a:cubicBezTo>
                  <a:cubicBezTo>
                    <a:pt x="902" y="2711"/>
                    <a:pt x="924" y="2710"/>
                    <a:pt x="946" y="2708"/>
                  </a:cubicBezTo>
                  <a:lnTo>
                    <a:pt x="1046" y="2675"/>
                  </a:lnTo>
                  <a:lnTo>
                    <a:pt x="8384" y="1241"/>
                  </a:lnTo>
                  <a:cubicBezTo>
                    <a:pt x="9119" y="1049"/>
                    <a:pt x="8936" y="0"/>
                    <a:pt x="8245" y="0"/>
                  </a:cubicBezTo>
                  <a:close/>
                </a:path>
              </a:pathLst>
            </a:custGeom>
            <a:solidFill>
              <a:srgbClr val="4A66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0" name="Google Shape;2842;p64"/>
            <p:cNvSpPr/>
            <p:nvPr/>
          </p:nvSpPr>
          <p:spPr>
            <a:xfrm>
              <a:off x="9443500" y="1728925"/>
              <a:ext cx="201925" cy="61225"/>
            </a:xfrm>
            <a:custGeom>
              <a:avLst/>
              <a:gdLst/>
              <a:ahLst/>
              <a:cxnLst/>
              <a:rect l="l" t="t" r="r" b="b"/>
              <a:pathLst>
                <a:path w="8077" h="2449" extrusionOk="0">
                  <a:moveTo>
                    <a:pt x="7202" y="1"/>
                  </a:moveTo>
                  <a:cubicBezTo>
                    <a:pt x="7164" y="1"/>
                    <a:pt x="7124" y="4"/>
                    <a:pt x="7083" y="11"/>
                  </a:cubicBezTo>
                  <a:lnTo>
                    <a:pt x="812" y="1178"/>
                  </a:lnTo>
                  <a:cubicBezTo>
                    <a:pt x="0" y="1276"/>
                    <a:pt x="105" y="2448"/>
                    <a:pt x="881" y="2448"/>
                  </a:cubicBezTo>
                  <a:cubicBezTo>
                    <a:pt x="902" y="2448"/>
                    <a:pt x="924" y="2448"/>
                    <a:pt x="946" y="2446"/>
                  </a:cubicBezTo>
                  <a:lnTo>
                    <a:pt x="1046" y="2412"/>
                  </a:lnTo>
                  <a:lnTo>
                    <a:pt x="7317" y="1245"/>
                  </a:lnTo>
                  <a:cubicBezTo>
                    <a:pt x="8076" y="1118"/>
                    <a:pt x="7905" y="1"/>
                    <a:pt x="7202" y="1"/>
                  </a:cubicBezTo>
                  <a:close/>
                </a:path>
              </a:pathLst>
            </a:custGeom>
            <a:solidFill>
              <a:srgbClr val="4A66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1" name="Google Shape;2843;p64"/>
            <p:cNvSpPr/>
            <p:nvPr/>
          </p:nvSpPr>
          <p:spPr>
            <a:xfrm>
              <a:off x="9206800" y="3682525"/>
              <a:ext cx="200350" cy="70775"/>
            </a:xfrm>
            <a:custGeom>
              <a:avLst/>
              <a:gdLst/>
              <a:ahLst/>
              <a:cxnLst/>
              <a:rect l="l" t="t" r="r" b="b"/>
              <a:pathLst>
                <a:path w="8014" h="2831" extrusionOk="0">
                  <a:moveTo>
                    <a:pt x="866" y="0"/>
                  </a:moveTo>
                  <a:cubicBezTo>
                    <a:pt x="200" y="0"/>
                    <a:pt x="1" y="1039"/>
                    <a:pt x="740" y="1224"/>
                  </a:cubicBezTo>
                  <a:lnTo>
                    <a:pt x="6911" y="2791"/>
                  </a:lnTo>
                  <a:lnTo>
                    <a:pt x="7078" y="2791"/>
                  </a:lnTo>
                  <a:lnTo>
                    <a:pt x="7044" y="2825"/>
                  </a:lnTo>
                  <a:cubicBezTo>
                    <a:pt x="7076" y="2829"/>
                    <a:pt x="7107" y="2830"/>
                    <a:pt x="7136" y="2830"/>
                  </a:cubicBezTo>
                  <a:cubicBezTo>
                    <a:pt x="7890" y="2830"/>
                    <a:pt x="8014" y="1653"/>
                    <a:pt x="7211" y="1557"/>
                  </a:cubicBezTo>
                  <a:lnTo>
                    <a:pt x="1040" y="23"/>
                  </a:lnTo>
                  <a:cubicBezTo>
                    <a:pt x="979" y="7"/>
                    <a:pt x="921" y="0"/>
                    <a:pt x="866" y="0"/>
                  </a:cubicBezTo>
                  <a:close/>
                </a:path>
              </a:pathLst>
            </a:custGeom>
            <a:solidFill>
              <a:srgbClr val="4A66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2" name="Google Shape;2844;p64"/>
            <p:cNvSpPr/>
            <p:nvPr/>
          </p:nvSpPr>
          <p:spPr>
            <a:xfrm>
              <a:off x="9106700" y="3838475"/>
              <a:ext cx="275425" cy="89950"/>
            </a:xfrm>
            <a:custGeom>
              <a:avLst/>
              <a:gdLst/>
              <a:ahLst/>
              <a:cxnLst/>
              <a:rect l="l" t="t" r="r" b="b"/>
              <a:pathLst>
                <a:path w="11017" h="3598" extrusionOk="0">
                  <a:moveTo>
                    <a:pt x="871" y="1"/>
                  </a:moveTo>
                  <a:cubicBezTo>
                    <a:pt x="202" y="1"/>
                    <a:pt x="0" y="1072"/>
                    <a:pt x="741" y="1257"/>
                  </a:cubicBezTo>
                  <a:lnTo>
                    <a:pt x="9914" y="3558"/>
                  </a:lnTo>
                  <a:lnTo>
                    <a:pt x="10081" y="3558"/>
                  </a:lnTo>
                  <a:lnTo>
                    <a:pt x="10081" y="3592"/>
                  </a:lnTo>
                  <a:cubicBezTo>
                    <a:pt x="10113" y="3596"/>
                    <a:pt x="10143" y="3597"/>
                    <a:pt x="10173" y="3597"/>
                  </a:cubicBezTo>
                  <a:cubicBezTo>
                    <a:pt x="10924" y="3597"/>
                    <a:pt x="11017" y="2420"/>
                    <a:pt x="10215" y="2324"/>
                  </a:cubicBezTo>
                  <a:lnTo>
                    <a:pt x="1041" y="23"/>
                  </a:lnTo>
                  <a:cubicBezTo>
                    <a:pt x="982" y="8"/>
                    <a:pt x="925" y="1"/>
                    <a:pt x="871" y="1"/>
                  </a:cubicBezTo>
                  <a:close/>
                </a:path>
              </a:pathLst>
            </a:custGeom>
            <a:solidFill>
              <a:srgbClr val="4A66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Tree>
    <p:extLst>
      <p:ext uri="{BB962C8B-B14F-4D97-AF65-F5344CB8AC3E}">
        <p14:creationId xmlns:p14="http://schemas.microsoft.com/office/powerpoint/2010/main" val="3138673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3978" name="Google Shape;1911;p54">
            <a:hlinkClick r:id="" action="ppaction://hlinkshowjump?jump=previousslide"/>
          </p:cNvPr>
          <p:cNvSpPr/>
          <p:nvPr/>
        </p:nvSpPr>
        <p:spPr>
          <a:xfrm>
            <a:off x="4363487" y="4835865"/>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1912;p54">
            <a:hlinkClick r:id="" action="ppaction://hlinkshowjump?jump=nextslide"/>
          </p:cNvPr>
          <p:cNvSpPr/>
          <p:nvPr/>
        </p:nvSpPr>
        <p:spPr>
          <a:xfrm flipH="1">
            <a:off x="4787099" y="4835865"/>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1760;p49"/>
          <p:cNvSpPr txBox="1">
            <a:spLocks noGrp="1"/>
          </p:cNvSpPr>
          <p:nvPr>
            <p:ph type="title"/>
          </p:nvPr>
        </p:nvSpPr>
        <p:spPr>
          <a:xfrm>
            <a:off x="726737" y="68271"/>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smtClean="0">
                <a:latin typeface="Calibri Light" panose="020F0302020204030204" pitchFamily="34" charset="0"/>
                <a:cs typeface="Calibri Light" panose="020F0302020204030204" pitchFamily="34" charset="0"/>
              </a:rPr>
              <a:t>Objetivos</a:t>
            </a:r>
            <a:endParaRPr sz="2800" b="1" dirty="0">
              <a:latin typeface="Calibri Light" panose="020F0302020204030204" pitchFamily="34" charset="0"/>
              <a:cs typeface="Calibri Light" panose="020F0302020204030204" pitchFamily="34" charset="0"/>
            </a:endParaRPr>
          </a:p>
        </p:txBody>
      </p:sp>
      <p:grpSp>
        <p:nvGrpSpPr>
          <p:cNvPr id="3996" name="Google Shape;2518;p76"/>
          <p:cNvGrpSpPr/>
          <p:nvPr/>
        </p:nvGrpSpPr>
        <p:grpSpPr>
          <a:xfrm>
            <a:off x="2808796" y="1802176"/>
            <a:ext cx="5497803" cy="620559"/>
            <a:chOff x="4404545" y="3301592"/>
            <a:chExt cx="782403" cy="129272"/>
          </a:xfrm>
        </p:grpSpPr>
        <p:sp>
          <p:nvSpPr>
            <p:cNvPr id="3997" name="Google Shape;2519;p76"/>
            <p:cNvSpPr/>
            <p:nvPr/>
          </p:nvSpPr>
          <p:spPr>
            <a:xfrm>
              <a:off x="4404545" y="3301592"/>
              <a:ext cx="782403" cy="129272"/>
            </a:xfrm>
            <a:custGeom>
              <a:avLst/>
              <a:gdLst/>
              <a:ahLst/>
              <a:cxnLst/>
              <a:rect l="l" t="t" r="r" b="b"/>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2520;p76"/>
            <p:cNvSpPr/>
            <p:nvPr/>
          </p:nvSpPr>
          <p:spPr>
            <a:xfrm>
              <a:off x="4420869" y="3318308"/>
              <a:ext cx="92621" cy="95856"/>
            </a:xfrm>
            <a:custGeom>
              <a:avLst/>
              <a:gdLst/>
              <a:ahLst/>
              <a:cxnLst/>
              <a:rect l="l" t="t" r="r" b="b"/>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1" name="Rectángulo 4000"/>
          <p:cNvSpPr/>
          <p:nvPr/>
        </p:nvSpPr>
        <p:spPr>
          <a:xfrm>
            <a:off x="3631436" y="4067912"/>
            <a:ext cx="5435488" cy="430887"/>
          </a:xfrm>
          <a:prstGeom prst="rect">
            <a:avLst/>
          </a:prstGeom>
        </p:spPr>
        <p:txBody>
          <a:bodyPr wrap="square">
            <a:spAutoFit/>
          </a:bodyPr>
          <a:lstStyle/>
          <a:p>
            <a:r>
              <a:rPr lang="es-EC" sz="1100" dirty="0">
                <a:latin typeface="Calibri Light" panose="020F0302020204030204" pitchFamily="34" charset="0"/>
                <a:cs typeface="Calibri Light" panose="020F0302020204030204" pitchFamily="34" charset="0"/>
              </a:rPr>
              <a:t>Determinar mediante análisis físico-químicos y microbiológicos la influencia del bioconservante aplicado en las características en la carne de </a:t>
            </a:r>
            <a:r>
              <a:rPr lang="es-EC" sz="1100" dirty="0" smtClean="0">
                <a:latin typeface="Calibri Light" panose="020F0302020204030204" pitchFamily="34" charset="0"/>
                <a:cs typeface="Calibri Light" panose="020F0302020204030204" pitchFamily="34" charset="0"/>
              </a:rPr>
              <a:t>tilapia</a:t>
            </a:r>
            <a:endParaRPr lang="es-EC" sz="1100" dirty="0">
              <a:latin typeface="Calibri Light" panose="020F0302020204030204" pitchFamily="34" charset="0"/>
              <a:cs typeface="Calibri Light" panose="020F0302020204030204" pitchFamily="34" charset="0"/>
            </a:endParaRPr>
          </a:p>
        </p:txBody>
      </p:sp>
      <p:sp>
        <p:nvSpPr>
          <p:cNvPr id="4002" name="Rectángulo 4001"/>
          <p:cNvSpPr/>
          <p:nvPr/>
        </p:nvSpPr>
        <p:spPr>
          <a:xfrm>
            <a:off x="3516457" y="3232983"/>
            <a:ext cx="4706808" cy="600164"/>
          </a:xfrm>
          <a:prstGeom prst="rect">
            <a:avLst/>
          </a:prstGeom>
        </p:spPr>
        <p:txBody>
          <a:bodyPr wrap="square">
            <a:spAutoFit/>
          </a:bodyPr>
          <a:lstStyle/>
          <a:p>
            <a:r>
              <a:rPr lang="es-EC" sz="1100" dirty="0">
                <a:latin typeface="Calibri Light" panose="020F0302020204030204" pitchFamily="34" charset="0"/>
                <a:cs typeface="Calibri Light" panose="020F0302020204030204" pitchFamily="34" charset="0"/>
              </a:rPr>
              <a:t>Evaluar el efecto de la aplicación de las bacterias ácido lácticas con distintas concentraciones de Cloruro de sodio al 10%, 15% y 20% para la bioconservación de la carne de </a:t>
            </a:r>
            <a:r>
              <a:rPr lang="es-EC" sz="1100" dirty="0" smtClean="0">
                <a:latin typeface="Calibri Light" panose="020F0302020204030204" pitchFamily="34" charset="0"/>
                <a:cs typeface="Calibri Light" panose="020F0302020204030204" pitchFamily="34" charset="0"/>
              </a:rPr>
              <a:t>tilapia</a:t>
            </a:r>
            <a:endParaRPr lang="es-EC" sz="1100" dirty="0">
              <a:latin typeface="Calibri Light" panose="020F0302020204030204" pitchFamily="34" charset="0"/>
              <a:cs typeface="Calibri Light" panose="020F0302020204030204" pitchFamily="34" charset="0"/>
            </a:endParaRPr>
          </a:p>
        </p:txBody>
      </p:sp>
      <p:sp>
        <p:nvSpPr>
          <p:cNvPr id="4003" name="Rectángulo 4002"/>
          <p:cNvSpPr/>
          <p:nvPr/>
        </p:nvSpPr>
        <p:spPr>
          <a:xfrm>
            <a:off x="3579595" y="2593611"/>
            <a:ext cx="4683794" cy="430887"/>
          </a:xfrm>
          <a:prstGeom prst="rect">
            <a:avLst/>
          </a:prstGeom>
        </p:spPr>
        <p:txBody>
          <a:bodyPr wrap="square">
            <a:spAutoFit/>
          </a:bodyPr>
          <a:lstStyle/>
          <a:p>
            <a:r>
              <a:rPr lang="es-EC" sz="1100" dirty="0">
                <a:latin typeface="Calibri Light" panose="020F0302020204030204" pitchFamily="34" charset="0"/>
                <a:cs typeface="Calibri Light" panose="020F0302020204030204" pitchFamily="34" charset="0"/>
              </a:rPr>
              <a:t>Evaluar la diferencia entre la carne de tilapia negra (Oreochromis mossambicus) y roja (Oreochromis niloticus) en la bioconservación con bacterias ácido </a:t>
            </a:r>
            <a:r>
              <a:rPr lang="es-EC" sz="1100" dirty="0" smtClean="0">
                <a:latin typeface="Calibri Light" panose="020F0302020204030204" pitchFamily="34" charset="0"/>
                <a:cs typeface="Calibri Light" panose="020F0302020204030204" pitchFamily="34" charset="0"/>
              </a:rPr>
              <a:t>lácticas</a:t>
            </a:r>
            <a:endParaRPr lang="es-EC" sz="1100" dirty="0">
              <a:latin typeface="Calibri Light" panose="020F0302020204030204" pitchFamily="34" charset="0"/>
              <a:cs typeface="Calibri Light" panose="020F0302020204030204" pitchFamily="34" charset="0"/>
            </a:endParaRPr>
          </a:p>
        </p:txBody>
      </p:sp>
      <p:sp>
        <p:nvSpPr>
          <p:cNvPr id="4004" name="Rectángulo 4003"/>
          <p:cNvSpPr/>
          <p:nvPr/>
        </p:nvSpPr>
        <p:spPr>
          <a:xfrm>
            <a:off x="3620121" y="1877536"/>
            <a:ext cx="4591056" cy="430887"/>
          </a:xfrm>
          <a:prstGeom prst="rect">
            <a:avLst/>
          </a:prstGeom>
        </p:spPr>
        <p:txBody>
          <a:bodyPr wrap="square">
            <a:spAutoFit/>
          </a:bodyPr>
          <a:lstStyle/>
          <a:p>
            <a:r>
              <a:rPr lang="es-EC" sz="1100" dirty="0">
                <a:latin typeface="Calibri Light" panose="020F0302020204030204" pitchFamily="34" charset="0"/>
                <a:cs typeface="Calibri Light" panose="020F0302020204030204" pitchFamily="34" charset="0"/>
              </a:rPr>
              <a:t>Aislar bacterias ácido lácticas presentes en la fermentación de dos variedades de mucílago de </a:t>
            </a:r>
            <a:r>
              <a:rPr lang="es-EC" sz="1100" dirty="0" smtClean="0">
                <a:latin typeface="Calibri Light" panose="020F0302020204030204" pitchFamily="34" charset="0"/>
                <a:cs typeface="Calibri Light" panose="020F0302020204030204" pitchFamily="34" charset="0"/>
              </a:rPr>
              <a:t>cacao</a:t>
            </a:r>
            <a:endParaRPr lang="es-EC" sz="1100" dirty="0">
              <a:latin typeface="Calibri Light" panose="020F0302020204030204" pitchFamily="34" charset="0"/>
              <a:cs typeface="Calibri Light" panose="020F0302020204030204" pitchFamily="34" charset="0"/>
            </a:endParaRPr>
          </a:p>
        </p:txBody>
      </p:sp>
      <p:sp>
        <p:nvSpPr>
          <p:cNvPr id="4005" name="Rectángulo 4004"/>
          <p:cNvSpPr/>
          <p:nvPr/>
        </p:nvSpPr>
        <p:spPr>
          <a:xfrm>
            <a:off x="800190" y="2150644"/>
            <a:ext cx="1705916" cy="462884"/>
          </a:xfrm>
          <a:prstGeom prst="rect">
            <a:avLst/>
          </a:prstGeom>
        </p:spPr>
        <p:txBody>
          <a:bodyPr wrap="none">
            <a:spAutoFit/>
          </a:bodyPr>
          <a:lstStyle/>
          <a:p>
            <a:pPr>
              <a:lnSpc>
                <a:spcPct val="200000"/>
              </a:lnSpc>
              <a:spcAft>
                <a:spcPts val="1200"/>
              </a:spcAft>
            </a:pPr>
            <a:r>
              <a:rPr lang="es-EC" b="1" dirty="0">
                <a:latin typeface="Calibri Light" panose="020F0302020204030204" pitchFamily="34" charset="0"/>
                <a:ea typeface="Arial" panose="020B0604020202020204" pitchFamily="34" charset="0"/>
                <a:cs typeface="Calibri Light" panose="020F0302020204030204" pitchFamily="34" charset="0"/>
              </a:rPr>
              <a:t>Objetivos específicos </a:t>
            </a:r>
            <a:endParaRPr lang="en-US" b="1" dirty="0">
              <a:latin typeface="Calibri Light" panose="020F0302020204030204" pitchFamily="34" charset="0"/>
              <a:ea typeface="Arial" panose="020B0604020202020204" pitchFamily="34" charset="0"/>
              <a:cs typeface="Calibri Light" panose="020F0302020204030204" pitchFamily="34" charset="0"/>
            </a:endParaRPr>
          </a:p>
        </p:txBody>
      </p:sp>
      <p:sp>
        <p:nvSpPr>
          <p:cNvPr id="4007" name="Rectángulo 4006"/>
          <p:cNvSpPr/>
          <p:nvPr/>
        </p:nvSpPr>
        <p:spPr>
          <a:xfrm>
            <a:off x="2009528" y="742801"/>
            <a:ext cx="5999143" cy="830997"/>
          </a:xfrm>
          <a:prstGeom prst="rect">
            <a:avLst/>
          </a:prstGeom>
          <a:ln w="28575">
            <a:solidFill>
              <a:schemeClr val="accent1"/>
            </a:solidFill>
          </a:ln>
        </p:spPr>
        <p:txBody>
          <a:bodyPr wrap="square">
            <a:spAutoFit/>
          </a:bodyPr>
          <a:lstStyle/>
          <a:p>
            <a:pPr algn="just"/>
            <a:r>
              <a:rPr lang="es-EC" sz="1200" dirty="0">
                <a:latin typeface="Calibri Light" panose="020F0302020204030204" pitchFamily="34" charset="0"/>
                <a:cs typeface="Calibri Light" panose="020F0302020204030204" pitchFamily="34" charset="0"/>
              </a:rPr>
              <a:t>Aislar y caracterizar bacterias ácido lácticas en dos variedades de cacao (Mucílago), Nacional y CCN-51, para la bioconservación de carne de dos especies de tilapia: Negra (</a:t>
            </a:r>
            <a:r>
              <a:rPr lang="es-EC" sz="1200" i="1" dirty="0">
                <a:latin typeface="Calibri Light" panose="020F0302020204030204" pitchFamily="34" charset="0"/>
                <a:cs typeface="Calibri Light" panose="020F0302020204030204" pitchFamily="34" charset="0"/>
              </a:rPr>
              <a:t>Oreochromis mossambicus</a:t>
            </a:r>
            <a:r>
              <a:rPr lang="es-EC" sz="1200" dirty="0">
                <a:latin typeface="Calibri Light" panose="020F0302020204030204" pitchFamily="34" charset="0"/>
                <a:cs typeface="Calibri Light" panose="020F0302020204030204" pitchFamily="34" charset="0"/>
              </a:rPr>
              <a:t>) y roja (</a:t>
            </a:r>
            <a:r>
              <a:rPr lang="es-EC" sz="1200" i="1" dirty="0">
                <a:latin typeface="Calibri Light" panose="020F0302020204030204" pitchFamily="34" charset="0"/>
                <a:cs typeface="Calibri Light" panose="020F0302020204030204" pitchFamily="34" charset="0"/>
              </a:rPr>
              <a:t>Oreochromis niloticus</a:t>
            </a:r>
            <a:r>
              <a:rPr lang="es-EC" sz="1200" dirty="0">
                <a:latin typeface="Calibri Light" panose="020F0302020204030204" pitchFamily="34" charset="0"/>
                <a:cs typeface="Calibri Light" panose="020F0302020204030204" pitchFamily="34" charset="0"/>
              </a:rPr>
              <a:t>) considerando distintas concentraciones de cloruro de </a:t>
            </a:r>
            <a:r>
              <a:rPr lang="es-EC" sz="1200" dirty="0" smtClean="0">
                <a:latin typeface="Calibri Light" panose="020F0302020204030204" pitchFamily="34" charset="0"/>
                <a:cs typeface="Calibri Light" panose="020F0302020204030204" pitchFamily="34" charset="0"/>
              </a:rPr>
              <a:t>sodio</a:t>
            </a:r>
            <a:endParaRPr lang="es-EC" sz="1200" dirty="0">
              <a:latin typeface="Calibri Light" panose="020F0302020204030204" pitchFamily="34" charset="0"/>
              <a:cs typeface="Calibri Light" panose="020F0302020204030204" pitchFamily="34" charset="0"/>
            </a:endParaRPr>
          </a:p>
        </p:txBody>
      </p:sp>
      <p:sp>
        <p:nvSpPr>
          <p:cNvPr id="4008" name="Rectángulo 4007"/>
          <p:cNvSpPr/>
          <p:nvPr/>
        </p:nvSpPr>
        <p:spPr>
          <a:xfrm>
            <a:off x="543617" y="807891"/>
            <a:ext cx="1393330" cy="462884"/>
          </a:xfrm>
          <a:prstGeom prst="rect">
            <a:avLst/>
          </a:prstGeom>
        </p:spPr>
        <p:txBody>
          <a:bodyPr wrap="none">
            <a:spAutoFit/>
          </a:bodyPr>
          <a:lstStyle/>
          <a:p>
            <a:pPr>
              <a:lnSpc>
                <a:spcPct val="200000"/>
              </a:lnSpc>
              <a:spcAft>
                <a:spcPts val="1200"/>
              </a:spcAft>
            </a:pPr>
            <a:r>
              <a:rPr lang="es-EC" b="1" dirty="0">
                <a:latin typeface="Calibri Light" panose="020F0302020204030204" pitchFamily="34" charset="0"/>
                <a:ea typeface="Arial" panose="020B0604020202020204" pitchFamily="34" charset="0"/>
                <a:cs typeface="Calibri Light" panose="020F0302020204030204" pitchFamily="34" charset="0"/>
              </a:rPr>
              <a:t>Objetivo general </a:t>
            </a:r>
            <a:endParaRPr lang="en-US" b="1" dirty="0">
              <a:latin typeface="Calibri Light" panose="020F0302020204030204" pitchFamily="34" charset="0"/>
              <a:ea typeface="Arial" panose="020B0604020202020204" pitchFamily="34" charset="0"/>
              <a:cs typeface="Calibri Light" panose="020F0302020204030204" pitchFamily="34" charset="0"/>
            </a:endParaRPr>
          </a:p>
        </p:txBody>
      </p:sp>
      <p:grpSp>
        <p:nvGrpSpPr>
          <p:cNvPr id="4018" name="Google Shape;2518;p76"/>
          <p:cNvGrpSpPr/>
          <p:nvPr/>
        </p:nvGrpSpPr>
        <p:grpSpPr>
          <a:xfrm>
            <a:off x="2808796" y="2556485"/>
            <a:ext cx="5497803" cy="547843"/>
            <a:chOff x="4404545" y="3301592"/>
            <a:chExt cx="782403" cy="129272"/>
          </a:xfrm>
        </p:grpSpPr>
        <p:sp>
          <p:nvSpPr>
            <p:cNvPr id="4019" name="Google Shape;2519;p76"/>
            <p:cNvSpPr/>
            <p:nvPr/>
          </p:nvSpPr>
          <p:spPr>
            <a:xfrm>
              <a:off x="4404545" y="3301592"/>
              <a:ext cx="782403" cy="129272"/>
            </a:xfrm>
            <a:custGeom>
              <a:avLst/>
              <a:gdLst/>
              <a:ahLst/>
              <a:cxnLst/>
              <a:rect l="l" t="t" r="r" b="b"/>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2520;p76"/>
            <p:cNvSpPr/>
            <p:nvPr/>
          </p:nvSpPr>
          <p:spPr>
            <a:xfrm>
              <a:off x="4420869" y="3318308"/>
              <a:ext cx="92621" cy="95856"/>
            </a:xfrm>
            <a:custGeom>
              <a:avLst/>
              <a:gdLst/>
              <a:ahLst/>
              <a:cxnLst/>
              <a:rect l="l" t="t" r="r" b="b"/>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1" name="Google Shape;2518;p76"/>
          <p:cNvGrpSpPr/>
          <p:nvPr/>
        </p:nvGrpSpPr>
        <p:grpSpPr>
          <a:xfrm>
            <a:off x="2782129" y="3220326"/>
            <a:ext cx="5524470" cy="666143"/>
            <a:chOff x="4404545" y="3301592"/>
            <a:chExt cx="782403" cy="129272"/>
          </a:xfrm>
        </p:grpSpPr>
        <p:sp>
          <p:nvSpPr>
            <p:cNvPr id="4022" name="Google Shape;2519;p76"/>
            <p:cNvSpPr/>
            <p:nvPr/>
          </p:nvSpPr>
          <p:spPr>
            <a:xfrm>
              <a:off x="4404545" y="3301592"/>
              <a:ext cx="782403" cy="129272"/>
            </a:xfrm>
            <a:custGeom>
              <a:avLst/>
              <a:gdLst/>
              <a:ahLst/>
              <a:cxnLst/>
              <a:rect l="l" t="t" r="r" b="b"/>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2520;p76"/>
            <p:cNvSpPr/>
            <p:nvPr/>
          </p:nvSpPr>
          <p:spPr>
            <a:xfrm>
              <a:off x="4420869" y="3318308"/>
              <a:ext cx="92621" cy="95856"/>
            </a:xfrm>
            <a:custGeom>
              <a:avLst/>
              <a:gdLst/>
              <a:ahLst/>
              <a:cxnLst/>
              <a:rect l="l" t="t" r="r" b="b"/>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4" name="Google Shape;2518;p76"/>
          <p:cNvGrpSpPr/>
          <p:nvPr/>
        </p:nvGrpSpPr>
        <p:grpSpPr>
          <a:xfrm>
            <a:off x="2808796" y="3975876"/>
            <a:ext cx="5497803" cy="631611"/>
            <a:chOff x="4404545" y="3301592"/>
            <a:chExt cx="782403" cy="129272"/>
          </a:xfrm>
        </p:grpSpPr>
        <p:sp>
          <p:nvSpPr>
            <p:cNvPr id="4025" name="Google Shape;2519;p76"/>
            <p:cNvSpPr/>
            <p:nvPr/>
          </p:nvSpPr>
          <p:spPr>
            <a:xfrm>
              <a:off x="4404545" y="3301592"/>
              <a:ext cx="782403" cy="129272"/>
            </a:xfrm>
            <a:custGeom>
              <a:avLst/>
              <a:gdLst/>
              <a:ahLst/>
              <a:cxnLst/>
              <a:rect l="l" t="t" r="r" b="b"/>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2520;p76"/>
            <p:cNvSpPr/>
            <p:nvPr/>
          </p:nvSpPr>
          <p:spPr>
            <a:xfrm>
              <a:off x="4420869" y="3318308"/>
              <a:ext cx="92621" cy="95856"/>
            </a:xfrm>
            <a:custGeom>
              <a:avLst/>
              <a:gdLst/>
              <a:ahLst/>
              <a:cxnLst/>
              <a:rect l="l" t="t" r="r" b="b"/>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27" name="Imagen 4026"/>
          <p:cNvPicPr>
            <a:picLocks noChangeAspect="1"/>
          </p:cNvPicPr>
          <p:nvPr/>
        </p:nvPicPr>
        <p:blipFill>
          <a:blip r:embed="rId3"/>
          <a:stretch>
            <a:fillRect/>
          </a:stretch>
        </p:blipFill>
        <p:spPr>
          <a:xfrm>
            <a:off x="2808796" y="3950960"/>
            <a:ext cx="882491" cy="656527"/>
          </a:xfrm>
          <a:prstGeom prst="ellipse">
            <a:avLst/>
          </a:prstGeom>
        </p:spPr>
      </p:pic>
      <p:pic>
        <p:nvPicPr>
          <p:cNvPr id="4030" name="Picture 22" descr="El cacao no es solo semillas; es néctar y es comida que salva el bosque -  Diario Voces"/>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51145" r="23560"/>
          <a:stretch/>
        </p:blipFill>
        <p:spPr bwMode="auto">
          <a:xfrm>
            <a:off x="2808796" y="1802175"/>
            <a:ext cx="811325" cy="620560"/>
          </a:xfrm>
          <a:prstGeom prst="ellipse">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2779857" y="3223993"/>
            <a:ext cx="792204" cy="653486"/>
          </a:xfrm>
          <a:prstGeom prst="ellipse">
            <a:avLst/>
          </a:prstGeom>
        </p:spPr>
      </p:pic>
      <p:pic>
        <p:nvPicPr>
          <p:cNvPr id="4" name="Imagen 3"/>
          <p:cNvPicPr>
            <a:picLocks noChangeAspect="1"/>
          </p:cNvPicPr>
          <p:nvPr/>
        </p:nvPicPr>
        <p:blipFill>
          <a:blip r:embed="rId8"/>
          <a:stretch>
            <a:fillRect/>
          </a:stretch>
        </p:blipFill>
        <p:spPr>
          <a:xfrm>
            <a:off x="2779857" y="2538733"/>
            <a:ext cx="851579" cy="577870"/>
          </a:xfrm>
          <a:prstGeom prst="ellipse">
            <a:avLst/>
          </a:prstGeom>
        </p:spPr>
      </p:pic>
      <p:grpSp>
        <p:nvGrpSpPr>
          <p:cNvPr id="585" name="Google Shape;2237;p51"/>
          <p:cNvGrpSpPr/>
          <p:nvPr/>
        </p:nvGrpSpPr>
        <p:grpSpPr>
          <a:xfrm>
            <a:off x="-73602" y="2707638"/>
            <a:ext cx="2822224" cy="2338248"/>
            <a:chOff x="6335088" y="2691525"/>
            <a:chExt cx="2316925" cy="2076345"/>
          </a:xfrm>
        </p:grpSpPr>
        <p:sp>
          <p:nvSpPr>
            <p:cNvPr id="586" name="Google Shape;2238;p51"/>
            <p:cNvSpPr/>
            <p:nvPr/>
          </p:nvSpPr>
          <p:spPr>
            <a:xfrm>
              <a:off x="7047113" y="2691525"/>
              <a:ext cx="851100" cy="1711225"/>
            </a:xfrm>
            <a:custGeom>
              <a:avLst/>
              <a:gdLst/>
              <a:ahLst/>
              <a:cxnLst/>
              <a:rect l="l" t="t" r="r" b="b"/>
              <a:pathLst>
                <a:path w="34044" h="68449" extrusionOk="0">
                  <a:moveTo>
                    <a:pt x="14959" y="1"/>
                  </a:moveTo>
                  <a:cubicBezTo>
                    <a:pt x="13788" y="1"/>
                    <a:pt x="12435" y="166"/>
                    <a:pt x="10943" y="622"/>
                  </a:cubicBezTo>
                  <a:cubicBezTo>
                    <a:pt x="8389" y="1412"/>
                    <a:pt x="6323" y="3236"/>
                    <a:pt x="5198" y="5637"/>
                  </a:cubicBezTo>
                  <a:cubicBezTo>
                    <a:pt x="1702" y="12689"/>
                    <a:pt x="1459" y="21565"/>
                    <a:pt x="943" y="29255"/>
                  </a:cubicBezTo>
                  <a:cubicBezTo>
                    <a:pt x="395" y="37492"/>
                    <a:pt x="0" y="45972"/>
                    <a:pt x="699" y="54179"/>
                  </a:cubicBezTo>
                  <a:cubicBezTo>
                    <a:pt x="1277" y="60562"/>
                    <a:pt x="3921" y="65851"/>
                    <a:pt x="10548" y="67523"/>
                  </a:cubicBezTo>
                  <a:cubicBezTo>
                    <a:pt x="12864" y="68096"/>
                    <a:pt x="15556" y="68449"/>
                    <a:pt x="18293" y="68449"/>
                  </a:cubicBezTo>
                  <a:cubicBezTo>
                    <a:pt x="22813" y="68449"/>
                    <a:pt x="27455" y="67487"/>
                    <a:pt x="30730" y="64970"/>
                  </a:cubicBezTo>
                  <a:cubicBezTo>
                    <a:pt x="33162" y="63085"/>
                    <a:pt x="34043" y="60410"/>
                    <a:pt x="33922" y="57401"/>
                  </a:cubicBezTo>
                  <a:cubicBezTo>
                    <a:pt x="33740" y="53206"/>
                    <a:pt x="30670" y="30227"/>
                    <a:pt x="29727" y="23084"/>
                  </a:cubicBezTo>
                  <a:cubicBezTo>
                    <a:pt x="29180" y="18707"/>
                    <a:pt x="28663" y="14270"/>
                    <a:pt x="27326" y="10045"/>
                  </a:cubicBezTo>
                  <a:cubicBezTo>
                    <a:pt x="24560" y="1200"/>
                    <a:pt x="20183" y="1230"/>
                    <a:pt x="19575" y="1048"/>
                  </a:cubicBezTo>
                  <a:cubicBezTo>
                    <a:pt x="19220" y="797"/>
                    <a:pt x="17530" y="1"/>
                    <a:pt x="1495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2239;p51"/>
            <p:cNvSpPr/>
            <p:nvPr/>
          </p:nvSpPr>
          <p:spPr>
            <a:xfrm>
              <a:off x="7568388" y="2748100"/>
              <a:ext cx="368575" cy="1622425"/>
            </a:xfrm>
            <a:custGeom>
              <a:avLst/>
              <a:gdLst/>
              <a:ahLst/>
              <a:cxnLst/>
              <a:rect l="l" t="t" r="r" b="b"/>
              <a:pathLst>
                <a:path w="14743" h="64897" extrusionOk="0">
                  <a:moveTo>
                    <a:pt x="92" y="0"/>
                  </a:moveTo>
                  <a:cubicBezTo>
                    <a:pt x="31" y="0"/>
                    <a:pt x="1" y="61"/>
                    <a:pt x="62" y="92"/>
                  </a:cubicBezTo>
                  <a:cubicBezTo>
                    <a:pt x="5746" y="2979"/>
                    <a:pt x="6657" y="10305"/>
                    <a:pt x="7934" y="15897"/>
                  </a:cubicBezTo>
                  <a:cubicBezTo>
                    <a:pt x="9271" y="21733"/>
                    <a:pt x="10518" y="27630"/>
                    <a:pt x="11551" y="33557"/>
                  </a:cubicBezTo>
                  <a:cubicBezTo>
                    <a:pt x="12585" y="39454"/>
                    <a:pt x="13405" y="45411"/>
                    <a:pt x="13892" y="51399"/>
                  </a:cubicBezTo>
                  <a:cubicBezTo>
                    <a:pt x="14165" y="54925"/>
                    <a:pt x="14469" y="58482"/>
                    <a:pt x="11703" y="61126"/>
                  </a:cubicBezTo>
                  <a:cubicBezTo>
                    <a:pt x="9575" y="63223"/>
                    <a:pt x="6657" y="63983"/>
                    <a:pt x="3831" y="64500"/>
                  </a:cubicBezTo>
                  <a:cubicBezTo>
                    <a:pt x="3568" y="64558"/>
                    <a:pt x="3642" y="64897"/>
                    <a:pt x="3863" y="64897"/>
                  </a:cubicBezTo>
                  <a:cubicBezTo>
                    <a:pt x="3872" y="64897"/>
                    <a:pt x="3882" y="64896"/>
                    <a:pt x="3891" y="64895"/>
                  </a:cubicBezTo>
                  <a:cubicBezTo>
                    <a:pt x="8876" y="64135"/>
                    <a:pt x="14074" y="61643"/>
                    <a:pt x="14499" y="56019"/>
                  </a:cubicBezTo>
                  <a:cubicBezTo>
                    <a:pt x="14743" y="52615"/>
                    <a:pt x="14104" y="48998"/>
                    <a:pt x="13740" y="45624"/>
                  </a:cubicBezTo>
                  <a:cubicBezTo>
                    <a:pt x="13314" y="42098"/>
                    <a:pt x="12797" y="38603"/>
                    <a:pt x="12220" y="35107"/>
                  </a:cubicBezTo>
                  <a:cubicBezTo>
                    <a:pt x="11004" y="27843"/>
                    <a:pt x="9423" y="20609"/>
                    <a:pt x="7721" y="13435"/>
                  </a:cubicBezTo>
                  <a:cubicBezTo>
                    <a:pt x="6505" y="8268"/>
                    <a:pt x="5320" y="2523"/>
                    <a:pt x="9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2240;p51"/>
            <p:cNvSpPr/>
            <p:nvPr/>
          </p:nvSpPr>
          <p:spPr>
            <a:xfrm>
              <a:off x="7022038" y="2713150"/>
              <a:ext cx="289525" cy="1583350"/>
            </a:xfrm>
            <a:custGeom>
              <a:avLst/>
              <a:gdLst/>
              <a:ahLst/>
              <a:cxnLst/>
              <a:rect l="l" t="t" r="r" b="b"/>
              <a:pathLst>
                <a:path w="11581" h="63334" extrusionOk="0">
                  <a:moveTo>
                    <a:pt x="11581" y="0"/>
                  </a:moveTo>
                  <a:cubicBezTo>
                    <a:pt x="7052" y="1186"/>
                    <a:pt x="4772" y="5380"/>
                    <a:pt x="3739" y="9666"/>
                  </a:cubicBezTo>
                  <a:cubicBezTo>
                    <a:pt x="2219" y="15836"/>
                    <a:pt x="1672" y="22402"/>
                    <a:pt x="1094" y="28694"/>
                  </a:cubicBezTo>
                  <a:cubicBezTo>
                    <a:pt x="517" y="35350"/>
                    <a:pt x="0" y="42159"/>
                    <a:pt x="304" y="48846"/>
                  </a:cubicBezTo>
                  <a:cubicBezTo>
                    <a:pt x="517" y="53922"/>
                    <a:pt x="1611" y="59332"/>
                    <a:pt x="4985" y="63314"/>
                  </a:cubicBezTo>
                  <a:cubicBezTo>
                    <a:pt x="5006" y="63328"/>
                    <a:pt x="5028" y="63334"/>
                    <a:pt x="5049" y="63334"/>
                  </a:cubicBezTo>
                  <a:cubicBezTo>
                    <a:pt x="5122" y="63334"/>
                    <a:pt x="5184" y="63263"/>
                    <a:pt x="5137" y="63193"/>
                  </a:cubicBezTo>
                  <a:cubicBezTo>
                    <a:pt x="1702" y="58299"/>
                    <a:pt x="699" y="52767"/>
                    <a:pt x="639" y="46840"/>
                  </a:cubicBezTo>
                  <a:cubicBezTo>
                    <a:pt x="608" y="41369"/>
                    <a:pt x="942" y="35897"/>
                    <a:pt x="1368" y="30457"/>
                  </a:cubicBezTo>
                  <a:cubicBezTo>
                    <a:pt x="1854" y="24773"/>
                    <a:pt x="2523" y="19119"/>
                    <a:pt x="3374" y="13526"/>
                  </a:cubicBezTo>
                  <a:cubicBezTo>
                    <a:pt x="4225" y="8177"/>
                    <a:pt x="5715" y="1794"/>
                    <a:pt x="1158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2241;p51"/>
            <p:cNvSpPr/>
            <p:nvPr/>
          </p:nvSpPr>
          <p:spPr>
            <a:xfrm>
              <a:off x="7291813" y="3439425"/>
              <a:ext cx="1065375" cy="1275450"/>
            </a:xfrm>
            <a:custGeom>
              <a:avLst/>
              <a:gdLst/>
              <a:ahLst/>
              <a:cxnLst/>
              <a:rect l="l" t="t" r="r" b="b"/>
              <a:pathLst>
                <a:path w="42615" h="51018" extrusionOk="0">
                  <a:moveTo>
                    <a:pt x="3473" y="0"/>
                  </a:moveTo>
                  <a:cubicBezTo>
                    <a:pt x="958" y="0"/>
                    <a:pt x="1" y="3883"/>
                    <a:pt x="1124" y="10190"/>
                  </a:cubicBezTo>
                  <a:cubicBezTo>
                    <a:pt x="1945" y="14780"/>
                    <a:pt x="8906" y="42987"/>
                    <a:pt x="16657" y="47546"/>
                  </a:cubicBezTo>
                  <a:cubicBezTo>
                    <a:pt x="22153" y="50792"/>
                    <a:pt x="35087" y="51017"/>
                    <a:pt x="38574" y="51017"/>
                  </a:cubicBezTo>
                  <a:cubicBezTo>
                    <a:pt x="39137" y="51017"/>
                    <a:pt x="39453" y="51011"/>
                    <a:pt x="39453" y="51011"/>
                  </a:cubicBezTo>
                  <a:lnTo>
                    <a:pt x="42614" y="29248"/>
                  </a:lnTo>
                  <a:lnTo>
                    <a:pt x="42614" y="29248"/>
                  </a:lnTo>
                  <a:cubicBezTo>
                    <a:pt x="42614" y="29248"/>
                    <a:pt x="37334" y="30100"/>
                    <a:pt x="33062" y="30100"/>
                  </a:cubicBezTo>
                  <a:cubicBezTo>
                    <a:pt x="30827" y="30100"/>
                    <a:pt x="28868" y="29867"/>
                    <a:pt x="28085" y="29157"/>
                  </a:cubicBezTo>
                  <a:cubicBezTo>
                    <a:pt x="24012" y="25509"/>
                    <a:pt x="12340" y="8093"/>
                    <a:pt x="10243" y="5357"/>
                  </a:cubicBezTo>
                  <a:cubicBezTo>
                    <a:pt x="8237" y="2713"/>
                    <a:pt x="6504" y="1132"/>
                    <a:pt x="5076" y="433"/>
                  </a:cubicBezTo>
                  <a:cubicBezTo>
                    <a:pt x="4487" y="141"/>
                    <a:pt x="3952" y="0"/>
                    <a:pt x="3473"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2242;p51"/>
            <p:cNvSpPr/>
            <p:nvPr/>
          </p:nvSpPr>
          <p:spPr>
            <a:xfrm>
              <a:off x="8180863" y="4191225"/>
              <a:ext cx="78675" cy="486375"/>
            </a:xfrm>
            <a:custGeom>
              <a:avLst/>
              <a:gdLst/>
              <a:ahLst/>
              <a:cxnLst/>
              <a:rect l="l" t="t" r="r" b="b"/>
              <a:pathLst>
                <a:path w="3147" h="19455" extrusionOk="0">
                  <a:moveTo>
                    <a:pt x="3094" y="0"/>
                  </a:moveTo>
                  <a:cubicBezTo>
                    <a:pt x="3059" y="0"/>
                    <a:pt x="3011" y="54"/>
                    <a:pt x="2979" y="149"/>
                  </a:cubicBezTo>
                  <a:cubicBezTo>
                    <a:pt x="2372" y="2975"/>
                    <a:pt x="396" y="16137"/>
                    <a:pt x="1" y="19359"/>
                  </a:cubicBezTo>
                  <a:cubicBezTo>
                    <a:pt x="1" y="19424"/>
                    <a:pt x="36" y="19454"/>
                    <a:pt x="68" y="19454"/>
                  </a:cubicBezTo>
                  <a:cubicBezTo>
                    <a:pt x="96" y="19454"/>
                    <a:pt x="122" y="19431"/>
                    <a:pt x="122" y="19389"/>
                  </a:cubicBezTo>
                  <a:cubicBezTo>
                    <a:pt x="669" y="16228"/>
                    <a:pt x="2280" y="9845"/>
                    <a:pt x="3131" y="149"/>
                  </a:cubicBezTo>
                  <a:cubicBezTo>
                    <a:pt x="3146" y="46"/>
                    <a:pt x="3126" y="0"/>
                    <a:pt x="309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2243;p51"/>
            <p:cNvSpPr/>
            <p:nvPr/>
          </p:nvSpPr>
          <p:spPr>
            <a:xfrm>
              <a:off x="7291813" y="3439425"/>
              <a:ext cx="813850" cy="1271500"/>
            </a:xfrm>
            <a:custGeom>
              <a:avLst/>
              <a:gdLst/>
              <a:ahLst/>
              <a:cxnLst/>
              <a:rect l="l" t="t" r="r" b="b"/>
              <a:pathLst>
                <a:path w="32554" h="50860" extrusionOk="0">
                  <a:moveTo>
                    <a:pt x="3473" y="0"/>
                  </a:moveTo>
                  <a:cubicBezTo>
                    <a:pt x="958" y="0"/>
                    <a:pt x="1" y="3883"/>
                    <a:pt x="1124" y="10190"/>
                  </a:cubicBezTo>
                  <a:cubicBezTo>
                    <a:pt x="1945" y="14780"/>
                    <a:pt x="8936" y="42987"/>
                    <a:pt x="16657" y="47546"/>
                  </a:cubicBezTo>
                  <a:cubicBezTo>
                    <a:pt x="20334" y="49704"/>
                    <a:pt x="27295" y="50525"/>
                    <a:pt x="32553" y="50859"/>
                  </a:cubicBezTo>
                  <a:lnTo>
                    <a:pt x="5410" y="615"/>
                  </a:lnTo>
                  <a:cubicBezTo>
                    <a:pt x="5289" y="555"/>
                    <a:pt x="5197" y="494"/>
                    <a:pt x="5076" y="433"/>
                  </a:cubicBezTo>
                  <a:cubicBezTo>
                    <a:pt x="4487" y="141"/>
                    <a:pt x="3952" y="0"/>
                    <a:pt x="347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2244;p51"/>
            <p:cNvSpPr/>
            <p:nvPr/>
          </p:nvSpPr>
          <p:spPr>
            <a:xfrm>
              <a:off x="6611688" y="3427200"/>
              <a:ext cx="1080600" cy="1175825"/>
            </a:xfrm>
            <a:custGeom>
              <a:avLst/>
              <a:gdLst/>
              <a:ahLst/>
              <a:cxnLst/>
              <a:rect l="l" t="t" r="r" b="b"/>
              <a:pathLst>
                <a:path w="43224" h="47033" extrusionOk="0">
                  <a:moveTo>
                    <a:pt x="28691" y="0"/>
                  </a:moveTo>
                  <a:cubicBezTo>
                    <a:pt x="26579" y="0"/>
                    <a:pt x="24522" y="730"/>
                    <a:pt x="23375" y="1591"/>
                  </a:cubicBezTo>
                  <a:cubicBezTo>
                    <a:pt x="11946" y="10253"/>
                    <a:pt x="3891" y="28795"/>
                    <a:pt x="1" y="47032"/>
                  </a:cubicBezTo>
                  <a:lnTo>
                    <a:pt x="39819" y="47032"/>
                  </a:lnTo>
                  <a:lnTo>
                    <a:pt x="38846" y="30710"/>
                  </a:lnTo>
                  <a:cubicBezTo>
                    <a:pt x="38846" y="30710"/>
                    <a:pt x="43223" y="25877"/>
                    <a:pt x="42251" y="21500"/>
                  </a:cubicBezTo>
                  <a:cubicBezTo>
                    <a:pt x="41764" y="19281"/>
                    <a:pt x="34196" y="2411"/>
                    <a:pt x="33436" y="1712"/>
                  </a:cubicBezTo>
                  <a:cubicBezTo>
                    <a:pt x="32111" y="469"/>
                    <a:pt x="30383" y="0"/>
                    <a:pt x="28691"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2245;p51"/>
            <p:cNvSpPr/>
            <p:nvPr/>
          </p:nvSpPr>
          <p:spPr>
            <a:xfrm>
              <a:off x="6611688" y="3427200"/>
              <a:ext cx="1080600" cy="1175825"/>
            </a:xfrm>
            <a:custGeom>
              <a:avLst/>
              <a:gdLst/>
              <a:ahLst/>
              <a:cxnLst/>
              <a:rect l="l" t="t" r="r" b="b"/>
              <a:pathLst>
                <a:path w="43224" h="47033" extrusionOk="0">
                  <a:moveTo>
                    <a:pt x="28691" y="0"/>
                  </a:moveTo>
                  <a:cubicBezTo>
                    <a:pt x="26579" y="0"/>
                    <a:pt x="24522" y="730"/>
                    <a:pt x="23375" y="1591"/>
                  </a:cubicBezTo>
                  <a:cubicBezTo>
                    <a:pt x="11946" y="10253"/>
                    <a:pt x="3891" y="28795"/>
                    <a:pt x="1" y="47032"/>
                  </a:cubicBezTo>
                  <a:lnTo>
                    <a:pt x="39819" y="47032"/>
                  </a:lnTo>
                  <a:lnTo>
                    <a:pt x="38846" y="30710"/>
                  </a:lnTo>
                  <a:cubicBezTo>
                    <a:pt x="38846" y="30710"/>
                    <a:pt x="43223" y="25877"/>
                    <a:pt x="42251" y="21500"/>
                  </a:cubicBezTo>
                  <a:cubicBezTo>
                    <a:pt x="41764" y="19281"/>
                    <a:pt x="34196" y="2411"/>
                    <a:pt x="33436" y="1712"/>
                  </a:cubicBezTo>
                  <a:cubicBezTo>
                    <a:pt x="32111" y="469"/>
                    <a:pt x="30383" y="0"/>
                    <a:pt x="28691"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2246;p51"/>
            <p:cNvSpPr/>
            <p:nvPr/>
          </p:nvSpPr>
          <p:spPr>
            <a:xfrm>
              <a:off x="6611688" y="3447950"/>
              <a:ext cx="1080600" cy="1155075"/>
            </a:xfrm>
            <a:custGeom>
              <a:avLst/>
              <a:gdLst/>
              <a:ahLst/>
              <a:cxnLst/>
              <a:rect l="l" t="t" r="r" b="b"/>
              <a:pathLst>
                <a:path w="43224" h="46203" extrusionOk="0">
                  <a:moveTo>
                    <a:pt x="24712" y="1"/>
                  </a:moveTo>
                  <a:lnTo>
                    <a:pt x="24530" y="92"/>
                  </a:lnTo>
                  <a:cubicBezTo>
                    <a:pt x="24378" y="153"/>
                    <a:pt x="24256" y="214"/>
                    <a:pt x="24165" y="274"/>
                  </a:cubicBezTo>
                  <a:lnTo>
                    <a:pt x="23861" y="457"/>
                  </a:lnTo>
                  <a:cubicBezTo>
                    <a:pt x="23679" y="548"/>
                    <a:pt x="23527" y="669"/>
                    <a:pt x="23375" y="761"/>
                  </a:cubicBezTo>
                  <a:cubicBezTo>
                    <a:pt x="11946" y="9423"/>
                    <a:pt x="3891" y="27965"/>
                    <a:pt x="1" y="46202"/>
                  </a:cubicBezTo>
                  <a:lnTo>
                    <a:pt x="39819" y="46202"/>
                  </a:lnTo>
                  <a:lnTo>
                    <a:pt x="38846" y="29910"/>
                  </a:lnTo>
                  <a:cubicBezTo>
                    <a:pt x="38846" y="29910"/>
                    <a:pt x="43223" y="25047"/>
                    <a:pt x="42281" y="20639"/>
                  </a:cubicBezTo>
                  <a:cubicBezTo>
                    <a:pt x="42129" y="20123"/>
                    <a:pt x="41977" y="19636"/>
                    <a:pt x="41764" y="19120"/>
                  </a:cubicBezTo>
                  <a:cubicBezTo>
                    <a:pt x="41703" y="18998"/>
                    <a:pt x="41643" y="18816"/>
                    <a:pt x="41582" y="18664"/>
                  </a:cubicBezTo>
                  <a:cubicBezTo>
                    <a:pt x="41551" y="18572"/>
                    <a:pt x="41491" y="18451"/>
                    <a:pt x="41460" y="18360"/>
                  </a:cubicBezTo>
                  <a:lnTo>
                    <a:pt x="41096" y="17478"/>
                  </a:lnTo>
                  <a:cubicBezTo>
                    <a:pt x="41096" y="17448"/>
                    <a:pt x="41096" y="17448"/>
                    <a:pt x="41096" y="17417"/>
                  </a:cubicBezTo>
                  <a:cubicBezTo>
                    <a:pt x="38816" y="11885"/>
                    <a:pt x="34105" y="1551"/>
                    <a:pt x="33497" y="882"/>
                  </a:cubicBezTo>
                  <a:lnTo>
                    <a:pt x="33497" y="882"/>
                  </a:lnTo>
                  <a:lnTo>
                    <a:pt x="36080" y="27691"/>
                  </a:lnTo>
                  <a:lnTo>
                    <a:pt x="24712" y="1"/>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2247;p51"/>
            <p:cNvSpPr/>
            <p:nvPr/>
          </p:nvSpPr>
          <p:spPr>
            <a:xfrm>
              <a:off x="7130688" y="3454800"/>
              <a:ext cx="420250" cy="722675"/>
            </a:xfrm>
            <a:custGeom>
              <a:avLst/>
              <a:gdLst/>
              <a:ahLst/>
              <a:cxnLst/>
              <a:rect l="l" t="t" r="r" b="b"/>
              <a:pathLst>
                <a:path w="16810" h="28907" extrusionOk="0">
                  <a:moveTo>
                    <a:pt x="3405" y="0"/>
                  </a:moveTo>
                  <a:lnTo>
                    <a:pt x="3405" y="0"/>
                  </a:lnTo>
                  <a:cubicBezTo>
                    <a:pt x="2280" y="2645"/>
                    <a:pt x="1186" y="5289"/>
                    <a:pt x="92" y="7994"/>
                  </a:cubicBezTo>
                  <a:lnTo>
                    <a:pt x="1" y="8238"/>
                  </a:lnTo>
                  <a:lnTo>
                    <a:pt x="274" y="8238"/>
                  </a:lnTo>
                  <a:lnTo>
                    <a:pt x="5677" y="8492"/>
                  </a:lnTo>
                  <a:lnTo>
                    <a:pt x="5677" y="8492"/>
                  </a:lnTo>
                  <a:lnTo>
                    <a:pt x="3770" y="12615"/>
                  </a:lnTo>
                  <a:lnTo>
                    <a:pt x="3679" y="12797"/>
                  </a:lnTo>
                  <a:lnTo>
                    <a:pt x="3800" y="12949"/>
                  </a:lnTo>
                  <a:lnTo>
                    <a:pt x="9423" y="20548"/>
                  </a:lnTo>
                  <a:lnTo>
                    <a:pt x="12220" y="24347"/>
                  </a:lnTo>
                  <a:lnTo>
                    <a:pt x="15047" y="28147"/>
                  </a:lnTo>
                  <a:lnTo>
                    <a:pt x="15624" y="28907"/>
                  </a:lnTo>
                  <a:lnTo>
                    <a:pt x="15715" y="27934"/>
                  </a:lnTo>
                  <a:lnTo>
                    <a:pt x="16293" y="19849"/>
                  </a:lnTo>
                  <a:cubicBezTo>
                    <a:pt x="16475" y="17143"/>
                    <a:pt x="16658" y="14438"/>
                    <a:pt x="16810" y="11733"/>
                  </a:cubicBezTo>
                  <a:lnTo>
                    <a:pt x="16810" y="11642"/>
                  </a:lnTo>
                  <a:lnTo>
                    <a:pt x="16749" y="11581"/>
                  </a:lnTo>
                  <a:lnTo>
                    <a:pt x="14079" y="8021"/>
                  </a:lnTo>
                  <a:lnTo>
                    <a:pt x="14079" y="8021"/>
                  </a:lnTo>
                  <a:lnTo>
                    <a:pt x="15594" y="7356"/>
                  </a:lnTo>
                  <a:lnTo>
                    <a:pt x="15746" y="7295"/>
                  </a:lnTo>
                  <a:lnTo>
                    <a:pt x="15685" y="7143"/>
                  </a:lnTo>
                  <a:cubicBezTo>
                    <a:pt x="14712" y="4955"/>
                    <a:pt x="13709" y="2797"/>
                    <a:pt x="12706" y="608"/>
                  </a:cubicBezTo>
                  <a:lnTo>
                    <a:pt x="12706" y="608"/>
                  </a:lnTo>
                  <a:cubicBezTo>
                    <a:pt x="13566" y="2773"/>
                    <a:pt x="14455" y="4938"/>
                    <a:pt x="15345" y="7103"/>
                  </a:cubicBezTo>
                  <a:lnTo>
                    <a:pt x="15345" y="7103"/>
                  </a:lnTo>
                  <a:lnTo>
                    <a:pt x="13709" y="7751"/>
                  </a:lnTo>
                  <a:lnTo>
                    <a:pt x="13466" y="7812"/>
                  </a:lnTo>
                  <a:lnTo>
                    <a:pt x="13618" y="8025"/>
                  </a:lnTo>
                  <a:lnTo>
                    <a:pt x="16288" y="11763"/>
                  </a:lnTo>
                  <a:lnTo>
                    <a:pt x="16288" y="11763"/>
                  </a:lnTo>
                  <a:cubicBezTo>
                    <a:pt x="16076" y="14418"/>
                    <a:pt x="15805" y="17103"/>
                    <a:pt x="15624" y="19788"/>
                  </a:cubicBezTo>
                  <a:lnTo>
                    <a:pt x="15037" y="26862"/>
                  </a:lnTo>
                  <a:lnTo>
                    <a:pt x="12828" y="23861"/>
                  </a:lnTo>
                  <a:lnTo>
                    <a:pt x="9971" y="20092"/>
                  </a:lnTo>
                  <a:lnTo>
                    <a:pt x="4417" y="12696"/>
                  </a:lnTo>
                  <a:lnTo>
                    <a:pt x="6293" y="8329"/>
                  </a:lnTo>
                  <a:lnTo>
                    <a:pt x="6475" y="7964"/>
                  </a:lnTo>
                  <a:lnTo>
                    <a:pt x="6080" y="7964"/>
                  </a:lnTo>
                  <a:lnTo>
                    <a:pt x="525" y="7819"/>
                  </a:lnTo>
                  <a:lnTo>
                    <a:pt x="525" y="7819"/>
                  </a:lnTo>
                  <a:cubicBezTo>
                    <a:pt x="1495" y="5204"/>
                    <a:pt x="2464" y="2617"/>
                    <a:pt x="3405"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2248;p51"/>
            <p:cNvSpPr/>
            <p:nvPr/>
          </p:nvSpPr>
          <p:spPr>
            <a:xfrm>
              <a:off x="7240888" y="3145525"/>
              <a:ext cx="237100" cy="445500"/>
            </a:xfrm>
            <a:custGeom>
              <a:avLst/>
              <a:gdLst/>
              <a:ahLst/>
              <a:cxnLst/>
              <a:rect l="l" t="t" r="r" b="b"/>
              <a:pathLst>
                <a:path w="9484" h="17820" extrusionOk="0">
                  <a:moveTo>
                    <a:pt x="1125" y="0"/>
                  </a:moveTo>
                  <a:cubicBezTo>
                    <a:pt x="1125" y="0"/>
                    <a:pt x="942" y="1885"/>
                    <a:pt x="730" y="4195"/>
                  </a:cubicBezTo>
                  <a:cubicBezTo>
                    <a:pt x="395" y="7782"/>
                    <a:pt x="0" y="12402"/>
                    <a:pt x="61" y="12584"/>
                  </a:cubicBezTo>
                  <a:cubicBezTo>
                    <a:pt x="239" y="13298"/>
                    <a:pt x="3644" y="17819"/>
                    <a:pt x="6922" y="17819"/>
                  </a:cubicBezTo>
                  <a:cubicBezTo>
                    <a:pt x="6996" y="17819"/>
                    <a:pt x="7069" y="17817"/>
                    <a:pt x="7143" y="17812"/>
                  </a:cubicBezTo>
                  <a:cubicBezTo>
                    <a:pt x="8237" y="17721"/>
                    <a:pt x="8116" y="11763"/>
                    <a:pt x="8116" y="11763"/>
                  </a:cubicBezTo>
                  <a:lnTo>
                    <a:pt x="8207" y="11338"/>
                  </a:lnTo>
                  <a:lnTo>
                    <a:pt x="9484" y="5137"/>
                  </a:lnTo>
                  <a:lnTo>
                    <a:pt x="1125" y="0"/>
                  </a:lnTo>
                  <a:close/>
                </a:path>
              </a:pathLst>
            </a:cu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2249;p51"/>
            <p:cNvSpPr/>
            <p:nvPr/>
          </p:nvSpPr>
          <p:spPr>
            <a:xfrm>
              <a:off x="7259888" y="3145525"/>
              <a:ext cx="218100" cy="283450"/>
            </a:xfrm>
            <a:custGeom>
              <a:avLst/>
              <a:gdLst/>
              <a:ahLst/>
              <a:cxnLst/>
              <a:rect l="l" t="t" r="r" b="b"/>
              <a:pathLst>
                <a:path w="8724" h="11338" extrusionOk="0">
                  <a:moveTo>
                    <a:pt x="365" y="0"/>
                  </a:moveTo>
                  <a:cubicBezTo>
                    <a:pt x="365" y="0"/>
                    <a:pt x="182" y="1885"/>
                    <a:pt x="0" y="4195"/>
                  </a:cubicBezTo>
                  <a:cubicBezTo>
                    <a:pt x="1337" y="7508"/>
                    <a:pt x="4073" y="10122"/>
                    <a:pt x="7447" y="11338"/>
                  </a:cubicBezTo>
                  <a:lnTo>
                    <a:pt x="8724" y="5137"/>
                  </a:lnTo>
                  <a:lnTo>
                    <a:pt x="1429" y="608"/>
                  </a:lnTo>
                  <a:lnTo>
                    <a:pt x="365"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2250;p51"/>
            <p:cNvSpPr/>
            <p:nvPr/>
          </p:nvSpPr>
          <p:spPr>
            <a:xfrm>
              <a:off x="7154263" y="2721375"/>
              <a:ext cx="586650" cy="649825"/>
            </a:xfrm>
            <a:custGeom>
              <a:avLst/>
              <a:gdLst/>
              <a:ahLst/>
              <a:cxnLst/>
              <a:rect l="l" t="t" r="r" b="b"/>
              <a:pathLst>
                <a:path w="23466" h="25993" extrusionOk="0">
                  <a:moveTo>
                    <a:pt x="11526" y="1"/>
                  </a:moveTo>
                  <a:cubicBezTo>
                    <a:pt x="10852" y="1"/>
                    <a:pt x="10187" y="68"/>
                    <a:pt x="9544" y="188"/>
                  </a:cubicBezTo>
                  <a:cubicBezTo>
                    <a:pt x="4651" y="1100"/>
                    <a:pt x="0" y="5264"/>
                    <a:pt x="2584" y="16054"/>
                  </a:cubicBezTo>
                  <a:cubicBezTo>
                    <a:pt x="4673" y="24780"/>
                    <a:pt x="9882" y="25993"/>
                    <a:pt x="12941" y="25993"/>
                  </a:cubicBezTo>
                  <a:cubicBezTo>
                    <a:pt x="13665" y="25993"/>
                    <a:pt x="14268" y="25925"/>
                    <a:pt x="14681" y="25872"/>
                  </a:cubicBezTo>
                  <a:cubicBezTo>
                    <a:pt x="17052" y="25568"/>
                    <a:pt x="23466" y="23471"/>
                    <a:pt x="22037" y="12437"/>
                  </a:cubicBezTo>
                  <a:cubicBezTo>
                    <a:pt x="20771" y="2888"/>
                    <a:pt x="15956" y="1"/>
                    <a:pt x="11526" y="1"/>
                  </a:cubicBezTo>
                  <a:close/>
                </a:path>
              </a:pathLst>
            </a:cu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2251;p51"/>
            <p:cNvSpPr/>
            <p:nvPr/>
          </p:nvSpPr>
          <p:spPr>
            <a:xfrm>
              <a:off x="7607913" y="2968025"/>
              <a:ext cx="55500" cy="29350"/>
            </a:xfrm>
            <a:custGeom>
              <a:avLst/>
              <a:gdLst/>
              <a:ahLst/>
              <a:cxnLst/>
              <a:rect l="l" t="t" r="r" b="b"/>
              <a:pathLst>
                <a:path w="2220" h="1174" extrusionOk="0">
                  <a:moveTo>
                    <a:pt x="835" y="0"/>
                  </a:moveTo>
                  <a:cubicBezTo>
                    <a:pt x="561" y="0"/>
                    <a:pt x="287" y="102"/>
                    <a:pt x="91" y="322"/>
                  </a:cubicBezTo>
                  <a:cubicBezTo>
                    <a:pt x="0" y="474"/>
                    <a:pt x="0" y="656"/>
                    <a:pt x="122" y="808"/>
                  </a:cubicBezTo>
                  <a:cubicBezTo>
                    <a:pt x="335" y="960"/>
                    <a:pt x="608" y="1052"/>
                    <a:pt x="882" y="1052"/>
                  </a:cubicBezTo>
                  <a:cubicBezTo>
                    <a:pt x="1125" y="1112"/>
                    <a:pt x="1399" y="1143"/>
                    <a:pt x="1642" y="1173"/>
                  </a:cubicBezTo>
                  <a:cubicBezTo>
                    <a:pt x="2006" y="1173"/>
                    <a:pt x="2219" y="748"/>
                    <a:pt x="1976" y="474"/>
                  </a:cubicBezTo>
                  <a:cubicBezTo>
                    <a:pt x="1733" y="231"/>
                    <a:pt x="1399" y="49"/>
                    <a:pt x="1034" y="18"/>
                  </a:cubicBezTo>
                  <a:cubicBezTo>
                    <a:pt x="968" y="6"/>
                    <a:pt x="901" y="0"/>
                    <a:pt x="83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2252;p51"/>
            <p:cNvSpPr/>
            <p:nvPr/>
          </p:nvSpPr>
          <p:spPr>
            <a:xfrm>
              <a:off x="7447188" y="2983300"/>
              <a:ext cx="54350" cy="31700"/>
            </a:xfrm>
            <a:custGeom>
              <a:avLst/>
              <a:gdLst/>
              <a:ahLst/>
              <a:cxnLst/>
              <a:rect l="l" t="t" r="r" b="b"/>
              <a:pathLst>
                <a:path w="2174" h="1268" extrusionOk="0">
                  <a:moveTo>
                    <a:pt x="1406" y="0"/>
                  </a:moveTo>
                  <a:cubicBezTo>
                    <a:pt x="1285" y="0"/>
                    <a:pt x="1164" y="24"/>
                    <a:pt x="1049" y="76"/>
                  </a:cubicBezTo>
                  <a:cubicBezTo>
                    <a:pt x="715" y="137"/>
                    <a:pt x="411" y="349"/>
                    <a:pt x="198" y="623"/>
                  </a:cubicBezTo>
                  <a:cubicBezTo>
                    <a:pt x="0" y="906"/>
                    <a:pt x="223" y="1268"/>
                    <a:pt x="549" y="1268"/>
                  </a:cubicBezTo>
                  <a:cubicBezTo>
                    <a:pt x="573" y="1268"/>
                    <a:pt x="598" y="1266"/>
                    <a:pt x="624" y="1261"/>
                  </a:cubicBezTo>
                  <a:cubicBezTo>
                    <a:pt x="867" y="1201"/>
                    <a:pt x="1110" y="1140"/>
                    <a:pt x="1353" y="1079"/>
                  </a:cubicBezTo>
                  <a:cubicBezTo>
                    <a:pt x="1627" y="1018"/>
                    <a:pt x="1870" y="897"/>
                    <a:pt x="2083" y="714"/>
                  </a:cubicBezTo>
                  <a:cubicBezTo>
                    <a:pt x="2174" y="562"/>
                    <a:pt x="2144" y="380"/>
                    <a:pt x="2052" y="228"/>
                  </a:cubicBezTo>
                  <a:cubicBezTo>
                    <a:pt x="1872" y="88"/>
                    <a:pt x="1639" y="0"/>
                    <a:pt x="140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2253;p51"/>
            <p:cNvSpPr/>
            <p:nvPr/>
          </p:nvSpPr>
          <p:spPr>
            <a:xfrm>
              <a:off x="7496213" y="3078500"/>
              <a:ext cx="22050" cy="51850"/>
            </a:xfrm>
            <a:custGeom>
              <a:avLst/>
              <a:gdLst/>
              <a:ahLst/>
              <a:cxnLst/>
              <a:rect l="l" t="t" r="r" b="b"/>
              <a:pathLst>
                <a:path w="882" h="2074" extrusionOk="0">
                  <a:moveTo>
                    <a:pt x="666" y="0"/>
                  </a:moveTo>
                  <a:cubicBezTo>
                    <a:pt x="653" y="0"/>
                    <a:pt x="608" y="72"/>
                    <a:pt x="608" y="98"/>
                  </a:cubicBezTo>
                  <a:cubicBezTo>
                    <a:pt x="699" y="858"/>
                    <a:pt x="669" y="1709"/>
                    <a:pt x="0" y="2013"/>
                  </a:cubicBezTo>
                  <a:cubicBezTo>
                    <a:pt x="0" y="2013"/>
                    <a:pt x="0" y="2073"/>
                    <a:pt x="0" y="2073"/>
                  </a:cubicBezTo>
                  <a:cubicBezTo>
                    <a:pt x="851" y="1891"/>
                    <a:pt x="882" y="706"/>
                    <a:pt x="669" y="7"/>
                  </a:cubicBezTo>
                  <a:cubicBezTo>
                    <a:pt x="669" y="2"/>
                    <a:pt x="668" y="0"/>
                    <a:pt x="66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2254;p51"/>
            <p:cNvSpPr/>
            <p:nvPr/>
          </p:nvSpPr>
          <p:spPr>
            <a:xfrm>
              <a:off x="7463538" y="3060425"/>
              <a:ext cx="58525" cy="61575"/>
            </a:xfrm>
            <a:custGeom>
              <a:avLst/>
              <a:gdLst/>
              <a:ahLst/>
              <a:cxnLst/>
              <a:rect l="l" t="t" r="r" b="b"/>
              <a:pathLst>
                <a:path w="2341" h="2463" extrusionOk="0">
                  <a:moveTo>
                    <a:pt x="1246" y="0"/>
                  </a:moveTo>
                  <a:cubicBezTo>
                    <a:pt x="0" y="0"/>
                    <a:pt x="122" y="2462"/>
                    <a:pt x="1246" y="2462"/>
                  </a:cubicBezTo>
                  <a:cubicBezTo>
                    <a:pt x="2341" y="2432"/>
                    <a:pt x="2249" y="0"/>
                    <a:pt x="124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2255;p51"/>
            <p:cNvSpPr/>
            <p:nvPr/>
          </p:nvSpPr>
          <p:spPr>
            <a:xfrm>
              <a:off x="7446813" y="3064100"/>
              <a:ext cx="39525" cy="26000"/>
            </a:xfrm>
            <a:custGeom>
              <a:avLst/>
              <a:gdLst/>
              <a:ahLst/>
              <a:cxnLst/>
              <a:rect l="l" t="t" r="r" b="b"/>
              <a:pathLst>
                <a:path w="1581" h="1040" extrusionOk="0">
                  <a:moveTo>
                    <a:pt x="1458" y="0"/>
                  </a:moveTo>
                  <a:cubicBezTo>
                    <a:pt x="1448" y="0"/>
                    <a:pt x="1439" y="2"/>
                    <a:pt x="1429" y="5"/>
                  </a:cubicBezTo>
                  <a:cubicBezTo>
                    <a:pt x="1216" y="157"/>
                    <a:pt x="1034" y="400"/>
                    <a:pt x="760" y="461"/>
                  </a:cubicBezTo>
                  <a:cubicBezTo>
                    <a:pt x="737" y="467"/>
                    <a:pt x="713" y="470"/>
                    <a:pt x="690" y="470"/>
                  </a:cubicBezTo>
                  <a:cubicBezTo>
                    <a:pt x="465" y="470"/>
                    <a:pt x="223" y="225"/>
                    <a:pt x="31" y="5"/>
                  </a:cubicBezTo>
                  <a:cubicBezTo>
                    <a:pt x="0" y="5"/>
                    <a:pt x="0" y="5"/>
                    <a:pt x="0" y="35"/>
                  </a:cubicBezTo>
                  <a:cubicBezTo>
                    <a:pt x="0" y="522"/>
                    <a:pt x="213" y="978"/>
                    <a:pt x="700" y="1038"/>
                  </a:cubicBezTo>
                  <a:cubicBezTo>
                    <a:pt x="717" y="1039"/>
                    <a:pt x="734" y="1040"/>
                    <a:pt x="751" y="1040"/>
                  </a:cubicBezTo>
                  <a:cubicBezTo>
                    <a:pt x="1233" y="1040"/>
                    <a:pt x="1464" y="627"/>
                    <a:pt x="1581" y="157"/>
                  </a:cubicBezTo>
                  <a:cubicBezTo>
                    <a:pt x="1581" y="103"/>
                    <a:pt x="1533" y="0"/>
                    <a:pt x="145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2256;p51"/>
            <p:cNvSpPr/>
            <p:nvPr/>
          </p:nvSpPr>
          <p:spPr>
            <a:xfrm>
              <a:off x="7613238" y="3068575"/>
              <a:ext cx="25850" cy="48850"/>
            </a:xfrm>
            <a:custGeom>
              <a:avLst/>
              <a:gdLst/>
              <a:ahLst/>
              <a:cxnLst/>
              <a:rect l="l" t="t" r="r" b="b"/>
              <a:pathLst>
                <a:path w="1034" h="1954" extrusionOk="0">
                  <a:moveTo>
                    <a:pt x="127" y="0"/>
                  </a:moveTo>
                  <a:cubicBezTo>
                    <a:pt x="124" y="0"/>
                    <a:pt x="122" y="3"/>
                    <a:pt x="122" y="8"/>
                  </a:cubicBezTo>
                  <a:cubicBezTo>
                    <a:pt x="0" y="707"/>
                    <a:pt x="182" y="1863"/>
                    <a:pt x="1034" y="1954"/>
                  </a:cubicBezTo>
                  <a:cubicBezTo>
                    <a:pt x="1034" y="1954"/>
                    <a:pt x="1034" y="1923"/>
                    <a:pt x="1034" y="1923"/>
                  </a:cubicBezTo>
                  <a:cubicBezTo>
                    <a:pt x="334" y="1680"/>
                    <a:pt x="182" y="829"/>
                    <a:pt x="182" y="69"/>
                  </a:cubicBezTo>
                  <a:cubicBezTo>
                    <a:pt x="182" y="45"/>
                    <a:pt x="143" y="0"/>
                    <a:pt x="12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2257;p51"/>
            <p:cNvSpPr/>
            <p:nvPr/>
          </p:nvSpPr>
          <p:spPr>
            <a:xfrm>
              <a:off x="7607763" y="3048075"/>
              <a:ext cx="58625" cy="61100"/>
            </a:xfrm>
            <a:custGeom>
              <a:avLst/>
              <a:gdLst/>
              <a:ahLst/>
              <a:cxnLst/>
              <a:rect l="l" t="t" r="r" b="b"/>
              <a:pathLst>
                <a:path w="2345" h="2444" extrusionOk="0">
                  <a:moveTo>
                    <a:pt x="1087" y="1"/>
                  </a:moveTo>
                  <a:cubicBezTo>
                    <a:pt x="1052" y="1"/>
                    <a:pt x="1016" y="3"/>
                    <a:pt x="979" y="8"/>
                  </a:cubicBezTo>
                  <a:cubicBezTo>
                    <a:pt x="0" y="126"/>
                    <a:pt x="150" y="2444"/>
                    <a:pt x="1202" y="2444"/>
                  </a:cubicBezTo>
                  <a:cubicBezTo>
                    <a:pt x="1229" y="2444"/>
                    <a:pt x="1256" y="2442"/>
                    <a:pt x="1283" y="2439"/>
                  </a:cubicBezTo>
                  <a:cubicBezTo>
                    <a:pt x="2344" y="2292"/>
                    <a:pt x="2205" y="1"/>
                    <a:pt x="108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2258;p51"/>
            <p:cNvSpPr/>
            <p:nvPr/>
          </p:nvSpPr>
          <p:spPr>
            <a:xfrm>
              <a:off x="7642213" y="3045650"/>
              <a:ext cx="36400" cy="28300"/>
            </a:xfrm>
            <a:custGeom>
              <a:avLst/>
              <a:gdLst/>
              <a:ahLst/>
              <a:cxnLst/>
              <a:rect l="l" t="t" r="r" b="b"/>
              <a:pathLst>
                <a:path w="1456" h="1132" extrusionOk="0">
                  <a:moveTo>
                    <a:pt x="1370" y="1"/>
                  </a:moveTo>
                  <a:cubicBezTo>
                    <a:pt x="1367" y="1"/>
                    <a:pt x="1364" y="5"/>
                    <a:pt x="1364" y="14"/>
                  </a:cubicBezTo>
                  <a:cubicBezTo>
                    <a:pt x="1212" y="287"/>
                    <a:pt x="999" y="561"/>
                    <a:pt x="786" y="561"/>
                  </a:cubicBezTo>
                  <a:cubicBezTo>
                    <a:pt x="543" y="561"/>
                    <a:pt x="330" y="348"/>
                    <a:pt x="118" y="226"/>
                  </a:cubicBezTo>
                  <a:cubicBezTo>
                    <a:pt x="108" y="217"/>
                    <a:pt x="98" y="212"/>
                    <a:pt x="89" y="212"/>
                  </a:cubicBezTo>
                  <a:cubicBezTo>
                    <a:pt x="40" y="212"/>
                    <a:pt x="1" y="332"/>
                    <a:pt x="27" y="409"/>
                  </a:cubicBezTo>
                  <a:cubicBezTo>
                    <a:pt x="158" y="804"/>
                    <a:pt x="382" y="1131"/>
                    <a:pt x="737" y="1131"/>
                  </a:cubicBezTo>
                  <a:cubicBezTo>
                    <a:pt x="791" y="1131"/>
                    <a:pt x="848" y="1124"/>
                    <a:pt x="908" y="1108"/>
                  </a:cubicBezTo>
                  <a:cubicBezTo>
                    <a:pt x="1334" y="986"/>
                    <a:pt x="1455" y="500"/>
                    <a:pt x="1394" y="44"/>
                  </a:cubicBezTo>
                  <a:cubicBezTo>
                    <a:pt x="1394" y="22"/>
                    <a:pt x="1379" y="1"/>
                    <a:pt x="137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2259;p51"/>
            <p:cNvSpPr/>
            <p:nvPr/>
          </p:nvSpPr>
          <p:spPr>
            <a:xfrm>
              <a:off x="7512388" y="3226525"/>
              <a:ext cx="39325" cy="18125"/>
            </a:xfrm>
            <a:custGeom>
              <a:avLst/>
              <a:gdLst/>
              <a:ahLst/>
              <a:cxnLst/>
              <a:rect l="l" t="t" r="r" b="b"/>
              <a:pathLst>
                <a:path w="1573" h="725" extrusionOk="0">
                  <a:moveTo>
                    <a:pt x="51" y="0"/>
                  </a:moveTo>
                  <a:cubicBezTo>
                    <a:pt x="24" y="0"/>
                    <a:pt x="0" y="22"/>
                    <a:pt x="22" y="43"/>
                  </a:cubicBezTo>
                  <a:cubicBezTo>
                    <a:pt x="52" y="377"/>
                    <a:pt x="295" y="651"/>
                    <a:pt x="599" y="712"/>
                  </a:cubicBezTo>
                  <a:cubicBezTo>
                    <a:pt x="653" y="721"/>
                    <a:pt x="706" y="725"/>
                    <a:pt x="760" y="725"/>
                  </a:cubicBezTo>
                  <a:cubicBezTo>
                    <a:pt x="1076" y="725"/>
                    <a:pt x="1390" y="576"/>
                    <a:pt x="1572" y="317"/>
                  </a:cubicBezTo>
                  <a:cubicBezTo>
                    <a:pt x="1572" y="256"/>
                    <a:pt x="1542" y="256"/>
                    <a:pt x="1542" y="256"/>
                  </a:cubicBezTo>
                  <a:cubicBezTo>
                    <a:pt x="1268" y="377"/>
                    <a:pt x="995" y="469"/>
                    <a:pt x="721" y="469"/>
                  </a:cubicBezTo>
                  <a:cubicBezTo>
                    <a:pt x="447" y="438"/>
                    <a:pt x="265" y="195"/>
                    <a:pt x="83" y="13"/>
                  </a:cubicBezTo>
                  <a:cubicBezTo>
                    <a:pt x="74" y="4"/>
                    <a:pt x="62" y="0"/>
                    <a:pt x="5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2260;p51"/>
            <p:cNvSpPr/>
            <p:nvPr/>
          </p:nvSpPr>
          <p:spPr>
            <a:xfrm>
              <a:off x="7524463" y="2971100"/>
              <a:ext cx="97575" cy="228550"/>
            </a:xfrm>
            <a:custGeom>
              <a:avLst/>
              <a:gdLst/>
              <a:ahLst/>
              <a:cxnLst/>
              <a:rect l="l" t="t" r="r" b="b"/>
              <a:pathLst>
                <a:path w="3903" h="9142" extrusionOk="0">
                  <a:moveTo>
                    <a:pt x="1880" y="1"/>
                  </a:moveTo>
                  <a:cubicBezTo>
                    <a:pt x="1837" y="1"/>
                    <a:pt x="1788" y="39"/>
                    <a:pt x="1788" y="78"/>
                  </a:cubicBezTo>
                  <a:cubicBezTo>
                    <a:pt x="2183" y="2418"/>
                    <a:pt x="2943" y="4698"/>
                    <a:pt x="3308" y="7038"/>
                  </a:cubicBezTo>
                  <a:cubicBezTo>
                    <a:pt x="2913" y="6917"/>
                    <a:pt x="2518" y="6825"/>
                    <a:pt x="2092" y="6825"/>
                  </a:cubicBezTo>
                  <a:cubicBezTo>
                    <a:pt x="2001" y="6825"/>
                    <a:pt x="2487" y="8588"/>
                    <a:pt x="2457" y="8710"/>
                  </a:cubicBezTo>
                  <a:cubicBezTo>
                    <a:pt x="2319" y="8725"/>
                    <a:pt x="2181" y="8733"/>
                    <a:pt x="2043" y="8733"/>
                  </a:cubicBezTo>
                  <a:cubicBezTo>
                    <a:pt x="1363" y="8733"/>
                    <a:pt x="698" y="8547"/>
                    <a:pt x="116" y="8193"/>
                  </a:cubicBezTo>
                  <a:cubicBezTo>
                    <a:pt x="105" y="8188"/>
                    <a:pt x="94" y="8185"/>
                    <a:pt x="83" y="8185"/>
                  </a:cubicBezTo>
                  <a:cubicBezTo>
                    <a:pt x="36" y="8185"/>
                    <a:pt x="0" y="8235"/>
                    <a:pt x="25" y="8284"/>
                  </a:cubicBezTo>
                  <a:cubicBezTo>
                    <a:pt x="529" y="8836"/>
                    <a:pt x="1240" y="9141"/>
                    <a:pt x="1966" y="9141"/>
                  </a:cubicBezTo>
                  <a:cubicBezTo>
                    <a:pt x="2160" y="9141"/>
                    <a:pt x="2355" y="9120"/>
                    <a:pt x="2548" y="9075"/>
                  </a:cubicBezTo>
                  <a:cubicBezTo>
                    <a:pt x="2730" y="9044"/>
                    <a:pt x="2852" y="9014"/>
                    <a:pt x="2852" y="8983"/>
                  </a:cubicBezTo>
                  <a:cubicBezTo>
                    <a:pt x="2822" y="8436"/>
                    <a:pt x="2609" y="7342"/>
                    <a:pt x="2609" y="7342"/>
                  </a:cubicBezTo>
                  <a:lnTo>
                    <a:pt x="2609" y="7342"/>
                  </a:lnTo>
                  <a:cubicBezTo>
                    <a:pt x="2761" y="7386"/>
                    <a:pt x="3383" y="7570"/>
                    <a:pt x="3700" y="7570"/>
                  </a:cubicBezTo>
                  <a:cubicBezTo>
                    <a:pt x="3825" y="7570"/>
                    <a:pt x="3903" y="7541"/>
                    <a:pt x="3885" y="7464"/>
                  </a:cubicBezTo>
                  <a:cubicBezTo>
                    <a:pt x="3429" y="5032"/>
                    <a:pt x="2913" y="2357"/>
                    <a:pt x="1940" y="47"/>
                  </a:cubicBezTo>
                  <a:cubicBezTo>
                    <a:pt x="1929" y="14"/>
                    <a:pt x="1905" y="1"/>
                    <a:pt x="188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2261;p51"/>
            <p:cNvSpPr/>
            <p:nvPr/>
          </p:nvSpPr>
          <p:spPr>
            <a:xfrm>
              <a:off x="7517488" y="3177425"/>
              <a:ext cx="55500" cy="39625"/>
            </a:xfrm>
            <a:custGeom>
              <a:avLst/>
              <a:gdLst/>
              <a:ahLst/>
              <a:cxnLst/>
              <a:rect l="l" t="t" r="r" b="b"/>
              <a:pathLst>
                <a:path w="2220" h="1585" extrusionOk="0">
                  <a:moveTo>
                    <a:pt x="335" y="1"/>
                  </a:moveTo>
                  <a:cubicBezTo>
                    <a:pt x="213" y="183"/>
                    <a:pt x="152" y="366"/>
                    <a:pt x="91" y="578"/>
                  </a:cubicBezTo>
                  <a:cubicBezTo>
                    <a:pt x="0" y="974"/>
                    <a:pt x="31" y="1430"/>
                    <a:pt x="517" y="1551"/>
                  </a:cubicBezTo>
                  <a:cubicBezTo>
                    <a:pt x="610" y="1574"/>
                    <a:pt x="703" y="1584"/>
                    <a:pt x="794" y="1584"/>
                  </a:cubicBezTo>
                  <a:cubicBezTo>
                    <a:pt x="941" y="1584"/>
                    <a:pt x="1085" y="1558"/>
                    <a:pt x="1216" y="1521"/>
                  </a:cubicBezTo>
                  <a:cubicBezTo>
                    <a:pt x="1611" y="1338"/>
                    <a:pt x="1946" y="1065"/>
                    <a:pt x="2219" y="700"/>
                  </a:cubicBezTo>
                  <a:cubicBezTo>
                    <a:pt x="1520" y="670"/>
                    <a:pt x="851" y="426"/>
                    <a:pt x="33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2262;p51"/>
            <p:cNvSpPr/>
            <p:nvPr/>
          </p:nvSpPr>
          <p:spPr>
            <a:xfrm>
              <a:off x="7517488" y="3191875"/>
              <a:ext cx="30425" cy="25175"/>
            </a:xfrm>
            <a:custGeom>
              <a:avLst/>
              <a:gdLst/>
              <a:ahLst/>
              <a:cxnLst/>
              <a:rect l="l" t="t" r="r" b="b"/>
              <a:pathLst>
                <a:path w="1217" h="1007" extrusionOk="0">
                  <a:moveTo>
                    <a:pt x="91" y="0"/>
                  </a:moveTo>
                  <a:cubicBezTo>
                    <a:pt x="0" y="396"/>
                    <a:pt x="31" y="852"/>
                    <a:pt x="517" y="973"/>
                  </a:cubicBezTo>
                  <a:cubicBezTo>
                    <a:pt x="610" y="996"/>
                    <a:pt x="703" y="1006"/>
                    <a:pt x="794" y="1006"/>
                  </a:cubicBezTo>
                  <a:cubicBezTo>
                    <a:pt x="941" y="1006"/>
                    <a:pt x="1085" y="980"/>
                    <a:pt x="1216" y="943"/>
                  </a:cubicBezTo>
                  <a:cubicBezTo>
                    <a:pt x="1094" y="396"/>
                    <a:pt x="639" y="0"/>
                    <a:pt x="91" y="0"/>
                  </a:cubicBezTo>
                  <a:close/>
                </a:path>
              </a:pathLst>
            </a:custGeom>
            <a:solidFill>
              <a:srgbClr val="FF99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2263;p51"/>
            <p:cNvSpPr/>
            <p:nvPr/>
          </p:nvSpPr>
          <p:spPr>
            <a:xfrm>
              <a:off x="7144363" y="2704400"/>
              <a:ext cx="561600" cy="401625"/>
            </a:xfrm>
            <a:custGeom>
              <a:avLst/>
              <a:gdLst/>
              <a:ahLst/>
              <a:cxnLst/>
              <a:rect l="l" t="t" r="r" b="b"/>
              <a:pathLst>
                <a:path w="22464" h="16065" extrusionOk="0">
                  <a:moveTo>
                    <a:pt x="11712" y="0"/>
                  </a:moveTo>
                  <a:cubicBezTo>
                    <a:pt x="8675" y="0"/>
                    <a:pt x="6048" y="1353"/>
                    <a:pt x="4074" y="3511"/>
                  </a:cubicBezTo>
                  <a:cubicBezTo>
                    <a:pt x="4074" y="3511"/>
                    <a:pt x="548" y="5274"/>
                    <a:pt x="274" y="8679"/>
                  </a:cubicBezTo>
                  <a:cubicBezTo>
                    <a:pt x="1" y="12083"/>
                    <a:pt x="2585" y="16065"/>
                    <a:pt x="3588" y="16065"/>
                  </a:cubicBezTo>
                  <a:cubicBezTo>
                    <a:pt x="6141" y="16004"/>
                    <a:pt x="5989" y="11931"/>
                    <a:pt x="5989" y="11931"/>
                  </a:cubicBezTo>
                  <a:cubicBezTo>
                    <a:pt x="5989" y="11931"/>
                    <a:pt x="8876" y="11566"/>
                    <a:pt x="8937" y="6885"/>
                  </a:cubicBezTo>
                  <a:cubicBezTo>
                    <a:pt x="8937" y="6885"/>
                    <a:pt x="10457" y="9651"/>
                    <a:pt x="14408" y="10107"/>
                  </a:cubicBezTo>
                  <a:cubicBezTo>
                    <a:pt x="14426" y="10109"/>
                    <a:pt x="14442" y="10110"/>
                    <a:pt x="14457" y="10110"/>
                  </a:cubicBezTo>
                  <a:cubicBezTo>
                    <a:pt x="14977" y="10110"/>
                    <a:pt x="13329" y="8843"/>
                    <a:pt x="12650" y="8337"/>
                  </a:cubicBezTo>
                  <a:lnTo>
                    <a:pt x="12650" y="8337"/>
                  </a:lnTo>
                  <a:cubicBezTo>
                    <a:pt x="13374" y="8831"/>
                    <a:pt x="15489" y="10047"/>
                    <a:pt x="18790" y="10047"/>
                  </a:cubicBezTo>
                  <a:cubicBezTo>
                    <a:pt x="19762" y="10047"/>
                    <a:pt x="20836" y="9941"/>
                    <a:pt x="22007" y="9682"/>
                  </a:cubicBezTo>
                  <a:cubicBezTo>
                    <a:pt x="22463" y="9591"/>
                    <a:pt x="21278" y="3055"/>
                    <a:pt x="16323" y="989"/>
                  </a:cubicBezTo>
                  <a:cubicBezTo>
                    <a:pt x="14710" y="310"/>
                    <a:pt x="13164" y="0"/>
                    <a:pt x="1171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2264;p51"/>
            <p:cNvSpPr/>
            <p:nvPr/>
          </p:nvSpPr>
          <p:spPr>
            <a:xfrm>
              <a:off x="7360188" y="3005875"/>
              <a:ext cx="209750" cy="173100"/>
            </a:xfrm>
            <a:custGeom>
              <a:avLst/>
              <a:gdLst/>
              <a:ahLst/>
              <a:cxnLst/>
              <a:rect l="l" t="t" r="r" b="b"/>
              <a:pathLst>
                <a:path w="8390" h="6924" extrusionOk="0">
                  <a:moveTo>
                    <a:pt x="4529" y="480"/>
                  </a:moveTo>
                  <a:cubicBezTo>
                    <a:pt x="6110" y="480"/>
                    <a:pt x="7417" y="1726"/>
                    <a:pt x="7508" y="3307"/>
                  </a:cubicBezTo>
                  <a:cubicBezTo>
                    <a:pt x="7569" y="4887"/>
                    <a:pt x="6414" y="6255"/>
                    <a:pt x="4833" y="6437"/>
                  </a:cubicBezTo>
                  <a:cubicBezTo>
                    <a:pt x="4717" y="6451"/>
                    <a:pt x="4602" y="6458"/>
                    <a:pt x="4487" y="6458"/>
                  </a:cubicBezTo>
                  <a:cubicBezTo>
                    <a:pt x="3071" y="6458"/>
                    <a:pt x="1804" y="5440"/>
                    <a:pt x="1550" y="4006"/>
                  </a:cubicBezTo>
                  <a:cubicBezTo>
                    <a:pt x="1247" y="2456"/>
                    <a:pt x="2250" y="936"/>
                    <a:pt x="3769" y="571"/>
                  </a:cubicBezTo>
                  <a:cubicBezTo>
                    <a:pt x="4013" y="480"/>
                    <a:pt x="4256" y="480"/>
                    <a:pt x="4529" y="480"/>
                  </a:cubicBezTo>
                  <a:close/>
                  <a:moveTo>
                    <a:pt x="4479" y="1"/>
                  </a:moveTo>
                  <a:cubicBezTo>
                    <a:pt x="3484" y="1"/>
                    <a:pt x="2479" y="422"/>
                    <a:pt x="1763" y="1331"/>
                  </a:cubicBezTo>
                  <a:cubicBezTo>
                    <a:pt x="0" y="3580"/>
                    <a:pt x="1581" y="6924"/>
                    <a:pt x="4468" y="6924"/>
                  </a:cubicBezTo>
                  <a:cubicBezTo>
                    <a:pt x="6748" y="6924"/>
                    <a:pt x="8390" y="4826"/>
                    <a:pt x="7873" y="2638"/>
                  </a:cubicBezTo>
                  <a:cubicBezTo>
                    <a:pt x="7453" y="957"/>
                    <a:pt x="5978" y="1"/>
                    <a:pt x="4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2265;p51"/>
            <p:cNvSpPr/>
            <p:nvPr/>
          </p:nvSpPr>
          <p:spPr>
            <a:xfrm>
              <a:off x="7598788" y="2983225"/>
              <a:ext cx="136050" cy="172950"/>
            </a:xfrm>
            <a:custGeom>
              <a:avLst/>
              <a:gdLst/>
              <a:ahLst/>
              <a:cxnLst/>
              <a:rect l="l" t="t" r="r" b="b"/>
              <a:pathLst>
                <a:path w="5442" h="6918" extrusionOk="0">
                  <a:moveTo>
                    <a:pt x="2523" y="444"/>
                  </a:moveTo>
                  <a:lnTo>
                    <a:pt x="2523" y="474"/>
                  </a:lnTo>
                  <a:cubicBezTo>
                    <a:pt x="3040" y="474"/>
                    <a:pt x="3557" y="717"/>
                    <a:pt x="3891" y="1143"/>
                  </a:cubicBezTo>
                  <a:cubicBezTo>
                    <a:pt x="4408" y="1720"/>
                    <a:pt x="4712" y="2450"/>
                    <a:pt x="4773" y="3210"/>
                  </a:cubicBezTo>
                  <a:cubicBezTo>
                    <a:pt x="4955" y="4851"/>
                    <a:pt x="4165" y="6280"/>
                    <a:pt x="3010" y="6432"/>
                  </a:cubicBezTo>
                  <a:cubicBezTo>
                    <a:pt x="2958" y="6437"/>
                    <a:pt x="2906" y="6440"/>
                    <a:pt x="2854" y="6440"/>
                  </a:cubicBezTo>
                  <a:cubicBezTo>
                    <a:pt x="1758" y="6440"/>
                    <a:pt x="752" y="5233"/>
                    <a:pt x="578" y="3666"/>
                  </a:cubicBezTo>
                  <a:cubicBezTo>
                    <a:pt x="456" y="2906"/>
                    <a:pt x="608" y="2146"/>
                    <a:pt x="973" y="1477"/>
                  </a:cubicBezTo>
                  <a:cubicBezTo>
                    <a:pt x="1247" y="930"/>
                    <a:pt x="1764" y="535"/>
                    <a:pt x="2341" y="444"/>
                  </a:cubicBezTo>
                  <a:close/>
                  <a:moveTo>
                    <a:pt x="2538" y="1"/>
                  </a:moveTo>
                  <a:cubicBezTo>
                    <a:pt x="1739" y="1"/>
                    <a:pt x="951" y="434"/>
                    <a:pt x="578" y="1264"/>
                  </a:cubicBezTo>
                  <a:cubicBezTo>
                    <a:pt x="153" y="2024"/>
                    <a:pt x="1" y="2875"/>
                    <a:pt x="122" y="3757"/>
                  </a:cubicBezTo>
                  <a:cubicBezTo>
                    <a:pt x="305" y="5550"/>
                    <a:pt x="1490" y="6918"/>
                    <a:pt x="2827" y="6918"/>
                  </a:cubicBezTo>
                  <a:lnTo>
                    <a:pt x="3071" y="6918"/>
                  </a:lnTo>
                  <a:cubicBezTo>
                    <a:pt x="4469" y="6766"/>
                    <a:pt x="5441" y="5094"/>
                    <a:pt x="5229" y="3210"/>
                  </a:cubicBezTo>
                  <a:cubicBezTo>
                    <a:pt x="5168" y="2328"/>
                    <a:pt x="4803" y="1507"/>
                    <a:pt x="4256" y="839"/>
                  </a:cubicBezTo>
                  <a:cubicBezTo>
                    <a:pt x="3812" y="274"/>
                    <a:pt x="3172" y="1"/>
                    <a:pt x="25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2266;p51"/>
            <p:cNvSpPr/>
            <p:nvPr/>
          </p:nvSpPr>
          <p:spPr>
            <a:xfrm>
              <a:off x="7546363" y="3054725"/>
              <a:ext cx="63850" cy="27750"/>
            </a:xfrm>
            <a:custGeom>
              <a:avLst/>
              <a:gdLst/>
              <a:ahLst/>
              <a:cxnLst/>
              <a:rect l="l" t="t" r="r" b="b"/>
              <a:pathLst>
                <a:path w="2554" h="1110" extrusionOk="0">
                  <a:moveTo>
                    <a:pt x="1623" y="0"/>
                  </a:moveTo>
                  <a:cubicBezTo>
                    <a:pt x="959" y="0"/>
                    <a:pt x="331" y="444"/>
                    <a:pt x="0" y="775"/>
                  </a:cubicBezTo>
                  <a:lnTo>
                    <a:pt x="335" y="1110"/>
                  </a:lnTo>
                  <a:cubicBezTo>
                    <a:pt x="380" y="1064"/>
                    <a:pt x="967" y="460"/>
                    <a:pt x="1604" y="460"/>
                  </a:cubicBezTo>
                  <a:cubicBezTo>
                    <a:pt x="1820" y="460"/>
                    <a:pt x="2042" y="529"/>
                    <a:pt x="2250" y="714"/>
                  </a:cubicBezTo>
                  <a:lnTo>
                    <a:pt x="2553" y="350"/>
                  </a:lnTo>
                  <a:cubicBezTo>
                    <a:pt x="2253" y="97"/>
                    <a:pt x="1934" y="0"/>
                    <a:pt x="16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2267;p51"/>
            <p:cNvSpPr/>
            <p:nvPr/>
          </p:nvSpPr>
          <p:spPr>
            <a:xfrm>
              <a:off x="7163363" y="3076375"/>
              <a:ext cx="231050" cy="69925"/>
            </a:xfrm>
            <a:custGeom>
              <a:avLst/>
              <a:gdLst/>
              <a:ahLst/>
              <a:cxnLst/>
              <a:rect l="l" t="t" r="r" b="b"/>
              <a:pathLst>
                <a:path w="9242" h="2797" extrusionOk="0">
                  <a:moveTo>
                    <a:pt x="9241" y="0"/>
                  </a:moveTo>
                  <a:cubicBezTo>
                    <a:pt x="8968" y="0"/>
                    <a:pt x="2736" y="122"/>
                    <a:pt x="1794" y="395"/>
                  </a:cubicBezTo>
                  <a:cubicBezTo>
                    <a:pt x="791" y="669"/>
                    <a:pt x="62" y="2432"/>
                    <a:pt x="1" y="2645"/>
                  </a:cubicBezTo>
                  <a:lnTo>
                    <a:pt x="426" y="2797"/>
                  </a:lnTo>
                  <a:cubicBezTo>
                    <a:pt x="609" y="2310"/>
                    <a:pt x="1247" y="1003"/>
                    <a:pt x="1916" y="821"/>
                  </a:cubicBezTo>
                  <a:cubicBezTo>
                    <a:pt x="2645" y="608"/>
                    <a:pt x="7448" y="487"/>
                    <a:pt x="9241" y="456"/>
                  </a:cubicBezTo>
                  <a:lnTo>
                    <a:pt x="924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2268;p51"/>
            <p:cNvSpPr/>
            <p:nvPr/>
          </p:nvSpPr>
          <p:spPr>
            <a:xfrm>
              <a:off x="7123863" y="3073200"/>
              <a:ext cx="159600" cy="169125"/>
            </a:xfrm>
            <a:custGeom>
              <a:avLst/>
              <a:gdLst/>
              <a:ahLst/>
              <a:cxnLst/>
              <a:rect l="l" t="t" r="r" b="b"/>
              <a:pathLst>
                <a:path w="6384" h="6765" extrusionOk="0">
                  <a:moveTo>
                    <a:pt x="2137" y="0"/>
                  </a:moveTo>
                  <a:cubicBezTo>
                    <a:pt x="1930" y="0"/>
                    <a:pt x="1733" y="48"/>
                    <a:pt x="1550" y="158"/>
                  </a:cubicBezTo>
                  <a:cubicBezTo>
                    <a:pt x="0" y="1100"/>
                    <a:pt x="2067" y="6024"/>
                    <a:pt x="3921" y="6632"/>
                  </a:cubicBezTo>
                  <a:cubicBezTo>
                    <a:pt x="4150" y="6722"/>
                    <a:pt x="4385" y="6765"/>
                    <a:pt x="4615" y="6765"/>
                  </a:cubicBezTo>
                  <a:cubicBezTo>
                    <a:pt x="5396" y="6765"/>
                    <a:pt x="6125" y="6275"/>
                    <a:pt x="6383" y="5477"/>
                  </a:cubicBezTo>
                  <a:lnTo>
                    <a:pt x="5654" y="2589"/>
                  </a:lnTo>
                  <a:cubicBezTo>
                    <a:pt x="5654" y="2589"/>
                    <a:pt x="3653" y="0"/>
                    <a:pt x="2137" y="0"/>
                  </a:cubicBezTo>
                  <a:close/>
                </a:path>
              </a:pathLst>
            </a:cu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2269;p51"/>
            <p:cNvSpPr/>
            <p:nvPr/>
          </p:nvSpPr>
          <p:spPr>
            <a:xfrm>
              <a:off x="7177038" y="3112850"/>
              <a:ext cx="82350" cy="103700"/>
            </a:xfrm>
            <a:custGeom>
              <a:avLst/>
              <a:gdLst/>
              <a:ahLst/>
              <a:cxnLst/>
              <a:rect l="l" t="t" r="r" b="b"/>
              <a:pathLst>
                <a:path w="3294" h="4148" extrusionOk="0">
                  <a:moveTo>
                    <a:pt x="31" y="0"/>
                  </a:moveTo>
                  <a:cubicBezTo>
                    <a:pt x="1" y="0"/>
                    <a:pt x="1" y="31"/>
                    <a:pt x="31" y="31"/>
                  </a:cubicBezTo>
                  <a:cubicBezTo>
                    <a:pt x="1369" y="517"/>
                    <a:pt x="2098" y="1672"/>
                    <a:pt x="2615" y="2888"/>
                  </a:cubicBezTo>
                  <a:cubicBezTo>
                    <a:pt x="2372" y="2608"/>
                    <a:pt x="2073" y="2408"/>
                    <a:pt x="1737" y="2408"/>
                  </a:cubicBezTo>
                  <a:cubicBezTo>
                    <a:pt x="1525" y="2408"/>
                    <a:pt x="1300" y="2487"/>
                    <a:pt x="1065" y="2675"/>
                  </a:cubicBezTo>
                  <a:cubicBezTo>
                    <a:pt x="1034" y="2706"/>
                    <a:pt x="1065" y="2736"/>
                    <a:pt x="1095" y="2736"/>
                  </a:cubicBezTo>
                  <a:cubicBezTo>
                    <a:pt x="1222" y="2694"/>
                    <a:pt x="1353" y="2673"/>
                    <a:pt x="1483" y="2673"/>
                  </a:cubicBezTo>
                  <a:cubicBezTo>
                    <a:pt x="1822" y="2673"/>
                    <a:pt x="2152" y="2815"/>
                    <a:pt x="2372" y="3101"/>
                  </a:cubicBezTo>
                  <a:cubicBezTo>
                    <a:pt x="2645" y="3405"/>
                    <a:pt x="2858" y="3739"/>
                    <a:pt x="3041" y="4104"/>
                  </a:cubicBezTo>
                  <a:cubicBezTo>
                    <a:pt x="3061" y="4134"/>
                    <a:pt x="3098" y="4148"/>
                    <a:pt x="3136" y="4148"/>
                  </a:cubicBezTo>
                  <a:cubicBezTo>
                    <a:pt x="3213" y="4148"/>
                    <a:pt x="3294" y="4094"/>
                    <a:pt x="3253" y="4013"/>
                  </a:cubicBezTo>
                  <a:lnTo>
                    <a:pt x="3253" y="3982"/>
                  </a:lnTo>
                  <a:cubicBezTo>
                    <a:pt x="3192" y="2310"/>
                    <a:pt x="1825" y="61"/>
                    <a:pt x="3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2270;p51"/>
            <p:cNvSpPr/>
            <p:nvPr/>
          </p:nvSpPr>
          <p:spPr>
            <a:xfrm>
              <a:off x="7225688" y="3216200"/>
              <a:ext cx="22050" cy="19200"/>
            </a:xfrm>
            <a:custGeom>
              <a:avLst/>
              <a:gdLst/>
              <a:ahLst/>
              <a:cxnLst/>
              <a:rect l="l" t="t" r="r" b="b"/>
              <a:pathLst>
                <a:path w="882" h="768" extrusionOk="0">
                  <a:moveTo>
                    <a:pt x="487" y="0"/>
                  </a:moveTo>
                  <a:cubicBezTo>
                    <a:pt x="152" y="0"/>
                    <a:pt x="0" y="426"/>
                    <a:pt x="213" y="669"/>
                  </a:cubicBezTo>
                  <a:cubicBezTo>
                    <a:pt x="290" y="736"/>
                    <a:pt x="385" y="767"/>
                    <a:pt x="480" y="767"/>
                  </a:cubicBezTo>
                  <a:cubicBezTo>
                    <a:pt x="683" y="767"/>
                    <a:pt x="882" y="624"/>
                    <a:pt x="882" y="395"/>
                  </a:cubicBezTo>
                  <a:cubicBezTo>
                    <a:pt x="882" y="183"/>
                    <a:pt x="699"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2271;p51"/>
            <p:cNvSpPr/>
            <p:nvPr/>
          </p:nvSpPr>
          <p:spPr>
            <a:xfrm>
              <a:off x="7207438" y="3203075"/>
              <a:ext cx="12950" cy="12575"/>
            </a:xfrm>
            <a:custGeom>
              <a:avLst/>
              <a:gdLst/>
              <a:ahLst/>
              <a:cxnLst/>
              <a:rect l="l" t="t" r="r" b="b"/>
              <a:pathLst>
                <a:path w="518" h="503" extrusionOk="0">
                  <a:moveTo>
                    <a:pt x="259" y="1"/>
                  </a:moveTo>
                  <a:cubicBezTo>
                    <a:pt x="130" y="1"/>
                    <a:pt x="1" y="84"/>
                    <a:pt x="1" y="252"/>
                  </a:cubicBezTo>
                  <a:cubicBezTo>
                    <a:pt x="1" y="419"/>
                    <a:pt x="130" y="502"/>
                    <a:pt x="259" y="502"/>
                  </a:cubicBezTo>
                  <a:cubicBezTo>
                    <a:pt x="388" y="502"/>
                    <a:pt x="517" y="419"/>
                    <a:pt x="517" y="252"/>
                  </a:cubicBezTo>
                  <a:cubicBezTo>
                    <a:pt x="517" y="84"/>
                    <a:pt x="388" y="1"/>
                    <a:pt x="2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2272;p51"/>
            <p:cNvSpPr/>
            <p:nvPr/>
          </p:nvSpPr>
          <p:spPr>
            <a:xfrm>
              <a:off x="7363213" y="3679225"/>
              <a:ext cx="174800" cy="135025"/>
            </a:xfrm>
            <a:custGeom>
              <a:avLst/>
              <a:gdLst/>
              <a:ahLst/>
              <a:cxnLst/>
              <a:rect l="l" t="t" r="r" b="b"/>
              <a:pathLst>
                <a:path w="6992" h="5401" extrusionOk="0">
                  <a:moveTo>
                    <a:pt x="3719" y="0"/>
                  </a:moveTo>
                  <a:cubicBezTo>
                    <a:pt x="3329" y="0"/>
                    <a:pt x="2917" y="113"/>
                    <a:pt x="2493" y="385"/>
                  </a:cubicBezTo>
                  <a:cubicBezTo>
                    <a:pt x="1" y="1996"/>
                    <a:pt x="2615" y="5400"/>
                    <a:pt x="2615" y="5400"/>
                  </a:cubicBezTo>
                  <a:lnTo>
                    <a:pt x="6992" y="2604"/>
                  </a:lnTo>
                  <a:cubicBezTo>
                    <a:pt x="6992" y="2604"/>
                    <a:pt x="5596" y="0"/>
                    <a:pt x="371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2273;p51"/>
            <p:cNvSpPr/>
            <p:nvPr/>
          </p:nvSpPr>
          <p:spPr>
            <a:xfrm>
              <a:off x="7426288" y="3741275"/>
              <a:ext cx="528925" cy="777400"/>
            </a:xfrm>
            <a:custGeom>
              <a:avLst/>
              <a:gdLst/>
              <a:ahLst/>
              <a:cxnLst/>
              <a:rect l="l" t="t" r="r" b="b"/>
              <a:pathLst>
                <a:path w="21157" h="31096" extrusionOk="0">
                  <a:moveTo>
                    <a:pt x="4378" y="0"/>
                  </a:moveTo>
                  <a:lnTo>
                    <a:pt x="1" y="2797"/>
                  </a:lnTo>
                  <a:lnTo>
                    <a:pt x="16293" y="28329"/>
                  </a:lnTo>
                  <a:lnTo>
                    <a:pt x="19940" y="30426"/>
                  </a:lnTo>
                  <a:lnTo>
                    <a:pt x="21156" y="31095"/>
                  </a:lnTo>
                  <a:lnTo>
                    <a:pt x="21035" y="29727"/>
                  </a:lnTo>
                  <a:lnTo>
                    <a:pt x="20670" y="25533"/>
                  </a:lnTo>
                  <a:lnTo>
                    <a:pt x="4378" y="0"/>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2274;p51"/>
            <p:cNvSpPr/>
            <p:nvPr/>
          </p:nvSpPr>
          <p:spPr>
            <a:xfrm>
              <a:off x="7924788" y="4484450"/>
              <a:ext cx="30425" cy="34225"/>
            </a:xfrm>
            <a:custGeom>
              <a:avLst/>
              <a:gdLst/>
              <a:ahLst/>
              <a:cxnLst/>
              <a:rect l="l" t="t" r="r" b="b"/>
              <a:pathLst>
                <a:path w="1217" h="1369" extrusionOk="0">
                  <a:moveTo>
                    <a:pt x="1095" y="0"/>
                  </a:moveTo>
                  <a:lnTo>
                    <a:pt x="0" y="699"/>
                  </a:lnTo>
                  <a:lnTo>
                    <a:pt x="1216" y="1368"/>
                  </a:lnTo>
                  <a:lnTo>
                    <a:pt x="1095"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2275;p51"/>
            <p:cNvSpPr/>
            <p:nvPr/>
          </p:nvSpPr>
          <p:spPr>
            <a:xfrm>
              <a:off x="7414888" y="3731400"/>
              <a:ext cx="143650" cy="107175"/>
            </a:xfrm>
            <a:custGeom>
              <a:avLst/>
              <a:gdLst/>
              <a:ahLst/>
              <a:cxnLst/>
              <a:rect l="l" t="t" r="r" b="b"/>
              <a:pathLst>
                <a:path w="5746" h="4287" extrusionOk="0">
                  <a:moveTo>
                    <a:pt x="5107" y="0"/>
                  </a:moveTo>
                  <a:lnTo>
                    <a:pt x="1" y="3283"/>
                  </a:lnTo>
                  <a:lnTo>
                    <a:pt x="639" y="4286"/>
                  </a:lnTo>
                  <a:lnTo>
                    <a:pt x="5746" y="1034"/>
                  </a:lnTo>
                  <a:lnTo>
                    <a:pt x="5107"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2276;p51"/>
            <p:cNvSpPr/>
            <p:nvPr/>
          </p:nvSpPr>
          <p:spPr>
            <a:xfrm>
              <a:off x="7432363" y="3760275"/>
              <a:ext cx="144425" cy="106400"/>
            </a:xfrm>
            <a:custGeom>
              <a:avLst/>
              <a:gdLst/>
              <a:ahLst/>
              <a:cxnLst/>
              <a:rect l="l" t="t" r="r" b="b"/>
              <a:pathLst>
                <a:path w="5777" h="4256" extrusionOk="0">
                  <a:moveTo>
                    <a:pt x="5107" y="0"/>
                  </a:moveTo>
                  <a:lnTo>
                    <a:pt x="1" y="3253"/>
                  </a:lnTo>
                  <a:lnTo>
                    <a:pt x="639" y="4256"/>
                  </a:lnTo>
                  <a:lnTo>
                    <a:pt x="5776" y="1003"/>
                  </a:lnTo>
                  <a:lnTo>
                    <a:pt x="5107"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2277;p51"/>
            <p:cNvSpPr/>
            <p:nvPr/>
          </p:nvSpPr>
          <p:spPr>
            <a:xfrm>
              <a:off x="7449088" y="3840050"/>
              <a:ext cx="165675" cy="254600"/>
            </a:xfrm>
            <a:custGeom>
              <a:avLst/>
              <a:gdLst/>
              <a:ahLst/>
              <a:cxnLst/>
              <a:rect l="l" t="t" r="r" b="b"/>
              <a:pathLst>
                <a:path w="6627" h="10184" extrusionOk="0">
                  <a:moveTo>
                    <a:pt x="1642" y="1"/>
                  </a:moveTo>
                  <a:lnTo>
                    <a:pt x="1" y="1065"/>
                  </a:lnTo>
                  <a:lnTo>
                    <a:pt x="5989" y="10183"/>
                  </a:lnTo>
                  <a:lnTo>
                    <a:pt x="6627" y="9819"/>
                  </a:lnTo>
                  <a:lnTo>
                    <a:pt x="1642"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2278;p51"/>
            <p:cNvSpPr/>
            <p:nvPr/>
          </p:nvSpPr>
          <p:spPr>
            <a:xfrm>
              <a:off x="6335088" y="3471275"/>
              <a:ext cx="1162525" cy="1241100"/>
            </a:xfrm>
            <a:custGeom>
              <a:avLst/>
              <a:gdLst/>
              <a:ahLst/>
              <a:cxnLst/>
              <a:rect l="l" t="t" r="r" b="b"/>
              <a:pathLst>
                <a:path w="46501" h="49644" extrusionOk="0">
                  <a:moveTo>
                    <a:pt x="35157" y="1"/>
                  </a:moveTo>
                  <a:cubicBezTo>
                    <a:pt x="33752" y="1"/>
                    <a:pt x="30884" y="2261"/>
                    <a:pt x="27296" y="6059"/>
                  </a:cubicBezTo>
                  <a:cubicBezTo>
                    <a:pt x="14560" y="19554"/>
                    <a:pt x="1" y="42473"/>
                    <a:pt x="5897" y="47549"/>
                  </a:cubicBezTo>
                  <a:cubicBezTo>
                    <a:pt x="7619" y="49028"/>
                    <a:pt x="10833" y="49643"/>
                    <a:pt x="14824" y="49643"/>
                  </a:cubicBezTo>
                  <a:cubicBezTo>
                    <a:pt x="23378" y="49643"/>
                    <a:pt x="35503" y="46819"/>
                    <a:pt x="44165" y="43628"/>
                  </a:cubicBezTo>
                  <a:cubicBezTo>
                    <a:pt x="46501" y="42771"/>
                    <a:pt x="37798" y="22483"/>
                    <a:pt x="35025" y="22483"/>
                  </a:cubicBezTo>
                  <a:cubicBezTo>
                    <a:pt x="34946" y="22483"/>
                    <a:pt x="34872" y="22500"/>
                    <a:pt x="34804" y="22533"/>
                  </a:cubicBezTo>
                  <a:cubicBezTo>
                    <a:pt x="32190" y="23840"/>
                    <a:pt x="29515" y="24995"/>
                    <a:pt x="26749" y="25968"/>
                  </a:cubicBezTo>
                  <a:cubicBezTo>
                    <a:pt x="26743" y="25969"/>
                    <a:pt x="26737" y="25970"/>
                    <a:pt x="26731" y="25970"/>
                  </a:cubicBezTo>
                  <a:cubicBezTo>
                    <a:pt x="26145" y="25970"/>
                    <a:pt x="29676" y="17853"/>
                    <a:pt x="34013" y="8034"/>
                  </a:cubicBezTo>
                  <a:cubicBezTo>
                    <a:pt x="36500" y="2413"/>
                    <a:pt x="36609" y="1"/>
                    <a:pt x="35157" y="1"/>
                  </a:cubicBezTo>
                  <a:close/>
                </a:path>
              </a:pathLst>
            </a:custGeom>
            <a:solidFill>
              <a:srgbClr val="EB94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2279;p51"/>
            <p:cNvSpPr/>
            <p:nvPr/>
          </p:nvSpPr>
          <p:spPr>
            <a:xfrm>
              <a:off x="7167938" y="3871825"/>
              <a:ext cx="805500" cy="737275"/>
            </a:xfrm>
            <a:custGeom>
              <a:avLst/>
              <a:gdLst/>
              <a:ahLst/>
              <a:cxnLst/>
              <a:rect l="l" t="t" r="r" b="b"/>
              <a:pathLst>
                <a:path w="32220" h="29491" extrusionOk="0">
                  <a:moveTo>
                    <a:pt x="16656" y="1"/>
                  </a:moveTo>
                  <a:cubicBezTo>
                    <a:pt x="12772" y="1"/>
                    <a:pt x="0" y="7210"/>
                    <a:pt x="0" y="7210"/>
                  </a:cubicBezTo>
                  <a:lnTo>
                    <a:pt x="5107" y="29490"/>
                  </a:lnTo>
                  <a:cubicBezTo>
                    <a:pt x="8329" y="28244"/>
                    <a:pt x="11642" y="27271"/>
                    <a:pt x="15046" y="26572"/>
                  </a:cubicBezTo>
                  <a:cubicBezTo>
                    <a:pt x="18055" y="25995"/>
                    <a:pt x="22888" y="26056"/>
                    <a:pt x="24408" y="23259"/>
                  </a:cubicBezTo>
                  <a:cubicBezTo>
                    <a:pt x="24925" y="22195"/>
                    <a:pt x="25046" y="20979"/>
                    <a:pt x="24773" y="19855"/>
                  </a:cubicBezTo>
                  <a:cubicBezTo>
                    <a:pt x="24773" y="19855"/>
                    <a:pt x="27265" y="18001"/>
                    <a:pt x="27052" y="16207"/>
                  </a:cubicBezTo>
                  <a:cubicBezTo>
                    <a:pt x="26870" y="15083"/>
                    <a:pt x="26353" y="14049"/>
                    <a:pt x="25563" y="13229"/>
                  </a:cubicBezTo>
                  <a:cubicBezTo>
                    <a:pt x="25563" y="13229"/>
                    <a:pt x="28268" y="11770"/>
                    <a:pt x="27843" y="9946"/>
                  </a:cubicBezTo>
                  <a:cubicBezTo>
                    <a:pt x="27569" y="8912"/>
                    <a:pt x="26931" y="8031"/>
                    <a:pt x="26049" y="7423"/>
                  </a:cubicBezTo>
                  <a:lnTo>
                    <a:pt x="26049" y="7423"/>
                  </a:lnTo>
                  <a:cubicBezTo>
                    <a:pt x="26049" y="7423"/>
                    <a:pt x="26714" y="7489"/>
                    <a:pt x="27604" y="7489"/>
                  </a:cubicBezTo>
                  <a:cubicBezTo>
                    <a:pt x="29408" y="7489"/>
                    <a:pt x="32139" y="7217"/>
                    <a:pt x="32159" y="5569"/>
                  </a:cubicBezTo>
                  <a:cubicBezTo>
                    <a:pt x="32220" y="1800"/>
                    <a:pt x="19940" y="219"/>
                    <a:pt x="16839" y="7"/>
                  </a:cubicBezTo>
                  <a:cubicBezTo>
                    <a:pt x="16781" y="3"/>
                    <a:pt x="16720" y="1"/>
                    <a:pt x="16656" y="1"/>
                  </a:cubicBezTo>
                  <a:close/>
                </a:path>
              </a:pathLst>
            </a:cu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2280;p51"/>
            <p:cNvSpPr/>
            <p:nvPr/>
          </p:nvSpPr>
          <p:spPr>
            <a:xfrm>
              <a:off x="7566863" y="4020150"/>
              <a:ext cx="253075" cy="39550"/>
            </a:xfrm>
            <a:custGeom>
              <a:avLst/>
              <a:gdLst/>
              <a:ahLst/>
              <a:cxnLst/>
              <a:rect l="l" t="t" r="r" b="b"/>
              <a:pathLst>
                <a:path w="10123" h="1582" extrusionOk="0">
                  <a:moveTo>
                    <a:pt x="92" y="1"/>
                  </a:moveTo>
                  <a:cubicBezTo>
                    <a:pt x="1" y="1"/>
                    <a:pt x="1" y="92"/>
                    <a:pt x="92" y="92"/>
                  </a:cubicBezTo>
                  <a:cubicBezTo>
                    <a:pt x="3405" y="274"/>
                    <a:pt x="6749" y="1308"/>
                    <a:pt x="10032" y="1581"/>
                  </a:cubicBezTo>
                  <a:cubicBezTo>
                    <a:pt x="10123" y="1581"/>
                    <a:pt x="10123" y="1460"/>
                    <a:pt x="10062" y="1429"/>
                  </a:cubicBezTo>
                  <a:cubicBezTo>
                    <a:pt x="6840" y="426"/>
                    <a:pt x="3405" y="183"/>
                    <a:pt x="9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2281;p51"/>
            <p:cNvSpPr/>
            <p:nvPr/>
          </p:nvSpPr>
          <p:spPr>
            <a:xfrm>
              <a:off x="7563838" y="4191700"/>
              <a:ext cx="244700" cy="12225"/>
            </a:xfrm>
            <a:custGeom>
              <a:avLst/>
              <a:gdLst/>
              <a:ahLst/>
              <a:cxnLst/>
              <a:rect l="l" t="t" r="r" b="b"/>
              <a:pathLst>
                <a:path w="9788" h="489" extrusionOk="0">
                  <a:moveTo>
                    <a:pt x="7766" y="0"/>
                  </a:moveTo>
                  <a:cubicBezTo>
                    <a:pt x="7640" y="0"/>
                    <a:pt x="7513" y="3"/>
                    <a:pt x="7387" y="8"/>
                  </a:cubicBezTo>
                  <a:cubicBezTo>
                    <a:pt x="6566" y="8"/>
                    <a:pt x="5776" y="8"/>
                    <a:pt x="4955" y="38"/>
                  </a:cubicBezTo>
                  <a:cubicBezTo>
                    <a:pt x="3344" y="69"/>
                    <a:pt x="1703" y="160"/>
                    <a:pt x="92" y="282"/>
                  </a:cubicBezTo>
                  <a:cubicBezTo>
                    <a:pt x="31" y="282"/>
                    <a:pt x="0" y="403"/>
                    <a:pt x="92" y="403"/>
                  </a:cubicBezTo>
                  <a:cubicBezTo>
                    <a:pt x="1231" y="382"/>
                    <a:pt x="2370" y="360"/>
                    <a:pt x="3520" y="360"/>
                  </a:cubicBezTo>
                  <a:cubicBezTo>
                    <a:pt x="3996" y="360"/>
                    <a:pt x="4474" y="364"/>
                    <a:pt x="4955" y="373"/>
                  </a:cubicBezTo>
                  <a:cubicBezTo>
                    <a:pt x="5745" y="403"/>
                    <a:pt x="6566" y="403"/>
                    <a:pt x="7387" y="434"/>
                  </a:cubicBezTo>
                  <a:cubicBezTo>
                    <a:pt x="7705" y="472"/>
                    <a:pt x="8023" y="489"/>
                    <a:pt x="8341" y="489"/>
                  </a:cubicBezTo>
                  <a:cubicBezTo>
                    <a:pt x="8783" y="489"/>
                    <a:pt x="9225" y="456"/>
                    <a:pt x="9666" y="403"/>
                  </a:cubicBezTo>
                  <a:cubicBezTo>
                    <a:pt x="9757" y="403"/>
                    <a:pt x="9788" y="221"/>
                    <a:pt x="9666" y="190"/>
                  </a:cubicBezTo>
                  <a:cubicBezTo>
                    <a:pt x="9033" y="64"/>
                    <a:pt x="8400" y="0"/>
                    <a:pt x="776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2282;p51"/>
            <p:cNvSpPr/>
            <p:nvPr/>
          </p:nvSpPr>
          <p:spPr>
            <a:xfrm>
              <a:off x="7566863" y="4365100"/>
              <a:ext cx="220400" cy="9975"/>
            </a:xfrm>
            <a:custGeom>
              <a:avLst/>
              <a:gdLst/>
              <a:ahLst/>
              <a:cxnLst/>
              <a:rect l="l" t="t" r="r" b="b"/>
              <a:pathLst>
                <a:path w="8816" h="399" extrusionOk="0">
                  <a:moveTo>
                    <a:pt x="7874" y="1"/>
                  </a:moveTo>
                  <a:cubicBezTo>
                    <a:pt x="7476" y="1"/>
                    <a:pt x="7074" y="46"/>
                    <a:pt x="6718" y="63"/>
                  </a:cubicBezTo>
                  <a:cubicBezTo>
                    <a:pt x="5958" y="93"/>
                    <a:pt x="5229" y="124"/>
                    <a:pt x="4500" y="154"/>
                  </a:cubicBezTo>
                  <a:cubicBezTo>
                    <a:pt x="3010" y="215"/>
                    <a:pt x="1521" y="245"/>
                    <a:pt x="62" y="245"/>
                  </a:cubicBezTo>
                  <a:cubicBezTo>
                    <a:pt x="1" y="276"/>
                    <a:pt x="1" y="367"/>
                    <a:pt x="62" y="367"/>
                  </a:cubicBezTo>
                  <a:cubicBezTo>
                    <a:pt x="1582" y="367"/>
                    <a:pt x="3071" y="397"/>
                    <a:pt x="4560" y="397"/>
                  </a:cubicBezTo>
                  <a:lnTo>
                    <a:pt x="6779" y="397"/>
                  </a:lnTo>
                  <a:cubicBezTo>
                    <a:pt x="6907" y="397"/>
                    <a:pt x="7041" y="399"/>
                    <a:pt x="7177" y="399"/>
                  </a:cubicBezTo>
                  <a:cubicBezTo>
                    <a:pt x="7725" y="399"/>
                    <a:pt x="8323" y="379"/>
                    <a:pt x="8785" y="185"/>
                  </a:cubicBezTo>
                  <a:cubicBezTo>
                    <a:pt x="8816" y="154"/>
                    <a:pt x="8816" y="124"/>
                    <a:pt x="8785" y="124"/>
                  </a:cubicBezTo>
                  <a:cubicBezTo>
                    <a:pt x="8502" y="30"/>
                    <a:pt x="8190" y="1"/>
                    <a:pt x="787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2283;p51"/>
            <p:cNvSpPr/>
            <p:nvPr/>
          </p:nvSpPr>
          <p:spPr>
            <a:xfrm>
              <a:off x="6344213" y="3460375"/>
              <a:ext cx="935250" cy="1267825"/>
            </a:xfrm>
            <a:custGeom>
              <a:avLst/>
              <a:gdLst/>
              <a:ahLst/>
              <a:cxnLst/>
              <a:rect l="l" t="t" r="r" b="b"/>
              <a:pathLst>
                <a:path w="37410" h="50713" extrusionOk="0">
                  <a:moveTo>
                    <a:pt x="34847" y="1"/>
                  </a:moveTo>
                  <a:cubicBezTo>
                    <a:pt x="34425" y="1"/>
                    <a:pt x="33881" y="176"/>
                    <a:pt x="33192" y="568"/>
                  </a:cubicBezTo>
                  <a:cubicBezTo>
                    <a:pt x="24074" y="5796"/>
                    <a:pt x="0" y="37559"/>
                    <a:pt x="3952" y="46647"/>
                  </a:cubicBezTo>
                  <a:cubicBezTo>
                    <a:pt x="5273" y="49701"/>
                    <a:pt x="9469" y="50713"/>
                    <a:pt x="14451" y="50713"/>
                  </a:cubicBezTo>
                  <a:cubicBezTo>
                    <a:pt x="24247" y="50713"/>
                    <a:pt x="37083" y="46799"/>
                    <a:pt x="37083" y="46799"/>
                  </a:cubicBezTo>
                  <a:lnTo>
                    <a:pt x="35290" y="22422"/>
                  </a:lnTo>
                  <a:cubicBezTo>
                    <a:pt x="35290" y="22422"/>
                    <a:pt x="28272" y="26097"/>
                    <a:pt x="27407" y="26097"/>
                  </a:cubicBezTo>
                  <a:cubicBezTo>
                    <a:pt x="27365" y="26097"/>
                    <a:pt x="27337" y="26088"/>
                    <a:pt x="27326" y="26070"/>
                  </a:cubicBezTo>
                  <a:cubicBezTo>
                    <a:pt x="27083" y="25674"/>
                    <a:pt x="31885" y="14732"/>
                    <a:pt x="33800" y="10264"/>
                  </a:cubicBezTo>
                  <a:cubicBezTo>
                    <a:pt x="35470" y="6454"/>
                    <a:pt x="37409" y="1"/>
                    <a:pt x="34847" y="1"/>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2284;p51"/>
            <p:cNvSpPr/>
            <p:nvPr/>
          </p:nvSpPr>
          <p:spPr>
            <a:xfrm>
              <a:off x="7136013" y="4104175"/>
              <a:ext cx="47900" cy="489950"/>
            </a:xfrm>
            <a:custGeom>
              <a:avLst/>
              <a:gdLst/>
              <a:ahLst/>
              <a:cxnLst/>
              <a:rect l="l" t="t" r="r" b="b"/>
              <a:pathLst>
                <a:path w="1916" h="19598" extrusionOk="0">
                  <a:moveTo>
                    <a:pt x="77" y="0"/>
                  </a:moveTo>
                  <a:cubicBezTo>
                    <a:pt x="38" y="0"/>
                    <a:pt x="1" y="64"/>
                    <a:pt x="1" y="166"/>
                  </a:cubicBezTo>
                  <a:cubicBezTo>
                    <a:pt x="61" y="3084"/>
                    <a:pt x="1368" y="16336"/>
                    <a:pt x="1794" y="19558"/>
                  </a:cubicBezTo>
                  <a:cubicBezTo>
                    <a:pt x="1794" y="19583"/>
                    <a:pt x="1815" y="19598"/>
                    <a:pt x="1839" y="19598"/>
                  </a:cubicBezTo>
                  <a:cubicBezTo>
                    <a:pt x="1874" y="19598"/>
                    <a:pt x="1916" y="19568"/>
                    <a:pt x="1916" y="19497"/>
                  </a:cubicBezTo>
                  <a:cubicBezTo>
                    <a:pt x="1672" y="16336"/>
                    <a:pt x="1672" y="9771"/>
                    <a:pt x="153" y="135"/>
                  </a:cubicBezTo>
                  <a:cubicBezTo>
                    <a:pt x="139" y="41"/>
                    <a:pt x="108" y="0"/>
                    <a:pt x="7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2285;p51"/>
            <p:cNvSpPr/>
            <p:nvPr/>
          </p:nvSpPr>
          <p:spPr>
            <a:xfrm>
              <a:off x="6760788" y="4021600"/>
              <a:ext cx="467725" cy="238825"/>
            </a:xfrm>
            <a:custGeom>
              <a:avLst/>
              <a:gdLst/>
              <a:ahLst/>
              <a:cxnLst/>
              <a:rect l="l" t="t" r="r" b="b"/>
              <a:pathLst>
                <a:path w="18709" h="9553" extrusionOk="0">
                  <a:moveTo>
                    <a:pt x="18508" y="0"/>
                  </a:moveTo>
                  <a:cubicBezTo>
                    <a:pt x="18497" y="0"/>
                    <a:pt x="18486" y="1"/>
                    <a:pt x="18475" y="3"/>
                  </a:cubicBezTo>
                  <a:cubicBezTo>
                    <a:pt x="17593" y="277"/>
                    <a:pt x="16773" y="642"/>
                    <a:pt x="15982" y="1037"/>
                  </a:cubicBezTo>
                  <a:cubicBezTo>
                    <a:pt x="15253" y="1371"/>
                    <a:pt x="14523" y="1706"/>
                    <a:pt x="13824" y="2070"/>
                  </a:cubicBezTo>
                  <a:cubicBezTo>
                    <a:pt x="12244" y="2830"/>
                    <a:pt x="10693" y="3590"/>
                    <a:pt x="9143" y="4380"/>
                  </a:cubicBezTo>
                  <a:cubicBezTo>
                    <a:pt x="7623" y="5201"/>
                    <a:pt x="6073" y="5991"/>
                    <a:pt x="4553" y="6842"/>
                  </a:cubicBezTo>
                  <a:cubicBezTo>
                    <a:pt x="3034" y="7663"/>
                    <a:pt x="1575" y="8605"/>
                    <a:pt x="55" y="9426"/>
                  </a:cubicBezTo>
                  <a:cubicBezTo>
                    <a:pt x="1" y="9453"/>
                    <a:pt x="43" y="9552"/>
                    <a:pt x="96" y="9552"/>
                  </a:cubicBezTo>
                  <a:cubicBezTo>
                    <a:pt x="102" y="9552"/>
                    <a:pt x="109" y="9551"/>
                    <a:pt x="116" y="9548"/>
                  </a:cubicBezTo>
                  <a:cubicBezTo>
                    <a:pt x="1666" y="8727"/>
                    <a:pt x="3277" y="8028"/>
                    <a:pt x="4827" y="7268"/>
                  </a:cubicBezTo>
                  <a:lnTo>
                    <a:pt x="9417" y="4988"/>
                  </a:lnTo>
                  <a:cubicBezTo>
                    <a:pt x="10937" y="4228"/>
                    <a:pt x="12456" y="3469"/>
                    <a:pt x="14007" y="2709"/>
                  </a:cubicBezTo>
                  <a:cubicBezTo>
                    <a:pt x="14766" y="2314"/>
                    <a:pt x="15496" y="1949"/>
                    <a:pt x="16225" y="1554"/>
                  </a:cubicBezTo>
                  <a:cubicBezTo>
                    <a:pt x="17046" y="1189"/>
                    <a:pt x="17836" y="763"/>
                    <a:pt x="18596" y="277"/>
                  </a:cubicBezTo>
                  <a:cubicBezTo>
                    <a:pt x="18709" y="165"/>
                    <a:pt x="18639" y="0"/>
                    <a:pt x="1850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2286;p51"/>
            <p:cNvSpPr/>
            <p:nvPr/>
          </p:nvSpPr>
          <p:spPr>
            <a:xfrm>
              <a:off x="7015963" y="3789850"/>
              <a:ext cx="149700" cy="336775"/>
            </a:xfrm>
            <a:custGeom>
              <a:avLst/>
              <a:gdLst/>
              <a:ahLst/>
              <a:cxnLst/>
              <a:rect l="l" t="t" r="r" b="b"/>
              <a:pathLst>
                <a:path w="5988" h="13471" extrusionOk="0">
                  <a:moveTo>
                    <a:pt x="5940" y="0"/>
                  </a:moveTo>
                  <a:cubicBezTo>
                    <a:pt x="5924" y="0"/>
                    <a:pt x="5908" y="10"/>
                    <a:pt x="5897" y="33"/>
                  </a:cubicBezTo>
                  <a:cubicBezTo>
                    <a:pt x="5289" y="1097"/>
                    <a:pt x="4742" y="2222"/>
                    <a:pt x="4255" y="3377"/>
                  </a:cubicBezTo>
                  <a:cubicBezTo>
                    <a:pt x="3739" y="4501"/>
                    <a:pt x="3222" y="5596"/>
                    <a:pt x="2736" y="6690"/>
                  </a:cubicBezTo>
                  <a:cubicBezTo>
                    <a:pt x="2249" y="7814"/>
                    <a:pt x="1733" y="8909"/>
                    <a:pt x="1277" y="10033"/>
                  </a:cubicBezTo>
                  <a:cubicBezTo>
                    <a:pt x="760" y="11128"/>
                    <a:pt x="334" y="12252"/>
                    <a:pt x="0" y="13407"/>
                  </a:cubicBezTo>
                  <a:cubicBezTo>
                    <a:pt x="0" y="13445"/>
                    <a:pt x="35" y="13471"/>
                    <a:pt x="69" y="13471"/>
                  </a:cubicBezTo>
                  <a:cubicBezTo>
                    <a:pt x="90" y="13471"/>
                    <a:pt x="110" y="13461"/>
                    <a:pt x="122" y="13438"/>
                  </a:cubicBezTo>
                  <a:cubicBezTo>
                    <a:pt x="760" y="12374"/>
                    <a:pt x="1307" y="11249"/>
                    <a:pt x="1793" y="10094"/>
                  </a:cubicBezTo>
                  <a:cubicBezTo>
                    <a:pt x="2310" y="9000"/>
                    <a:pt x="2766" y="7875"/>
                    <a:pt x="3252" y="6751"/>
                  </a:cubicBezTo>
                  <a:cubicBezTo>
                    <a:pt x="3465" y="6295"/>
                    <a:pt x="3648" y="5839"/>
                    <a:pt x="3860" y="5352"/>
                  </a:cubicBezTo>
                  <a:lnTo>
                    <a:pt x="4103" y="5048"/>
                  </a:lnTo>
                  <a:cubicBezTo>
                    <a:pt x="4316" y="4744"/>
                    <a:pt x="4529" y="4441"/>
                    <a:pt x="4742" y="4137"/>
                  </a:cubicBezTo>
                  <a:cubicBezTo>
                    <a:pt x="5167" y="3529"/>
                    <a:pt x="5562" y="2890"/>
                    <a:pt x="5958" y="2252"/>
                  </a:cubicBezTo>
                  <a:cubicBezTo>
                    <a:pt x="5988" y="2222"/>
                    <a:pt x="5958" y="2222"/>
                    <a:pt x="5958" y="2222"/>
                  </a:cubicBezTo>
                  <a:cubicBezTo>
                    <a:pt x="5471" y="2799"/>
                    <a:pt x="4985" y="3377"/>
                    <a:pt x="4529" y="3985"/>
                  </a:cubicBezTo>
                  <a:cubicBezTo>
                    <a:pt x="4438" y="4106"/>
                    <a:pt x="4377" y="4228"/>
                    <a:pt x="4286" y="4319"/>
                  </a:cubicBezTo>
                  <a:lnTo>
                    <a:pt x="4651" y="3377"/>
                  </a:lnTo>
                  <a:cubicBezTo>
                    <a:pt x="5167" y="2313"/>
                    <a:pt x="5593" y="1188"/>
                    <a:pt x="5988" y="64"/>
                  </a:cubicBezTo>
                  <a:cubicBezTo>
                    <a:pt x="5988" y="26"/>
                    <a:pt x="5965" y="0"/>
                    <a:pt x="594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2287;p51"/>
            <p:cNvSpPr/>
            <p:nvPr/>
          </p:nvSpPr>
          <p:spPr>
            <a:xfrm>
              <a:off x="7129938" y="3454800"/>
              <a:ext cx="242425" cy="499275"/>
            </a:xfrm>
            <a:custGeom>
              <a:avLst/>
              <a:gdLst/>
              <a:ahLst/>
              <a:cxnLst/>
              <a:rect l="l" t="t" r="r" b="b"/>
              <a:pathLst>
                <a:path w="9697" h="19971" extrusionOk="0">
                  <a:moveTo>
                    <a:pt x="3405" y="0"/>
                  </a:moveTo>
                  <a:cubicBezTo>
                    <a:pt x="2280" y="2645"/>
                    <a:pt x="1216" y="5289"/>
                    <a:pt x="92" y="7964"/>
                  </a:cubicBezTo>
                  <a:lnTo>
                    <a:pt x="0" y="8177"/>
                  </a:lnTo>
                  <a:lnTo>
                    <a:pt x="274" y="8177"/>
                  </a:lnTo>
                  <a:lnTo>
                    <a:pt x="5684" y="8450"/>
                  </a:lnTo>
                  <a:lnTo>
                    <a:pt x="3800" y="12584"/>
                  </a:lnTo>
                  <a:lnTo>
                    <a:pt x="3709" y="12766"/>
                  </a:lnTo>
                  <a:lnTo>
                    <a:pt x="3830" y="12918"/>
                  </a:lnTo>
                  <a:lnTo>
                    <a:pt x="9058" y="19970"/>
                  </a:lnTo>
                  <a:lnTo>
                    <a:pt x="9697" y="19666"/>
                  </a:lnTo>
                  <a:lnTo>
                    <a:pt x="4408" y="12675"/>
                  </a:lnTo>
                  <a:lnTo>
                    <a:pt x="6323" y="8329"/>
                  </a:lnTo>
                  <a:lnTo>
                    <a:pt x="6475" y="7964"/>
                  </a:lnTo>
                  <a:lnTo>
                    <a:pt x="6080" y="7964"/>
                  </a:lnTo>
                  <a:lnTo>
                    <a:pt x="548" y="7842"/>
                  </a:lnTo>
                  <a:cubicBezTo>
                    <a:pt x="1520" y="5228"/>
                    <a:pt x="2462" y="2614"/>
                    <a:pt x="3405"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2288;p51"/>
            <p:cNvSpPr/>
            <p:nvPr/>
          </p:nvSpPr>
          <p:spPr>
            <a:xfrm>
              <a:off x="7137538" y="3650100"/>
              <a:ext cx="6100" cy="6100"/>
            </a:xfrm>
            <a:custGeom>
              <a:avLst/>
              <a:gdLst/>
              <a:ahLst/>
              <a:cxnLst/>
              <a:rect l="l" t="t" r="r" b="b"/>
              <a:pathLst>
                <a:path w="244" h="244" extrusionOk="0">
                  <a:moveTo>
                    <a:pt x="0" y="0"/>
                  </a:moveTo>
                  <a:lnTo>
                    <a:pt x="152" y="243"/>
                  </a:lnTo>
                  <a:lnTo>
                    <a:pt x="244"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2289;p51"/>
            <p:cNvSpPr/>
            <p:nvPr/>
          </p:nvSpPr>
          <p:spPr>
            <a:xfrm>
              <a:off x="7238588" y="3767875"/>
              <a:ext cx="2325" cy="8375"/>
            </a:xfrm>
            <a:custGeom>
              <a:avLst/>
              <a:gdLst/>
              <a:ahLst/>
              <a:cxnLst/>
              <a:rect l="l" t="t" r="r" b="b"/>
              <a:pathLst>
                <a:path w="93" h="335" extrusionOk="0">
                  <a:moveTo>
                    <a:pt x="1" y="0"/>
                  </a:moveTo>
                  <a:lnTo>
                    <a:pt x="31" y="335"/>
                  </a:lnTo>
                  <a:lnTo>
                    <a:pt x="92" y="152"/>
                  </a:lnTo>
                  <a:lnTo>
                    <a:pt x="1" y="0"/>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2290;p51"/>
            <p:cNvSpPr/>
            <p:nvPr/>
          </p:nvSpPr>
          <p:spPr>
            <a:xfrm>
              <a:off x="7272788" y="3657675"/>
              <a:ext cx="9150" cy="9150"/>
            </a:xfrm>
            <a:custGeom>
              <a:avLst/>
              <a:gdLst/>
              <a:ahLst/>
              <a:cxnLst/>
              <a:rect l="l" t="t" r="r" b="b"/>
              <a:pathLst>
                <a:path w="366" h="366" extrusionOk="0">
                  <a:moveTo>
                    <a:pt x="153" y="1"/>
                  </a:moveTo>
                  <a:lnTo>
                    <a:pt x="1" y="335"/>
                  </a:lnTo>
                  <a:lnTo>
                    <a:pt x="366" y="366"/>
                  </a:lnTo>
                  <a:lnTo>
                    <a:pt x="153" y="1"/>
                  </a:ln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2291;p51"/>
            <p:cNvSpPr/>
            <p:nvPr/>
          </p:nvSpPr>
          <p:spPr>
            <a:xfrm>
              <a:off x="7617038" y="3879575"/>
              <a:ext cx="876175" cy="886050"/>
            </a:xfrm>
            <a:custGeom>
              <a:avLst/>
              <a:gdLst/>
              <a:ahLst/>
              <a:cxnLst/>
              <a:rect l="l" t="t" r="r" b="b"/>
              <a:pathLst>
                <a:path w="35047" h="35442" extrusionOk="0">
                  <a:moveTo>
                    <a:pt x="35046" y="0"/>
                  </a:moveTo>
                  <a:lnTo>
                    <a:pt x="9544" y="1855"/>
                  </a:lnTo>
                  <a:lnTo>
                    <a:pt x="0" y="35442"/>
                  </a:lnTo>
                  <a:lnTo>
                    <a:pt x="25502" y="33588"/>
                  </a:lnTo>
                  <a:lnTo>
                    <a:pt x="350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2292;p51"/>
            <p:cNvSpPr/>
            <p:nvPr/>
          </p:nvSpPr>
          <p:spPr>
            <a:xfrm>
              <a:off x="7660338" y="3881795"/>
              <a:ext cx="876950" cy="886075"/>
            </a:xfrm>
            <a:custGeom>
              <a:avLst/>
              <a:gdLst/>
              <a:ahLst/>
              <a:cxnLst/>
              <a:rect l="l" t="t" r="r" b="b"/>
              <a:pathLst>
                <a:path w="35078" h="35443" extrusionOk="0">
                  <a:moveTo>
                    <a:pt x="35077" y="1"/>
                  </a:moveTo>
                  <a:lnTo>
                    <a:pt x="9545" y="1855"/>
                  </a:lnTo>
                  <a:lnTo>
                    <a:pt x="1" y="35442"/>
                  </a:lnTo>
                  <a:lnTo>
                    <a:pt x="25533" y="33588"/>
                  </a:lnTo>
                  <a:lnTo>
                    <a:pt x="35077"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2293;p51"/>
            <p:cNvSpPr/>
            <p:nvPr/>
          </p:nvSpPr>
          <p:spPr>
            <a:xfrm>
              <a:off x="7921738" y="3888625"/>
              <a:ext cx="47150" cy="65725"/>
            </a:xfrm>
            <a:custGeom>
              <a:avLst/>
              <a:gdLst/>
              <a:ahLst/>
              <a:cxnLst/>
              <a:rect l="l" t="t" r="r" b="b"/>
              <a:pathLst>
                <a:path w="1886" h="2629" extrusionOk="0">
                  <a:moveTo>
                    <a:pt x="1305" y="0"/>
                  </a:moveTo>
                  <a:cubicBezTo>
                    <a:pt x="1286" y="0"/>
                    <a:pt x="1266" y="1"/>
                    <a:pt x="1247" y="3"/>
                  </a:cubicBezTo>
                  <a:cubicBezTo>
                    <a:pt x="852" y="94"/>
                    <a:pt x="517" y="338"/>
                    <a:pt x="305" y="702"/>
                  </a:cubicBezTo>
                  <a:cubicBezTo>
                    <a:pt x="183" y="915"/>
                    <a:pt x="92" y="1128"/>
                    <a:pt x="1" y="1371"/>
                  </a:cubicBezTo>
                  <a:lnTo>
                    <a:pt x="365" y="1341"/>
                  </a:lnTo>
                  <a:cubicBezTo>
                    <a:pt x="365" y="1310"/>
                    <a:pt x="365" y="1310"/>
                    <a:pt x="365" y="1280"/>
                  </a:cubicBezTo>
                  <a:cubicBezTo>
                    <a:pt x="365" y="1249"/>
                    <a:pt x="396" y="1249"/>
                    <a:pt x="396" y="1219"/>
                  </a:cubicBezTo>
                  <a:lnTo>
                    <a:pt x="396" y="1158"/>
                  </a:lnTo>
                  <a:cubicBezTo>
                    <a:pt x="426" y="1097"/>
                    <a:pt x="457" y="1037"/>
                    <a:pt x="487" y="976"/>
                  </a:cubicBezTo>
                  <a:cubicBezTo>
                    <a:pt x="548" y="854"/>
                    <a:pt x="639" y="702"/>
                    <a:pt x="730" y="611"/>
                  </a:cubicBezTo>
                  <a:cubicBezTo>
                    <a:pt x="791" y="520"/>
                    <a:pt x="913" y="429"/>
                    <a:pt x="1004" y="398"/>
                  </a:cubicBezTo>
                  <a:cubicBezTo>
                    <a:pt x="1047" y="377"/>
                    <a:pt x="1090" y="355"/>
                    <a:pt x="1133" y="355"/>
                  </a:cubicBezTo>
                  <a:cubicBezTo>
                    <a:pt x="1151" y="355"/>
                    <a:pt x="1168" y="359"/>
                    <a:pt x="1186" y="368"/>
                  </a:cubicBezTo>
                  <a:lnTo>
                    <a:pt x="1277" y="368"/>
                  </a:lnTo>
                  <a:cubicBezTo>
                    <a:pt x="1369" y="398"/>
                    <a:pt x="1429" y="490"/>
                    <a:pt x="1429" y="581"/>
                  </a:cubicBezTo>
                  <a:cubicBezTo>
                    <a:pt x="1490" y="793"/>
                    <a:pt x="1490" y="1006"/>
                    <a:pt x="1429" y="1189"/>
                  </a:cubicBezTo>
                  <a:cubicBezTo>
                    <a:pt x="1429" y="1249"/>
                    <a:pt x="1429" y="1310"/>
                    <a:pt x="1399" y="1371"/>
                  </a:cubicBezTo>
                  <a:cubicBezTo>
                    <a:pt x="1277" y="1736"/>
                    <a:pt x="1034" y="2070"/>
                    <a:pt x="730" y="2283"/>
                  </a:cubicBezTo>
                  <a:cubicBezTo>
                    <a:pt x="534" y="2406"/>
                    <a:pt x="556" y="2628"/>
                    <a:pt x="700" y="2628"/>
                  </a:cubicBezTo>
                  <a:cubicBezTo>
                    <a:pt x="734" y="2628"/>
                    <a:pt x="775" y="2616"/>
                    <a:pt x="821" y="2587"/>
                  </a:cubicBezTo>
                  <a:cubicBezTo>
                    <a:pt x="1308" y="2252"/>
                    <a:pt x="1672" y="1766"/>
                    <a:pt x="1794" y="1189"/>
                  </a:cubicBezTo>
                  <a:cubicBezTo>
                    <a:pt x="1885" y="945"/>
                    <a:pt x="1885" y="702"/>
                    <a:pt x="1855" y="490"/>
                  </a:cubicBezTo>
                  <a:cubicBezTo>
                    <a:pt x="1826" y="205"/>
                    <a:pt x="1585" y="0"/>
                    <a:pt x="1305"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2294;p51"/>
            <p:cNvSpPr/>
            <p:nvPr/>
          </p:nvSpPr>
          <p:spPr>
            <a:xfrm>
              <a:off x="7972663" y="3884050"/>
              <a:ext cx="46375" cy="66500"/>
            </a:xfrm>
            <a:custGeom>
              <a:avLst/>
              <a:gdLst/>
              <a:ahLst/>
              <a:cxnLst/>
              <a:rect l="l" t="t" r="r" b="b"/>
              <a:pathLst>
                <a:path w="1855" h="2660" extrusionOk="0">
                  <a:moveTo>
                    <a:pt x="1274" y="1"/>
                  </a:moveTo>
                  <a:cubicBezTo>
                    <a:pt x="1255" y="1"/>
                    <a:pt x="1235" y="2"/>
                    <a:pt x="1216" y="4"/>
                  </a:cubicBezTo>
                  <a:cubicBezTo>
                    <a:pt x="821" y="95"/>
                    <a:pt x="487" y="338"/>
                    <a:pt x="304" y="703"/>
                  </a:cubicBezTo>
                  <a:cubicBezTo>
                    <a:pt x="152" y="916"/>
                    <a:pt x="61" y="1128"/>
                    <a:pt x="0" y="1372"/>
                  </a:cubicBezTo>
                  <a:lnTo>
                    <a:pt x="365" y="1341"/>
                  </a:lnTo>
                  <a:lnTo>
                    <a:pt x="365" y="1280"/>
                  </a:lnTo>
                  <a:cubicBezTo>
                    <a:pt x="365" y="1280"/>
                    <a:pt x="365" y="1250"/>
                    <a:pt x="365" y="1220"/>
                  </a:cubicBezTo>
                  <a:lnTo>
                    <a:pt x="365" y="1189"/>
                  </a:lnTo>
                  <a:cubicBezTo>
                    <a:pt x="395" y="1098"/>
                    <a:pt x="426" y="1037"/>
                    <a:pt x="487" y="976"/>
                  </a:cubicBezTo>
                  <a:cubicBezTo>
                    <a:pt x="547" y="855"/>
                    <a:pt x="608" y="733"/>
                    <a:pt x="699" y="612"/>
                  </a:cubicBezTo>
                  <a:cubicBezTo>
                    <a:pt x="791" y="521"/>
                    <a:pt x="882" y="460"/>
                    <a:pt x="973" y="429"/>
                  </a:cubicBezTo>
                  <a:cubicBezTo>
                    <a:pt x="1016" y="408"/>
                    <a:pt x="1059" y="386"/>
                    <a:pt x="1102" y="386"/>
                  </a:cubicBezTo>
                  <a:cubicBezTo>
                    <a:pt x="1120" y="386"/>
                    <a:pt x="1137" y="390"/>
                    <a:pt x="1155" y="399"/>
                  </a:cubicBezTo>
                  <a:lnTo>
                    <a:pt x="1246" y="399"/>
                  </a:lnTo>
                  <a:cubicBezTo>
                    <a:pt x="1307" y="429"/>
                    <a:pt x="1368" y="521"/>
                    <a:pt x="1398" y="612"/>
                  </a:cubicBezTo>
                  <a:cubicBezTo>
                    <a:pt x="1459" y="794"/>
                    <a:pt x="1459" y="1037"/>
                    <a:pt x="1398" y="1220"/>
                  </a:cubicBezTo>
                  <a:cubicBezTo>
                    <a:pt x="1398" y="1280"/>
                    <a:pt x="1368" y="1341"/>
                    <a:pt x="1368" y="1402"/>
                  </a:cubicBezTo>
                  <a:cubicBezTo>
                    <a:pt x="1246" y="1767"/>
                    <a:pt x="1003" y="2101"/>
                    <a:pt x="669" y="2314"/>
                  </a:cubicBezTo>
                  <a:cubicBezTo>
                    <a:pt x="497" y="2437"/>
                    <a:pt x="524" y="2659"/>
                    <a:pt x="653" y="2659"/>
                  </a:cubicBezTo>
                  <a:cubicBezTo>
                    <a:pt x="683" y="2659"/>
                    <a:pt x="720" y="2647"/>
                    <a:pt x="760" y="2618"/>
                  </a:cubicBezTo>
                  <a:cubicBezTo>
                    <a:pt x="1277" y="2284"/>
                    <a:pt x="1642" y="1797"/>
                    <a:pt x="1763" y="1220"/>
                  </a:cubicBezTo>
                  <a:cubicBezTo>
                    <a:pt x="1854" y="976"/>
                    <a:pt x="1854" y="733"/>
                    <a:pt x="1824" y="490"/>
                  </a:cubicBezTo>
                  <a:cubicBezTo>
                    <a:pt x="1796" y="206"/>
                    <a:pt x="1554" y="1"/>
                    <a:pt x="1274" y="1"/>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2295;p51"/>
            <p:cNvSpPr/>
            <p:nvPr/>
          </p:nvSpPr>
          <p:spPr>
            <a:xfrm>
              <a:off x="8022038" y="3881000"/>
              <a:ext cx="47150" cy="65750"/>
            </a:xfrm>
            <a:custGeom>
              <a:avLst/>
              <a:gdLst/>
              <a:ahLst/>
              <a:cxnLst/>
              <a:rect l="l" t="t" r="r" b="b"/>
              <a:pathLst>
                <a:path w="1886" h="2630" extrusionOk="0">
                  <a:moveTo>
                    <a:pt x="1307" y="1"/>
                  </a:moveTo>
                  <a:cubicBezTo>
                    <a:pt x="1287" y="1"/>
                    <a:pt x="1267" y="2"/>
                    <a:pt x="1247" y="4"/>
                  </a:cubicBezTo>
                  <a:cubicBezTo>
                    <a:pt x="852" y="65"/>
                    <a:pt x="487" y="339"/>
                    <a:pt x="305" y="673"/>
                  </a:cubicBezTo>
                  <a:cubicBezTo>
                    <a:pt x="183" y="886"/>
                    <a:pt x="62" y="1098"/>
                    <a:pt x="1" y="1342"/>
                  </a:cubicBezTo>
                  <a:lnTo>
                    <a:pt x="396" y="1311"/>
                  </a:lnTo>
                  <a:lnTo>
                    <a:pt x="396" y="1281"/>
                  </a:lnTo>
                  <a:cubicBezTo>
                    <a:pt x="396" y="1250"/>
                    <a:pt x="396" y="1220"/>
                    <a:pt x="396" y="1190"/>
                  </a:cubicBezTo>
                  <a:lnTo>
                    <a:pt x="396" y="1159"/>
                  </a:lnTo>
                  <a:cubicBezTo>
                    <a:pt x="427" y="1098"/>
                    <a:pt x="457" y="1007"/>
                    <a:pt x="518" y="947"/>
                  </a:cubicBezTo>
                  <a:cubicBezTo>
                    <a:pt x="578" y="825"/>
                    <a:pt x="639" y="703"/>
                    <a:pt x="730" y="612"/>
                  </a:cubicBezTo>
                  <a:cubicBezTo>
                    <a:pt x="822" y="521"/>
                    <a:pt x="913" y="430"/>
                    <a:pt x="1004" y="399"/>
                  </a:cubicBezTo>
                  <a:cubicBezTo>
                    <a:pt x="1065" y="369"/>
                    <a:pt x="1126" y="369"/>
                    <a:pt x="1186" y="369"/>
                  </a:cubicBezTo>
                  <a:lnTo>
                    <a:pt x="1278" y="369"/>
                  </a:lnTo>
                  <a:cubicBezTo>
                    <a:pt x="1338" y="430"/>
                    <a:pt x="1399" y="491"/>
                    <a:pt x="1430" y="582"/>
                  </a:cubicBezTo>
                  <a:cubicBezTo>
                    <a:pt x="1490" y="795"/>
                    <a:pt x="1490" y="1007"/>
                    <a:pt x="1430" y="1220"/>
                  </a:cubicBezTo>
                  <a:cubicBezTo>
                    <a:pt x="1430" y="1281"/>
                    <a:pt x="1399" y="1342"/>
                    <a:pt x="1399" y="1402"/>
                  </a:cubicBezTo>
                  <a:cubicBezTo>
                    <a:pt x="1278" y="1767"/>
                    <a:pt x="1034" y="2071"/>
                    <a:pt x="700" y="2284"/>
                  </a:cubicBezTo>
                  <a:cubicBezTo>
                    <a:pt x="528" y="2407"/>
                    <a:pt x="555" y="2629"/>
                    <a:pt x="684" y="2629"/>
                  </a:cubicBezTo>
                  <a:cubicBezTo>
                    <a:pt x="714" y="2629"/>
                    <a:pt x="751" y="2617"/>
                    <a:pt x="791" y="2588"/>
                  </a:cubicBezTo>
                  <a:cubicBezTo>
                    <a:pt x="1308" y="2284"/>
                    <a:pt x="1673" y="1767"/>
                    <a:pt x="1794" y="1190"/>
                  </a:cubicBezTo>
                  <a:cubicBezTo>
                    <a:pt x="1855" y="947"/>
                    <a:pt x="1886" y="703"/>
                    <a:pt x="1855" y="460"/>
                  </a:cubicBezTo>
                  <a:cubicBezTo>
                    <a:pt x="1799" y="178"/>
                    <a:pt x="1559" y="1"/>
                    <a:pt x="1307" y="1"/>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2296;p51"/>
            <p:cNvSpPr/>
            <p:nvPr/>
          </p:nvSpPr>
          <p:spPr>
            <a:xfrm>
              <a:off x="8072213" y="3877225"/>
              <a:ext cx="46375" cy="65725"/>
            </a:xfrm>
            <a:custGeom>
              <a:avLst/>
              <a:gdLst/>
              <a:ahLst/>
              <a:cxnLst/>
              <a:rect l="l" t="t" r="r" b="b"/>
              <a:pathLst>
                <a:path w="1855" h="2629" extrusionOk="0">
                  <a:moveTo>
                    <a:pt x="1274" y="0"/>
                  </a:moveTo>
                  <a:cubicBezTo>
                    <a:pt x="1255" y="0"/>
                    <a:pt x="1235" y="1"/>
                    <a:pt x="1216" y="3"/>
                  </a:cubicBezTo>
                  <a:cubicBezTo>
                    <a:pt x="821" y="94"/>
                    <a:pt x="486" y="338"/>
                    <a:pt x="274" y="702"/>
                  </a:cubicBezTo>
                  <a:cubicBezTo>
                    <a:pt x="152" y="885"/>
                    <a:pt x="61" y="1128"/>
                    <a:pt x="0" y="1341"/>
                  </a:cubicBezTo>
                  <a:lnTo>
                    <a:pt x="334" y="1310"/>
                  </a:lnTo>
                  <a:cubicBezTo>
                    <a:pt x="334" y="1310"/>
                    <a:pt x="334" y="1280"/>
                    <a:pt x="334" y="1280"/>
                  </a:cubicBezTo>
                  <a:cubicBezTo>
                    <a:pt x="365" y="1249"/>
                    <a:pt x="365" y="1219"/>
                    <a:pt x="365" y="1219"/>
                  </a:cubicBezTo>
                  <a:lnTo>
                    <a:pt x="365" y="1158"/>
                  </a:lnTo>
                  <a:cubicBezTo>
                    <a:pt x="395" y="1098"/>
                    <a:pt x="426" y="1037"/>
                    <a:pt x="456" y="976"/>
                  </a:cubicBezTo>
                  <a:cubicBezTo>
                    <a:pt x="517" y="854"/>
                    <a:pt x="608" y="733"/>
                    <a:pt x="699" y="611"/>
                  </a:cubicBezTo>
                  <a:cubicBezTo>
                    <a:pt x="760" y="520"/>
                    <a:pt x="882" y="459"/>
                    <a:pt x="973" y="398"/>
                  </a:cubicBezTo>
                  <a:cubicBezTo>
                    <a:pt x="1034" y="368"/>
                    <a:pt x="1094" y="368"/>
                    <a:pt x="1155" y="368"/>
                  </a:cubicBezTo>
                  <a:lnTo>
                    <a:pt x="1246" y="368"/>
                  </a:lnTo>
                  <a:cubicBezTo>
                    <a:pt x="1337" y="429"/>
                    <a:pt x="1398" y="490"/>
                    <a:pt x="1429" y="581"/>
                  </a:cubicBezTo>
                  <a:cubicBezTo>
                    <a:pt x="1459" y="794"/>
                    <a:pt x="1459" y="1006"/>
                    <a:pt x="1429" y="1219"/>
                  </a:cubicBezTo>
                  <a:cubicBezTo>
                    <a:pt x="1398" y="1280"/>
                    <a:pt x="1398" y="1341"/>
                    <a:pt x="1368" y="1401"/>
                  </a:cubicBezTo>
                  <a:cubicBezTo>
                    <a:pt x="1246" y="1766"/>
                    <a:pt x="1003" y="2070"/>
                    <a:pt x="699" y="2283"/>
                  </a:cubicBezTo>
                  <a:cubicBezTo>
                    <a:pt x="502" y="2406"/>
                    <a:pt x="525" y="2628"/>
                    <a:pt x="669" y="2628"/>
                  </a:cubicBezTo>
                  <a:cubicBezTo>
                    <a:pt x="703" y="2628"/>
                    <a:pt x="744" y="2616"/>
                    <a:pt x="790" y="2587"/>
                  </a:cubicBezTo>
                  <a:cubicBezTo>
                    <a:pt x="1277" y="2283"/>
                    <a:pt x="1641" y="1766"/>
                    <a:pt x="1793" y="1189"/>
                  </a:cubicBezTo>
                  <a:cubicBezTo>
                    <a:pt x="1854" y="946"/>
                    <a:pt x="1854" y="702"/>
                    <a:pt x="1824" y="490"/>
                  </a:cubicBezTo>
                  <a:cubicBezTo>
                    <a:pt x="1795" y="205"/>
                    <a:pt x="1554" y="0"/>
                    <a:pt x="1274"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2297;p51"/>
            <p:cNvSpPr/>
            <p:nvPr/>
          </p:nvSpPr>
          <p:spPr>
            <a:xfrm>
              <a:off x="8122363" y="3873425"/>
              <a:ext cx="47125" cy="66150"/>
            </a:xfrm>
            <a:custGeom>
              <a:avLst/>
              <a:gdLst/>
              <a:ahLst/>
              <a:cxnLst/>
              <a:rect l="l" t="t" r="r" b="b"/>
              <a:pathLst>
                <a:path w="1885" h="2646" extrusionOk="0">
                  <a:moveTo>
                    <a:pt x="1274" y="0"/>
                  </a:moveTo>
                  <a:cubicBezTo>
                    <a:pt x="1255" y="0"/>
                    <a:pt x="1235" y="1"/>
                    <a:pt x="1216" y="3"/>
                  </a:cubicBezTo>
                  <a:cubicBezTo>
                    <a:pt x="821" y="94"/>
                    <a:pt x="487" y="338"/>
                    <a:pt x="304" y="702"/>
                  </a:cubicBezTo>
                  <a:cubicBezTo>
                    <a:pt x="152" y="915"/>
                    <a:pt x="61" y="1128"/>
                    <a:pt x="0" y="1371"/>
                  </a:cubicBezTo>
                  <a:lnTo>
                    <a:pt x="365" y="1341"/>
                  </a:lnTo>
                  <a:lnTo>
                    <a:pt x="365" y="1280"/>
                  </a:lnTo>
                  <a:cubicBezTo>
                    <a:pt x="365" y="1250"/>
                    <a:pt x="365" y="1250"/>
                    <a:pt x="395" y="1219"/>
                  </a:cubicBezTo>
                  <a:lnTo>
                    <a:pt x="395" y="1189"/>
                  </a:lnTo>
                  <a:cubicBezTo>
                    <a:pt x="395" y="1098"/>
                    <a:pt x="426" y="1037"/>
                    <a:pt x="487" y="976"/>
                  </a:cubicBezTo>
                  <a:cubicBezTo>
                    <a:pt x="547" y="854"/>
                    <a:pt x="608" y="733"/>
                    <a:pt x="699" y="611"/>
                  </a:cubicBezTo>
                  <a:cubicBezTo>
                    <a:pt x="790" y="520"/>
                    <a:pt x="882" y="459"/>
                    <a:pt x="1003" y="398"/>
                  </a:cubicBezTo>
                  <a:cubicBezTo>
                    <a:pt x="1034" y="398"/>
                    <a:pt x="1094" y="368"/>
                    <a:pt x="1155" y="368"/>
                  </a:cubicBezTo>
                  <a:lnTo>
                    <a:pt x="1246" y="368"/>
                  </a:lnTo>
                  <a:cubicBezTo>
                    <a:pt x="1338" y="429"/>
                    <a:pt x="1368" y="490"/>
                    <a:pt x="1398" y="581"/>
                  </a:cubicBezTo>
                  <a:cubicBezTo>
                    <a:pt x="1459" y="794"/>
                    <a:pt x="1459" y="1006"/>
                    <a:pt x="1398" y="1219"/>
                  </a:cubicBezTo>
                  <a:cubicBezTo>
                    <a:pt x="1398" y="1280"/>
                    <a:pt x="1368" y="1341"/>
                    <a:pt x="1368" y="1401"/>
                  </a:cubicBezTo>
                  <a:cubicBezTo>
                    <a:pt x="1246" y="1766"/>
                    <a:pt x="1003" y="2101"/>
                    <a:pt x="669" y="2313"/>
                  </a:cubicBezTo>
                  <a:cubicBezTo>
                    <a:pt x="490" y="2415"/>
                    <a:pt x="526" y="2645"/>
                    <a:pt x="667" y="2645"/>
                  </a:cubicBezTo>
                  <a:cubicBezTo>
                    <a:pt x="695" y="2645"/>
                    <a:pt x="726" y="2637"/>
                    <a:pt x="760" y="2617"/>
                  </a:cubicBezTo>
                  <a:cubicBezTo>
                    <a:pt x="1277" y="2283"/>
                    <a:pt x="1642" y="1766"/>
                    <a:pt x="1763" y="1189"/>
                  </a:cubicBezTo>
                  <a:cubicBezTo>
                    <a:pt x="1854" y="976"/>
                    <a:pt x="1885" y="733"/>
                    <a:pt x="1824" y="490"/>
                  </a:cubicBezTo>
                  <a:cubicBezTo>
                    <a:pt x="1795" y="205"/>
                    <a:pt x="1554" y="0"/>
                    <a:pt x="1274"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2298;p51"/>
            <p:cNvSpPr/>
            <p:nvPr/>
          </p:nvSpPr>
          <p:spPr>
            <a:xfrm>
              <a:off x="8170988" y="3869625"/>
              <a:ext cx="47150" cy="66425"/>
            </a:xfrm>
            <a:custGeom>
              <a:avLst/>
              <a:gdLst/>
              <a:ahLst/>
              <a:cxnLst/>
              <a:rect l="l" t="t" r="r" b="b"/>
              <a:pathLst>
                <a:path w="1886" h="2657" extrusionOk="0">
                  <a:moveTo>
                    <a:pt x="1304" y="0"/>
                  </a:moveTo>
                  <a:cubicBezTo>
                    <a:pt x="1285" y="0"/>
                    <a:pt x="1266" y="1"/>
                    <a:pt x="1247" y="3"/>
                  </a:cubicBezTo>
                  <a:cubicBezTo>
                    <a:pt x="852" y="95"/>
                    <a:pt x="517" y="338"/>
                    <a:pt x="304" y="702"/>
                  </a:cubicBezTo>
                  <a:cubicBezTo>
                    <a:pt x="183" y="915"/>
                    <a:pt x="92" y="1128"/>
                    <a:pt x="1" y="1371"/>
                  </a:cubicBezTo>
                  <a:lnTo>
                    <a:pt x="396" y="1341"/>
                  </a:lnTo>
                  <a:lnTo>
                    <a:pt x="396" y="1280"/>
                  </a:lnTo>
                  <a:cubicBezTo>
                    <a:pt x="396" y="1280"/>
                    <a:pt x="396" y="1250"/>
                    <a:pt x="426" y="1219"/>
                  </a:cubicBezTo>
                  <a:lnTo>
                    <a:pt x="426" y="1189"/>
                  </a:lnTo>
                  <a:cubicBezTo>
                    <a:pt x="456" y="1098"/>
                    <a:pt x="487" y="1037"/>
                    <a:pt x="517" y="976"/>
                  </a:cubicBezTo>
                  <a:cubicBezTo>
                    <a:pt x="578" y="854"/>
                    <a:pt x="639" y="733"/>
                    <a:pt x="730" y="611"/>
                  </a:cubicBezTo>
                  <a:cubicBezTo>
                    <a:pt x="821" y="520"/>
                    <a:pt x="912" y="459"/>
                    <a:pt x="1034" y="398"/>
                  </a:cubicBezTo>
                  <a:cubicBezTo>
                    <a:pt x="1054" y="398"/>
                    <a:pt x="1088" y="385"/>
                    <a:pt x="1135" y="385"/>
                  </a:cubicBezTo>
                  <a:cubicBezTo>
                    <a:pt x="1159" y="385"/>
                    <a:pt x="1186" y="388"/>
                    <a:pt x="1216" y="398"/>
                  </a:cubicBezTo>
                  <a:lnTo>
                    <a:pt x="1308" y="398"/>
                  </a:lnTo>
                  <a:cubicBezTo>
                    <a:pt x="1368" y="429"/>
                    <a:pt x="1429" y="520"/>
                    <a:pt x="1460" y="611"/>
                  </a:cubicBezTo>
                  <a:cubicBezTo>
                    <a:pt x="1520" y="794"/>
                    <a:pt x="1520" y="1006"/>
                    <a:pt x="1460" y="1219"/>
                  </a:cubicBezTo>
                  <a:cubicBezTo>
                    <a:pt x="1460" y="1280"/>
                    <a:pt x="1429" y="1341"/>
                    <a:pt x="1429" y="1402"/>
                  </a:cubicBezTo>
                  <a:cubicBezTo>
                    <a:pt x="1308" y="1766"/>
                    <a:pt x="1064" y="2101"/>
                    <a:pt x="730" y="2313"/>
                  </a:cubicBezTo>
                  <a:cubicBezTo>
                    <a:pt x="555" y="2413"/>
                    <a:pt x="565" y="2656"/>
                    <a:pt x="708" y="2656"/>
                  </a:cubicBezTo>
                  <a:cubicBezTo>
                    <a:pt x="740" y="2656"/>
                    <a:pt x="778" y="2645"/>
                    <a:pt x="821" y="2617"/>
                  </a:cubicBezTo>
                  <a:cubicBezTo>
                    <a:pt x="1338" y="2283"/>
                    <a:pt x="1672" y="1797"/>
                    <a:pt x="1824" y="1189"/>
                  </a:cubicBezTo>
                  <a:cubicBezTo>
                    <a:pt x="1885" y="976"/>
                    <a:pt x="1885" y="733"/>
                    <a:pt x="1855" y="490"/>
                  </a:cubicBezTo>
                  <a:cubicBezTo>
                    <a:pt x="1826" y="205"/>
                    <a:pt x="1585" y="0"/>
                    <a:pt x="1304"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2299;p51"/>
            <p:cNvSpPr/>
            <p:nvPr/>
          </p:nvSpPr>
          <p:spPr>
            <a:xfrm>
              <a:off x="8221913" y="3866575"/>
              <a:ext cx="46375" cy="65725"/>
            </a:xfrm>
            <a:custGeom>
              <a:avLst/>
              <a:gdLst/>
              <a:ahLst/>
              <a:cxnLst/>
              <a:rect l="l" t="t" r="r" b="b"/>
              <a:pathLst>
                <a:path w="1855" h="2629" extrusionOk="0">
                  <a:moveTo>
                    <a:pt x="1274" y="1"/>
                  </a:moveTo>
                  <a:cubicBezTo>
                    <a:pt x="1255" y="1"/>
                    <a:pt x="1235" y="2"/>
                    <a:pt x="1216" y="4"/>
                  </a:cubicBezTo>
                  <a:cubicBezTo>
                    <a:pt x="821" y="65"/>
                    <a:pt x="486" y="338"/>
                    <a:pt x="274" y="672"/>
                  </a:cubicBezTo>
                  <a:cubicBezTo>
                    <a:pt x="152" y="885"/>
                    <a:pt x="61" y="1098"/>
                    <a:pt x="0" y="1341"/>
                  </a:cubicBezTo>
                  <a:lnTo>
                    <a:pt x="334" y="1311"/>
                  </a:lnTo>
                  <a:cubicBezTo>
                    <a:pt x="334" y="1311"/>
                    <a:pt x="334" y="1280"/>
                    <a:pt x="334" y="1280"/>
                  </a:cubicBezTo>
                  <a:cubicBezTo>
                    <a:pt x="365" y="1250"/>
                    <a:pt x="365" y="1220"/>
                    <a:pt x="365" y="1189"/>
                  </a:cubicBezTo>
                  <a:lnTo>
                    <a:pt x="365" y="1159"/>
                  </a:lnTo>
                  <a:cubicBezTo>
                    <a:pt x="395" y="1098"/>
                    <a:pt x="426" y="1007"/>
                    <a:pt x="456" y="946"/>
                  </a:cubicBezTo>
                  <a:cubicBezTo>
                    <a:pt x="517" y="824"/>
                    <a:pt x="608" y="703"/>
                    <a:pt x="699" y="612"/>
                  </a:cubicBezTo>
                  <a:cubicBezTo>
                    <a:pt x="790" y="520"/>
                    <a:pt x="882" y="429"/>
                    <a:pt x="973" y="399"/>
                  </a:cubicBezTo>
                  <a:cubicBezTo>
                    <a:pt x="1033" y="368"/>
                    <a:pt x="1094" y="368"/>
                    <a:pt x="1155" y="368"/>
                  </a:cubicBezTo>
                  <a:lnTo>
                    <a:pt x="1246" y="368"/>
                  </a:lnTo>
                  <a:cubicBezTo>
                    <a:pt x="1337" y="429"/>
                    <a:pt x="1398" y="490"/>
                    <a:pt x="1429" y="581"/>
                  </a:cubicBezTo>
                  <a:cubicBezTo>
                    <a:pt x="1459" y="794"/>
                    <a:pt x="1459" y="1007"/>
                    <a:pt x="1429" y="1220"/>
                  </a:cubicBezTo>
                  <a:cubicBezTo>
                    <a:pt x="1398" y="1280"/>
                    <a:pt x="1398" y="1341"/>
                    <a:pt x="1368" y="1402"/>
                  </a:cubicBezTo>
                  <a:cubicBezTo>
                    <a:pt x="1246" y="1767"/>
                    <a:pt x="1003" y="2071"/>
                    <a:pt x="699" y="2283"/>
                  </a:cubicBezTo>
                  <a:cubicBezTo>
                    <a:pt x="502" y="2406"/>
                    <a:pt x="525" y="2629"/>
                    <a:pt x="669" y="2629"/>
                  </a:cubicBezTo>
                  <a:cubicBezTo>
                    <a:pt x="703" y="2629"/>
                    <a:pt x="744" y="2616"/>
                    <a:pt x="790" y="2587"/>
                  </a:cubicBezTo>
                  <a:cubicBezTo>
                    <a:pt x="1277" y="2283"/>
                    <a:pt x="1641" y="1767"/>
                    <a:pt x="1793" y="1189"/>
                  </a:cubicBezTo>
                  <a:cubicBezTo>
                    <a:pt x="1854" y="946"/>
                    <a:pt x="1854" y="703"/>
                    <a:pt x="1824" y="460"/>
                  </a:cubicBezTo>
                  <a:cubicBezTo>
                    <a:pt x="1795" y="204"/>
                    <a:pt x="1554" y="1"/>
                    <a:pt x="1274" y="1"/>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2300;p51"/>
            <p:cNvSpPr/>
            <p:nvPr/>
          </p:nvSpPr>
          <p:spPr>
            <a:xfrm>
              <a:off x="8271288" y="3862775"/>
              <a:ext cx="47150" cy="65725"/>
            </a:xfrm>
            <a:custGeom>
              <a:avLst/>
              <a:gdLst/>
              <a:ahLst/>
              <a:cxnLst/>
              <a:rect l="l" t="t" r="r" b="b"/>
              <a:pathLst>
                <a:path w="1886" h="2629" extrusionOk="0">
                  <a:moveTo>
                    <a:pt x="1305" y="1"/>
                  </a:moveTo>
                  <a:cubicBezTo>
                    <a:pt x="1286" y="1"/>
                    <a:pt x="1266" y="2"/>
                    <a:pt x="1247" y="4"/>
                  </a:cubicBezTo>
                  <a:cubicBezTo>
                    <a:pt x="852" y="95"/>
                    <a:pt x="517" y="338"/>
                    <a:pt x="305" y="703"/>
                  </a:cubicBezTo>
                  <a:cubicBezTo>
                    <a:pt x="183" y="885"/>
                    <a:pt x="92" y="1128"/>
                    <a:pt x="1" y="1341"/>
                  </a:cubicBezTo>
                  <a:lnTo>
                    <a:pt x="396" y="1311"/>
                  </a:lnTo>
                  <a:lnTo>
                    <a:pt x="396" y="1280"/>
                  </a:lnTo>
                  <a:cubicBezTo>
                    <a:pt x="396" y="1250"/>
                    <a:pt x="396" y="1220"/>
                    <a:pt x="426" y="1220"/>
                  </a:cubicBezTo>
                  <a:lnTo>
                    <a:pt x="426" y="1159"/>
                  </a:lnTo>
                  <a:cubicBezTo>
                    <a:pt x="457" y="1098"/>
                    <a:pt x="487" y="1037"/>
                    <a:pt x="517" y="976"/>
                  </a:cubicBezTo>
                  <a:cubicBezTo>
                    <a:pt x="578" y="824"/>
                    <a:pt x="639" y="703"/>
                    <a:pt x="730" y="612"/>
                  </a:cubicBezTo>
                  <a:cubicBezTo>
                    <a:pt x="821" y="520"/>
                    <a:pt x="913" y="460"/>
                    <a:pt x="1034" y="399"/>
                  </a:cubicBezTo>
                  <a:cubicBezTo>
                    <a:pt x="1065" y="369"/>
                    <a:pt x="1125" y="369"/>
                    <a:pt x="1186" y="369"/>
                  </a:cubicBezTo>
                  <a:lnTo>
                    <a:pt x="1277" y="369"/>
                  </a:lnTo>
                  <a:cubicBezTo>
                    <a:pt x="1369" y="429"/>
                    <a:pt x="1429" y="490"/>
                    <a:pt x="1429" y="581"/>
                  </a:cubicBezTo>
                  <a:cubicBezTo>
                    <a:pt x="1490" y="794"/>
                    <a:pt x="1490" y="1007"/>
                    <a:pt x="1429" y="1220"/>
                  </a:cubicBezTo>
                  <a:cubicBezTo>
                    <a:pt x="1429" y="1280"/>
                    <a:pt x="1399" y="1341"/>
                    <a:pt x="1399" y="1402"/>
                  </a:cubicBezTo>
                  <a:cubicBezTo>
                    <a:pt x="1277" y="1767"/>
                    <a:pt x="1034" y="2071"/>
                    <a:pt x="730" y="2283"/>
                  </a:cubicBezTo>
                  <a:cubicBezTo>
                    <a:pt x="534" y="2406"/>
                    <a:pt x="556" y="2629"/>
                    <a:pt x="700" y="2629"/>
                  </a:cubicBezTo>
                  <a:cubicBezTo>
                    <a:pt x="734" y="2629"/>
                    <a:pt x="775" y="2616"/>
                    <a:pt x="821" y="2587"/>
                  </a:cubicBezTo>
                  <a:cubicBezTo>
                    <a:pt x="1308" y="2283"/>
                    <a:pt x="1673" y="1767"/>
                    <a:pt x="1794" y="1189"/>
                  </a:cubicBezTo>
                  <a:cubicBezTo>
                    <a:pt x="1885" y="946"/>
                    <a:pt x="1885" y="703"/>
                    <a:pt x="1855" y="490"/>
                  </a:cubicBezTo>
                  <a:cubicBezTo>
                    <a:pt x="1826" y="206"/>
                    <a:pt x="1585" y="1"/>
                    <a:pt x="1305" y="1"/>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2301;p51"/>
            <p:cNvSpPr/>
            <p:nvPr/>
          </p:nvSpPr>
          <p:spPr>
            <a:xfrm>
              <a:off x="8320688" y="3858975"/>
              <a:ext cx="47900" cy="66150"/>
            </a:xfrm>
            <a:custGeom>
              <a:avLst/>
              <a:gdLst/>
              <a:ahLst/>
              <a:cxnLst/>
              <a:rect l="l" t="t" r="r" b="b"/>
              <a:pathLst>
                <a:path w="1916" h="2646" extrusionOk="0">
                  <a:moveTo>
                    <a:pt x="1304" y="1"/>
                  </a:moveTo>
                  <a:cubicBezTo>
                    <a:pt x="1285" y="1"/>
                    <a:pt x="1266" y="2"/>
                    <a:pt x="1247" y="4"/>
                  </a:cubicBezTo>
                  <a:cubicBezTo>
                    <a:pt x="852" y="95"/>
                    <a:pt x="517" y="338"/>
                    <a:pt x="304" y="703"/>
                  </a:cubicBezTo>
                  <a:cubicBezTo>
                    <a:pt x="183" y="885"/>
                    <a:pt x="92" y="1128"/>
                    <a:pt x="0" y="1341"/>
                  </a:cubicBezTo>
                  <a:lnTo>
                    <a:pt x="396" y="1341"/>
                  </a:lnTo>
                  <a:lnTo>
                    <a:pt x="396" y="1280"/>
                  </a:lnTo>
                  <a:cubicBezTo>
                    <a:pt x="396" y="1250"/>
                    <a:pt x="396" y="1220"/>
                    <a:pt x="426" y="1220"/>
                  </a:cubicBezTo>
                  <a:lnTo>
                    <a:pt x="426" y="1159"/>
                  </a:lnTo>
                  <a:cubicBezTo>
                    <a:pt x="456" y="1098"/>
                    <a:pt x="487" y="1037"/>
                    <a:pt x="517" y="976"/>
                  </a:cubicBezTo>
                  <a:cubicBezTo>
                    <a:pt x="578" y="855"/>
                    <a:pt x="669" y="733"/>
                    <a:pt x="760" y="612"/>
                  </a:cubicBezTo>
                  <a:cubicBezTo>
                    <a:pt x="821" y="521"/>
                    <a:pt x="912" y="460"/>
                    <a:pt x="1034" y="399"/>
                  </a:cubicBezTo>
                  <a:cubicBezTo>
                    <a:pt x="1095" y="369"/>
                    <a:pt x="1156" y="369"/>
                    <a:pt x="1216" y="369"/>
                  </a:cubicBezTo>
                  <a:lnTo>
                    <a:pt x="1307" y="369"/>
                  </a:lnTo>
                  <a:cubicBezTo>
                    <a:pt x="1368" y="429"/>
                    <a:pt x="1429" y="490"/>
                    <a:pt x="1459" y="581"/>
                  </a:cubicBezTo>
                  <a:cubicBezTo>
                    <a:pt x="1520" y="794"/>
                    <a:pt x="1520" y="1007"/>
                    <a:pt x="1459" y="1220"/>
                  </a:cubicBezTo>
                  <a:cubicBezTo>
                    <a:pt x="1459" y="1280"/>
                    <a:pt x="1429" y="1341"/>
                    <a:pt x="1429" y="1402"/>
                  </a:cubicBezTo>
                  <a:cubicBezTo>
                    <a:pt x="1307" y="1767"/>
                    <a:pt x="1064" y="2071"/>
                    <a:pt x="730" y="2314"/>
                  </a:cubicBezTo>
                  <a:cubicBezTo>
                    <a:pt x="552" y="2416"/>
                    <a:pt x="587" y="2646"/>
                    <a:pt x="728" y="2646"/>
                  </a:cubicBezTo>
                  <a:cubicBezTo>
                    <a:pt x="756" y="2646"/>
                    <a:pt x="787" y="2637"/>
                    <a:pt x="821" y="2618"/>
                  </a:cubicBezTo>
                  <a:cubicBezTo>
                    <a:pt x="1338" y="2283"/>
                    <a:pt x="1703" y="1767"/>
                    <a:pt x="1824" y="1189"/>
                  </a:cubicBezTo>
                  <a:cubicBezTo>
                    <a:pt x="1885" y="976"/>
                    <a:pt x="1915" y="733"/>
                    <a:pt x="1855" y="490"/>
                  </a:cubicBezTo>
                  <a:cubicBezTo>
                    <a:pt x="1826" y="206"/>
                    <a:pt x="1585" y="1"/>
                    <a:pt x="1304" y="1"/>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2302;p51"/>
            <p:cNvSpPr/>
            <p:nvPr/>
          </p:nvSpPr>
          <p:spPr>
            <a:xfrm>
              <a:off x="8371588" y="3855175"/>
              <a:ext cx="47150" cy="66425"/>
            </a:xfrm>
            <a:custGeom>
              <a:avLst/>
              <a:gdLst/>
              <a:ahLst/>
              <a:cxnLst/>
              <a:rect l="l" t="t" r="r" b="b"/>
              <a:pathLst>
                <a:path w="1886" h="2657" extrusionOk="0">
                  <a:moveTo>
                    <a:pt x="1275" y="1"/>
                  </a:moveTo>
                  <a:cubicBezTo>
                    <a:pt x="1255" y="1"/>
                    <a:pt x="1236" y="2"/>
                    <a:pt x="1217" y="4"/>
                  </a:cubicBezTo>
                  <a:cubicBezTo>
                    <a:pt x="822" y="95"/>
                    <a:pt x="487" y="338"/>
                    <a:pt x="305" y="703"/>
                  </a:cubicBezTo>
                  <a:cubicBezTo>
                    <a:pt x="153" y="916"/>
                    <a:pt x="62" y="1128"/>
                    <a:pt x="1" y="1372"/>
                  </a:cubicBezTo>
                  <a:lnTo>
                    <a:pt x="366" y="1341"/>
                  </a:lnTo>
                  <a:lnTo>
                    <a:pt x="366" y="1280"/>
                  </a:lnTo>
                  <a:cubicBezTo>
                    <a:pt x="366" y="1250"/>
                    <a:pt x="366" y="1250"/>
                    <a:pt x="366" y="1220"/>
                  </a:cubicBezTo>
                  <a:lnTo>
                    <a:pt x="366" y="1189"/>
                  </a:lnTo>
                  <a:cubicBezTo>
                    <a:pt x="427" y="1098"/>
                    <a:pt x="427" y="1037"/>
                    <a:pt x="487" y="976"/>
                  </a:cubicBezTo>
                  <a:cubicBezTo>
                    <a:pt x="548" y="855"/>
                    <a:pt x="609" y="733"/>
                    <a:pt x="700" y="612"/>
                  </a:cubicBezTo>
                  <a:cubicBezTo>
                    <a:pt x="791" y="521"/>
                    <a:pt x="882" y="460"/>
                    <a:pt x="974" y="399"/>
                  </a:cubicBezTo>
                  <a:cubicBezTo>
                    <a:pt x="1004" y="384"/>
                    <a:pt x="1034" y="376"/>
                    <a:pt x="1065" y="376"/>
                  </a:cubicBezTo>
                  <a:cubicBezTo>
                    <a:pt x="1095" y="376"/>
                    <a:pt x="1126" y="384"/>
                    <a:pt x="1156" y="399"/>
                  </a:cubicBezTo>
                  <a:lnTo>
                    <a:pt x="1278" y="399"/>
                  </a:lnTo>
                  <a:cubicBezTo>
                    <a:pt x="1338" y="429"/>
                    <a:pt x="1399" y="521"/>
                    <a:pt x="1430" y="612"/>
                  </a:cubicBezTo>
                  <a:cubicBezTo>
                    <a:pt x="1490" y="794"/>
                    <a:pt x="1490" y="1007"/>
                    <a:pt x="1430" y="1220"/>
                  </a:cubicBezTo>
                  <a:cubicBezTo>
                    <a:pt x="1399" y="1280"/>
                    <a:pt x="1399" y="1341"/>
                    <a:pt x="1369" y="1402"/>
                  </a:cubicBezTo>
                  <a:cubicBezTo>
                    <a:pt x="1247" y="1767"/>
                    <a:pt x="1004" y="2101"/>
                    <a:pt x="700" y="2314"/>
                  </a:cubicBezTo>
                  <a:cubicBezTo>
                    <a:pt x="501" y="2414"/>
                    <a:pt x="526" y="2657"/>
                    <a:pt x="676" y="2657"/>
                  </a:cubicBezTo>
                  <a:cubicBezTo>
                    <a:pt x="709" y="2657"/>
                    <a:pt x="748" y="2645"/>
                    <a:pt x="791" y="2618"/>
                  </a:cubicBezTo>
                  <a:cubicBezTo>
                    <a:pt x="1278" y="2283"/>
                    <a:pt x="1642" y="1797"/>
                    <a:pt x="1794" y="1189"/>
                  </a:cubicBezTo>
                  <a:cubicBezTo>
                    <a:pt x="1855" y="976"/>
                    <a:pt x="1886" y="733"/>
                    <a:pt x="1825" y="490"/>
                  </a:cubicBezTo>
                  <a:cubicBezTo>
                    <a:pt x="1796" y="206"/>
                    <a:pt x="1555" y="1"/>
                    <a:pt x="1275" y="1"/>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2303;p51"/>
            <p:cNvSpPr/>
            <p:nvPr/>
          </p:nvSpPr>
          <p:spPr>
            <a:xfrm>
              <a:off x="8421763" y="3852150"/>
              <a:ext cx="46375" cy="65725"/>
            </a:xfrm>
            <a:custGeom>
              <a:avLst/>
              <a:gdLst/>
              <a:ahLst/>
              <a:cxnLst/>
              <a:rect l="l" t="t" r="r" b="b"/>
              <a:pathLst>
                <a:path w="1855" h="2629" extrusionOk="0">
                  <a:moveTo>
                    <a:pt x="1274" y="0"/>
                  </a:moveTo>
                  <a:cubicBezTo>
                    <a:pt x="1255" y="0"/>
                    <a:pt x="1235" y="1"/>
                    <a:pt x="1216" y="3"/>
                  </a:cubicBezTo>
                  <a:cubicBezTo>
                    <a:pt x="821" y="64"/>
                    <a:pt x="486" y="338"/>
                    <a:pt x="304" y="672"/>
                  </a:cubicBezTo>
                  <a:cubicBezTo>
                    <a:pt x="152" y="885"/>
                    <a:pt x="61" y="1097"/>
                    <a:pt x="0" y="1341"/>
                  </a:cubicBezTo>
                  <a:lnTo>
                    <a:pt x="365" y="1310"/>
                  </a:lnTo>
                  <a:lnTo>
                    <a:pt x="365" y="1280"/>
                  </a:lnTo>
                  <a:cubicBezTo>
                    <a:pt x="365" y="1249"/>
                    <a:pt x="365" y="1219"/>
                    <a:pt x="365" y="1189"/>
                  </a:cubicBezTo>
                  <a:lnTo>
                    <a:pt x="365" y="1158"/>
                  </a:lnTo>
                  <a:cubicBezTo>
                    <a:pt x="395" y="1097"/>
                    <a:pt x="426" y="1006"/>
                    <a:pt x="486" y="945"/>
                  </a:cubicBezTo>
                  <a:cubicBezTo>
                    <a:pt x="547" y="824"/>
                    <a:pt x="608" y="702"/>
                    <a:pt x="699" y="611"/>
                  </a:cubicBezTo>
                  <a:cubicBezTo>
                    <a:pt x="790" y="520"/>
                    <a:pt x="882" y="429"/>
                    <a:pt x="973" y="398"/>
                  </a:cubicBezTo>
                  <a:cubicBezTo>
                    <a:pt x="1034" y="368"/>
                    <a:pt x="1094" y="368"/>
                    <a:pt x="1155" y="368"/>
                  </a:cubicBezTo>
                  <a:lnTo>
                    <a:pt x="1246" y="368"/>
                  </a:lnTo>
                  <a:cubicBezTo>
                    <a:pt x="1307" y="398"/>
                    <a:pt x="1368" y="490"/>
                    <a:pt x="1398" y="581"/>
                  </a:cubicBezTo>
                  <a:cubicBezTo>
                    <a:pt x="1459" y="794"/>
                    <a:pt x="1459" y="1006"/>
                    <a:pt x="1398" y="1189"/>
                  </a:cubicBezTo>
                  <a:cubicBezTo>
                    <a:pt x="1398" y="1249"/>
                    <a:pt x="1368" y="1341"/>
                    <a:pt x="1368" y="1401"/>
                  </a:cubicBezTo>
                  <a:cubicBezTo>
                    <a:pt x="1246" y="1766"/>
                    <a:pt x="1003" y="2070"/>
                    <a:pt x="669" y="2283"/>
                  </a:cubicBezTo>
                  <a:cubicBezTo>
                    <a:pt x="497" y="2406"/>
                    <a:pt x="523" y="2628"/>
                    <a:pt x="653" y="2628"/>
                  </a:cubicBezTo>
                  <a:cubicBezTo>
                    <a:pt x="683" y="2628"/>
                    <a:pt x="719" y="2616"/>
                    <a:pt x="760" y="2587"/>
                  </a:cubicBezTo>
                  <a:cubicBezTo>
                    <a:pt x="1277" y="2252"/>
                    <a:pt x="1641" y="1766"/>
                    <a:pt x="1763" y="1189"/>
                  </a:cubicBezTo>
                  <a:cubicBezTo>
                    <a:pt x="1854" y="945"/>
                    <a:pt x="1854" y="702"/>
                    <a:pt x="1824" y="459"/>
                  </a:cubicBezTo>
                  <a:cubicBezTo>
                    <a:pt x="1795" y="203"/>
                    <a:pt x="1554" y="0"/>
                    <a:pt x="1274"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2304;p51"/>
            <p:cNvSpPr/>
            <p:nvPr/>
          </p:nvSpPr>
          <p:spPr>
            <a:xfrm>
              <a:off x="8471138" y="3848350"/>
              <a:ext cx="47150" cy="65725"/>
            </a:xfrm>
            <a:custGeom>
              <a:avLst/>
              <a:gdLst/>
              <a:ahLst/>
              <a:cxnLst/>
              <a:rect l="l" t="t" r="r" b="b"/>
              <a:pathLst>
                <a:path w="1886" h="2629" extrusionOk="0">
                  <a:moveTo>
                    <a:pt x="1304" y="0"/>
                  </a:moveTo>
                  <a:cubicBezTo>
                    <a:pt x="1286" y="0"/>
                    <a:pt x="1266" y="1"/>
                    <a:pt x="1247" y="3"/>
                  </a:cubicBezTo>
                  <a:cubicBezTo>
                    <a:pt x="852" y="94"/>
                    <a:pt x="487" y="338"/>
                    <a:pt x="305" y="702"/>
                  </a:cubicBezTo>
                  <a:cubicBezTo>
                    <a:pt x="183" y="885"/>
                    <a:pt x="92" y="1128"/>
                    <a:pt x="1" y="1341"/>
                  </a:cubicBezTo>
                  <a:lnTo>
                    <a:pt x="396" y="1310"/>
                  </a:lnTo>
                  <a:lnTo>
                    <a:pt x="396" y="1280"/>
                  </a:lnTo>
                  <a:cubicBezTo>
                    <a:pt x="396" y="1249"/>
                    <a:pt x="396" y="1219"/>
                    <a:pt x="426" y="1219"/>
                  </a:cubicBezTo>
                  <a:lnTo>
                    <a:pt x="426" y="1158"/>
                  </a:lnTo>
                  <a:cubicBezTo>
                    <a:pt x="457" y="1097"/>
                    <a:pt x="457" y="1037"/>
                    <a:pt x="518" y="976"/>
                  </a:cubicBezTo>
                  <a:cubicBezTo>
                    <a:pt x="578" y="824"/>
                    <a:pt x="639" y="702"/>
                    <a:pt x="730" y="611"/>
                  </a:cubicBezTo>
                  <a:cubicBezTo>
                    <a:pt x="822" y="520"/>
                    <a:pt x="913" y="429"/>
                    <a:pt x="1034" y="398"/>
                  </a:cubicBezTo>
                  <a:cubicBezTo>
                    <a:pt x="1065" y="368"/>
                    <a:pt x="1125" y="368"/>
                    <a:pt x="1186" y="368"/>
                  </a:cubicBezTo>
                  <a:lnTo>
                    <a:pt x="1277" y="368"/>
                  </a:lnTo>
                  <a:cubicBezTo>
                    <a:pt x="1338" y="429"/>
                    <a:pt x="1399" y="490"/>
                    <a:pt x="1429" y="581"/>
                  </a:cubicBezTo>
                  <a:cubicBezTo>
                    <a:pt x="1490" y="794"/>
                    <a:pt x="1490" y="1006"/>
                    <a:pt x="1429" y="1219"/>
                  </a:cubicBezTo>
                  <a:cubicBezTo>
                    <a:pt x="1429" y="1280"/>
                    <a:pt x="1399" y="1341"/>
                    <a:pt x="1399" y="1401"/>
                  </a:cubicBezTo>
                  <a:cubicBezTo>
                    <a:pt x="1277" y="1766"/>
                    <a:pt x="1034" y="2070"/>
                    <a:pt x="700" y="2283"/>
                  </a:cubicBezTo>
                  <a:cubicBezTo>
                    <a:pt x="528" y="2406"/>
                    <a:pt x="555" y="2628"/>
                    <a:pt x="684" y="2628"/>
                  </a:cubicBezTo>
                  <a:cubicBezTo>
                    <a:pt x="714" y="2628"/>
                    <a:pt x="750" y="2616"/>
                    <a:pt x="791" y="2587"/>
                  </a:cubicBezTo>
                  <a:cubicBezTo>
                    <a:pt x="1308" y="2283"/>
                    <a:pt x="1673" y="1766"/>
                    <a:pt x="1794" y="1189"/>
                  </a:cubicBezTo>
                  <a:cubicBezTo>
                    <a:pt x="1885" y="946"/>
                    <a:pt x="1885" y="702"/>
                    <a:pt x="1855" y="490"/>
                  </a:cubicBezTo>
                  <a:cubicBezTo>
                    <a:pt x="1798" y="205"/>
                    <a:pt x="1581" y="0"/>
                    <a:pt x="1304" y="0"/>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2305;p51"/>
            <p:cNvSpPr/>
            <p:nvPr/>
          </p:nvSpPr>
          <p:spPr>
            <a:xfrm>
              <a:off x="8144388" y="4064975"/>
              <a:ext cx="507625" cy="667750"/>
            </a:xfrm>
            <a:custGeom>
              <a:avLst/>
              <a:gdLst/>
              <a:ahLst/>
              <a:cxnLst/>
              <a:rect l="l" t="t" r="r" b="b"/>
              <a:pathLst>
                <a:path w="20305" h="26710" extrusionOk="0">
                  <a:moveTo>
                    <a:pt x="14439" y="1"/>
                  </a:moveTo>
                  <a:lnTo>
                    <a:pt x="12858" y="518"/>
                  </a:lnTo>
                  <a:lnTo>
                    <a:pt x="11369" y="5199"/>
                  </a:lnTo>
                  <a:cubicBezTo>
                    <a:pt x="11146" y="5254"/>
                    <a:pt x="10906" y="5278"/>
                    <a:pt x="10654" y="5278"/>
                  </a:cubicBezTo>
                  <a:cubicBezTo>
                    <a:pt x="8651" y="5278"/>
                    <a:pt x="5841" y="3734"/>
                    <a:pt x="3958" y="3734"/>
                  </a:cubicBezTo>
                  <a:cubicBezTo>
                    <a:pt x="3073" y="3734"/>
                    <a:pt x="2393" y="4075"/>
                    <a:pt x="2098" y="5077"/>
                  </a:cubicBezTo>
                  <a:cubicBezTo>
                    <a:pt x="1490" y="7144"/>
                    <a:pt x="4347" y="9059"/>
                    <a:pt x="4347" y="9059"/>
                  </a:cubicBezTo>
                  <a:cubicBezTo>
                    <a:pt x="4347" y="9059"/>
                    <a:pt x="3575" y="8841"/>
                    <a:pt x="2695" y="8841"/>
                  </a:cubicBezTo>
                  <a:cubicBezTo>
                    <a:pt x="1577" y="8841"/>
                    <a:pt x="285" y="9193"/>
                    <a:pt x="183" y="10791"/>
                  </a:cubicBezTo>
                  <a:cubicBezTo>
                    <a:pt x="1" y="13557"/>
                    <a:pt x="4317" y="14834"/>
                    <a:pt x="4317" y="14834"/>
                  </a:cubicBezTo>
                  <a:cubicBezTo>
                    <a:pt x="4317" y="14834"/>
                    <a:pt x="4075" y="14809"/>
                    <a:pt x="3711" y="14809"/>
                  </a:cubicBezTo>
                  <a:cubicBezTo>
                    <a:pt x="2580" y="14809"/>
                    <a:pt x="266" y="15052"/>
                    <a:pt x="335" y="17053"/>
                  </a:cubicBezTo>
                  <a:cubicBezTo>
                    <a:pt x="457" y="19697"/>
                    <a:pt x="4894" y="20974"/>
                    <a:pt x="4894" y="20974"/>
                  </a:cubicBezTo>
                  <a:cubicBezTo>
                    <a:pt x="4894" y="20974"/>
                    <a:pt x="4848" y="20972"/>
                    <a:pt x="4768" y="20972"/>
                  </a:cubicBezTo>
                  <a:cubicBezTo>
                    <a:pt x="4192" y="20972"/>
                    <a:pt x="1882" y="21089"/>
                    <a:pt x="2736" y="23010"/>
                  </a:cubicBezTo>
                  <a:cubicBezTo>
                    <a:pt x="3834" y="25588"/>
                    <a:pt x="8169" y="26710"/>
                    <a:pt x="12081" y="26710"/>
                  </a:cubicBezTo>
                  <a:cubicBezTo>
                    <a:pt x="15320" y="26710"/>
                    <a:pt x="18268" y="25940"/>
                    <a:pt x="18846" y="24591"/>
                  </a:cubicBezTo>
                  <a:cubicBezTo>
                    <a:pt x="19454" y="23132"/>
                    <a:pt x="18177" y="21399"/>
                    <a:pt x="18177" y="21399"/>
                  </a:cubicBezTo>
                  <a:cubicBezTo>
                    <a:pt x="18177" y="21399"/>
                    <a:pt x="19910" y="20731"/>
                    <a:pt x="20062" y="19241"/>
                  </a:cubicBezTo>
                  <a:cubicBezTo>
                    <a:pt x="20244" y="17387"/>
                    <a:pt x="18451" y="16415"/>
                    <a:pt x="18451" y="16415"/>
                  </a:cubicBezTo>
                  <a:cubicBezTo>
                    <a:pt x="18451" y="16415"/>
                    <a:pt x="20214" y="15533"/>
                    <a:pt x="20244" y="14439"/>
                  </a:cubicBezTo>
                  <a:cubicBezTo>
                    <a:pt x="20305" y="12342"/>
                    <a:pt x="18025" y="11247"/>
                    <a:pt x="18025" y="11247"/>
                  </a:cubicBezTo>
                  <a:cubicBezTo>
                    <a:pt x="19059" y="10731"/>
                    <a:pt x="19636" y="9576"/>
                    <a:pt x="19454" y="8451"/>
                  </a:cubicBezTo>
                  <a:cubicBezTo>
                    <a:pt x="19150" y="6171"/>
                    <a:pt x="15806" y="2767"/>
                    <a:pt x="14439" y="1"/>
                  </a:cubicBezTo>
                  <a:close/>
                </a:path>
              </a:pathLst>
            </a:cu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2306;p51"/>
            <p:cNvSpPr/>
            <p:nvPr/>
          </p:nvSpPr>
          <p:spPr>
            <a:xfrm>
              <a:off x="8465838" y="3904925"/>
              <a:ext cx="162625" cy="280900"/>
            </a:xfrm>
            <a:custGeom>
              <a:avLst/>
              <a:gdLst/>
              <a:ahLst/>
              <a:cxnLst/>
              <a:rect l="l" t="t" r="r" b="b"/>
              <a:pathLst>
                <a:path w="6505" h="11236" extrusionOk="0">
                  <a:moveTo>
                    <a:pt x="4519" y="0"/>
                  </a:moveTo>
                  <a:cubicBezTo>
                    <a:pt x="2952" y="0"/>
                    <a:pt x="634" y="3027"/>
                    <a:pt x="0" y="6920"/>
                  </a:cubicBezTo>
                  <a:lnTo>
                    <a:pt x="61" y="11236"/>
                  </a:lnTo>
                  <a:lnTo>
                    <a:pt x="4195" y="10415"/>
                  </a:lnTo>
                  <a:cubicBezTo>
                    <a:pt x="3161" y="7680"/>
                    <a:pt x="6505" y="4245"/>
                    <a:pt x="5866" y="1509"/>
                  </a:cubicBezTo>
                  <a:cubicBezTo>
                    <a:pt x="5628" y="460"/>
                    <a:pt x="5130" y="0"/>
                    <a:pt x="4519" y="0"/>
                  </a:cubicBezTo>
                  <a:close/>
                </a:path>
              </a:pathLst>
            </a:cu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2307;p51"/>
            <p:cNvSpPr/>
            <p:nvPr/>
          </p:nvSpPr>
          <p:spPr>
            <a:xfrm>
              <a:off x="8259338" y="4583150"/>
              <a:ext cx="334175" cy="39700"/>
            </a:xfrm>
            <a:custGeom>
              <a:avLst/>
              <a:gdLst/>
              <a:ahLst/>
              <a:cxnLst/>
              <a:rect l="l" t="t" r="r" b="b"/>
              <a:pathLst>
                <a:path w="13367" h="1588" extrusionOk="0">
                  <a:moveTo>
                    <a:pt x="146" y="1"/>
                  </a:moveTo>
                  <a:cubicBezTo>
                    <a:pt x="19" y="1"/>
                    <a:pt x="0" y="190"/>
                    <a:pt x="114" y="247"/>
                  </a:cubicBezTo>
                  <a:cubicBezTo>
                    <a:pt x="2431" y="1163"/>
                    <a:pt x="5023" y="1588"/>
                    <a:pt x="7605" y="1588"/>
                  </a:cubicBezTo>
                  <a:cubicBezTo>
                    <a:pt x="9563" y="1588"/>
                    <a:pt x="11514" y="1344"/>
                    <a:pt x="13336" y="885"/>
                  </a:cubicBezTo>
                  <a:cubicBezTo>
                    <a:pt x="13367" y="885"/>
                    <a:pt x="13367" y="824"/>
                    <a:pt x="13336" y="824"/>
                  </a:cubicBezTo>
                  <a:cubicBezTo>
                    <a:pt x="12068" y="942"/>
                    <a:pt x="10840" y="997"/>
                    <a:pt x="9631" y="997"/>
                  </a:cubicBezTo>
                  <a:cubicBezTo>
                    <a:pt x="6464" y="997"/>
                    <a:pt x="3431" y="620"/>
                    <a:pt x="175" y="4"/>
                  </a:cubicBezTo>
                  <a:cubicBezTo>
                    <a:pt x="165" y="2"/>
                    <a:pt x="155" y="1"/>
                    <a:pt x="14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2308;p51"/>
            <p:cNvSpPr/>
            <p:nvPr/>
          </p:nvSpPr>
          <p:spPr>
            <a:xfrm>
              <a:off x="8243688" y="4432275"/>
              <a:ext cx="365025" cy="61475"/>
            </a:xfrm>
            <a:custGeom>
              <a:avLst/>
              <a:gdLst/>
              <a:ahLst/>
              <a:cxnLst/>
              <a:rect l="l" t="t" r="r" b="b"/>
              <a:pathLst>
                <a:path w="14601" h="2459" extrusionOk="0">
                  <a:moveTo>
                    <a:pt x="95" y="0"/>
                  </a:moveTo>
                  <a:cubicBezTo>
                    <a:pt x="1" y="0"/>
                    <a:pt x="64" y="186"/>
                    <a:pt x="193" y="264"/>
                  </a:cubicBezTo>
                  <a:cubicBezTo>
                    <a:pt x="3018" y="1792"/>
                    <a:pt x="6300" y="2459"/>
                    <a:pt x="9433" y="2459"/>
                  </a:cubicBezTo>
                  <a:cubicBezTo>
                    <a:pt x="11221" y="2459"/>
                    <a:pt x="12960" y="2242"/>
                    <a:pt x="14540" y="1844"/>
                  </a:cubicBezTo>
                  <a:cubicBezTo>
                    <a:pt x="14600" y="1814"/>
                    <a:pt x="14600" y="1753"/>
                    <a:pt x="14540" y="1753"/>
                  </a:cubicBezTo>
                  <a:cubicBezTo>
                    <a:pt x="13801" y="1824"/>
                    <a:pt x="12967" y="1857"/>
                    <a:pt x="12077" y="1857"/>
                  </a:cubicBezTo>
                  <a:cubicBezTo>
                    <a:pt x="7983" y="1857"/>
                    <a:pt x="2709" y="1144"/>
                    <a:pt x="162" y="20"/>
                  </a:cubicBezTo>
                  <a:cubicBezTo>
                    <a:pt x="134" y="6"/>
                    <a:pt x="112" y="0"/>
                    <a:pt x="9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2309;p51"/>
            <p:cNvSpPr/>
            <p:nvPr/>
          </p:nvSpPr>
          <p:spPr>
            <a:xfrm>
              <a:off x="8242663" y="4284250"/>
              <a:ext cx="350100" cy="77150"/>
            </a:xfrm>
            <a:custGeom>
              <a:avLst/>
              <a:gdLst/>
              <a:ahLst/>
              <a:cxnLst/>
              <a:rect l="l" t="t" r="r" b="b"/>
              <a:pathLst>
                <a:path w="14004" h="3086" extrusionOk="0">
                  <a:moveTo>
                    <a:pt x="101" y="0"/>
                  </a:moveTo>
                  <a:cubicBezTo>
                    <a:pt x="35" y="0"/>
                    <a:pt x="1" y="115"/>
                    <a:pt x="52" y="166"/>
                  </a:cubicBezTo>
                  <a:cubicBezTo>
                    <a:pt x="1814" y="1534"/>
                    <a:pt x="3912" y="2416"/>
                    <a:pt x="6131" y="2720"/>
                  </a:cubicBezTo>
                  <a:cubicBezTo>
                    <a:pt x="7381" y="2928"/>
                    <a:pt x="8834" y="3086"/>
                    <a:pt x="10271" y="3086"/>
                  </a:cubicBezTo>
                  <a:cubicBezTo>
                    <a:pt x="11560" y="3086"/>
                    <a:pt x="12836" y="2959"/>
                    <a:pt x="13942" y="2628"/>
                  </a:cubicBezTo>
                  <a:cubicBezTo>
                    <a:pt x="14003" y="2598"/>
                    <a:pt x="14003" y="2507"/>
                    <a:pt x="13942" y="2507"/>
                  </a:cubicBezTo>
                  <a:cubicBezTo>
                    <a:pt x="13431" y="2523"/>
                    <a:pt x="12923" y="2531"/>
                    <a:pt x="12417" y="2531"/>
                  </a:cubicBezTo>
                  <a:cubicBezTo>
                    <a:pt x="8141" y="2531"/>
                    <a:pt x="4057" y="1917"/>
                    <a:pt x="143" y="14"/>
                  </a:cubicBezTo>
                  <a:cubicBezTo>
                    <a:pt x="128" y="4"/>
                    <a:pt x="114" y="0"/>
                    <a:pt x="1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08"/>
                                        </p:tgtEl>
                                        <p:attrNameLst>
                                          <p:attrName>style.visibility</p:attrName>
                                        </p:attrNameLst>
                                      </p:cBhvr>
                                      <p:to>
                                        <p:strVal val="visible"/>
                                      </p:to>
                                    </p:set>
                                    <p:anim calcmode="lin" valueType="num">
                                      <p:cBhvr additive="base">
                                        <p:cTn id="7" dur="500" fill="hold"/>
                                        <p:tgtEl>
                                          <p:spTgt spid="4008"/>
                                        </p:tgtEl>
                                        <p:attrNameLst>
                                          <p:attrName>ppt_x</p:attrName>
                                        </p:attrNameLst>
                                      </p:cBhvr>
                                      <p:tavLst>
                                        <p:tav tm="0">
                                          <p:val>
                                            <p:strVal val="#ppt_x"/>
                                          </p:val>
                                        </p:tav>
                                        <p:tav tm="100000">
                                          <p:val>
                                            <p:strVal val="#ppt_x"/>
                                          </p:val>
                                        </p:tav>
                                      </p:tavLst>
                                    </p:anim>
                                    <p:anim calcmode="lin" valueType="num">
                                      <p:cBhvr additive="base">
                                        <p:cTn id="8" dur="500" fill="hold"/>
                                        <p:tgtEl>
                                          <p:spTgt spid="400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07"/>
                                        </p:tgtEl>
                                        <p:attrNameLst>
                                          <p:attrName>style.visibility</p:attrName>
                                        </p:attrNameLst>
                                      </p:cBhvr>
                                      <p:to>
                                        <p:strVal val="visible"/>
                                      </p:to>
                                    </p:set>
                                    <p:anim calcmode="lin" valueType="num">
                                      <p:cBhvr additive="base">
                                        <p:cTn id="11" dur="500" fill="hold"/>
                                        <p:tgtEl>
                                          <p:spTgt spid="4007"/>
                                        </p:tgtEl>
                                        <p:attrNameLst>
                                          <p:attrName>ppt_x</p:attrName>
                                        </p:attrNameLst>
                                      </p:cBhvr>
                                      <p:tavLst>
                                        <p:tav tm="0">
                                          <p:val>
                                            <p:strVal val="#ppt_x"/>
                                          </p:val>
                                        </p:tav>
                                        <p:tav tm="100000">
                                          <p:val>
                                            <p:strVal val="#ppt_x"/>
                                          </p:val>
                                        </p:tav>
                                      </p:tavLst>
                                    </p:anim>
                                    <p:anim calcmode="lin" valueType="num">
                                      <p:cBhvr additive="base">
                                        <p:cTn id="12" dur="500" fill="hold"/>
                                        <p:tgtEl>
                                          <p:spTgt spid="400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05"/>
                                        </p:tgtEl>
                                        <p:attrNameLst>
                                          <p:attrName>style.visibility</p:attrName>
                                        </p:attrNameLst>
                                      </p:cBhvr>
                                      <p:to>
                                        <p:strVal val="visible"/>
                                      </p:to>
                                    </p:set>
                                    <p:anim calcmode="lin" valueType="num">
                                      <p:cBhvr additive="base">
                                        <p:cTn id="17" dur="500" fill="hold"/>
                                        <p:tgtEl>
                                          <p:spTgt spid="4005"/>
                                        </p:tgtEl>
                                        <p:attrNameLst>
                                          <p:attrName>ppt_x</p:attrName>
                                        </p:attrNameLst>
                                      </p:cBhvr>
                                      <p:tavLst>
                                        <p:tav tm="0">
                                          <p:val>
                                            <p:strVal val="#ppt_x"/>
                                          </p:val>
                                        </p:tav>
                                        <p:tav tm="100000">
                                          <p:val>
                                            <p:strVal val="#ppt_x"/>
                                          </p:val>
                                        </p:tav>
                                      </p:tavLst>
                                    </p:anim>
                                    <p:anim calcmode="lin" valueType="num">
                                      <p:cBhvr additive="base">
                                        <p:cTn id="18" dur="500" fill="hold"/>
                                        <p:tgtEl>
                                          <p:spTgt spid="400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030"/>
                                        </p:tgtEl>
                                        <p:attrNameLst>
                                          <p:attrName>style.visibility</p:attrName>
                                        </p:attrNameLst>
                                      </p:cBhvr>
                                      <p:to>
                                        <p:strVal val="visible"/>
                                      </p:to>
                                    </p:set>
                                    <p:anim calcmode="lin" valueType="num">
                                      <p:cBhvr additive="base">
                                        <p:cTn id="21" dur="500" fill="hold"/>
                                        <p:tgtEl>
                                          <p:spTgt spid="4030"/>
                                        </p:tgtEl>
                                        <p:attrNameLst>
                                          <p:attrName>ppt_x</p:attrName>
                                        </p:attrNameLst>
                                      </p:cBhvr>
                                      <p:tavLst>
                                        <p:tav tm="0">
                                          <p:val>
                                            <p:strVal val="#ppt_x"/>
                                          </p:val>
                                        </p:tav>
                                        <p:tav tm="100000">
                                          <p:val>
                                            <p:strVal val="#ppt_x"/>
                                          </p:val>
                                        </p:tav>
                                      </p:tavLst>
                                    </p:anim>
                                    <p:anim calcmode="lin" valueType="num">
                                      <p:cBhvr additive="base">
                                        <p:cTn id="22" dur="500" fill="hold"/>
                                        <p:tgtEl>
                                          <p:spTgt spid="403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996"/>
                                        </p:tgtEl>
                                        <p:attrNameLst>
                                          <p:attrName>style.visibility</p:attrName>
                                        </p:attrNameLst>
                                      </p:cBhvr>
                                      <p:to>
                                        <p:strVal val="visible"/>
                                      </p:to>
                                    </p:set>
                                    <p:anim calcmode="lin" valueType="num">
                                      <p:cBhvr additive="base">
                                        <p:cTn id="25" dur="500" fill="hold"/>
                                        <p:tgtEl>
                                          <p:spTgt spid="3996"/>
                                        </p:tgtEl>
                                        <p:attrNameLst>
                                          <p:attrName>ppt_x</p:attrName>
                                        </p:attrNameLst>
                                      </p:cBhvr>
                                      <p:tavLst>
                                        <p:tav tm="0">
                                          <p:val>
                                            <p:strVal val="#ppt_x"/>
                                          </p:val>
                                        </p:tav>
                                        <p:tav tm="100000">
                                          <p:val>
                                            <p:strVal val="#ppt_x"/>
                                          </p:val>
                                        </p:tav>
                                      </p:tavLst>
                                    </p:anim>
                                    <p:anim calcmode="lin" valueType="num">
                                      <p:cBhvr additive="base">
                                        <p:cTn id="26" dur="500" fill="hold"/>
                                        <p:tgtEl>
                                          <p:spTgt spid="399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004"/>
                                        </p:tgtEl>
                                        <p:attrNameLst>
                                          <p:attrName>style.visibility</p:attrName>
                                        </p:attrNameLst>
                                      </p:cBhvr>
                                      <p:to>
                                        <p:strVal val="visible"/>
                                      </p:to>
                                    </p:set>
                                    <p:anim calcmode="lin" valueType="num">
                                      <p:cBhvr additive="base">
                                        <p:cTn id="29" dur="500" fill="hold"/>
                                        <p:tgtEl>
                                          <p:spTgt spid="4004"/>
                                        </p:tgtEl>
                                        <p:attrNameLst>
                                          <p:attrName>ppt_x</p:attrName>
                                        </p:attrNameLst>
                                      </p:cBhvr>
                                      <p:tavLst>
                                        <p:tav tm="0">
                                          <p:val>
                                            <p:strVal val="#ppt_x"/>
                                          </p:val>
                                        </p:tav>
                                        <p:tav tm="100000">
                                          <p:val>
                                            <p:strVal val="#ppt_x"/>
                                          </p:val>
                                        </p:tav>
                                      </p:tavLst>
                                    </p:anim>
                                    <p:anim calcmode="lin" valueType="num">
                                      <p:cBhvr additive="base">
                                        <p:cTn id="30" dur="500" fill="hold"/>
                                        <p:tgtEl>
                                          <p:spTgt spid="400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018"/>
                                        </p:tgtEl>
                                        <p:attrNameLst>
                                          <p:attrName>style.visibility</p:attrName>
                                        </p:attrNameLst>
                                      </p:cBhvr>
                                      <p:to>
                                        <p:strVal val="visible"/>
                                      </p:to>
                                    </p:set>
                                    <p:anim calcmode="lin" valueType="num">
                                      <p:cBhvr additive="base">
                                        <p:cTn id="39" dur="500" fill="hold"/>
                                        <p:tgtEl>
                                          <p:spTgt spid="4018"/>
                                        </p:tgtEl>
                                        <p:attrNameLst>
                                          <p:attrName>ppt_x</p:attrName>
                                        </p:attrNameLst>
                                      </p:cBhvr>
                                      <p:tavLst>
                                        <p:tav tm="0">
                                          <p:val>
                                            <p:strVal val="#ppt_x"/>
                                          </p:val>
                                        </p:tav>
                                        <p:tav tm="100000">
                                          <p:val>
                                            <p:strVal val="#ppt_x"/>
                                          </p:val>
                                        </p:tav>
                                      </p:tavLst>
                                    </p:anim>
                                    <p:anim calcmode="lin" valueType="num">
                                      <p:cBhvr additive="base">
                                        <p:cTn id="40" dur="500" fill="hold"/>
                                        <p:tgtEl>
                                          <p:spTgt spid="40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003"/>
                                        </p:tgtEl>
                                        <p:attrNameLst>
                                          <p:attrName>style.visibility</p:attrName>
                                        </p:attrNameLst>
                                      </p:cBhvr>
                                      <p:to>
                                        <p:strVal val="visible"/>
                                      </p:to>
                                    </p:set>
                                    <p:anim calcmode="lin" valueType="num">
                                      <p:cBhvr additive="base">
                                        <p:cTn id="43" dur="500" fill="hold"/>
                                        <p:tgtEl>
                                          <p:spTgt spid="4003"/>
                                        </p:tgtEl>
                                        <p:attrNameLst>
                                          <p:attrName>ppt_x</p:attrName>
                                        </p:attrNameLst>
                                      </p:cBhvr>
                                      <p:tavLst>
                                        <p:tav tm="0">
                                          <p:val>
                                            <p:strVal val="#ppt_x"/>
                                          </p:val>
                                        </p:tav>
                                        <p:tav tm="100000">
                                          <p:val>
                                            <p:strVal val="#ppt_x"/>
                                          </p:val>
                                        </p:tav>
                                      </p:tavLst>
                                    </p:anim>
                                    <p:anim calcmode="lin" valueType="num">
                                      <p:cBhvr additive="base">
                                        <p:cTn id="44" dur="500" fill="hold"/>
                                        <p:tgtEl>
                                          <p:spTgt spid="400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021"/>
                                        </p:tgtEl>
                                        <p:attrNameLst>
                                          <p:attrName>style.visibility</p:attrName>
                                        </p:attrNameLst>
                                      </p:cBhvr>
                                      <p:to>
                                        <p:strVal val="visible"/>
                                      </p:to>
                                    </p:set>
                                    <p:anim calcmode="lin" valueType="num">
                                      <p:cBhvr additive="base">
                                        <p:cTn id="53" dur="500" fill="hold"/>
                                        <p:tgtEl>
                                          <p:spTgt spid="4021"/>
                                        </p:tgtEl>
                                        <p:attrNameLst>
                                          <p:attrName>ppt_x</p:attrName>
                                        </p:attrNameLst>
                                      </p:cBhvr>
                                      <p:tavLst>
                                        <p:tav tm="0">
                                          <p:val>
                                            <p:strVal val="#ppt_x"/>
                                          </p:val>
                                        </p:tav>
                                        <p:tav tm="100000">
                                          <p:val>
                                            <p:strVal val="#ppt_x"/>
                                          </p:val>
                                        </p:tav>
                                      </p:tavLst>
                                    </p:anim>
                                    <p:anim calcmode="lin" valueType="num">
                                      <p:cBhvr additive="base">
                                        <p:cTn id="54" dur="500" fill="hold"/>
                                        <p:tgtEl>
                                          <p:spTgt spid="402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002"/>
                                        </p:tgtEl>
                                        <p:attrNameLst>
                                          <p:attrName>style.visibility</p:attrName>
                                        </p:attrNameLst>
                                      </p:cBhvr>
                                      <p:to>
                                        <p:strVal val="visible"/>
                                      </p:to>
                                    </p:set>
                                    <p:anim calcmode="lin" valueType="num">
                                      <p:cBhvr additive="base">
                                        <p:cTn id="57" dur="500" fill="hold"/>
                                        <p:tgtEl>
                                          <p:spTgt spid="4002"/>
                                        </p:tgtEl>
                                        <p:attrNameLst>
                                          <p:attrName>ppt_x</p:attrName>
                                        </p:attrNameLst>
                                      </p:cBhvr>
                                      <p:tavLst>
                                        <p:tav tm="0">
                                          <p:val>
                                            <p:strVal val="#ppt_x"/>
                                          </p:val>
                                        </p:tav>
                                        <p:tav tm="100000">
                                          <p:val>
                                            <p:strVal val="#ppt_x"/>
                                          </p:val>
                                        </p:tav>
                                      </p:tavLst>
                                    </p:anim>
                                    <p:anim calcmode="lin" valueType="num">
                                      <p:cBhvr additive="base">
                                        <p:cTn id="58" dur="500" fill="hold"/>
                                        <p:tgtEl>
                                          <p:spTgt spid="400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027"/>
                                        </p:tgtEl>
                                        <p:attrNameLst>
                                          <p:attrName>style.visibility</p:attrName>
                                        </p:attrNameLst>
                                      </p:cBhvr>
                                      <p:to>
                                        <p:strVal val="visible"/>
                                      </p:to>
                                    </p:set>
                                    <p:anim calcmode="lin" valueType="num">
                                      <p:cBhvr additive="base">
                                        <p:cTn id="63" dur="500" fill="hold"/>
                                        <p:tgtEl>
                                          <p:spTgt spid="4027"/>
                                        </p:tgtEl>
                                        <p:attrNameLst>
                                          <p:attrName>ppt_x</p:attrName>
                                        </p:attrNameLst>
                                      </p:cBhvr>
                                      <p:tavLst>
                                        <p:tav tm="0">
                                          <p:val>
                                            <p:strVal val="#ppt_x"/>
                                          </p:val>
                                        </p:tav>
                                        <p:tav tm="100000">
                                          <p:val>
                                            <p:strVal val="#ppt_x"/>
                                          </p:val>
                                        </p:tav>
                                      </p:tavLst>
                                    </p:anim>
                                    <p:anim calcmode="lin" valueType="num">
                                      <p:cBhvr additive="base">
                                        <p:cTn id="64" dur="500" fill="hold"/>
                                        <p:tgtEl>
                                          <p:spTgt spid="40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001"/>
                                        </p:tgtEl>
                                        <p:attrNameLst>
                                          <p:attrName>style.visibility</p:attrName>
                                        </p:attrNameLst>
                                      </p:cBhvr>
                                      <p:to>
                                        <p:strVal val="visible"/>
                                      </p:to>
                                    </p:set>
                                    <p:anim calcmode="lin" valueType="num">
                                      <p:cBhvr additive="base">
                                        <p:cTn id="67" dur="500" fill="hold"/>
                                        <p:tgtEl>
                                          <p:spTgt spid="4001"/>
                                        </p:tgtEl>
                                        <p:attrNameLst>
                                          <p:attrName>ppt_x</p:attrName>
                                        </p:attrNameLst>
                                      </p:cBhvr>
                                      <p:tavLst>
                                        <p:tav tm="0">
                                          <p:val>
                                            <p:strVal val="#ppt_x"/>
                                          </p:val>
                                        </p:tav>
                                        <p:tav tm="100000">
                                          <p:val>
                                            <p:strVal val="#ppt_x"/>
                                          </p:val>
                                        </p:tav>
                                      </p:tavLst>
                                    </p:anim>
                                    <p:anim calcmode="lin" valueType="num">
                                      <p:cBhvr additive="base">
                                        <p:cTn id="68" dur="500" fill="hold"/>
                                        <p:tgtEl>
                                          <p:spTgt spid="400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024"/>
                                        </p:tgtEl>
                                        <p:attrNameLst>
                                          <p:attrName>style.visibility</p:attrName>
                                        </p:attrNameLst>
                                      </p:cBhvr>
                                      <p:to>
                                        <p:strVal val="visible"/>
                                      </p:to>
                                    </p:set>
                                    <p:anim calcmode="lin" valueType="num">
                                      <p:cBhvr additive="base">
                                        <p:cTn id="71" dur="500" fill="hold"/>
                                        <p:tgtEl>
                                          <p:spTgt spid="4024"/>
                                        </p:tgtEl>
                                        <p:attrNameLst>
                                          <p:attrName>ppt_x</p:attrName>
                                        </p:attrNameLst>
                                      </p:cBhvr>
                                      <p:tavLst>
                                        <p:tav tm="0">
                                          <p:val>
                                            <p:strVal val="#ppt_x"/>
                                          </p:val>
                                        </p:tav>
                                        <p:tav tm="100000">
                                          <p:val>
                                            <p:strVal val="#ppt_x"/>
                                          </p:val>
                                        </p:tav>
                                      </p:tavLst>
                                    </p:anim>
                                    <p:anim calcmode="lin" valueType="num">
                                      <p:cBhvr additive="base">
                                        <p:cTn id="72" dur="500" fill="hold"/>
                                        <p:tgtEl>
                                          <p:spTgt spid="40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1" grpId="0"/>
      <p:bldP spid="4002" grpId="0"/>
      <p:bldP spid="4003" grpId="0"/>
      <p:bldP spid="4004" grpId="0"/>
      <p:bldP spid="4005" grpId="0"/>
      <p:bldP spid="4007" grpId="0" animBg="1"/>
      <p:bldP spid="400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6"/>
        <p:cNvGrpSpPr/>
        <p:nvPr/>
      </p:nvGrpSpPr>
      <p:grpSpPr>
        <a:xfrm>
          <a:off x="0" y="0"/>
          <a:ext cx="0" cy="0"/>
          <a:chOff x="0" y="0"/>
          <a:chExt cx="0" cy="0"/>
        </a:xfrm>
      </p:grpSpPr>
      <p:sp>
        <p:nvSpPr>
          <p:cNvPr id="1877" name="Google Shape;1877;p54"/>
          <p:cNvSpPr txBox="1">
            <a:spLocks noGrp="1"/>
          </p:cNvSpPr>
          <p:nvPr>
            <p:ph type="title"/>
          </p:nvPr>
        </p:nvSpPr>
        <p:spPr>
          <a:xfrm>
            <a:off x="297751" y="365093"/>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Hipótesis</a:t>
            </a:r>
            <a:endParaRPr b="1" dirty="0">
              <a:solidFill>
                <a:schemeClr val="accent4"/>
              </a:solidFill>
              <a:latin typeface="Calibri Light" panose="020F0302020204030204" pitchFamily="34" charset="0"/>
              <a:cs typeface="Calibri Light" panose="020F0302020204030204" pitchFamily="34" charset="0"/>
            </a:endParaRPr>
          </a:p>
        </p:txBody>
      </p:sp>
      <p:sp>
        <p:nvSpPr>
          <p:cNvPr id="1911" name="Google Shape;1911;p54">
            <a:hlinkClick r:id="" action="ppaction://hlinkshowjump?jump=previousslide"/>
          </p:cNvPr>
          <p:cNvSpPr/>
          <p:nvPr/>
        </p:nvSpPr>
        <p:spPr>
          <a:xfrm>
            <a:off x="4134888" y="4681475"/>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4">
            <a:hlinkClick r:id="" action="ppaction://hlinkshowjump?jump=nextslide"/>
          </p:cNvPr>
          <p:cNvSpPr/>
          <p:nvPr/>
        </p:nvSpPr>
        <p:spPr>
          <a:xfrm flipH="1">
            <a:off x="4588483" y="4681475"/>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89;p65"/>
          <p:cNvSpPr/>
          <p:nvPr/>
        </p:nvSpPr>
        <p:spPr>
          <a:xfrm>
            <a:off x="1493523" y="1049379"/>
            <a:ext cx="3018543" cy="2718900"/>
          </a:xfrm>
          <a:prstGeom prst="round2DiagRect">
            <a:avLst>
              <a:gd name="adj1" fmla="val 16667"/>
              <a:gd name="adj2" fmla="val 0"/>
            </a:avLst>
          </a:prstGeom>
          <a:solidFill>
            <a:schemeClr val="tx1"/>
          </a:solid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92;p65"/>
          <p:cNvSpPr/>
          <p:nvPr/>
        </p:nvSpPr>
        <p:spPr>
          <a:xfrm>
            <a:off x="1332377" y="1303829"/>
            <a:ext cx="2093811" cy="372600"/>
          </a:xfrm>
          <a:prstGeom prst="round2Diag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lvl="0"/>
            <a:r>
              <a:rPr lang="es-ES" sz="1200" b="1" dirty="0">
                <a:solidFill>
                  <a:schemeClr val="tx2"/>
                </a:solidFill>
                <a:latin typeface="Calibri Light" panose="020F0302020204030204" pitchFamily="34" charset="0"/>
                <a:cs typeface="Calibri Light" panose="020F0302020204030204" pitchFamily="34" charset="0"/>
              </a:rPr>
              <a:t>Factor A (Especies de tilapia)</a:t>
            </a:r>
            <a:endParaRPr sz="1200" b="1" dirty="0">
              <a:solidFill>
                <a:schemeClr val="tx2"/>
              </a:solidFill>
              <a:latin typeface="Calibri Light" panose="020F0302020204030204" pitchFamily="34" charset="0"/>
              <a:cs typeface="Calibri Light" panose="020F0302020204030204" pitchFamily="34" charset="0"/>
            </a:endParaRPr>
          </a:p>
        </p:txBody>
      </p:sp>
      <p:sp>
        <p:nvSpPr>
          <p:cNvPr id="48" name="Google Shape;2193;p65"/>
          <p:cNvSpPr/>
          <p:nvPr/>
        </p:nvSpPr>
        <p:spPr>
          <a:xfrm>
            <a:off x="4915024" y="1020841"/>
            <a:ext cx="3026100" cy="2718900"/>
          </a:xfrm>
          <a:prstGeom prst="round2DiagRect">
            <a:avLst>
              <a:gd name="adj1" fmla="val 16667"/>
              <a:gd name="adj2" fmla="val 0"/>
            </a:avLst>
          </a:prstGeom>
          <a:solidFill>
            <a:schemeClr val="tx1"/>
          </a:solidFill>
          <a:ln>
            <a:solidFill>
              <a:schemeClr val="accent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94;p65"/>
          <p:cNvSpPr/>
          <p:nvPr/>
        </p:nvSpPr>
        <p:spPr>
          <a:xfrm>
            <a:off x="4673212" y="1228073"/>
            <a:ext cx="2809208" cy="448356"/>
          </a:xfrm>
          <a:prstGeom prst="round2Diag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lvl="0"/>
            <a:r>
              <a:rPr lang="en-US" sz="1200" b="1" dirty="0">
                <a:solidFill>
                  <a:schemeClr val="tx2"/>
                </a:solidFill>
                <a:latin typeface="Calibri Light" panose="020F0302020204030204" pitchFamily="34" charset="0"/>
                <a:cs typeface="Calibri Light" panose="020F0302020204030204" pitchFamily="34" charset="0"/>
              </a:rPr>
              <a:t>Factor B (Concentraciones de cloruro de sodio + BAL)</a:t>
            </a:r>
            <a:endParaRPr sz="1200" b="1" dirty="0">
              <a:solidFill>
                <a:schemeClr val="tx2"/>
              </a:solidFill>
              <a:latin typeface="Calibri Light" panose="020F0302020204030204" pitchFamily="34" charset="0"/>
              <a:cs typeface="Calibri Light" panose="020F0302020204030204" pitchFamily="34" charset="0"/>
            </a:endParaRPr>
          </a:p>
        </p:txBody>
      </p:sp>
      <p:grpSp>
        <p:nvGrpSpPr>
          <p:cNvPr id="50" name="Google Shape;128;p19"/>
          <p:cNvGrpSpPr/>
          <p:nvPr/>
        </p:nvGrpSpPr>
        <p:grpSpPr>
          <a:xfrm>
            <a:off x="7801844" y="2545440"/>
            <a:ext cx="1342156" cy="2581369"/>
            <a:chOff x="7688425" y="945388"/>
            <a:chExt cx="2136495" cy="4558883"/>
          </a:xfrm>
        </p:grpSpPr>
        <p:grpSp>
          <p:nvGrpSpPr>
            <p:cNvPr id="51" name="Google Shape;129;p19"/>
            <p:cNvGrpSpPr/>
            <p:nvPr/>
          </p:nvGrpSpPr>
          <p:grpSpPr>
            <a:xfrm>
              <a:off x="7688425" y="945388"/>
              <a:ext cx="2136495" cy="4558883"/>
              <a:chOff x="877975" y="584575"/>
              <a:chExt cx="2136495" cy="4558883"/>
            </a:xfrm>
          </p:grpSpPr>
          <p:sp>
            <p:nvSpPr>
              <p:cNvPr id="54" name="Google Shape;130;p19"/>
              <p:cNvSpPr/>
              <p:nvPr/>
            </p:nvSpPr>
            <p:spPr>
              <a:xfrm>
                <a:off x="899596" y="1673954"/>
                <a:ext cx="1567834" cy="3465986"/>
              </a:xfrm>
              <a:custGeom>
                <a:avLst/>
                <a:gdLst/>
                <a:ahLst/>
                <a:cxnLst/>
                <a:rect l="l" t="t" r="r" b="b"/>
                <a:pathLst>
                  <a:path w="31037" h="68613" extrusionOk="0">
                    <a:moveTo>
                      <a:pt x="21904" y="1"/>
                    </a:moveTo>
                    <a:lnTo>
                      <a:pt x="18167" y="1350"/>
                    </a:lnTo>
                    <a:lnTo>
                      <a:pt x="18167" y="9031"/>
                    </a:lnTo>
                    <a:cubicBezTo>
                      <a:pt x="18167" y="9031"/>
                      <a:pt x="9239" y="9133"/>
                      <a:pt x="7163" y="11521"/>
                    </a:cubicBezTo>
                    <a:cubicBezTo>
                      <a:pt x="5087" y="13908"/>
                      <a:pt x="2182" y="27403"/>
                      <a:pt x="0" y="54287"/>
                    </a:cubicBezTo>
                    <a:lnTo>
                      <a:pt x="0" y="68613"/>
                    </a:lnTo>
                    <a:lnTo>
                      <a:pt x="31037" y="68613"/>
                    </a:lnTo>
                    <a:lnTo>
                      <a:pt x="30831" y="10607"/>
                    </a:lnTo>
                    <a:cubicBezTo>
                      <a:pt x="30831" y="10607"/>
                      <a:pt x="30311" y="9859"/>
                      <a:pt x="22216" y="9031"/>
                    </a:cubicBezTo>
                    <a:lnTo>
                      <a:pt x="21904" y="1"/>
                    </a:lnTo>
                    <a:close/>
                  </a:path>
                </a:pathLst>
              </a:custGeom>
              <a:solidFill>
                <a:srgbClr val="FFA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p19"/>
              <p:cNvSpPr/>
              <p:nvPr/>
            </p:nvSpPr>
            <p:spPr>
              <a:xfrm>
                <a:off x="1817270" y="1727602"/>
                <a:ext cx="193523" cy="273337"/>
              </a:xfrm>
              <a:custGeom>
                <a:avLst/>
                <a:gdLst/>
                <a:ahLst/>
                <a:cxnLst/>
                <a:rect l="l" t="t" r="r" b="b"/>
                <a:pathLst>
                  <a:path w="3831" h="5411" extrusionOk="0">
                    <a:moveTo>
                      <a:pt x="3738" y="0"/>
                    </a:moveTo>
                    <a:lnTo>
                      <a:pt x="1" y="1350"/>
                    </a:lnTo>
                    <a:lnTo>
                      <a:pt x="1" y="5410"/>
                    </a:lnTo>
                    <a:cubicBezTo>
                      <a:pt x="1559" y="5033"/>
                      <a:pt x="2871" y="4029"/>
                      <a:pt x="3830" y="2738"/>
                    </a:cubicBezTo>
                    <a:lnTo>
                      <a:pt x="3738" y="0"/>
                    </a:ln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2;p19"/>
              <p:cNvSpPr/>
              <p:nvPr/>
            </p:nvSpPr>
            <p:spPr>
              <a:xfrm>
                <a:off x="949102" y="2005037"/>
                <a:ext cx="1513834" cy="1878097"/>
              </a:xfrm>
              <a:custGeom>
                <a:avLst/>
                <a:gdLst/>
                <a:ahLst/>
                <a:cxnLst/>
                <a:rect l="l" t="t" r="r" b="b"/>
                <a:pathLst>
                  <a:path w="29968" h="37179" extrusionOk="0">
                    <a:moveTo>
                      <a:pt x="17187" y="0"/>
                    </a:moveTo>
                    <a:lnTo>
                      <a:pt x="17187" y="2477"/>
                    </a:lnTo>
                    <a:cubicBezTo>
                      <a:pt x="17187" y="2477"/>
                      <a:pt x="8259" y="2579"/>
                      <a:pt x="6183" y="4967"/>
                    </a:cubicBezTo>
                    <a:cubicBezTo>
                      <a:pt x="4405" y="7012"/>
                      <a:pt x="2018" y="17207"/>
                      <a:pt x="0" y="36980"/>
                    </a:cubicBezTo>
                    <a:cubicBezTo>
                      <a:pt x="1671" y="36956"/>
                      <a:pt x="3342" y="36946"/>
                      <a:pt x="5014" y="36946"/>
                    </a:cubicBezTo>
                    <a:cubicBezTo>
                      <a:pt x="13089" y="36946"/>
                      <a:pt x="21180" y="37179"/>
                      <a:pt x="29261" y="37179"/>
                    </a:cubicBezTo>
                    <a:cubicBezTo>
                      <a:pt x="29497" y="37179"/>
                      <a:pt x="29732" y="37179"/>
                      <a:pt x="29968" y="37178"/>
                    </a:cubicBezTo>
                    <a:lnTo>
                      <a:pt x="29851" y="4053"/>
                    </a:lnTo>
                    <a:cubicBezTo>
                      <a:pt x="29851" y="4053"/>
                      <a:pt x="29331" y="3305"/>
                      <a:pt x="21236" y="2477"/>
                    </a:cubicBezTo>
                    <a:lnTo>
                      <a:pt x="21150" y="0"/>
                    </a:lnTo>
                    <a:cubicBezTo>
                      <a:pt x="20150" y="332"/>
                      <a:pt x="19337" y="952"/>
                      <a:pt x="19214" y="2056"/>
                    </a:cubicBezTo>
                    <a:cubicBezTo>
                      <a:pt x="18858" y="1164"/>
                      <a:pt x="18063" y="13"/>
                      <a:pt x="17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3;p19"/>
              <p:cNvSpPr/>
              <p:nvPr/>
            </p:nvSpPr>
            <p:spPr>
              <a:xfrm>
                <a:off x="1919919" y="2127336"/>
                <a:ext cx="5001" cy="1746455"/>
              </a:xfrm>
              <a:custGeom>
                <a:avLst/>
                <a:gdLst/>
                <a:ahLst/>
                <a:cxnLst/>
                <a:rect l="l" t="t" r="r" b="b"/>
                <a:pathLst>
                  <a:path w="99" h="34573" extrusionOk="0">
                    <a:moveTo>
                      <a:pt x="0" y="1"/>
                    </a:moveTo>
                    <a:lnTo>
                      <a:pt x="0" y="34572"/>
                    </a:lnTo>
                    <a:lnTo>
                      <a:pt x="99" y="34572"/>
                    </a:lnTo>
                    <a:lnTo>
                      <a:pt x="99" y="1"/>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4;p19"/>
              <p:cNvSpPr/>
              <p:nvPr/>
            </p:nvSpPr>
            <p:spPr>
              <a:xfrm>
                <a:off x="899596" y="3871353"/>
                <a:ext cx="1567834" cy="1268634"/>
              </a:xfrm>
              <a:custGeom>
                <a:avLst/>
                <a:gdLst/>
                <a:ahLst/>
                <a:cxnLst/>
                <a:rect l="l" t="t" r="r" b="b"/>
                <a:pathLst>
                  <a:path w="31037" h="25114" extrusionOk="0">
                    <a:moveTo>
                      <a:pt x="5994" y="1"/>
                    </a:moveTo>
                    <a:cubicBezTo>
                      <a:pt x="4322" y="1"/>
                      <a:pt x="2651" y="11"/>
                      <a:pt x="980" y="35"/>
                    </a:cubicBezTo>
                    <a:cubicBezTo>
                      <a:pt x="641" y="3351"/>
                      <a:pt x="315" y="6930"/>
                      <a:pt x="0" y="10788"/>
                    </a:cubicBezTo>
                    <a:lnTo>
                      <a:pt x="0" y="25114"/>
                    </a:lnTo>
                    <a:lnTo>
                      <a:pt x="31037" y="25114"/>
                    </a:lnTo>
                    <a:lnTo>
                      <a:pt x="30948" y="233"/>
                    </a:lnTo>
                    <a:cubicBezTo>
                      <a:pt x="30712" y="234"/>
                      <a:pt x="30477" y="234"/>
                      <a:pt x="30241" y="234"/>
                    </a:cubicBezTo>
                    <a:cubicBezTo>
                      <a:pt x="22160" y="234"/>
                      <a:pt x="14069" y="1"/>
                      <a:pt x="5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5;p19"/>
              <p:cNvSpPr/>
              <p:nvPr/>
            </p:nvSpPr>
            <p:spPr>
              <a:xfrm>
                <a:off x="877975" y="2063989"/>
                <a:ext cx="936902" cy="3075959"/>
              </a:xfrm>
              <a:custGeom>
                <a:avLst/>
                <a:gdLst/>
                <a:ahLst/>
                <a:cxnLst/>
                <a:rect l="l" t="t" r="r" b="b"/>
                <a:pathLst>
                  <a:path w="18547" h="60892" extrusionOk="0">
                    <a:moveTo>
                      <a:pt x="18546" y="1"/>
                    </a:moveTo>
                    <a:lnTo>
                      <a:pt x="18546" y="1"/>
                    </a:lnTo>
                    <a:cubicBezTo>
                      <a:pt x="17532" y="21"/>
                      <a:pt x="9304" y="275"/>
                      <a:pt x="7317" y="2560"/>
                    </a:cubicBezTo>
                    <a:cubicBezTo>
                      <a:pt x="5197" y="4999"/>
                      <a:pt x="2226" y="18787"/>
                      <a:pt x="0" y="46254"/>
                    </a:cubicBezTo>
                    <a:lnTo>
                      <a:pt x="0" y="60892"/>
                    </a:lnTo>
                    <a:lnTo>
                      <a:pt x="12819" y="60892"/>
                    </a:lnTo>
                    <a:cubicBezTo>
                      <a:pt x="15933" y="60892"/>
                      <a:pt x="18454" y="58367"/>
                      <a:pt x="18454" y="55254"/>
                    </a:cubicBezTo>
                    <a:lnTo>
                      <a:pt x="18546" y="1"/>
                    </a:lnTo>
                    <a:close/>
                  </a:path>
                </a:pathLst>
              </a:custGeom>
              <a:solidFill>
                <a:schemeClr val="tx2"/>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6;p19"/>
              <p:cNvSpPr/>
              <p:nvPr/>
            </p:nvSpPr>
            <p:spPr>
              <a:xfrm>
                <a:off x="2020597" y="2064696"/>
                <a:ext cx="459333" cy="3075252"/>
              </a:xfrm>
              <a:custGeom>
                <a:avLst/>
                <a:gdLst/>
                <a:ahLst/>
                <a:cxnLst/>
                <a:rect l="l" t="t" r="r" b="b"/>
                <a:pathLst>
                  <a:path w="9093" h="60878" extrusionOk="0">
                    <a:moveTo>
                      <a:pt x="76" y="1"/>
                    </a:moveTo>
                    <a:lnTo>
                      <a:pt x="1" y="53999"/>
                    </a:lnTo>
                    <a:cubicBezTo>
                      <a:pt x="1" y="57798"/>
                      <a:pt x="3077" y="60878"/>
                      <a:pt x="6876" y="60878"/>
                    </a:cubicBezTo>
                    <a:lnTo>
                      <a:pt x="9092" y="60878"/>
                    </a:lnTo>
                    <a:lnTo>
                      <a:pt x="8880" y="1611"/>
                    </a:lnTo>
                    <a:cubicBezTo>
                      <a:pt x="8880" y="1611"/>
                      <a:pt x="8349" y="850"/>
                      <a:pt x="76" y="1"/>
                    </a:cubicBezTo>
                    <a:close/>
                  </a:path>
                </a:pathLst>
              </a:custGeom>
              <a:solidFill>
                <a:schemeClr val="tx2"/>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7;p19"/>
              <p:cNvSpPr/>
              <p:nvPr/>
            </p:nvSpPr>
            <p:spPr>
              <a:xfrm>
                <a:off x="1371668" y="3157006"/>
                <a:ext cx="5051" cy="1986452"/>
              </a:xfrm>
              <a:custGeom>
                <a:avLst/>
                <a:gdLst/>
                <a:ahLst/>
                <a:cxnLst/>
                <a:rect l="l" t="t" r="r" b="b"/>
                <a:pathLst>
                  <a:path w="100" h="39324" extrusionOk="0">
                    <a:moveTo>
                      <a:pt x="1" y="0"/>
                    </a:moveTo>
                    <a:lnTo>
                      <a:pt x="1" y="39323"/>
                    </a:lnTo>
                    <a:lnTo>
                      <a:pt x="99" y="39323"/>
                    </a:lnTo>
                    <a:lnTo>
                      <a:pt x="99" y="0"/>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8;p19"/>
              <p:cNvSpPr/>
              <p:nvPr/>
            </p:nvSpPr>
            <p:spPr>
              <a:xfrm>
                <a:off x="1472751" y="2083387"/>
                <a:ext cx="343148" cy="1270604"/>
              </a:xfrm>
              <a:custGeom>
                <a:avLst/>
                <a:gdLst/>
                <a:ahLst/>
                <a:cxnLst/>
                <a:rect l="l" t="t" r="r" b="b"/>
                <a:pathLst>
                  <a:path w="6793" h="25153" extrusionOk="0">
                    <a:moveTo>
                      <a:pt x="6793" y="1"/>
                    </a:moveTo>
                    <a:cubicBezTo>
                      <a:pt x="6793" y="1"/>
                      <a:pt x="4395" y="597"/>
                      <a:pt x="1268" y="3180"/>
                    </a:cubicBezTo>
                    <a:cubicBezTo>
                      <a:pt x="346" y="3937"/>
                      <a:pt x="0" y="5191"/>
                      <a:pt x="384" y="6317"/>
                    </a:cubicBezTo>
                    <a:lnTo>
                      <a:pt x="6793" y="25152"/>
                    </a:lnTo>
                    <a:lnTo>
                      <a:pt x="6793" y="1"/>
                    </a:lnTo>
                    <a:close/>
                  </a:path>
                </a:pathLst>
              </a:custGeom>
              <a:solidFill>
                <a:schemeClr val="tx2"/>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9;p19"/>
              <p:cNvSpPr/>
              <p:nvPr/>
            </p:nvSpPr>
            <p:spPr>
              <a:xfrm>
                <a:off x="2021658" y="2083387"/>
                <a:ext cx="342997" cy="1270604"/>
              </a:xfrm>
              <a:custGeom>
                <a:avLst/>
                <a:gdLst/>
                <a:ahLst/>
                <a:cxnLst/>
                <a:rect l="l" t="t" r="r" b="b"/>
                <a:pathLst>
                  <a:path w="6790" h="25153" extrusionOk="0">
                    <a:moveTo>
                      <a:pt x="0" y="1"/>
                    </a:moveTo>
                    <a:lnTo>
                      <a:pt x="0" y="25152"/>
                    </a:lnTo>
                    <a:lnTo>
                      <a:pt x="6406" y="6317"/>
                    </a:lnTo>
                    <a:cubicBezTo>
                      <a:pt x="6790" y="5191"/>
                      <a:pt x="6444" y="3937"/>
                      <a:pt x="5525" y="3180"/>
                    </a:cubicBezTo>
                    <a:cubicBezTo>
                      <a:pt x="2395" y="597"/>
                      <a:pt x="0" y="1"/>
                      <a:pt x="0" y="1"/>
                    </a:cubicBezTo>
                    <a:close/>
                  </a:path>
                </a:pathLst>
              </a:custGeom>
              <a:solidFill>
                <a:schemeClr val="tx2"/>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0;p19"/>
              <p:cNvSpPr/>
              <p:nvPr/>
            </p:nvSpPr>
            <p:spPr>
              <a:xfrm>
                <a:off x="1514780" y="3215150"/>
                <a:ext cx="861786" cy="1144569"/>
              </a:xfrm>
              <a:custGeom>
                <a:avLst/>
                <a:gdLst/>
                <a:ahLst/>
                <a:cxnLst/>
                <a:rect l="l" t="t" r="r" b="b"/>
                <a:pathLst>
                  <a:path w="17060" h="22658" extrusionOk="0">
                    <a:moveTo>
                      <a:pt x="13367" y="1"/>
                    </a:moveTo>
                    <a:cubicBezTo>
                      <a:pt x="13307" y="1"/>
                      <a:pt x="13247" y="4"/>
                      <a:pt x="13186" y="11"/>
                    </a:cubicBezTo>
                    <a:lnTo>
                      <a:pt x="1532" y="1289"/>
                    </a:lnTo>
                    <a:cubicBezTo>
                      <a:pt x="645" y="1388"/>
                      <a:pt x="0" y="2186"/>
                      <a:pt x="100" y="3077"/>
                    </a:cubicBezTo>
                    <a:lnTo>
                      <a:pt x="2090" y="21212"/>
                    </a:lnTo>
                    <a:cubicBezTo>
                      <a:pt x="2183" y="22043"/>
                      <a:pt x="2884" y="22657"/>
                      <a:pt x="3701" y="22657"/>
                    </a:cubicBezTo>
                    <a:cubicBezTo>
                      <a:pt x="3760" y="22657"/>
                      <a:pt x="3819" y="22654"/>
                      <a:pt x="3878" y="22648"/>
                    </a:cubicBezTo>
                    <a:lnTo>
                      <a:pt x="15529" y="21370"/>
                    </a:lnTo>
                    <a:cubicBezTo>
                      <a:pt x="16419" y="21270"/>
                      <a:pt x="17060" y="20469"/>
                      <a:pt x="16964" y="19582"/>
                    </a:cubicBezTo>
                    <a:lnTo>
                      <a:pt x="14974" y="1442"/>
                    </a:lnTo>
                    <a:cubicBezTo>
                      <a:pt x="14881" y="616"/>
                      <a:pt x="14179" y="1"/>
                      <a:pt x="133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41;p19"/>
              <p:cNvSpPr/>
              <p:nvPr/>
            </p:nvSpPr>
            <p:spPr>
              <a:xfrm>
                <a:off x="1675017" y="3166149"/>
                <a:ext cx="421952" cy="130884"/>
              </a:xfrm>
              <a:custGeom>
                <a:avLst/>
                <a:gdLst/>
                <a:ahLst/>
                <a:cxnLst/>
                <a:rect l="l" t="t" r="r" b="b"/>
                <a:pathLst>
                  <a:path w="8353" h="2591" extrusionOk="0">
                    <a:moveTo>
                      <a:pt x="7037" y="0"/>
                    </a:moveTo>
                    <a:cubicBezTo>
                      <a:pt x="6991" y="0"/>
                      <a:pt x="6946" y="3"/>
                      <a:pt x="6899" y="8"/>
                    </a:cubicBezTo>
                    <a:lnTo>
                      <a:pt x="1193" y="635"/>
                    </a:lnTo>
                    <a:cubicBezTo>
                      <a:pt x="497" y="714"/>
                      <a:pt x="1" y="1334"/>
                      <a:pt x="76" y="2029"/>
                    </a:cubicBezTo>
                    <a:lnTo>
                      <a:pt x="137" y="2591"/>
                    </a:lnTo>
                    <a:lnTo>
                      <a:pt x="8352" y="1687"/>
                    </a:lnTo>
                    <a:lnTo>
                      <a:pt x="8291" y="1125"/>
                    </a:lnTo>
                    <a:cubicBezTo>
                      <a:pt x="8220" y="479"/>
                      <a:pt x="7672" y="0"/>
                      <a:pt x="70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42;p19"/>
              <p:cNvSpPr/>
              <p:nvPr/>
            </p:nvSpPr>
            <p:spPr>
              <a:xfrm>
                <a:off x="1449362" y="3813209"/>
                <a:ext cx="217568" cy="405534"/>
              </a:xfrm>
              <a:custGeom>
                <a:avLst/>
                <a:gdLst/>
                <a:ahLst/>
                <a:cxnLst/>
                <a:rect l="l" t="t" r="r" b="b"/>
                <a:pathLst>
                  <a:path w="4307" h="8028" extrusionOk="0">
                    <a:moveTo>
                      <a:pt x="1521" y="0"/>
                    </a:moveTo>
                    <a:cubicBezTo>
                      <a:pt x="1025" y="83"/>
                      <a:pt x="531" y="562"/>
                      <a:pt x="398" y="1045"/>
                    </a:cubicBezTo>
                    <a:cubicBezTo>
                      <a:pt x="0" y="2511"/>
                      <a:pt x="295" y="4067"/>
                      <a:pt x="596" y="5553"/>
                    </a:cubicBezTo>
                    <a:cubicBezTo>
                      <a:pt x="637" y="5770"/>
                      <a:pt x="683" y="6005"/>
                      <a:pt x="826" y="6173"/>
                    </a:cubicBezTo>
                    <a:cubicBezTo>
                      <a:pt x="1751" y="7235"/>
                      <a:pt x="2751" y="7291"/>
                      <a:pt x="3954" y="8027"/>
                    </a:cubicBezTo>
                    <a:cubicBezTo>
                      <a:pt x="4087" y="8010"/>
                      <a:pt x="4173" y="7969"/>
                      <a:pt x="4307" y="7952"/>
                    </a:cubicBezTo>
                    <a:cubicBezTo>
                      <a:pt x="4287" y="5795"/>
                      <a:pt x="4015" y="2200"/>
                      <a:pt x="4081" y="1928"/>
                    </a:cubicBezTo>
                    <a:lnTo>
                      <a:pt x="4081" y="1928"/>
                    </a:lnTo>
                    <a:cubicBezTo>
                      <a:pt x="4088" y="1930"/>
                      <a:pt x="4093" y="1931"/>
                      <a:pt x="4097" y="1931"/>
                    </a:cubicBezTo>
                    <a:cubicBezTo>
                      <a:pt x="4102" y="1931"/>
                      <a:pt x="4104" y="1928"/>
                      <a:pt x="4101" y="1923"/>
                    </a:cubicBezTo>
                    <a:cubicBezTo>
                      <a:pt x="4097" y="1915"/>
                      <a:pt x="4094" y="1911"/>
                      <a:pt x="4091" y="1911"/>
                    </a:cubicBezTo>
                    <a:cubicBezTo>
                      <a:pt x="4087" y="1911"/>
                      <a:pt x="4084" y="1917"/>
                      <a:pt x="4081" y="1928"/>
                    </a:cubicBezTo>
                    <a:lnTo>
                      <a:pt x="4081" y="1928"/>
                    </a:lnTo>
                    <a:cubicBezTo>
                      <a:pt x="3888" y="1864"/>
                      <a:pt x="2450" y="934"/>
                      <a:pt x="2443" y="843"/>
                    </a:cubicBezTo>
                    <a:cubicBezTo>
                      <a:pt x="2224" y="508"/>
                      <a:pt x="1829" y="261"/>
                      <a:pt x="1521" y="0"/>
                    </a:cubicBezTo>
                    <a:close/>
                  </a:path>
                </a:pathLst>
              </a:custGeom>
              <a:solidFill>
                <a:srgbClr val="FFA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43;p19"/>
              <p:cNvSpPr/>
              <p:nvPr/>
            </p:nvSpPr>
            <p:spPr>
              <a:xfrm>
                <a:off x="1523924" y="2116273"/>
                <a:ext cx="1490546" cy="2211244"/>
              </a:xfrm>
              <a:custGeom>
                <a:avLst/>
                <a:gdLst/>
                <a:ahLst/>
                <a:cxnLst/>
                <a:rect l="l" t="t" r="r" b="b"/>
                <a:pathLst>
                  <a:path w="29507" h="43774" extrusionOk="0">
                    <a:moveTo>
                      <a:pt x="16502" y="1"/>
                    </a:moveTo>
                    <a:lnTo>
                      <a:pt x="18821" y="17907"/>
                    </a:lnTo>
                    <a:cubicBezTo>
                      <a:pt x="18821" y="17907"/>
                      <a:pt x="18674" y="30541"/>
                      <a:pt x="18469" y="30688"/>
                    </a:cubicBezTo>
                    <a:cubicBezTo>
                      <a:pt x="17148" y="31630"/>
                      <a:pt x="13793" y="33873"/>
                      <a:pt x="4616" y="33873"/>
                    </a:cubicBezTo>
                    <a:cubicBezTo>
                      <a:pt x="3555" y="33873"/>
                      <a:pt x="2418" y="33843"/>
                      <a:pt x="1196" y="33777"/>
                    </a:cubicBezTo>
                    <a:lnTo>
                      <a:pt x="1" y="41499"/>
                    </a:lnTo>
                    <a:cubicBezTo>
                      <a:pt x="1" y="41499"/>
                      <a:pt x="4595" y="43773"/>
                      <a:pt x="11022" y="43773"/>
                    </a:cubicBezTo>
                    <a:cubicBezTo>
                      <a:pt x="15777" y="43773"/>
                      <a:pt x="21534" y="42529"/>
                      <a:pt x="27176" y="38200"/>
                    </a:cubicBezTo>
                    <a:cubicBezTo>
                      <a:pt x="29506" y="36415"/>
                      <a:pt x="22418" y="4594"/>
                      <a:pt x="21631" y="3019"/>
                    </a:cubicBezTo>
                    <a:cubicBezTo>
                      <a:pt x="20647" y="1052"/>
                      <a:pt x="18119" y="69"/>
                      <a:pt x="16502" y="1"/>
                    </a:cubicBezTo>
                    <a:close/>
                  </a:path>
                </a:pathLst>
              </a:custGeom>
              <a:solidFill>
                <a:schemeClr val="tx2"/>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44;p19"/>
              <p:cNvSpPr/>
              <p:nvPr/>
            </p:nvSpPr>
            <p:spPr>
              <a:xfrm>
                <a:off x="1388793" y="584575"/>
                <a:ext cx="1124666" cy="1349458"/>
              </a:xfrm>
              <a:custGeom>
                <a:avLst/>
                <a:gdLst/>
                <a:ahLst/>
                <a:cxnLst/>
                <a:rect l="l" t="t" r="r" b="b"/>
                <a:pathLst>
                  <a:path w="22264" h="26714" extrusionOk="0">
                    <a:moveTo>
                      <a:pt x="9230" y="1"/>
                    </a:moveTo>
                    <a:cubicBezTo>
                      <a:pt x="9159" y="1"/>
                      <a:pt x="9087" y="3"/>
                      <a:pt x="9014" y="8"/>
                    </a:cubicBezTo>
                    <a:cubicBezTo>
                      <a:pt x="7763" y="94"/>
                      <a:pt x="6506" y="179"/>
                      <a:pt x="5297" y="501"/>
                    </a:cubicBezTo>
                    <a:cubicBezTo>
                      <a:pt x="4348" y="755"/>
                      <a:pt x="3365" y="1173"/>
                      <a:pt x="2601" y="1800"/>
                    </a:cubicBezTo>
                    <a:cubicBezTo>
                      <a:pt x="1912" y="2358"/>
                      <a:pt x="1532" y="3300"/>
                      <a:pt x="1193" y="4119"/>
                    </a:cubicBezTo>
                    <a:cubicBezTo>
                      <a:pt x="394" y="6044"/>
                      <a:pt x="32" y="8137"/>
                      <a:pt x="21" y="10217"/>
                    </a:cubicBezTo>
                    <a:cubicBezTo>
                      <a:pt x="0" y="13177"/>
                      <a:pt x="669" y="16105"/>
                      <a:pt x="1618" y="18907"/>
                    </a:cubicBezTo>
                    <a:cubicBezTo>
                      <a:pt x="2200" y="20624"/>
                      <a:pt x="2957" y="22391"/>
                      <a:pt x="4413" y="23470"/>
                    </a:cubicBezTo>
                    <a:cubicBezTo>
                      <a:pt x="5620" y="24367"/>
                      <a:pt x="7568" y="25024"/>
                      <a:pt x="9392" y="25024"/>
                    </a:cubicBezTo>
                    <a:cubicBezTo>
                      <a:pt x="10744" y="25024"/>
                      <a:pt x="12028" y="24663"/>
                      <a:pt x="12893" y="23770"/>
                    </a:cubicBezTo>
                    <a:lnTo>
                      <a:pt x="12893" y="23770"/>
                    </a:lnTo>
                    <a:cubicBezTo>
                      <a:pt x="12295" y="24391"/>
                      <a:pt x="14145" y="25903"/>
                      <a:pt x="14546" y="26112"/>
                    </a:cubicBezTo>
                    <a:cubicBezTo>
                      <a:pt x="15294" y="26504"/>
                      <a:pt x="16140" y="26713"/>
                      <a:pt x="16985" y="26713"/>
                    </a:cubicBezTo>
                    <a:cubicBezTo>
                      <a:pt x="17304" y="26713"/>
                      <a:pt x="17623" y="26683"/>
                      <a:pt x="17937" y="26622"/>
                    </a:cubicBezTo>
                    <a:cubicBezTo>
                      <a:pt x="21335" y="25964"/>
                      <a:pt x="22264" y="22121"/>
                      <a:pt x="20157" y="19626"/>
                    </a:cubicBezTo>
                    <a:cubicBezTo>
                      <a:pt x="19513" y="18865"/>
                      <a:pt x="18578" y="18218"/>
                      <a:pt x="17618" y="18218"/>
                    </a:cubicBezTo>
                    <a:cubicBezTo>
                      <a:pt x="17572" y="18218"/>
                      <a:pt x="17527" y="18219"/>
                      <a:pt x="17482" y="18222"/>
                    </a:cubicBezTo>
                    <a:cubicBezTo>
                      <a:pt x="19694" y="14279"/>
                      <a:pt x="20627" y="9552"/>
                      <a:pt x="18317" y="5907"/>
                    </a:cubicBezTo>
                    <a:cubicBezTo>
                      <a:pt x="17992" y="5393"/>
                      <a:pt x="17660" y="4873"/>
                      <a:pt x="17231" y="4437"/>
                    </a:cubicBezTo>
                    <a:cubicBezTo>
                      <a:pt x="16807" y="4002"/>
                      <a:pt x="16265" y="3656"/>
                      <a:pt x="15662" y="3561"/>
                    </a:cubicBezTo>
                    <a:cubicBezTo>
                      <a:pt x="14080" y="2255"/>
                      <a:pt x="12200" y="1066"/>
                      <a:pt x="10322" y="234"/>
                    </a:cubicBezTo>
                    <a:cubicBezTo>
                      <a:pt x="9961" y="73"/>
                      <a:pt x="9610" y="1"/>
                      <a:pt x="9230"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5;p19"/>
              <p:cNvSpPr/>
              <p:nvPr/>
            </p:nvSpPr>
            <p:spPr>
              <a:xfrm>
                <a:off x="2158152" y="755319"/>
                <a:ext cx="232975" cy="418315"/>
              </a:xfrm>
              <a:custGeom>
                <a:avLst/>
                <a:gdLst/>
                <a:ahLst/>
                <a:cxnLst/>
                <a:rect l="l" t="t" r="r" b="b"/>
                <a:pathLst>
                  <a:path w="4612" h="8281" extrusionOk="0">
                    <a:moveTo>
                      <a:pt x="531" y="1"/>
                    </a:moveTo>
                    <a:cubicBezTo>
                      <a:pt x="407" y="1"/>
                      <a:pt x="279" y="10"/>
                      <a:pt x="148" y="29"/>
                    </a:cubicBezTo>
                    <a:cubicBezTo>
                      <a:pt x="1" y="53"/>
                      <a:pt x="57" y="261"/>
                      <a:pt x="191" y="261"/>
                    </a:cubicBezTo>
                    <a:cubicBezTo>
                      <a:pt x="197" y="261"/>
                      <a:pt x="203" y="261"/>
                      <a:pt x="210" y="260"/>
                    </a:cubicBezTo>
                    <a:cubicBezTo>
                      <a:pt x="318" y="245"/>
                      <a:pt x="424" y="238"/>
                      <a:pt x="527" y="238"/>
                    </a:cubicBezTo>
                    <a:cubicBezTo>
                      <a:pt x="2231" y="238"/>
                      <a:pt x="3232" y="2191"/>
                      <a:pt x="3687" y="3613"/>
                    </a:cubicBezTo>
                    <a:cubicBezTo>
                      <a:pt x="4170" y="5120"/>
                      <a:pt x="4132" y="6631"/>
                      <a:pt x="3821" y="8162"/>
                    </a:cubicBezTo>
                    <a:cubicBezTo>
                      <a:pt x="3806" y="8234"/>
                      <a:pt x="3862" y="8280"/>
                      <a:pt x="3918" y="8280"/>
                    </a:cubicBezTo>
                    <a:cubicBezTo>
                      <a:pt x="3954" y="8280"/>
                      <a:pt x="3990" y="8260"/>
                      <a:pt x="4006" y="8214"/>
                    </a:cubicBezTo>
                    <a:cubicBezTo>
                      <a:pt x="4611" y="6371"/>
                      <a:pt x="4417" y="4312"/>
                      <a:pt x="3591" y="2568"/>
                    </a:cubicBezTo>
                    <a:cubicBezTo>
                      <a:pt x="2991" y="1305"/>
                      <a:pt x="1998" y="1"/>
                      <a:pt x="531"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6;p19"/>
              <p:cNvSpPr/>
              <p:nvPr/>
            </p:nvSpPr>
            <p:spPr>
              <a:xfrm>
                <a:off x="1991146" y="1744677"/>
                <a:ext cx="298342" cy="173115"/>
              </a:xfrm>
              <a:custGeom>
                <a:avLst/>
                <a:gdLst/>
                <a:ahLst/>
                <a:cxnLst/>
                <a:rect l="l" t="t" r="r" b="b"/>
                <a:pathLst>
                  <a:path w="5906" h="3427" extrusionOk="0">
                    <a:moveTo>
                      <a:pt x="1009" y="1"/>
                    </a:moveTo>
                    <a:cubicBezTo>
                      <a:pt x="992" y="1"/>
                      <a:pt x="975" y="7"/>
                      <a:pt x="960" y="22"/>
                    </a:cubicBezTo>
                    <a:cubicBezTo>
                      <a:pt x="1" y="1030"/>
                      <a:pt x="580" y="2585"/>
                      <a:pt x="1735" y="3143"/>
                    </a:cubicBezTo>
                    <a:cubicBezTo>
                      <a:pt x="2136" y="3338"/>
                      <a:pt x="2578" y="3427"/>
                      <a:pt x="3026" y="3427"/>
                    </a:cubicBezTo>
                    <a:cubicBezTo>
                      <a:pt x="4095" y="3427"/>
                      <a:pt x="5200" y="2921"/>
                      <a:pt x="5866" y="2129"/>
                    </a:cubicBezTo>
                    <a:cubicBezTo>
                      <a:pt x="5906" y="2084"/>
                      <a:pt x="5872" y="2017"/>
                      <a:pt x="5819" y="2017"/>
                    </a:cubicBezTo>
                    <a:cubicBezTo>
                      <a:pt x="5808" y="2017"/>
                      <a:pt x="5796" y="2020"/>
                      <a:pt x="5784" y="2026"/>
                    </a:cubicBezTo>
                    <a:cubicBezTo>
                      <a:pt x="4859" y="2502"/>
                      <a:pt x="4066" y="3127"/>
                      <a:pt x="3000" y="3127"/>
                    </a:cubicBezTo>
                    <a:cubicBezTo>
                      <a:pt x="2906" y="3127"/>
                      <a:pt x="2809" y="3122"/>
                      <a:pt x="2711" y="3112"/>
                    </a:cubicBezTo>
                    <a:cubicBezTo>
                      <a:pt x="1193" y="2955"/>
                      <a:pt x="214" y="1496"/>
                      <a:pt x="1080" y="114"/>
                    </a:cubicBezTo>
                    <a:cubicBezTo>
                      <a:pt x="1114" y="61"/>
                      <a:pt x="1062" y="1"/>
                      <a:pt x="1009"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7;p19"/>
              <p:cNvSpPr/>
              <p:nvPr/>
            </p:nvSpPr>
            <p:spPr>
              <a:xfrm>
                <a:off x="1386368" y="1358279"/>
                <a:ext cx="183117" cy="178874"/>
              </a:xfrm>
              <a:custGeom>
                <a:avLst/>
                <a:gdLst/>
                <a:ahLst/>
                <a:cxnLst/>
                <a:rect l="l" t="t" r="r" b="b"/>
                <a:pathLst>
                  <a:path w="3625" h="3541" extrusionOk="0">
                    <a:moveTo>
                      <a:pt x="1651" y="1"/>
                    </a:moveTo>
                    <a:cubicBezTo>
                      <a:pt x="1357" y="1"/>
                      <a:pt x="1064" y="70"/>
                      <a:pt x="806" y="214"/>
                    </a:cubicBezTo>
                    <a:cubicBezTo>
                      <a:pt x="395" y="440"/>
                      <a:pt x="76" y="854"/>
                      <a:pt x="21" y="1320"/>
                    </a:cubicBezTo>
                    <a:cubicBezTo>
                      <a:pt x="1" y="1529"/>
                      <a:pt x="28" y="1738"/>
                      <a:pt x="76" y="1943"/>
                    </a:cubicBezTo>
                    <a:cubicBezTo>
                      <a:pt x="175" y="2372"/>
                      <a:pt x="363" y="2797"/>
                      <a:pt x="703" y="3081"/>
                    </a:cubicBezTo>
                    <a:cubicBezTo>
                      <a:pt x="1182" y="3485"/>
                      <a:pt x="1861" y="3537"/>
                      <a:pt x="2488" y="3540"/>
                    </a:cubicBezTo>
                    <a:cubicBezTo>
                      <a:pt x="2513" y="3540"/>
                      <a:pt x="2538" y="3540"/>
                      <a:pt x="2563" y="3540"/>
                    </a:cubicBezTo>
                    <a:cubicBezTo>
                      <a:pt x="2931" y="3540"/>
                      <a:pt x="3311" y="3514"/>
                      <a:pt x="3625" y="3331"/>
                    </a:cubicBezTo>
                    <a:cubicBezTo>
                      <a:pt x="3385" y="2419"/>
                      <a:pt x="3155" y="1605"/>
                      <a:pt x="3084" y="666"/>
                    </a:cubicBezTo>
                    <a:cubicBezTo>
                      <a:pt x="2743" y="237"/>
                      <a:pt x="2195" y="1"/>
                      <a:pt x="1651" y="1"/>
                    </a:cubicBez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8;p19"/>
              <p:cNvSpPr/>
              <p:nvPr/>
            </p:nvSpPr>
            <p:spPr>
              <a:xfrm>
                <a:off x="1383085" y="1393893"/>
                <a:ext cx="167710" cy="76480"/>
              </a:xfrm>
              <a:custGeom>
                <a:avLst/>
                <a:gdLst/>
                <a:ahLst/>
                <a:cxnLst/>
                <a:rect l="l" t="t" r="r" b="b"/>
                <a:pathLst>
                  <a:path w="3320" h="1514" extrusionOk="0">
                    <a:moveTo>
                      <a:pt x="1215" y="0"/>
                    </a:moveTo>
                    <a:cubicBezTo>
                      <a:pt x="789" y="0"/>
                      <a:pt x="364" y="118"/>
                      <a:pt x="1" y="345"/>
                    </a:cubicBezTo>
                    <a:lnTo>
                      <a:pt x="110" y="516"/>
                    </a:lnTo>
                    <a:cubicBezTo>
                      <a:pt x="438" y="310"/>
                      <a:pt x="823" y="204"/>
                      <a:pt x="1208" y="204"/>
                    </a:cubicBezTo>
                    <a:cubicBezTo>
                      <a:pt x="1426" y="204"/>
                      <a:pt x="1645" y="238"/>
                      <a:pt x="1854" y="307"/>
                    </a:cubicBezTo>
                    <a:cubicBezTo>
                      <a:pt x="2429" y="495"/>
                      <a:pt x="2906" y="947"/>
                      <a:pt x="3132" y="1513"/>
                    </a:cubicBezTo>
                    <a:lnTo>
                      <a:pt x="3320" y="1437"/>
                    </a:lnTo>
                    <a:cubicBezTo>
                      <a:pt x="3073" y="818"/>
                      <a:pt x="2550" y="321"/>
                      <a:pt x="1916" y="111"/>
                    </a:cubicBezTo>
                    <a:cubicBezTo>
                      <a:pt x="1689" y="37"/>
                      <a:pt x="1452" y="0"/>
                      <a:pt x="1215" y="0"/>
                    </a:cubicBezTo>
                    <a:close/>
                  </a:path>
                </a:pathLst>
              </a:custGeom>
              <a:solidFill>
                <a:srgbClr val="CC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9;p19"/>
              <p:cNvSpPr/>
              <p:nvPr/>
            </p:nvSpPr>
            <p:spPr>
              <a:xfrm>
                <a:off x="2199727" y="1358279"/>
                <a:ext cx="183319" cy="178874"/>
              </a:xfrm>
              <a:custGeom>
                <a:avLst/>
                <a:gdLst/>
                <a:ahLst/>
                <a:cxnLst/>
                <a:rect l="l" t="t" r="r" b="b"/>
                <a:pathLst>
                  <a:path w="3629" h="3541" extrusionOk="0">
                    <a:moveTo>
                      <a:pt x="1978" y="1"/>
                    </a:moveTo>
                    <a:cubicBezTo>
                      <a:pt x="1434" y="1"/>
                      <a:pt x="885" y="237"/>
                      <a:pt x="545" y="666"/>
                    </a:cubicBezTo>
                    <a:cubicBezTo>
                      <a:pt x="473" y="1605"/>
                      <a:pt x="243" y="2419"/>
                      <a:pt x="0" y="3331"/>
                    </a:cubicBezTo>
                    <a:cubicBezTo>
                      <a:pt x="318" y="3514"/>
                      <a:pt x="698" y="3540"/>
                      <a:pt x="1066" y="3540"/>
                    </a:cubicBezTo>
                    <a:cubicBezTo>
                      <a:pt x="1091" y="3540"/>
                      <a:pt x="1116" y="3540"/>
                      <a:pt x="1141" y="3540"/>
                    </a:cubicBezTo>
                    <a:cubicBezTo>
                      <a:pt x="1768" y="3537"/>
                      <a:pt x="2446" y="3485"/>
                      <a:pt x="2925" y="3081"/>
                    </a:cubicBezTo>
                    <a:cubicBezTo>
                      <a:pt x="3261" y="2797"/>
                      <a:pt x="3453" y="2372"/>
                      <a:pt x="3553" y="1943"/>
                    </a:cubicBezTo>
                    <a:cubicBezTo>
                      <a:pt x="3600" y="1738"/>
                      <a:pt x="3628" y="1529"/>
                      <a:pt x="3604" y="1320"/>
                    </a:cubicBezTo>
                    <a:cubicBezTo>
                      <a:pt x="3553" y="854"/>
                      <a:pt x="3234" y="440"/>
                      <a:pt x="2822" y="214"/>
                    </a:cubicBezTo>
                    <a:cubicBezTo>
                      <a:pt x="2564" y="70"/>
                      <a:pt x="2272" y="1"/>
                      <a:pt x="1978" y="1"/>
                    </a:cubicBez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0;p19"/>
              <p:cNvSpPr/>
              <p:nvPr/>
            </p:nvSpPr>
            <p:spPr>
              <a:xfrm>
                <a:off x="2218569" y="1393893"/>
                <a:ext cx="167760" cy="76480"/>
              </a:xfrm>
              <a:custGeom>
                <a:avLst/>
                <a:gdLst/>
                <a:ahLst/>
                <a:cxnLst/>
                <a:rect l="l" t="t" r="r" b="b"/>
                <a:pathLst>
                  <a:path w="3321" h="1514" extrusionOk="0">
                    <a:moveTo>
                      <a:pt x="2105" y="0"/>
                    </a:moveTo>
                    <a:cubicBezTo>
                      <a:pt x="1868" y="0"/>
                      <a:pt x="1632" y="37"/>
                      <a:pt x="1405" y="111"/>
                    </a:cubicBezTo>
                    <a:cubicBezTo>
                      <a:pt x="771" y="321"/>
                      <a:pt x="244" y="818"/>
                      <a:pt x="0" y="1437"/>
                    </a:cubicBezTo>
                    <a:lnTo>
                      <a:pt x="189" y="1513"/>
                    </a:lnTo>
                    <a:cubicBezTo>
                      <a:pt x="411" y="947"/>
                      <a:pt x="891" y="495"/>
                      <a:pt x="1467" y="307"/>
                    </a:cubicBezTo>
                    <a:cubicBezTo>
                      <a:pt x="1676" y="238"/>
                      <a:pt x="1895" y="204"/>
                      <a:pt x="2113" y="204"/>
                    </a:cubicBezTo>
                    <a:cubicBezTo>
                      <a:pt x="2498" y="204"/>
                      <a:pt x="2882" y="310"/>
                      <a:pt x="3210" y="516"/>
                    </a:cubicBezTo>
                    <a:lnTo>
                      <a:pt x="3320" y="345"/>
                    </a:lnTo>
                    <a:cubicBezTo>
                      <a:pt x="2957" y="118"/>
                      <a:pt x="2531" y="0"/>
                      <a:pt x="2105" y="0"/>
                    </a:cubicBezTo>
                    <a:close/>
                  </a:path>
                </a:pathLst>
              </a:custGeom>
              <a:solidFill>
                <a:srgbClr val="CC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1;p19"/>
              <p:cNvSpPr/>
              <p:nvPr/>
            </p:nvSpPr>
            <p:spPr>
              <a:xfrm>
                <a:off x="1455777" y="720059"/>
                <a:ext cx="868706" cy="1152601"/>
              </a:xfrm>
              <a:custGeom>
                <a:avLst/>
                <a:gdLst/>
                <a:ahLst/>
                <a:cxnLst/>
                <a:rect l="l" t="t" r="r" b="b"/>
                <a:pathLst>
                  <a:path w="17197" h="22817" extrusionOk="0">
                    <a:moveTo>
                      <a:pt x="6682" y="1"/>
                    </a:moveTo>
                    <a:cubicBezTo>
                      <a:pt x="6313" y="1"/>
                      <a:pt x="5996" y="25"/>
                      <a:pt x="5756" y="80"/>
                    </a:cubicBezTo>
                    <a:cubicBezTo>
                      <a:pt x="5303" y="186"/>
                      <a:pt x="4762" y="542"/>
                      <a:pt x="4203" y="1023"/>
                    </a:cubicBezTo>
                    <a:cubicBezTo>
                      <a:pt x="1411" y="3417"/>
                      <a:pt x="1" y="7051"/>
                      <a:pt x="312" y="10721"/>
                    </a:cubicBezTo>
                    <a:cubicBezTo>
                      <a:pt x="387" y="11625"/>
                      <a:pt x="542" y="12618"/>
                      <a:pt x="806" y="13690"/>
                    </a:cubicBezTo>
                    <a:cubicBezTo>
                      <a:pt x="1939" y="18280"/>
                      <a:pt x="3022" y="21528"/>
                      <a:pt x="8588" y="22816"/>
                    </a:cubicBezTo>
                    <a:cubicBezTo>
                      <a:pt x="8588" y="22816"/>
                      <a:pt x="15138" y="21165"/>
                      <a:pt x="16166" y="13228"/>
                    </a:cubicBezTo>
                    <a:cubicBezTo>
                      <a:pt x="17197" y="5287"/>
                      <a:pt x="14724" y="2091"/>
                      <a:pt x="14158" y="1526"/>
                    </a:cubicBezTo>
                    <a:cubicBezTo>
                      <a:pt x="13666" y="1034"/>
                      <a:pt x="9072" y="1"/>
                      <a:pt x="6682" y="1"/>
                    </a:cubicBezTo>
                    <a:close/>
                  </a:path>
                </a:pathLst>
              </a:custGeom>
              <a:solidFill>
                <a:srgbClr val="FFA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2;p19"/>
              <p:cNvSpPr/>
              <p:nvPr/>
            </p:nvSpPr>
            <p:spPr>
              <a:xfrm>
                <a:off x="1426175" y="652166"/>
                <a:ext cx="901087" cy="759493"/>
              </a:xfrm>
              <a:custGeom>
                <a:avLst/>
                <a:gdLst/>
                <a:ahLst/>
                <a:cxnLst/>
                <a:rect l="l" t="t" r="r" b="b"/>
                <a:pathLst>
                  <a:path w="17838" h="15035" extrusionOk="0">
                    <a:moveTo>
                      <a:pt x="8925" y="0"/>
                    </a:moveTo>
                    <a:cubicBezTo>
                      <a:pt x="8592" y="0"/>
                      <a:pt x="8256" y="28"/>
                      <a:pt x="7920" y="88"/>
                    </a:cubicBezTo>
                    <a:cubicBezTo>
                      <a:pt x="4197" y="753"/>
                      <a:pt x="2590" y="2363"/>
                      <a:pt x="1532" y="4008"/>
                    </a:cubicBezTo>
                    <a:cubicBezTo>
                      <a:pt x="473" y="5655"/>
                      <a:pt x="0" y="6950"/>
                      <a:pt x="0" y="8399"/>
                    </a:cubicBezTo>
                    <a:cubicBezTo>
                      <a:pt x="0" y="9848"/>
                      <a:pt x="79" y="12595"/>
                      <a:pt x="432" y="13496"/>
                    </a:cubicBezTo>
                    <a:cubicBezTo>
                      <a:pt x="785" y="14397"/>
                      <a:pt x="1392" y="15034"/>
                      <a:pt x="1392" y="15034"/>
                    </a:cubicBezTo>
                    <a:cubicBezTo>
                      <a:pt x="1392" y="15034"/>
                      <a:pt x="1532" y="11259"/>
                      <a:pt x="1532" y="9810"/>
                    </a:cubicBezTo>
                    <a:cubicBezTo>
                      <a:pt x="1532" y="9810"/>
                      <a:pt x="4002" y="6244"/>
                      <a:pt x="7842" y="4713"/>
                    </a:cubicBezTo>
                    <a:cubicBezTo>
                      <a:pt x="10471" y="3668"/>
                      <a:pt x="12549" y="3503"/>
                      <a:pt x="13625" y="3503"/>
                    </a:cubicBezTo>
                    <a:cubicBezTo>
                      <a:pt x="14121" y="3503"/>
                      <a:pt x="14404" y="3538"/>
                      <a:pt x="14429" y="3538"/>
                    </a:cubicBezTo>
                    <a:cubicBezTo>
                      <a:pt x="14508" y="3538"/>
                      <a:pt x="15512" y="12394"/>
                      <a:pt x="16752" y="14572"/>
                    </a:cubicBezTo>
                    <a:cubicBezTo>
                      <a:pt x="16752" y="14572"/>
                      <a:pt x="17605" y="12554"/>
                      <a:pt x="17721" y="10400"/>
                    </a:cubicBezTo>
                    <a:cubicBezTo>
                      <a:pt x="17838" y="8242"/>
                      <a:pt x="16820" y="4244"/>
                      <a:pt x="16074" y="3497"/>
                    </a:cubicBezTo>
                    <a:cubicBezTo>
                      <a:pt x="15397" y="2821"/>
                      <a:pt x="12286" y="0"/>
                      <a:pt x="8925"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3;p19"/>
              <p:cNvSpPr/>
              <p:nvPr/>
            </p:nvSpPr>
            <p:spPr>
              <a:xfrm>
                <a:off x="2147796" y="811594"/>
                <a:ext cx="121590" cy="545714"/>
              </a:xfrm>
              <a:custGeom>
                <a:avLst/>
                <a:gdLst/>
                <a:ahLst/>
                <a:cxnLst/>
                <a:rect l="l" t="t" r="r" b="b"/>
                <a:pathLst>
                  <a:path w="2407" h="10803" extrusionOk="0">
                    <a:moveTo>
                      <a:pt x="237" y="1"/>
                    </a:moveTo>
                    <a:cubicBezTo>
                      <a:pt x="221" y="1"/>
                      <a:pt x="204" y="12"/>
                      <a:pt x="203" y="33"/>
                    </a:cubicBezTo>
                    <a:cubicBezTo>
                      <a:pt x="0" y="1855"/>
                      <a:pt x="203" y="3756"/>
                      <a:pt x="552" y="5551"/>
                    </a:cubicBezTo>
                    <a:cubicBezTo>
                      <a:pt x="895" y="7298"/>
                      <a:pt x="1368" y="9254"/>
                      <a:pt x="2316" y="10782"/>
                    </a:cubicBezTo>
                    <a:cubicBezTo>
                      <a:pt x="2326" y="10796"/>
                      <a:pt x="2339" y="10802"/>
                      <a:pt x="2353" y="10802"/>
                    </a:cubicBezTo>
                    <a:cubicBezTo>
                      <a:pt x="2380" y="10802"/>
                      <a:pt x="2406" y="10779"/>
                      <a:pt x="2395" y="10748"/>
                    </a:cubicBezTo>
                    <a:cubicBezTo>
                      <a:pt x="1853" y="9039"/>
                      <a:pt x="1131" y="7456"/>
                      <a:pt x="761" y="5682"/>
                    </a:cubicBezTo>
                    <a:cubicBezTo>
                      <a:pt x="367" y="3797"/>
                      <a:pt x="323" y="1948"/>
                      <a:pt x="268" y="33"/>
                    </a:cubicBezTo>
                    <a:cubicBezTo>
                      <a:pt x="268" y="11"/>
                      <a:pt x="253" y="1"/>
                      <a:pt x="237"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4;p19"/>
              <p:cNvSpPr/>
              <p:nvPr/>
            </p:nvSpPr>
            <p:spPr>
              <a:xfrm>
                <a:off x="1542766" y="821849"/>
                <a:ext cx="611838" cy="310011"/>
              </a:xfrm>
              <a:custGeom>
                <a:avLst/>
                <a:gdLst/>
                <a:ahLst/>
                <a:cxnLst/>
                <a:rect l="l" t="t" r="r" b="b"/>
                <a:pathLst>
                  <a:path w="12112" h="6137" extrusionOk="0">
                    <a:moveTo>
                      <a:pt x="11391" y="0"/>
                    </a:moveTo>
                    <a:cubicBezTo>
                      <a:pt x="7066" y="0"/>
                      <a:pt x="2252" y="2334"/>
                      <a:pt x="18" y="6075"/>
                    </a:cubicBezTo>
                    <a:cubicBezTo>
                      <a:pt x="1" y="6102"/>
                      <a:pt x="26" y="6136"/>
                      <a:pt x="53" y="6136"/>
                    </a:cubicBezTo>
                    <a:cubicBezTo>
                      <a:pt x="63" y="6136"/>
                      <a:pt x="72" y="6132"/>
                      <a:pt x="80" y="6123"/>
                    </a:cubicBezTo>
                    <a:cubicBezTo>
                      <a:pt x="1571" y="4348"/>
                      <a:pt x="3119" y="2810"/>
                      <a:pt x="5201" y="1731"/>
                    </a:cubicBezTo>
                    <a:cubicBezTo>
                      <a:pt x="7339" y="628"/>
                      <a:pt x="9651" y="155"/>
                      <a:pt x="12042" y="121"/>
                    </a:cubicBezTo>
                    <a:cubicBezTo>
                      <a:pt x="12111" y="121"/>
                      <a:pt x="12111" y="21"/>
                      <a:pt x="12042" y="18"/>
                    </a:cubicBezTo>
                    <a:cubicBezTo>
                      <a:pt x="11827" y="6"/>
                      <a:pt x="11610" y="0"/>
                      <a:pt x="11391"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5;p19"/>
              <p:cNvSpPr/>
              <p:nvPr/>
            </p:nvSpPr>
            <p:spPr>
              <a:xfrm>
                <a:off x="2053129" y="1000929"/>
                <a:ext cx="115932" cy="54708"/>
              </a:xfrm>
              <a:custGeom>
                <a:avLst/>
                <a:gdLst/>
                <a:ahLst/>
                <a:cxnLst/>
                <a:rect l="l" t="t" r="r" b="b"/>
                <a:pathLst>
                  <a:path w="2295" h="1083" extrusionOk="0">
                    <a:moveTo>
                      <a:pt x="366" y="1"/>
                    </a:moveTo>
                    <a:cubicBezTo>
                      <a:pt x="1" y="1"/>
                      <a:pt x="9" y="584"/>
                      <a:pt x="391" y="611"/>
                    </a:cubicBezTo>
                    <a:cubicBezTo>
                      <a:pt x="864" y="642"/>
                      <a:pt x="1299" y="789"/>
                      <a:pt x="1703" y="1036"/>
                    </a:cubicBezTo>
                    <a:cubicBezTo>
                      <a:pt x="1757" y="1068"/>
                      <a:pt x="1809" y="1082"/>
                      <a:pt x="1858" y="1082"/>
                    </a:cubicBezTo>
                    <a:cubicBezTo>
                      <a:pt x="2122" y="1082"/>
                      <a:pt x="2294" y="678"/>
                      <a:pt x="2012" y="505"/>
                    </a:cubicBezTo>
                    <a:cubicBezTo>
                      <a:pt x="1515" y="203"/>
                      <a:pt x="970" y="39"/>
                      <a:pt x="391" y="2"/>
                    </a:cubicBezTo>
                    <a:cubicBezTo>
                      <a:pt x="382" y="1"/>
                      <a:pt x="374" y="1"/>
                      <a:pt x="366"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6;p19"/>
              <p:cNvSpPr/>
              <p:nvPr/>
            </p:nvSpPr>
            <p:spPr>
              <a:xfrm>
                <a:off x="1580754" y="1000929"/>
                <a:ext cx="116134" cy="54708"/>
              </a:xfrm>
              <a:custGeom>
                <a:avLst/>
                <a:gdLst/>
                <a:ahLst/>
                <a:cxnLst/>
                <a:rect l="l" t="t" r="r" b="b"/>
                <a:pathLst>
                  <a:path w="2299" h="1083" extrusionOk="0">
                    <a:moveTo>
                      <a:pt x="1930" y="1"/>
                    </a:moveTo>
                    <a:cubicBezTo>
                      <a:pt x="1922" y="1"/>
                      <a:pt x="1913" y="1"/>
                      <a:pt x="1905" y="2"/>
                    </a:cubicBezTo>
                    <a:cubicBezTo>
                      <a:pt x="1325" y="39"/>
                      <a:pt x="781" y="203"/>
                      <a:pt x="284" y="505"/>
                    </a:cubicBezTo>
                    <a:cubicBezTo>
                      <a:pt x="1" y="678"/>
                      <a:pt x="175" y="1082"/>
                      <a:pt x="438" y="1082"/>
                    </a:cubicBezTo>
                    <a:cubicBezTo>
                      <a:pt x="487" y="1082"/>
                      <a:pt x="540" y="1068"/>
                      <a:pt x="592" y="1036"/>
                    </a:cubicBezTo>
                    <a:cubicBezTo>
                      <a:pt x="996" y="789"/>
                      <a:pt x="1432" y="642"/>
                      <a:pt x="1905" y="611"/>
                    </a:cubicBezTo>
                    <a:cubicBezTo>
                      <a:pt x="2286" y="584"/>
                      <a:pt x="2298" y="1"/>
                      <a:pt x="1930"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7;p19"/>
              <p:cNvSpPr/>
              <p:nvPr/>
            </p:nvSpPr>
            <p:spPr>
              <a:xfrm>
                <a:off x="1527055" y="1236687"/>
                <a:ext cx="730649" cy="176802"/>
              </a:xfrm>
              <a:custGeom>
                <a:avLst/>
                <a:gdLst/>
                <a:ahLst/>
                <a:cxnLst/>
                <a:rect l="l" t="t" r="r" b="b"/>
                <a:pathLst>
                  <a:path w="14464" h="3500" extrusionOk="0">
                    <a:moveTo>
                      <a:pt x="5324" y="7"/>
                    </a:moveTo>
                    <a:cubicBezTo>
                      <a:pt x="4598" y="7"/>
                      <a:pt x="3869" y="28"/>
                      <a:pt x="3153" y="130"/>
                    </a:cubicBezTo>
                    <a:cubicBezTo>
                      <a:pt x="2214" y="260"/>
                      <a:pt x="980" y="346"/>
                      <a:pt x="296" y="1131"/>
                    </a:cubicBezTo>
                    <a:cubicBezTo>
                      <a:pt x="14" y="1456"/>
                      <a:pt x="0" y="1980"/>
                      <a:pt x="296" y="2302"/>
                    </a:cubicBezTo>
                    <a:cubicBezTo>
                      <a:pt x="936" y="2997"/>
                      <a:pt x="1923" y="3063"/>
                      <a:pt x="2783" y="3199"/>
                    </a:cubicBezTo>
                    <a:cubicBezTo>
                      <a:pt x="3872" y="3378"/>
                      <a:pt x="4971" y="3392"/>
                      <a:pt x="6071" y="3405"/>
                    </a:cubicBezTo>
                    <a:cubicBezTo>
                      <a:pt x="7369" y="3420"/>
                      <a:pt x="8676" y="3499"/>
                      <a:pt x="9980" y="3499"/>
                    </a:cubicBezTo>
                    <a:cubicBezTo>
                      <a:pt x="10812" y="3499"/>
                      <a:pt x="11644" y="3467"/>
                      <a:pt x="12470" y="3364"/>
                    </a:cubicBezTo>
                    <a:cubicBezTo>
                      <a:pt x="13850" y="3190"/>
                      <a:pt x="14464" y="815"/>
                      <a:pt x="12829" y="462"/>
                    </a:cubicBezTo>
                    <a:cubicBezTo>
                      <a:pt x="10671" y="0"/>
                      <a:pt x="8455" y="42"/>
                      <a:pt x="6266" y="14"/>
                    </a:cubicBezTo>
                    <a:cubicBezTo>
                      <a:pt x="5953" y="11"/>
                      <a:pt x="5639" y="7"/>
                      <a:pt x="5324" y="7"/>
                    </a:cubicBez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8;p19"/>
              <p:cNvSpPr/>
              <p:nvPr/>
            </p:nvSpPr>
            <p:spPr>
              <a:xfrm>
                <a:off x="1771755" y="985067"/>
                <a:ext cx="117851" cy="474033"/>
              </a:xfrm>
              <a:custGeom>
                <a:avLst/>
                <a:gdLst/>
                <a:ahLst/>
                <a:cxnLst/>
                <a:rect l="l" t="t" r="r" b="b"/>
                <a:pathLst>
                  <a:path w="2333" h="9384" extrusionOk="0">
                    <a:moveTo>
                      <a:pt x="118" y="1"/>
                    </a:moveTo>
                    <a:cubicBezTo>
                      <a:pt x="82" y="1"/>
                      <a:pt x="47" y="19"/>
                      <a:pt x="28" y="52"/>
                    </a:cubicBezTo>
                    <a:cubicBezTo>
                      <a:pt x="1" y="103"/>
                      <a:pt x="18" y="164"/>
                      <a:pt x="69" y="192"/>
                    </a:cubicBezTo>
                    <a:cubicBezTo>
                      <a:pt x="771" y="589"/>
                      <a:pt x="1186" y="1247"/>
                      <a:pt x="1405" y="1727"/>
                    </a:cubicBezTo>
                    <a:cubicBezTo>
                      <a:pt x="1655" y="2272"/>
                      <a:pt x="1823" y="2915"/>
                      <a:pt x="1929" y="3755"/>
                    </a:cubicBezTo>
                    <a:cubicBezTo>
                      <a:pt x="2127" y="5358"/>
                      <a:pt x="2076" y="7108"/>
                      <a:pt x="1762" y="9267"/>
                    </a:cubicBezTo>
                    <a:cubicBezTo>
                      <a:pt x="1754" y="9322"/>
                      <a:pt x="1792" y="9373"/>
                      <a:pt x="1847" y="9383"/>
                    </a:cubicBezTo>
                    <a:lnTo>
                      <a:pt x="1864" y="9383"/>
                    </a:lnTo>
                    <a:cubicBezTo>
                      <a:pt x="1912" y="9383"/>
                      <a:pt x="1956" y="9345"/>
                      <a:pt x="1963" y="9294"/>
                    </a:cubicBezTo>
                    <a:cubicBezTo>
                      <a:pt x="2279" y="7119"/>
                      <a:pt x="2333" y="5351"/>
                      <a:pt x="2132" y="3731"/>
                    </a:cubicBezTo>
                    <a:cubicBezTo>
                      <a:pt x="2063" y="3189"/>
                      <a:pt x="1933" y="2381"/>
                      <a:pt x="1590" y="1641"/>
                    </a:cubicBezTo>
                    <a:cubicBezTo>
                      <a:pt x="1357" y="1134"/>
                      <a:pt x="919" y="439"/>
                      <a:pt x="168" y="14"/>
                    </a:cubicBezTo>
                    <a:cubicBezTo>
                      <a:pt x="153" y="5"/>
                      <a:pt x="135" y="1"/>
                      <a:pt x="118"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9;p19"/>
              <p:cNvSpPr/>
              <p:nvPr/>
            </p:nvSpPr>
            <p:spPr>
              <a:xfrm>
                <a:off x="1878849" y="1508716"/>
                <a:ext cx="130026" cy="78399"/>
              </a:xfrm>
              <a:custGeom>
                <a:avLst/>
                <a:gdLst/>
                <a:ahLst/>
                <a:cxnLst/>
                <a:rect l="l" t="t" r="r" b="b"/>
                <a:pathLst>
                  <a:path w="2574" h="1552" extrusionOk="0">
                    <a:moveTo>
                      <a:pt x="2385" y="1"/>
                    </a:moveTo>
                    <a:cubicBezTo>
                      <a:pt x="2194" y="445"/>
                      <a:pt x="1857" y="823"/>
                      <a:pt x="1433" y="1062"/>
                    </a:cubicBezTo>
                    <a:cubicBezTo>
                      <a:pt x="1098" y="1249"/>
                      <a:pt x="718" y="1347"/>
                      <a:pt x="338" y="1347"/>
                    </a:cubicBezTo>
                    <a:cubicBezTo>
                      <a:pt x="236" y="1347"/>
                      <a:pt x="134" y="1340"/>
                      <a:pt x="32" y="1326"/>
                    </a:cubicBezTo>
                    <a:lnTo>
                      <a:pt x="1" y="1528"/>
                    </a:lnTo>
                    <a:cubicBezTo>
                      <a:pt x="110" y="1545"/>
                      <a:pt x="224" y="1552"/>
                      <a:pt x="333" y="1552"/>
                    </a:cubicBezTo>
                    <a:cubicBezTo>
                      <a:pt x="752" y="1552"/>
                      <a:pt x="1169" y="1446"/>
                      <a:pt x="1533" y="1237"/>
                    </a:cubicBezTo>
                    <a:cubicBezTo>
                      <a:pt x="1995" y="976"/>
                      <a:pt x="2365" y="565"/>
                      <a:pt x="2573" y="79"/>
                    </a:cubicBezTo>
                    <a:lnTo>
                      <a:pt x="2385" y="1"/>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0;p19"/>
              <p:cNvSpPr/>
              <p:nvPr/>
            </p:nvSpPr>
            <p:spPr>
              <a:xfrm>
                <a:off x="1592322" y="1144748"/>
                <a:ext cx="157152" cy="131440"/>
              </a:xfrm>
              <a:custGeom>
                <a:avLst/>
                <a:gdLst/>
                <a:ahLst/>
                <a:cxnLst/>
                <a:rect l="l" t="t" r="r" b="b"/>
                <a:pathLst>
                  <a:path w="3111" h="2602" extrusionOk="0">
                    <a:moveTo>
                      <a:pt x="1252" y="1"/>
                    </a:moveTo>
                    <a:cubicBezTo>
                      <a:pt x="453" y="1"/>
                      <a:pt x="39" y="570"/>
                      <a:pt x="21" y="1087"/>
                    </a:cubicBezTo>
                    <a:cubicBezTo>
                      <a:pt x="0" y="1680"/>
                      <a:pt x="631" y="2584"/>
                      <a:pt x="1459" y="2601"/>
                    </a:cubicBezTo>
                    <a:cubicBezTo>
                      <a:pt x="1469" y="2602"/>
                      <a:pt x="1478" y="2602"/>
                      <a:pt x="1488" y="2602"/>
                    </a:cubicBezTo>
                    <a:cubicBezTo>
                      <a:pt x="2302" y="2602"/>
                      <a:pt x="2924" y="2041"/>
                      <a:pt x="3110" y="1539"/>
                    </a:cubicBezTo>
                    <a:cubicBezTo>
                      <a:pt x="3110" y="1539"/>
                      <a:pt x="2809" y="268"/>
                      <a:pt x="1627" y="39"/>
                    </a:cubicBezTo>
                    <a:cubicBezTo>
                      <a:pt x="1494" y="13"/>
                      <a:pt x="1369" y="1"/>
                      <a:pt x="125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1;p19"/>
              <p:cNvSpPr/>
              <p:nvPr/>
            </p:nvSpPr>
            <p:spPr>
              <a:xfrm>
                <a:off x="1623289" y="1158236"/>
                <a:ext cx="103859" cy="94059"/>
              </a:xfrm>
              <a:custGeom>
                <a:avLst/>
                <a:gdLst/>
                <a:ahLst/>
                <a:cxnLst/>
                <a:rect l="l" t="t" r="r" b="b"/>
                <a:pathLst>
                  <a:path w="2056" h="1862" extrusionOk="0">
                    <a:moveTo>
                      <a:pt x="1028" y="1"/>
                    </a:moveTo>
                    <a:cubicBezTo>
                      <a:pt x="611" y="1"/>
                      <a:pt x="231" y="282"/>
                      <a:pt x="124" y="707"/>
                    </a:cubicBezTo>
                    <a:cubicBezTo>
                      <a:pt x="0" y="1204"/>
                      <a:pt x="305" y="1710"/>
                      <a:pt x="802" y="1834"/>
                    </a:cubicBezTo>
                    <a:cubicBezTo>
                      <a:pt x="878" y="1852"/>
                      <a:pt x="953" y="1861"/>
                      <a:pt x="1028" y="1861"/>
                    </a:cubicBezTo>
                    <a:cubicBezTo>
                      <a:pt x="1446" y="1861"/>
                      <a:pt x="1824" y="1580"/>
                      <a:pt x="1929" y="1156"/>
                    </a:cubicBezTo>
                    <a:cubicBezTo>
                      <a:pt x="2056" y="659"/>
                      <a:pt x="1751" y="156"/>
                      <a:pt x="1254" y="28"/>
                    </a:cubicBezTo>
                    <a:cubicBezTo>
                      <a:pt x="1179" y="10"/>
                      <a:pt x="1103" y="1"/>
                      <a:pt x="1028"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2;p19"/>
              <p:cNvSpPr/>
              <p:nvPr/>
            </p:nvSpPr>
            <p:spPr>
              <a:xfrm>
                <a:off x="1525944" y="1133887"/>
                <a:ext cx="247119" cy="90826"/>
              </a:xfrm>
              <a:custGeom>
                <a:avLst/>
                <a:gdLst/>
                <a:ahLst/>
                <a:cxnLst/>
                <a:rect l="l" t="t" r="r" b="b"/>
                <a:pathLst>
                  <a:path w="4892" h="1798" extrusionOk="0">
                    <a:moveTo>
                      <a:pt x="2578" y="0"/>
                    </a:moveTo>
                    <a:cubicBezTo>
                      <a:pt x="1789" y="0"/>
                      <a:pt x="952" y="287"/>
                      <a:pt x="280" y="706"/>
                    </a:cubicBezTo>
                    <a:cubicBezTo>
                      <a:pt x="1" y="882"/>
                      <a:pt x="174" y="1285"/>
                      <a:pt x="434" y="1285"/>
                    </a:cubicBezTo>
                    <a:cubicBezTo>
                      <a:pt x="483" y="1285"/>
                      <a:pt x="535" y="1270"/>
                      <a:pt x="588" y="1237"/>
                    </a:cubicBezTo>
                    <a:cubicBezTo>
                      <a:pt x="1166" y="877"/>
                      <a:pt x="1894" y="598"/>
                      <a:pt x="2571" y="598"/>
                    </a:cubicBezTo>
                    <a:cubicBezTo>
                      <a:pt x="3251" y="598"/>
                      <a:pt x="3878" y="879"/>
                      <a:pt x="4247" y="1641"/>
                    </a:cubicBezTo>
                    <a:cubicBezTo>
                      <a:pt x="4300" y="1751"/>
                      <a:pt x="4388" y="1797"/>
                      <a:pt x="4479" y="1797"/>
                    </a:cubicBezTo>
                    <a:cubicBezTo>
                      <a:pt x="4679" y="1797"/>
                      <a:pt x="4892" y="1576"/>
                      <a:pt x="4774" y="1332"/>
                    </a:cubicBezTo>
                    <a:cubicBezTo>
                      <a:pt x="4308" y="369"/>
                      <a:pt x="3473" y="0"/>
                      <a:pt x="2578"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3;p19"/>
              <p:cNvSpPr/>
              <p:nvPr/>
            </p:nvSpPr>
            <p:spPr>
              <a:xfrm>
                <a:off x="1993419" y="1144748"/>
                <a:ext cx="157203" cy="131440"/>
              </a:xfrm>
              <a:custGeom>
                <a:avLst/>
                <a:gdLst/>
                <a:ahLst/>
                <a:cxnLst/>
                <a:rect l="l" t="t" r="r" b="b"/>
                <a:pathLst>
                  <a:path w="3112" h="2602" extrusionOk="0">
                    <a:moveTo>
                      <a:pt x="1859" y="1"/>
                    </a:moveTo>
                    <a:cubicBezTo>
                      <a:pt x="1742" y="1"/>
                      <a:pt x="1617" y="13"/>
                      <a:pt x="1484" y="39"/>
                    </a:cubicBezTo>
                    <a:cubicBezTo>
                      <a:pt x="302" y="268"/>
                      <a:pt x="0" y="1539"/>
                      <a:pt x="0" y="1539"/>
                    </a:cubicBezTo>
                    <a:cubicBezTo>
                      <a:pt x="187" y="2041"/>
                      <a:pt x="808" y="2602"/>
                      <a:pt x="1624" y="2602"/>
                    </a:cubicBezTo>
                    <a:cubicBezTo>
                      <a:pt x="1633" y="2602"/>
                      <a:pt x="1643" y="2602"/>
                      <a:pt x="1652" y="2601"/>
                    </a:cubicBezTo>
                    <a:cubicBezTo>
                      <a:pt x="2481" y="2584"/>
                      <a:pt x="3111" y="1680"/>
                      <a:pt x="3091" y="1087"/>
                    </a:cubicBezTo>
                    <a:cubicBezTo>
                      <a:pt x="3073" y="570"/>
                      <a:pt x="2658" y="1"/>
                      <a:pt x="1859"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4;p19"/>
              <p:cNvSpPr/>
              <p:nvPr/>
            </p:nvSpPr>
            <p:spPr>
              <a:xfrm>
                <a:off x="2015899" y="1160004"/>
                <a:ext cx="103909" cy="94008"/>
              </a:xfrm>
              <a:custGeom>
                <a:avLst/>
                <a:gdLst/>
                <a:ahLst/>
                <a:cxnLst/>
                <a:rect l="l" t="t" r="r" b="b"/>
                <a:pathLst>
                  <a:path w="2057" h="1861" extrusionOk="0">
                    <a:moveTo>
                      <a:pt x="1028" y="0"/>
                    </a:moveTo>
                    <a:cubicBezTo>
                      <a:pt x="954" y="0"/>
                      <a:pt x="878" y="9"/>
                      <a:pt x="803" y="28"/>
                    </a:cubicBezTo>
                    <a:cubicBezTo>
                      <a:pt x="306" y="151"/>
                      <a:pt x="1" y="658"/>
                      <a:pt x="128" y="1155"/>
                    </a:cubicBezTo>
                    <a:cubicBezTo>
                      <a:pt x="232" y="1579"/>
                      <a:pt x="611" y="1861"/>
                      <a:pt x="1029" y="1861"/>
                    </a:cubicBezTo>
                    <a:cubicBezTo>
                      <a:pt x="1104" y="1861"/>
                      <a:pt x="1179" y="1852"/>
                      <a:pt x="1255" y="1833"/>
                    </a:cubicBezTo>
                    <a:cubicBezTo>
                      <a:pt x="1751" y="1710"/>
                      <a:pt x="2056" y="1203"/>
                      <a:pt x="1930" y="706"/>
                    </a:cubicBezTo>
                    <a:cubicBezTo>
                      <a:pt x="1825" y="282"/>
                      <a:pt x="1446" y="0"/>
                      <a:pt x="1028"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5;p19"/>
              <p:cNvSpPr/>
              <p:nvPr/>
            </p:nvSpPr>
            <p:spPr>
              <a:xfrm>
                <a:off x="1969828" y="1133887"/>
                <a:ext cx="247119" cy="90826"/>
              </a:xfrm>
              <a:custGeom>
                <a:avLst/>
                <a:gdLst/>
                <a:ahLst/>
                <a:cxnLst/>
                <a:rect l="l" t="t" r="r" b="b"/>
                <a:pathLst>
                  <a:path w="4892" h="1798" extrusionOk="0">
                    <a:moveTo>
                      <a:pt x="2315" y="0"/>
                    </a:moveTo>
                    <a:cubicBezTo>
                      <a:pt x="1419" y="0"/>
                      <a:pt x="584" y="369"/>
                      <a:pt x="118" y="1332"/>
                    </a:cubicBezTo>
                    <a:cubicBezTo>
                      <a:pt x="0" y="1576"/>
                      <a:pt x="213" y="1797"/>
                      <a:pt x="413" y="1797"/>
                    </a:cubicBezTo>
                    <a:cubicBezTo>
                      <a:pt x="504" y="1797"/>
                      <a:pt x="592" y="1751"/>
                      <a:pt x="646" y="1641"/>
                    </a:cubicBezTo>
                    <a:cubicBezTo>
                      <a:pt x="1014" y="881"/>
                      <a:pt x="1642" y="600"/>
                      <a:pt x="2323" y="600"/>
                    </a:cubicBezTo>
                    <a:cubicBezTo>
                      <a:pt x="3000" y="600"/>
                      <a:pt x="3728" y="877"/>
                      <a:pt x="4304" y="1237"/>
                    </a:cubicBezTo>
                    <a:cubicBezTo>
                      <a:pt x="4358" y="1270"/>
                      <a:pt x="4410" y="1285"/>
                      <a:pt x="4460" y="1285"/>
                    </a:cubicBezTo>
                    <a:cubicBezTo>
                      <a:pt x="4721" y="1285"/>
                      <a:pt x="4892" y="882"/>
                      <a:pt x="4613" y="706"/>
                    </a:cubicBezTo>
                    <a:cubicBezTo>
                      <a:pt x="3940" y="287"/>
                      <a:pt x="3104" y="0"/>
                      <a:pt x="2315"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6;p19"/>
              <p:cNvSpPr/>
              <p:nvPr/>
            </p:nvSpPr>
            <p:spPr>
              <a:xfrm>
                <a:off x="1345905" y="1067963"/>
                <a:ext cx="1041569" cy="246968"/>
              </a:xfrm>
              <a:custGeom>
                <a:avLst/>
                <a:gdLst/>
                <a:ahLst/>
                <a:cxnLst/>
                <a:rect l="l" t="t" r="r" b="b"/>
                <a:pathLst>
                  <a:path w="20619" h="4889" extrusionOk="0">
                    <a:moveTo>
                      <a:pt x="20475" y="353"/>
                    </a:moveTo>
                    <a:lnTo>
                      <a:pt x="20475" y="353"/>
                    </a:lnTo>
                    <a:cubicBezTo>
                      <a:pt x="20523" y="942"/>
                      <a:pt x="20516" y="1538"/>
                      <a:pt x="20469" y="2138"/>
                    </a:cubicBezTo>
                    <a:lnTo>
                      <a:pt x="20469" y="2138"/>
                    </a:lnTo>
                    <a:cubicBezTo>
                      <a:pt x="20567" y="1733"/>
                      <a:pt x="20619" y="1312"/>
                      <a:pt x="20619" y="877"/>
                    </a:cubicBezTo>
                    <a:cubicBezTo>
                      <a:pt x="20619" y="699"/>
                      <a:pt x="20564" y="517"/>
                      <a:pt x="20475" y="353"/>
                    </a:cubicBezTo>
                    <a:close/>
                    <a:moveTo>
                      <a:pt x="884" y="0"/>
                    </a:moveTo>
                    <a:lnTo>
                      <a:pt x="884" y="0"/>
                    </a:lnTo>
                    <a:cubicBezTo>
                      <a:pt x="359" y="459"/>
                      <a:pt x="0" y="1151"/>
                      <a:pt x="0" y="1819"/>
                    </a:cubicBezTo>
                    <a:cubicBezTo>
                      <a:pt x="0" y="3018"/>
                      <a:pt x="486" y="4104"/>
                      <a:pt x="1275" y="4889"/>
                    </a:cubicBezTo>
                    <a:cubicBezTo>
                      <a:pt x="1011" y="3488"/>
                      <a:pt x="860" y="2069"/>
                      <a:pt x="870" y="648"/>
                    </a:cubicBezTo>
                    <a:cubicBezTo>
                      <a:pt x="870" y="432"/>
                      <a:pt x="873" y="216"/>
                      <a:pt x="884" y="0"/>
                    </a:cubicBezTo>
                    <a:close/>
                  </a:path>
                </a:pathLst>
              </a:custGeom>
              <a:solidFill>
                <a:srgbClr val="FFFFFF">
                  <a:alpha val="30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7;p19"/>
              <p:cNvSpPr/>
              <p:nvPr/>
            </p:nvSpPr>
            <p:spPr>
              <a:xfrm>
                <a:off x="1389349" y="1045787"/>
                <a:ext cx="993276" cy="303393"/>
              </a:xfrm>
              <a:custGeom>
                <a:avLst/>
                <a:gdLst/>
                <a:ahLst/>
                <a:cxnLst/>
                <a:rect l="l" t="t" r="r" b="b"/>
                <a:pathLst>
                  <a:path w="19663" h="6006" extrusionOk="0">
                    <a:moveTo>
                      <a:pt x="18241" y="28"/>
                    </a:moveTo>
                    <a:cubicBezTo>
                      <a:pt x="18402" y="967"/>
                      <a:pt x="18491" y="1888"/>
                      <a:pt x="18450" y="2608"/>
                    </a:cubicBezTo>
                    <a:cubicBezTo>
                      <a:pt x="18399" y="3574"/>
                      <a:pt x="18197" y="4512"/>
                      <a:pt x="17991" y="5255"/>
                    </a:cubicBezTo>
                    <a:cubicBezTo>
                      <a:pt x="18776" y="4556"/>
                      <a:pt x="19348" y="3628"/>
                      <a:pt x="19609" y="2577"/>
                    </a:cubicBezTo>
                    <a:cubicBezTo>
                      <a:pt x="19656" y="1977"/>
                      <a:pt x="19663" y="1381"/>
                      <a:pt x="19615" y="792"/>
                    </a:cubicBezTo>
                    <a:cubicBezTo>
                      <a:pt x="19598" y="765"/>
                      <a:pt x="19581" y="737"/>
                      <a:pt x="19560" y="706"/>
                    </a:cubicBezTo>
                    <a:cubicBezTo>
                      <a:pt x="19522" y="1302"/>
                      <a:pt x="19413" y="1895"/>
                      <a:pt x="19225" y="2464"/>
                    </a:cubicBezTo>
                    <a:cubicBezTo>
                      <a:pt x="19211" y="2512"/>
                      <a:pt x="19173" y="2532"/>
                      <a:pt x="19136" y="2532"/>
                    </a:cubicBezTo>
                    <a:cubicBezTo>
                      <a:pt x="19081" y="2532"/>
                      <a:pt x="19026" y="2485"/>
                      <a:pt x="19040" y="2412"/>
                    </a:cubicBezTo>
                    <a:cubicBezTo>
                      <a:pt x="19177" y="1737"/>
                      <a:pt x="19262" y="1066"/>
                      <a:pt x="19269" y="398"/>
                    </a:cubicBezTo>
                    <a:cubicBezTo>
                      <a:pt x="19173" y="326"/>
                      <a:pt x="19063" y="271"/>
                      <a:pt x="18951" y="237"/>
                    </a:cubicBezTo>
                    <a:lnTo>
                      <a:pt x="18241" y="28"/>
                    </a:lnTo>
                    <a:close/>
                    <a:moveTo>
                      <a:pt x="761" y="1"/>
                    </a:moveTo>
                    <a:lnTo>
                      <a:pt x="761" y="1"/>
                    </a:lnTo>
                    <a:cubicBezTo>
                      <a:pt x="493" y="96"/>
                      <a:pt x="243" y="247"/>
                      <a:pt x="24" y="439"/>
                    </a:cubicBezTo>
                    <a:cubicBezTo>
                      <a:pt x="13" y="655"/>
                      <a:pt x="10" y="871"/>
                      <a:pt x="10" y="1087"/>
                    </a:cubicBezTo>
                    <a:cubicBezTo>
                      <a:pt x="0" y="2508"/>
                      <a:pt x="151" y="3927"/>
                      <a:pt x="415" y="5328"/>
                    </a:cubicBezTo>
                    <a:cubicBezTo>
                      <a:pt x="674" y="5588"/>
                      <a:pt x="969" y="5818"/>
                      <a:pt x="1291" y="6006"/>
                    </a:cubicBezTo>
                    <a:cubicBezTo>
                      <a:pt x="1247" y="5906"/>
                      <a:pt x="1202" y="5807"/>
                      <a:pt x="1161" y="5704"/>
                    </a:cubicBezTo>
                    <a:cubicBezTo>
                      <a:pt x="808" y="4803"/>
                      <a:pt x="729" y="2056"/>
                      <a:pt x="729" y="607"/>
                    </a:cubicBezTo>
                    <a:cubicBezTo>
                      <a:pt x="729" y="401"/>
                      <a:pt x="740" y="203"/>
                      <a:pt x="761"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8;p19"/>
              <p:cNvSpPr/>
              <p:nvPr/>
            </p:nvSpPr>
            <p:spPr>
              <a:xfrm>
                <a:off x="2350416" y="1065842"/>
                <a:ext cx="27026" cy="107900"/>
              </a:xfrm>
              <a:custGeom>
                <a:avLst/>
                <a:gdLst/>
                <a:ahLst/>
                <a:cxnLst/>
                <a:rect l="l" t="t" r="r" b="b"/>
                <a:pathLst>
                  <a:path w="535" h="2136" extrusionOk="0">
                    <a:moveTo>
                      <a:pt x="244" y="1"/>
                    </a:moveTo>
                    <a:cubicBezTo>
                      <a:pt x="237" y="669"/>
                      <a:pt x="152" y="1340"/>
                      <a:pt x="15" y="2015"/>
                    </a:cubicBezTo>
                    <a:cubicBezTo>
                      <a:pt x="1" y="2088"/>
                      <a:pt x="56" y="2135"/>
                      <a:pt x="111" y="2135"/>
                    </a:cubicBezTo>
                    <a:cubicBezTo>
                      <a:pt x="148" y="2135"/>
                      <a:pt x="186" y="2115"/>
                      <a:pt x="200" y="2067"/>
                    </a:cubicBezTo>
                    <a:cubicBezTo>
                      <a:pt x="388" y="1498"/>
                      <a:pt x="497" y="905"/>
                      <a:pt x="535" y="309"/>
                    </a:cubicBezTo>
                    <a:cubicBezTo>
                      <a:pt x="456" y="192"/>
                      <a:pt x="357" y="86"/>
                      <a:pt x="244"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9;p19"/>
              <p:cNvSpPr/>
              <p:nvPr/>
            </p:nvSpPr>
            <p:spPr>
              <a:xfrm>
                <a:off x="1497958" y="1021034"/>
                <a:ext cx="755250" cy="357747"/>
              </a:xfrm>
              <a:custGeom>
                <a:avLst/>
                <a:gdLst/>
                <a:ahLst/>
                <a:cxnLst/>
                <a:rect l="l" t="t" r="r" b="b"/>
                <a:pathLst>
                  <a:path w="14951" h="7082" extrusionOk="0">
                    <a:moveTo>
                      <a:pt x="13375" y="11"/>
                    </a:moveTo>
                    <a:cubicBezTo>
                      <a:pt x="13437" y="518"/>
                      <a:pt x="13519" y="1025"/>
                      <a:pt x="13625" y="1536"/>
                    </a:cubicBezTo>
                    <a:cubicBezTo>
                      <a:pt x="13728" y="2029"/>
                      <a:pt x="13857" y="2508"/>
                      <a:pt x="14005" y="2978"/>
                    </a:cubicBezTo>
                    <a:cubicBezTo>
                      <a:pt x="14088" y="3057"/>
                      <a:pt x="14112" y="3160"/>
                      <a:pt x="14091" y="3255"/>
                    </a:cubicBezTo>
                    <a:cubicBezTo>
                      <a:pt x="14145" y="3427"/>
                      <a:pt x="14204" y="3598"/>
                      <a:pt x="14262" y="3765"/>
                    </a:cubicBezTo>
                    <a:cubicBezTo>
                      <a:pt x="14005" y="2553"/>
                      <a:pt x="13775" y="1220"/>
                      <a:pt x="13584" y="18"/>
                    </a:cubicBezTo>
                    <a:cubicBezTo>
                      <a:pt x="13546" y="15"/>
                      <a:pt x="13498" y="11"/>
                      <a:pt x="13443" y="11"/>
                    </a:cubicBezTo>
                    <a:close/>
                    <a:moveTo>
                      <a:pt x="12813" y="1"/>
                    </a:moveTo>
                    <a:cubicBezTo>
                      <a:pt x="12878" y="35"/>
                      <a:pt x="12940" y="69"/>
                      <a:pt x="13002" y="107"/>
                    </a:cubicBezTo>
                    <a:cubicBezTo>
                      <a:pt x="13286" y="282"/>
                      <a:pt x="13111" y="682"/>
                      <a:pt x="12850" y="682"/>
                    </a:cubicBezTo>
                    <a:cubicBezTo>
                      <a:pt x="12799" y="682"/>
                      <a:pt x="12748" y="668"/>
                      <a:pt x="12693" y="638"/>
                    </a:cubicBezTo>
                    <a:cubicBezTo>
                      <a:pt x="12289" y="391"/>
                      <a:pt x="11854" y="244"/>
                      <a:pt x="11381" y="213"/>
                    </a:cubicBezTo>
                    <a:cubicBezTo>
                      <a:pt x="11241" y="203"/>
                      <a:pt x="11148" y="118"/>
                      <a:pt x="11111" y="11"/>
                    </a:cubicBezTo>
                    <a:lnTo>
                      <a:pt x="6431" y="11"/>
                    </a:lnTo>
                    <a:cubicBezTo>
                      <a:pt x="6698" y="323"/>
                      <a:pt x="6883" y="655"/>
                      <a:pt x="7010" y="929"/>
                    </a:cubicBezTo>
                    <a:cubicBezTo>
                      <a:pt x="7353" y="1669"/>
                      <a:pt x="7483" y="2477"/>
                      <a:pt x="7552" y="3019"/>
                    </a:cubicBezTo>
                    <a:cubicBezTo>
                      <a:pt x="7572" y="3201"/>
                      <a:pt x="7593" y="3382"/>
                      <a:pt x="7609" y="3566"/>
                    </a:cubicBezTo>
                    <a:cubicBezTo>
                      <a:pt x="7901" y="3669"/>
                      <a:pt x="8123" y="3930"/>
                      <a:pt x="8178" y="4255"/>
                    </a:cubicBezTo>
                    <a:cubicBezTo>
                      <a:pt x="8181" y="4269"/>
                      <a:pt x="8185" y="4283"/>
                      <a:pt x="8189" y="4297"/>
                    </a:cubicBezTo>
                    <a:cubicBezTo>
                      <a:pt x="8795" y="4303"/>
                      <a:pt x="9401" y="4314"/>
                      <a:pt x="10007" y="4341"/>
                    </a:cubicBezTo>
                    <a:cubicBezTo>
                      <a:pt x="9928" y="4235"/>
                      <a:pt x="9863" y="4129"/>
                      <a:pt x="9822" y="4023"/>
                    </a:cubicBezTo>
                    <a:cubicBezTo>
                      <a:pt x="9799" y="4029"/>
                      <a:pt x="9778" y="4033"/>
                      <a:pt x="9754" y="4033"/>
                    </a:cubicBezTo>
                    <a:cubicBezTo>
                      <a:pt x="9555" y="4033"/>
                      <a:pt x="9343" y="3810"/>
                      <a:pt x="9459" y="3566"/>
                    </a:cubicBezTo>
                    <a:cubicBezTo>
                      <a:pt x="9925" y="2605"/>
                      <a:pt x="10761" y="2235"/>
                      <a:pt x="11655" y="2235"/>
                    </a:cubicBezTo>
                    <a:cubicBezTo>
                      <a:pt x="12354" y="2235"/>
                      <a:pt x="13090" y="2461"/>
                      <a:pt x="13714" y="2803"/>
                    </a:cubicBezTo>
                    <a:cubicBezTo>
                      <a:pt x="13604" y="2330"/>
                      <a:pt x="13505" y="1861"/>
                      <a:pt x="13416" y="1405"/>
                    </a:cubicBezTo>
                    <a:cubicBezTo>
                      <a:pt x="13327" y="946"/>
                      <a:pt x="13248" y="480"/>
                      <a:pt x="13183" y="11"/>
                    </a:cubicBezTo>
                    <a:cubicBezTo>
                      <a:pt x="13060" y="4"/>
                      <a:pt x="12937" y="1"/>
                      <a:pt x="12813" y="1"/>
                    </a:cubicBezTo>
                    <a:close/>
                    <a:moveTo>
                      <a:pt x="12758" y="3039"/>
                    </a:moveTo>
                    <a:cubicBezTo>
                      <a:pt x="12847" y="3197"/>
                      <a:pt x="12891" y="3368"/>
                      <a:pt x="12899" y="3536"/>
                    </a:cubicBezTo>
                    <a:cubicBezTo>
                      <a:pt x="12909" y="3851"/>
                      <a:pt x="12738" y="4252"/>
                      <a:pt x="12453" y="4560"/>
                    </a:cubicBezTo>
                    <a:cubicBezTo>
                      <a:pt x="12772" y="4608"/>
                      <a:pt x="13090" y="4667"/>
                      <a:pt x="13405" y="4731"/>
                    </a:cubicBezTo>
                    <a:cubicBezTo>
                      <a:pt x="14433" y="4954"/>
                      <a:pt x="14570" y="5975"/>
                      <a:pt x="14190" y="6746"/>
                    </a:cubicBezTo>
                    <a:cubicBezTo>
                      <a:pt x="14454" y="6646"/>
                      <a:pt x="14711" y="6526"/>
                      <a:pt x="14951" y="6386"/>
                    </a:cubicBezTo>
                    <a:cubicBezTo>
                      <a:pt x="14910" y="6266"/>
                      <a:pt x="14869" y="6140"/>
                      <a:pt x="14828" y="6009"/>
                    </a:cubicBezTo>
                    <a:cubicBezTo>
                      <a:pt x="14430" y="5228"/>
                      <a:pt x="14132" y="4368"/>
                      <a:pt x="13895" y="3502"/>
                    </a:cubicBezTo>
                    <a:cubicBezTo>
                      <a:pt x="13865" y="3512"/>
                      <a:pt x="13834" y="3519"/>
                      <a:pt x="13803" y="3519"/>
                    </a:cubicBezTo>
                    <a:cubicBezTo>
                      <a:pt x="13751" y="3519"/>
                      <a:pt x="13700" y="3502"/>
                      <a:pt x="13645" y="3471"/>
                    </a:cubicBezTo>
                    <a:cubicBezTo>
                      <a:pt x="13375" y="3299"/>
                      <a:pt x="13073" y="3149"/>
                      <a:pt x="12758" y="3039"/>
                    </a:cubicBezTo>
                    <a:close/>
                    <a:moveTo>
                      <a:pt x="3817" y="11"/>
                    </a:moveTo>
                    <a:cubicBezTo>
                      <a:pt x="3776" y="118"/>
                      <a:pt x="3687" y="203"/>
                      <a:pt x="3544" y="213"/>
                    </a:cubicBezTo>
                    <a:cubicBezTo>
                      <a:pt x="3174" y="237"/>
                      <a:pt x="2824" y="333"/>
                      <a:pt x="2495" y="494"/>
                    </a:cubicBezTo>
                    <a:cubicBezTo>
                      <a:pt x="1968" y="1025"/>
                      <a:pt x="1464" y="1590"/>
                      <a:pt x="967" y="2180"/>
                    </a:cubicBezTo>
                    <a:cubicBezTo>
                      <a:pt x="960" y="2189"/>
                      <a:pt x="950" y="2193"/>
                      <a:pt x="940" y="2193"/>
                    </a:cubicBezTo>
                    <a:cubicBezTo>
                      <a:pt x="913" y="2193"/>
                      <a:pt x="885" y="2159"/>
                      <a:pt x="905" y="2132"/>
                    </a:cubicBezTo>
                    <a:cubicBezTo>
                      <a:pt x="1214" y="1614"/>
                      <a:pt x="1574" y="1121"/>
                      <a:pt x="1971" y="662"/>
                    </a:cubicBezTo>
                    <a:cubicBezTo>
                      <a:pt x="1912" y="635"/>
                      <a:pt x="1861" y="586"/>
                      <a:pt x="1827" y="532"/>
                    </a:cubicBezTo>
                    <a:cubicBezTo>
                      <a:pt x="728" y="1614"/>
                      <a:pt x="111" y="2508"/>
                      <a:pt x="111" y="2508"/>
                    </a:cubicBezTo>
                    <a:cubicBezTo>
                      <a:pt x="111" y="3522"/>
                      <a:pt x="42" y="5677"/>
                      <a:pt x="1" y="6876"/>
                    </a:cubicBezTo>
                    <a:cubicBezTo>
                      <a:pt x="419" y="7010"/>
                      <a:pt x="864" y="7081"/>
                      <a:pt x="1324" y="7081"/>
                    </a:cubicBezTo>
                    <a:lnTo>
                      <a:pt x="1607" y="7081"/>
                    </a:lnTo>
                    <a:cubicBezTo>
                      <a:pt x="1337" y="6965"/>
                      <a:pt x="1084" y="6804"/>
                      <a:pt x="872" y="6571"/>
                    </a:cubicBezTo>
                    <a:cubicBezTo>
                      <a:pt x="576" y="6249"/>
                      <a:pt x="590" y="5725"/>
                      <a:pt x="872" y="5400"/>
                    </a:cubicBezTo>
                    <a:cubicBezTo>
                      <a:pt x="1255" y="4961"/>
                      <a:pt x="1806" y="4742"/>
                      <a:pt x="2382" y="4611"/>
                    </a:cubicBezTo>
                    <a:cubicBezTo>
                      <a:pt x="2070" y="4293"/>
                      <a:pt x="1879" y="3868"/>
                      <a:pt x="1889" y="3536"/>
                    </a:cubicBezTo>
                    <a:cubicBezTo>
                      <a:pt x="1895" y="3368"/>
                      <a:pt x="1944" y="3197"/>
                      <a:pt x="2032" y="3036"/>
                    </a:cubicBezTo>
                    <a:lnTo>
                      <a:pt x="2032" y="3036"/>
                    </a:lnTo>
                    <a:cubicBezTo>
                      <a:pt x="1718" y="3149"/>
                      <a:pt x="1413" y="3299"/>
                      <a:pt x="1142" y="3471"/>
                    </a:cubicBezTo>
                    <a:cubicBezTo>
                      <a:pt x="1090" y="3502"/>
                      <a:pt x="1036" y="3519"/>
                      <a:pt x="988" y="3519"/>
                    </a:cubicBezTo>
                    <a:cubicBezTo>
                      <a:pt x="728" y="3519"/>
                      <a:pt x="556" y="3118"/>
                      <a:pt x="834" y="2940"/>
                    </a:cubicBezTo>
                    <a:cubicBezTo>
                      <a:pt x="1505" y="2522"/>
                      <a:pt x="2341" y="2235"/>
                      <a:pt x="3133" y="2235"/>
                    </a:cubicBezTo>
                    <a:cubicBezTo>
                      <a:pt x="4026" y="2235"/>
                      <a:pt x="4862" y="2605"/>
                      <a:pt x="5328" y="3566"/>
                    </a:cubicBezTo>
                    <a:cubicBezTo>
                      <a:pt x="5444" y="3810"/>
                      <a:pt x="5232" y="4033"/>
                      <a:pt x="5033" y="4033"/>
                    </a:cubicBezTo>
                    <a:cubicBezTo>
                      <a:pt x="5009" y="4033"/>
                      <a:pt x="4989" y="4029"/>
                      <a:pt x="4968" y="4023"/>
                    </a:cubicBezTo>
                    <a:cubicBezTo>
                      <a:pt x="4927" y="4115"/>
                      <a:pt x="4875" y="4208"/>
                      <a:pt x="4811" y="4300"/>
                    </a:cubicBezTo>
                    <a:cubicBezTo>
                      <a:pt x="5163" y="4279"/>
                      <a:pt x="5520" y="4276"/>
                      <a:pt x="5873" y="4276"/>
                    </a:cubicBezTo>
                    <a:cubicBezTo>
                      <a:pt x="6054" y="4276"/>
                      <a:pt x="6236" y="4276"/>
                      <a:pt x="6417" y="4279"/>
                    </a:cubicBezTo>
                    <a:cubicBezTo>
                      <a:pt x="6417" y="4269"/>
                      <a:pt x="6417" y="4262"/>
                      <a:pt x="6421" y="4255"/>
                    </a:cubicBezTo>
                    <a:cubicBezTo>
                      <a:pt x="6493" y="3838"/>
                      <a:pt x="6842" y="3522"/>
                      <a:pt x="7267" y="3522"/>
                    </a:cubicBezTo>
                    <a:lnTo>
                      <a:pt x="7335" y="3522"/>
                    </a:lnTo>
                    <a:cubicBezTo>
                      <a:pt x="7356" y="3522"/>
                      <a:pt x="7376" y="3522"/>
                      <a:pt x="7400" y="3525"/>
                    </a:cubicBezTo>
                    <a:cubicBezTo>
                      <a:pt x="7383" y="3365"/>
                      <a:pt x="7367" y="3204"/>
                      <a:pt x="7349" y="3043"/>
                    </a:cubicBezTo>
                    <a:cubicBezTo>
                      <a:pt x="7243" y="2203"/>
                      <a:pt x="7075" y="1560"/>
                      <a:pt x="6825" y="1015"/>
                    </a:cubicBezTo>
                    <a:cubicBezTo>
                      <a:pt x="6688" y="714"/>
                      <a:pt x="6472" y="344"/>
                      <a:pt x="6160" y="11"/>
                    </a:cubicBezTo>
                    <a:close/>
                  </a:path>
                </a:pathLst>
              </a:custGeom>
              <a:solidFill>
                <a:srgbClr val="FFD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70;p19"/>
              <p:cNvSpPr/>
              <p:nvPr/>
            </p:nvSpPr>
            <p:spPr>
              <a:xfrm>
                <a:off x="1426175" y="1021034"/>
                <a:ext cx="897298" cy="347341"/>
              </a:xfrm>
              <a:custGeom>
                <a:avLst/>
                <a:gdLst/>
                <a:ahLst/>
                <a:cxnLst/>
                <a:rect l="l" t="t" r="r" b="b"/>
                <a:pathLst>
                  <a:path w="17763" h="6876" extrusionOk="0">
                    <a:moveTo>
                      <a:pt x="15005" y="18"/>
                    </a:moveTo>
                    <a:lnTo>
                      <a:pt x="15005" y="18"/>
                    </a:lnTo>
                    <a:cubicBezTo>
                      <a:pt x="15196" y="1220"/>
                      <a:pt x="15426" y="2553"/>
                      <a:pt x="15683" y="3765"/>
                    </a:cubicBezTo>
                    <a:cubicBezTo>
                      <a:pt x="15971" y="4602"/>
                      <a:pt x="16290" y="5420"/>
                      <a:pt x="16570" y="6266"/>
                    </a:cubicBezTo>
                    <a:cubicBezTo>
                      <a:pt x="16817" y="6112"/>
                      <a:pt x="17046" y="5938"/>
                      <a:pt x="17262" y="5745"/>
                    </a:cubicBezTo>
                    <a:cubicBezTo>
                      <a:pt x="17468" y="5002"/>
                      <a:pt x="17670" y="4064"/>
                      <a:pt x="17721" y="3098"/>
                    </a:cubicBezTo>
                    <a:cubicBezTo>
                      <a:pt x="17762" y="2378"/>
                      <a:pt x="17673" y="1457"/>
                      <a:pt x="17512" y="518"/>
                    </a:cubicBezTo>
                    <a:lnTo>
                      <a:pt x="17221" y="432"/>
                    </a:lnTo>
                    <a:cubicBezTo>
                      <a:pt x="16522" y="230"/>
                      <a:pt x="15810" y="100"/>
                      <a:pt x="15093" y="39"/>
                    </a:cubicBezTo>
                    <a:cubicBezTo>
                      <a:pt x="15070" y="31"/>
                      <a:pt x="15043" y="25"/>
                      <a:pt x="15005" y="18"/>
                    </a:cubicBezTo>
                    <a:close/>
                    <a:moveTo>
                      <a:pt x="16249" y="6009"/>
                    </a:moveTo>
                    <a:lnTo>
                      <a:pt x="16249" y="6009"/>
                    </a:lnTo>
                    <a:cubicBezTo>
                      <a:pt x="16290" y="6140"/>
                      <a:pt x="16331" y="6266"/>
                      <a:pt x="16372" y="6386"/>
                    </a:cubicBezTo>
                    <a:cubicBezTo>
                      <a:pt x="16393" y="6376"/>
                      <a:pt x="16413" y="6366"/>
                      <a:pt x="16434" y="6352"/>
                    </a:cubicBezTo>
                    <a:cubicBezTo>
                      <a:pt x="16368" y="6238"/>
                      <a:pt x="16306" y="6126"/>
                      <a:pt x="16249" y="6009"/>
                    </a:cubicBezTo>
                    <a:close/>
                    <a:moveTo>
                      <a:pt x="3439" y="1"/>
                    </a:moveTo>
                    <a:cubicBezTo>
                      <a:pt x="3378" y="1"/>
                      <a:pt x="3320" y="4"/>
                      <a:pt x="3169" y="11"/>
                    </a:cubicBezTo>
                    <a:cubicBezTo>
                      <a:pt x="2885" y="11"/>
                      <a:pt x="2381" y="39"/>
                      <a:pt x="2381" y="39"/>
                    </a:cubicBezTo>
                    <a:cubicBezTo>
                      <a:pt x="1655" y="97"/>
                      <a:pt x="932" y="227"/>
                      <a:pt x="223" y="432"/>
                    </a:cubicBezTo>
                    <a:lnTo>
                      <a:pt x="124" y="463"/>
                    </a:lnTo>
                    <a:cubicBezTo>
                      <a:pt x="93" y="470"/>
                      <a:pt x="62" y="480"/>
                      <a:pt x="32" y="491"/>
                    </a:cubicBezTo>
                    <a:cubicBezTo>
                      <a:pt x="11" y="693"/>
                      <a:pt x="0" y="891"/>
                      <a:pt x="0" y="1097"/>
                    </a:cubicBezTo>
                    <a:cubicBezTo>
                      <a:pt x="0" y="2546"/>
                      <a:pt x="79" y="5293"/>
                      <a:pt x="432" y="6194"/>
                    </a:cubicBezTo>
                    <a:cubicBezTo>
                      <a:pt x="473" y="6297"/>
                      <a:pt x="518" y="6396"/>
                      <a:pt x="562" y="6496"/>
                    </a:cubicBezTo>
                    <a:cubicBezTo>
                      <a:pt x="833" y="6650"/>
                      <a:pt x="1121" y="6780"/>
                      <a:pt x="1422" y="6876"/>
                    </a:cubicBezTo>
                    <a:cubicBezTo>
                      <a:pt x="1463" y="5677"/>
                      <a:pt x="1532" y="3522"/>
                      <a:pt x="1532" y="2508"/>
                    </a:cubicBezTo>
                    <a:cubicBezTo>
                      <a:pt x="1532" y="2508"/>
                      <a:pt x="2149" y="1614"/>
                      <a:pt x="3248" y="532"/>
                    </a:cubicBezTo>
                    <a:cubicBezTo>
                      <a:pt x="3169" y="398"/>
                      <a:pt x="3176" y="213"/>
                      <a:pt x="3344" y="107"/>
                    </a:cubicBezTo>
                    <a:cubicBezTo>
                      <a:pt x="3406" y="72"/>
                      <a:pt x="3467" y="35"/>
                      <a:pt x="3529" y="4"/>
                    </a:cubicBezTo>
                    <a:cubicBezTo>
                      <a:pt x="3495" y="1"/>
                      <a:pt x="3467" y="1"/>
                      <a:pt x="3439"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71;p19"/>
              <p:cNvSpPr/>
              <p:nvPr/>
            </p:nvSpPr>
            <p:spPr>
              <a:xfrm>
                <a:off x="2163911" y="1021539"/>
                <a:ext cx="99363" cy="320366"/>
              </a:xfrm>
              <a:custGeom>
                <a:avLst/>
                <a:gdLst/>
                <a:ahLst/>
                <a:cxnLst/>
                <a:rect l="l" t="t" r="r" b="b"/>
                <a:pathLst>
                  <a:path w="1967" h="6342" extrusionOk="0">
                    <a:moveTo>
                      <a:pt x="0" y="1"/>
                    </a:moveTo>
                    <a:cubicBezTo>
                      <a:pt x="65" y="470"/>
                      <a:pt x="144" y="936"/>
                      <a:pt x="233" y="1395"/>
                    </a:cubicBezTo>
                    <a:cubicBezTo>
                      <a:pt x="322" y="1851"/>
                      <a:pt x="421" y="2320"/>
                      <a:pt x="531" y="2793"/>
                    </a:cubicBezTo>
                    <a:cubicBezTo>
                      <a:pt x="613" y="2837"/>
                      <a:pt x="692" y="2882"/>
                      <a:pt x="771" y="2930"/>
                    </a:cubicBezTo>
                    <a:cubicBezTo>
                      <a:pt x="788" y="2944"/>
                      <a:pt x="805" y="2954"/>
                      <a:pt x="822" y="2968"/>
                    </a:cubicBezTo>
                    <a:cubicBezTo>
                      <a:pt x="674" y="2498"/>
                      <a:pt x="545" y="2019"/>
                      <a:pt x="442" y="1526"/>
                    </a:cubicBezTo>
                    <a:cubicBezTo>
                      <a:pt x="336" y="1015"/>
                      <a:pt x="254" y="508"/>
                      <a:pt x="192" y="1"/>
                    </a:cubicBezTo>
                    <a:close/>
                    <a:moveTo>
                      <a:pt x="908" y="3245"/>
                    </a:moveTo>
                    <a:cubicBezTo>
                      <a:pt x="887" y="3355"/>
                      <a:pt x="812" y="3450"/>
                      <a:pt x="712" y="3492"/>
                    </a:cubicBezTo>
                    <a:cubicBezTo>
                      <a:pt x="949" y="4358"/>
                      <a:pt x="1247" y="5218"/>
                      <a:pt x="1645" y="5999"/>
                    </a:cubicBezTo>
                    <a:cubicBezTo>
                      <a:pt x="1702" y="6116"/>
                      <a:pt x="1764" y="6228"/>
                      <a:pt x="1830" y="6342"/>
                    </a:cubicBezTo>
                    <a:cubicBezTo>
                      <a:pt x="1877" y="6315"/>
                      <a:pt x="1922" y="6287"/>
                      <a:pt x="1966" y="6256"/>
                    </a:cubicBezTo>
                    <a:cubicBezTo>
                      <a:pt x="1686" y="5410"/>
                      <a:pt x="1367" y="4592"/>
                      <a:pt x="1079" y="3755"/>
                    </a:cubicBezTo>
                    <a:cubicBezTo>
                      <a:pt x="1021" y="3588"/>
                      <a:pt x="962" y="3417"/>
                      <a:pt x="908" y="3245"/>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72;p19"/>
              <p:cNvSpPr/>
              <p:nvPr/>
            </p:nvSpPr>
            <p:spPr>
              <a:xfrm>
                <a:off x="1542614" y="1045989"/>
                <a:ext cx="81430" cy="85875"/>
              </a:xfrm>
              <a:custGeom>
                <a:avLst/>
                <a:gdLst/>
                <a:ahLst/>
                <a:cxnLst/>
                <a:rect l="l" t="t" r="r" b="b"/>
                <a:pathLst>
                  <a:path w="1612" h="1700" extrusionOk="0">
                    <a:moveTo>
                      <a:pt x="1611" y="0"/>
                    </a:moveTo>
                    <a:lnTo>
                      <a:pt x="1611" y="0"/>
                    </a:lnTo>
                    <a:cubicBezTo>
                      <a:pt x="1522" y="41"/>
                      <a:pt x="1433" y="89"/>
                      <a:pt x="1347" y="144"/>
                    </a:cubicBezTo>
                    <a:cubicBezTo>
                      <a:pt x="1296" y="174"/>
                      <a:pt x="1241" y="188"/>
                      <a:pt x="1193" y="188"/>
                    </a:cubicBezTo>
                    <a:cubicBezTo>
                      <a:pt x="1155" y="188"/>
                      <a:pt x="1121" y="182"/>
                      <a:pt x="1087" y="168"/>
                    </a:cubicBezTo>
                    <a:cubicBezTo>
                      <a:pt x="690" y="627"/>
                      <a:pt x="330" y="1120"/>
                      <a:pt x="21" y="1638"/>
                    </a:cubicBezTo>
                    <a:cubicBezTo>
                      <a:pt x="1" y="1665"/>
                      <a:pt x="29" y="1699"/>
                      <a:pt x="56" y="1699"/>
                    </a:cubicBezTo>
                    <a:cubicBezTo>
                      <a:pt x="66" y="1699"/>
                      <a:pt x="76" y="1695"/>
                      <a:pt x="83" y="1686"/>
                    </a:cubicBezTo>
                    <a:cubicBezTo>
                      <a:pt x="580" y="1096"/>
                      <a:pt x="1084" y="531"/>
                      <a:pt x="1611" y="0"/>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3;p19"/>
              <p:cNvSpPr/>
              <p:nvPr/>
            </p:nvSpPr>
            <p:spPr>
              <a:xfrm>
                <a:off x="2059191" y="1021034"/>
                <a:ext cx="109971" cy="34502"/>
              </a:xfrm>
              <a:custGeom>
                <a:avLst/>
                <a:gdLst/>
                <a:ahLst/>
                <a:cxnLst/>
                <a:rect l="l" t="t" r="r" b="b"/>
                <a:pathLst>
                  <a:path w="2177" h="683" extrusionOk="0">
                    <a:moveTo>
                      <a:pt x="1648" y="1"/>
                    </a:moveTo>
                    <a:cubicBezTo>
                      <a:pt x="1501" y="1"/>
                      <a:pt x="1354" y="4"/>
                      <a:pt x="1206" y="11"/>
                    </a:cubicBezTo>
                    <a:lnTo>
                      <a:pt x="1" y="11"/>
                    </a:lnTo>
                    <a:cubicBezTo>
                      <a:pt x="38" y="118"/>
                      <a:pt x="131" y="203"/>
                      <a:pt x="271" y="213"/>
                    </a:cubicBezTo>
                    <a:cubicBezTo>
                      <a:pt x="744" y="244"/>
                      <a:pt x="1179" y="391"/>
                      <a:pt x="1583" y="638"/>
                    </a:cubicBezTo>
                    <a:cubicBezTo>
                      <a:pt x="1638" y="668"/>
                      <a:pt x="1689" y="682"/>
                      <a:pt x="1740" y="682"/>
                    </a:cubicBezTo>
                    <a:cubicBezTo>
                      <a:pt x="2001" y="682"/>
                      <a:pt x="2176" y="282"/>
                      <a:pt x="1892" y="107"/>
                    </a:cubicBezTo>
                    <a:cubicBezTo>
                      <a:pt x="1830" y="69"/>
                      <a:pt x="1768" y="35"/>
                      <a:pt x="1703"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74;p19"/>
              <p:cNvSpPr/>
              <p:nvPr/>
            </p:nvSpPr>
            <p:spPr>
              <a:xfrm>
                <a:off x="1586210" y="1021236"/>
                <a:ext cx="104617" cy="34300"/>
              </a:xfrm>
              <a:custGeom>
                <a:avLst/>
                <a:gdLst/>
                <a:ahLst/>
                <a:cxnLst/>
                <a:rect l="l" t="t" r="r" b="b"/>
                <a:pathLst>
                  <a:path w="2071" h="679" extrusionOk="0">
                    <a:moveTo>
                      <a:pt x="361" y="0"/>
                    </a:moveTo>
                    <a:cubicBezTo>
                      <a:pt x="299" y="31"/>
                      <a:pt x="238" y="68"/>
                      <a:pt x="176" y="103"/>
                    </a:cubicBezTo>
                    <a:cubicBezTo>
                      <a:pt x="8" y="209"/>
                      <a:pt x="1" y="394"/>
                      <a:pt x="80" y="528"/>
                    </a:cubicBezTo>
                    <a:cubicBezTo>
                      <a:pt x="114" y="582"/>
                      <a:pt x="165" y="631"/>
                      <a:pt x="224" y="658"/>
                    </a:cubicBezTo>
                    <a:cubicBezTo>
                      <a:pt x="258" y="672"/>
                      <a:pt x="292" y="678"/>
                      <a:pt x="330" y="678"/>
                    </a:cubicBezTo>
                    <a:cubicBezTo>
                      <a:pt x="378" y="678"/>
                      <a:pt x="433" y="664"/>
                      <a:pt x="484" y="634"/>
                    </a:cubicBezTo>
                    <a:cubicBezTo>
                      <a:pt x="570" y="579"/>
                      <a:pt x="659" y="531"/>
                      <a:pt x="748" y="490"/>
                    </a:cubicBezTo>
                    <a:cubicBezTo>
                      <a:pt x="1077" y="329"/>
                      <a:pt x="1427" y="233"/>
                      <a:pt x="1797" y="209"/>
                    </a:cubicBezTo>
                    <a:cubicBezTo>
                      <a:pt x="1940" y="199"/>
                      <a:pt x="2029" y="114"/>
                      <a:pt x="2070" y="7"/>
                    </a:cubicBezTo>
                    <a:lnTo>
                      <a:pt x="539" y="7"/>
                    </a:lnTo>
                    <a:cubicBezTo>
                      <a:pt x="456" y="3"/>
                      <a:pt x="402" y="0"/>
                      <a:pt x="361" y="0"/>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75;p19"/>
              <p:cNvSpPr/>
              <p:nvPr/>
            </p:nvSpPr>
            <p:spPr>
              <a:xfrm>
                <a:off x="1527055" y="1237041"/>
                <a:ext cx="706957" cy="141745"/>
              </a:xfrm>
              <a:custGeom>
                <a:avLst/>
                <a:gdLst/>
                <a:ahLst/>
                <a:cxnLst/>
                <a:rect l="l" t="t" r="r" b="b"/>
                <a:pathLst>
                  <a:path w="13995" h="2806" extrusionOk="0">
                    <a:moveTo>
                      <a:pt x="5297" y="0"/>
                    </a:moveTo>
                    <a:cubicBezTo>
                      <a:pt x="4944" y="0"/>
                      <a:pt x="4587" y="3"/>
                      <a:pt x="4235" y="24"/>
                    </a:cubicBezTo>
                    <a:cubicBezTo>
                      <a:pt x="3954" y="418"/>
                      <a:pt x="3430" y="774"/>
                      <a:pt x="2783" y="774"/>
                    </a:cubicBezTo>
                    <a:lnTo>
                      <a:pt x="2751" y="774"/>
                    </a:lnTo>
                    <a:cubicBezTo>
                      <a:pt x="2385" y="767"/>
                      <a:pt x="2056" y="585"/>
                      <a:pt x="1806" y="335"/>
                    </a:cubicBezTo>
                    <a:cubicBezTo>
                      <a:pt x="1230" y="466"/>
                      <a:pt x="679" y="685"/>
                      <a:pt x="296" y="1124"/>
                    </a:cubicBezTo>
                    <a:cubicBezTo>
                      <a:pt x="14" y="1449"/>
                      <a:pt x="0" y="1973"/>
                      <a:pt x="296" y="2295"/>
                    </a:cubicBezTo>
                    <a:cubicBezTo>
                      <a:pt x="508" y="2528"/>
                      <a:pt x="761" y="2689"/>
                      <a:pt x="1031" y="2805"/>
                    </a:cubicBezTo>
                    <a:lnTo>
                      <a:pt x="1693" y="2805"/>
                    </a:lnTo>
                    <a:cubicBezTo>
                      <a:pt x="3762" y="2805"/>
                      <a:pt x="5482" y="1962"/>
                      <a:pt x="5841" y="3"/>
                    </a:cubicBezTo>
                    <a:cubicBezTo>
                      <a:pt x="5660" y="0"/>
                      <a:pt x="5478" y="0"/>
                      <a:pt x="5297" y="0"/>
                    </a:cubicBezTo>
                    <a:close/>
                    <a:moveTo>
                      <a:pt x="7613" y="21"/>
                    </a:moveTo>
                    <a:lnTo>
                      <a:pt x="7613" y="21"/>
                    </a:lnTo>
                    <a:cubicBezTo>
                      <a:pt x="7975" y="1970"/>
                      <a:pt x="9692" y="2805"/>
                      <a:pt x="11754" y="2805"/>
                    </a:cubicBezTo>
                    <a:cubicBezTo>
                      <a:pt x="12408" y="2805"/>
                      <a:pt x="13035" y="2689"/>
                      <a:pt x="13614" y="2470"/>
                    </a:cubicBezTo>
                    <a:cubicBezTo>
                      <a:pt x="13994" y="1699"/>
                      <a:pt x="13857" y="678"/>
                      <a:pt x="12829" y="455"/>
                    </a:cubicBezTo>
                    <a:cubicBezTo>
                      <a:pt x="12514" y="391"/>
                      <a:pt x="12196" y="332"/>
                      <a:pt x="11877" y="284"/>
                    </a:cubicBezTo>
                    <a:cubicBezTo>
                      <a:pt x="11624" y="562"/>
                      <a:pt x="11278" y="767"/>
                      <a:pt x="10884" y="774"/>
                    </a:cubicBezTo>
                    <a:lnTo>
                      <a:pt x="10853" y="774"/>
                    </a:lnTo>
                    <a:cubicBezTo>
                      <a:pt x="10230" y="774"/>
                      <a:pt x="9719" y="446"/>
                      <a:pt x="9431" y="65"/>
                    </a:cubicBezTo>
                    <a:cubicBezTo>
                      <a:pt x="8825" y="38"/>
                      <a:pt x="8219" y="27"/>
                      <a:pt x="7613" y="21"/>
                    </a:cubicBezTo>
                    <a:close/>
                  </a:path>
                </a:pathLst>
              </a:custGeom>
              <a:solidFill>
                <a:srgbClr val="F9C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76;p19"/>
              <p:cNvSpPr/>
              <p:nvPr/>
            </p:nvSpPr>
            <p:spPr>
              <a:xfrm>
                <a:off x="1809137" y="1021539"/>
                <a:ext cx="73247" cy="179682"/>
              </a:xfrm>
              <a:custGeom>
                <a:avLst/>
                <a:gdLst/>
                <a:ahLst/>
                <a:cxnLst/>
                <a:rect l="l" t="t" r="r" b="b"/>
                <a:pathLst>
                  <a:path w="1450" h="3557" extrusionOk="0">
                    <a:moveTo>
                      <a:pt x="0" y="1"/>
                    </a:moveTo>
                    <a:cubicBezTo>
                      <a:pt x="312" y="334"/>
                      <a:pt x="528" y="704"/>
                      <a:pt x="665" y="1005"/>
                    </a:cubicBezTo>
                    <a:cubicBezTo>
                      <a:pt x="915" y="1550"/>
                      <a:pt x="1083" y="2193"/>
                      <a:pt x="1189" y="3033"/>
                    </a:cubicBezTo>
                    <a:cubicBezTo>
                      <a:pt x="1207" y="3194"/>
                      <a:pt x="1223" y="3355"/>
                      <a:pt x="1240" y="3515"/>
                    </a:cubicBezTo>
                    <a:cubicBezTo>
                      <a:pt x="1313" y="3519"/>
                      <a:pt x="1381" y="3536"/>
                      <a:pt x="1449" y="3556"/>
                    </a:cubicBezTo>
                    <a:cubicBezTo>
                      <a:pt x="1433" y="3372"/>
                      <a:pt x="1412" y="3191"/>
                      <a:pt x="1392" y="3009"/>
                    </a:cubicBezTo>
                    <a:cubicBezTo>
                      <a:pt x="1323" y="2467"/>
                      <a:pt x="1193" y="1659"/>
                      <a:pt x="850" y="919"/>
                    </a:cubicBezTo>
                    <a:cubicBezTo>
                      <a:pt x="723" y="645"/>
                      <a:pt x="538" y="313"/>
                      <a:pt x="271"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77;p19"/>
              <p:cNvSpPr/>
              <p:nvPr/>
            </p:nvSpPr>
            <p:spPr>
              <a:xfrm>
                <a:off x="1592827" y="1164146"/>
                <a:ext cx="156142" cy="112042"/>
              </a:xfrm>
              <a:custGeom>
                <a:avLst/>
                <a:gdLst/>
                <a:ahLst/>
                <a:cxnLst/>
                <a:rect l="l" t="t" r="r" b="b"/>
                <a:pathLst>
                  <a:path w="3091" h="2218" extrusionOk="0">
                    <a:moveTo>
                      <a:pt x="1182" y="1"/>
                    </a:moveTo>
                    <a:cubicBezTo>
                      <a:pt x="843" y="8"/>
                      <a:pt x="490" y="83"/>
                      <a:pt x="154" y="203"/>
                    </a:cubicBezTo>
                    <a:cubicBezTo>
                      <a:pt x="66" y="364"/>
                      <a:pt x="17" y="535"/>
                      <a:pt x="11" y="703"/>
                    </a:cubicBezTo>
                    <a:cubicBezTo>
                      <a:pt x="1" y="1035"/>
                      <a:pt x="192" y="1460"/>
                      <a:pt x="504" y="1778"/>
                    </a:cubicBezTo>
                    <a:cubicBezTo>
                      <a:pt x="754" y="2028"/>
                      <a:pt x="1083" y="2210"/>
                      <a:pt x="1449" y="2217"/>
                    </a:cubicBezTo>
                    <a:lnTo>
                      <a:pt x="1481" y="2217"/>
                    </a:lnTo>
                    <a:cubicBezTo>
                      <a:pt x="2128" y="2217"/>
                      <a:pt x="2652" y="1861"/>
                      <a:pt x="2933" y="1467"/>
                    </a:cubicBezTo>
                    <a:cubicBezTo>
                      <a:pt x="2997" y="1375"/>
                      <a:pt x="3049" y="1282"/>
                      <a:pt x="3090" y="1190"/>
                    </a:cubicBezTo>
                    <a:cubicBezTo>
                      <a:pt x="3022" y="1173"/>
                      <a:pt x="2964" y="1124"/>
                      <a:pt x="2923" y="1042"/>
                    </a:cubicBezTo>
                    <a:cubicBezTo>
                      <a:pt x="2803" y="792"/>
                      <a:pt x="2652" y="590"/>
                      <a:pt x="2480" y="439"/>
                    </a:cubicBezTo>
                    <a:lnTo>
                      <a:pt x="2480" y="439"/>
                    </a:lnTo>
                    <a:cubicBezTo>
                      <a:pt x="2563" y="621"/>
                      <a:pt x="2586" y="830"/>
                      <a:pt x="2532" y="1039"/>
                    </a:cubicBezTo>
                    <a:cubicBezTo>
                      <a:pt x="2429" y="1464"/>
                      <a:pt x="2049" y="1745"/>
                      <a:pt x="1631" y="1745"/>
                    </a:cubicBezTo>
                    <a:cubicBezTo>
                      <a:pt x="1555" y="1745"/>
                      <a:pt x="1481" y="1737"/>
                      <a:pt x="1405" y="1717"/>
                    </a:cubicBezTo>
                    <a:cubicBezTo>
                      <a:pt x="908" y="1593"/>
                      <a:pt x="603" y="1087"/>
                      <a:pt x="727" y="590"/>
                    </a:cubicBezTo>
                    <a:cubicBezTo>
                      <a:pt x="795" y="327"/>
                      <a:pt x="963" y="121"/>
                      <a:pt x="1182" y="1"/>
                    </a:cubicBezTo>
                    <a:close/>
                  </a:path>
                </a:pathLst>
              </a:custGeom>
              <a:solidFill>
                <a:srgbClr val="FFFD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78;p19"/>
              <p:cNvSpPr/>
              <p:nvPr/>
            </p:nvSpPr>
            <p:spPr>
              <a:xfrm>
                <a:off x="1623289" y="1163994"/>
                <a:ext cx="100222" cy="88300"/>
              </a:xfrm>
              <a:custGeom>
                <a:avLst/>
                <a:gdLst/>
                <a:ahLst/>
                <a:cxnLst/>
                <a:rect l="l" t="t" r="r" b="b"/>
                <a:pathLst>
                  <a:path w="1984" h="1748" extrusionOk="0">
                    <a:moveTo>
                      <a:pt x="641" y="1"/>
                    </a:moveTo>
                    <a:cubicBezTo>
                      <a:pt x="620" y="1"/>
                      <a:pt x="600" y="1"/>
                      <a:pt x="579" y="4"/>
                    </a:cubicBezTo>
                    <a:cubicBezTo>
                      <a:pt x="360" y="124"/>
                      <a:pt x="192" y="330"/>
                      <a:pt x="124" y="593"/>
                    </a:cubicBezTo>
                    <a:cubicBezTo>
                      <a:pt x="0" y="1090"/>
                      <a:pt x="305" y="1596"/>
                      <a:pt x="802" y="1720"/>
                    </a:cubicBezTo>
                    <a:cubicBezTo>
                      <a:pt x="878" y="1740"/>
                      <a:pt x="952" y="1748"/>
                      <a:pt x="1028" y="1748"/>
                    </a:cubicBezTo>
                    <a:cubicBezTo>
                      <a:pt x="1446" y="1748"/>
                      <a:pt x="1826" y="1467"/>
                      <a:pt x="1929" y="1042"/>
                    </a:cubicBezTo>
                    <a:cubicBezTo>
                      <a:pt x="1983" y="833"/>
                      <a:pt x="1960" y="624"/>
                      <a:pt x="1877" y="442"/>
                    </a:cubicBezTo>
                    <a:cubicBezTo>
                      <a:pt x="1531" y="127"/>
                      <a:pt x="1100" y="1"/>
                      <a:pt x="641"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79;p19"/>
              <p:cNvSpPr/>
              <p:nvPr/>
            </p:nvSpPr>
            <p:spPr>
              <a:xfrm>
                <a:off x="1525995" y="1133887"/>
                <a:ext cx="247018" cy="90876"/>
              </a:xfrm>
              <a:custGeom>
                <a:avLst/>
                <a:gdLst/>
                <a:ahLst/>
                <a:cxnLst/>
                <a:rect l="l" t="t" r="r" b="b"/>
                <a:pathLst>
                  <a:path w="4890" h="1799" extrusionOk="0">
                    <a:moveTo>
                      <a:pt x="2578" y="1"/>
                    </a:moveTo>
                    <a:cubicBezTo>
                      <a:pt x="1786" y="1"/>
                      <a:pt x="950" y="288"/>
                      <a:pt x="279" y="706"/>
                    </a:cubicBezTo>
                    <a:cubicBezTo>
                      <a:pt x="1" y="884"/>
                      <a:pt x="173" y="1285"/>
                      <a:pt x="433" y="1285"/>
                    </a:cubicBezTo>
                    <a:cubicBezTo>
                      <a:pt x="481" y="1285"/>
                      <a:pt x="535" y="1268"/>
                      <a:pt x="587" y="1237"/>
                    </a:cubicBezTo>
                    <a:cubicBezTo>
                      <a:pt x="858" y="1065"/>
                      <a:pt x="1163" y="915"/>
                      <a:pt x="1477" y="802"/>
                    </a:cubicBezTo>
                    <a:cubicBezTo>
                      <a:pt x="1813" y="682"/>
                      <a:pt x="2166" y="607"/>
                      <a:pt x="2505" y="600"/>
                    </a:cubicBezTo>
                    <a:cubicBezTo>
                      <a:pt x="2526" y="597"/>
                      <a:pt x="2546" y="597"/>
                      <a:pt x="2567" y="597"/>
                    </a:cubicBezTo>
                    <a:cubicBezTo>
                      <a:pt x="3026" y="597"/>
                      <a:pt x="3457" y="723"/>
                      <a:pt x="3803" y="1038"/>
                    </a:cubicBezTo>
                    <a:cubicBezTo>
                      <a:pt x="3975" y="1189"/>
                      <a:pt x="4126" y="1391"/>
                      <a:pt x="4246" y="1641"/>
                    </a:cubicBezTo>
                    <a:cubicBezTo>
                      <a:pt x="4287" y="1723"/>
                      <a:pt x="4345" y="1772"/>
                      <a:pt x="4413" y="1789"/>
                    </a:cubicBezTo>
                    <a:cubicBezTo>
                      <a:pt x="4434" y="1795"/>
                      <a:pt x="4454" y="1799"/>
                      <a:pt x="4478" y="1799"/>
                    </a:cubicBezTo>
                    <a:cubicBezTo>
                      <a:pt x="4677" y="1799"/>
                      <a:pt x="4889" y="1576"/>
                      <a:pt x="4773" y="1332"/>
                    </a:cubicBezTo>
                    <a:cubicBezTo>
                      <a:pt x="4307" y="371"/>
                      <a:pt x="3471" y="1"/>
                      <a:pt x="2578"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0;p19"/>
              <p:cNvSpPr/>
              <p:nvPr/>
            </p:nvSpPr>
            <p:spPr>
              <a:xfrm>
                <a:off x="1994127" y="1164146"/>
                <a:ext cx="155940" cy="112042"/>
              </a:xfrm>
              <a:custGeom>
                <a:avLst/>
                <a:gdLst/>
                <a:ahLst/>
                <a:cxnLst/>
                <a:rect l="l" t="t" r="r" b="b"/>
                <a:pathLst>
                  <a:path w="3087" h="2218" extrusionOk="0">
                    <a:moveTo>
                      <a:pt x="1844" y="1"/>
                    </a:moveTo>
                    <a:cubicBezTo>
                      <a:pt x="2094" y="114"/>
                      <a:pt x="2288" y="336"/>
                      <a:pt x="2361" y="624"/>
                    </a:cubicBezTo>
                    <a:cubicBezTo>
                      <a:pt x="2487" y="1121"/>
                      <a:pt x="2182" y="1628"/>
                      <a:pt x="1686" y="1751"/>
                    </a:cubicBezTo>
                    <a:cubicBezTo>
                      <a:pt x="1610" y="1769"/>
                      <a:pt x="1535" y="1778"/>
                      <a:pt x="1460" y="1778"/>
                    </a:cubicBezTo>
                    <a:cubicBezTo>
                      <a:pt x="1042" y="1778"/>
                      <a:pt x="661" y="1498"/>
                      <a:pt x="559" y="1073"/>
                    </a:cubicBezTo>
                    <a:cubicBezTo>
                      <a:pt x="500" y="840"/>
                      <a:pt x="535" y="607"/>
                      <a:pt x="638" y="412"/>
                    </a:cubicBezTo>
                    <a:lnTo>
                      <a:pt x="638" y="412"/>
                    </a:lnTo>
                    <a:cubicBezTo>
                      <a:pt x="456" y="569"/>
                      <a:pt x="295" y="775"/>
                      <a:pt x="165" y="1042"/>
                    </a:cubicBezTo>
                    <a:cubicBezTo>
                      <a:pt x="124" y="1124"/>
                      <a:pt x="65" y="1173"/>
                      <a:pt x="0" y="1190"/>
                    </a:cubicBezTo>
                    <a:cubicBezTo>
                      <a:pt x="41" y="1296"/>
                      <a:pt x="106" y="1402"/>
                      <a:pt x="185" y="1508"/>
                    </a:cubicBezTo>
                    <a:cubicBezTo>
                      <a:pt x="473" y="1889"/>
                      <a:pt x="984" y="2217"/>
                      <a:pt x="1607" y="2217"/>
                    </a:cubicBezTo>
                    <a:lnTo>
                      <a:pt x="1638" y="2217"/>
                    </a:lnTo>
                    <a:cubicBezTo>
                      <a:pt x="2032" y="2210"/>
                      <a:pt x="2378" y="2005"/>
                      <a:pt x="2631" y="1727"/>
                    </a:cubicBezTo>
                    <a:cubicBezTo>
                      <a:pt x="2916" y="1419"/>
                      <a:pt x="3087" y="1018"/>
                      <a:pt x="3077" y="703"/>
                    </a:cubicBezTo>
                    <a:cubicBezTo>
                      <a:pt x="3069" y="535"/>
                      <a:pt x="3025" y="364"/>
                      <a:pt x="2936" y="206"/>
                    </a:cubicBezTo>
                    <a:cubicBezTo>
                      <a:pt x="2576" y="80"/>
                      <a:pt x="2203" y="1"/>
                      <a:pt x="1844" y="1"/>
                    </a:cubicBezTo>
                    <a:close/>
                  </a:path>
                </a:pathLst>
              </a:custGeom>
              <a:solidFill>
                <a:srgbClr val="FFFD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1;p19"/>
              <p:cNvSpPr/>
              <p:nvPr/>
            </p:nvSpPr>
            <p:spPr>
              <a:xfrm>
                <a:off x="2019385" y="1164146"/>
                <a:ext cx="100424" cy="89866"/>
              </a:xfrm>
              <a:custGeom>
                <a:avLst/>
                <a:gdLst/>
                <a:ahLst/>
                <a:cxnLst/>
                <a:rect l="l" t="t" r="r" b="b"/>
                <a:pathLst>
                  <a:path w="1988" h="1779" extrusionOk="0">
                    <a:moveTo>
                      <a:pt x="1344" y="1"/>
                    </a:moveTo>
                    <a:cubicBezTo>
                      <a:pt x="898" y="1"/>
                      <a:pt x="480" y="121"/>
                      <a:pt x="138" y="412"/>
                    </a:cubicBezTo>
                    <a:cubicBezTo>
                      <a:pt x="35" y="607"/>
                      <a:pt x="0" y="840"/>
                      <a:pt x="59" y="1073"/>
                    </a:cubicBezTo>
                    <a:cubicBezTo>
                      <a:pt x="161" y="1498"/>
                      <a:pt x="542" y="1778"/>
                      <a:pt x="960" y="1778"/>
                    </a:cubicBezTo>
                    <a:cubicBezTo>
                      <a:pt x="1035" y="1778"/>
                      <a:pt x="1110" y="1769"/>
                      <a:pt x="1186" y="1751"/>
                    </a:cubicBezTo>
                    <a:cubicBezTo>
                      <a:pt x="1682" y="1628"/>
                      <a:pt x="1987" y="1121"/>
                      <a:pt x="1861" y="624"/>
                    </a:cubicBezTo>
                    <a:cubicBezTo>
                      <a:pt x="1788" y="336"/>
                      <a:pt x="1594" y="114"/>
                      <a:pt x="1344"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2;p19"/>
              <p:cNvSpPr/>
              <p:nvPr/>
            </p:nvSpPr>
            <p:spPr>
              <a:xfrm>
                <a:off x="1969930" y="1133887"/>
                <a:ext cx="240906" cy="90876"/>
              </a:xfrm>
              <a:custGeom>
                <a:avLst/>
                <a:gdLst/>
                <a:ahLst/>
                <a:cxnLst/>
                <a:rect l="l" t="t" r="r" b="b"/>
                <a:pathLst>
                  <a:path w="4769" h="1799" extrusionOk="0">
                    <a:moveTo>
                      <a:pt x="2312" y="1"/>
                    </a:moveTo>
                    <a:cubicBezTo>
                      <a:pt x="1418" y="1"/>
                      <a:pt x="582" y="371"/>
                      <a:pt x="116" y="1332"/>
                    </a:cubicBezTo>
                    <a:cubicBezTo>
                      <a:pt x="0" y="1576"/>
                      <a:pt x="212" y="1799"/>
                      <a:pt x="411" y="1799"/>
                    </a:cubicBezTo>
                    <a:cubicBezTo>
                      <a:pt x="435" y="1799"/>
                      <a:pt x="456" y="1795"/>
                      <a:pt x="479" y="1789"/>
                    </a:cubicBezTo>
                    <a:cubicBezTo>
                      <a:pt x="544" y="1772"/>
                      <a:pt x="603" y="1723"/>
                      <a:pt x="644" y="1641"/>
                    </a:cubicBezTo>
                    <a:cubicBezTo>
                      <a:pt x="774" y="1374"/>
                      <a:pt x="935" y="1168"/>
                      <a:pt x="1117" y="1011"/>
                    </a:cubicBezTo>
                    <a:cubicBezTo>
                      <a:pt x="1459" y="720"/>
                      <a:pt x="1877" y="600"/>
                      <a:pt x="2323" y="600"/>
                    </a:cubicBezTo>
                    <a:cubicBezTo>
                      <a:pt x="2682" y="600"/>
                      <a:pt x="3055" y="679"/>
                      <a:pt x="3415" y="805"/>
                    </a:cubicBezTo>
                    <a:cubicBezTo>
                      <a:pt x="3730" y="915"/>
                      <a:pt x="4032" y="1065"/>
                      <a:pt x="4302" y="1237"/>
                    </a:cubicBezTo>
                    <a:cubicBezTo>
                      <a:pt x="4357" y="1268"/>
                      <a:pt x="4408" y="1285"/>
                      <a:pt x="4460" y="1285"/>
                    </a:cubicBezTo>
                    <a:cubicBezTo>
                      <a:pt x="4491" y="1285"/>
                      <a:pt x="4522" y="1278"/>
                      <a:pt x="4552" y="1268"/>
                    </a:cubicBezTo>
                    <a:cubicBezTo>
                      <a:pt x="4652" y="1226"/>
                      <a:pt x="4727" y="1131"/>
                      <a:pt x="4748" y="1021"/>
                    </a:cubicBezTo>
                    <a:cubicBezTo>
                      <a:pt x="4769" y="926"/>
                      <a:pt x="4745" y="823"/>
                      <a:pt x="4662" y="744"/>
                    </a:cubicBezTo>
                    <a:cubicBezTo>
                      <a:pt x="4645" y="730"/>
                      <a:pt x="4628" y="720"/>
                      <a:pt x="4611" y="706"/>
                    </a:cubicBezTo>
                    <a:cubicBezTo>
                      <a:pt x="4532" y="658"/>
                      <a:pt x="4453" y="613"/>
                      <a:pt x="4371" y="569"/>
                    </a:cubicBezTo>
                    <a:cubicBezTo>
                      <a:pt x="3747" y="227"/>
                      <a:pt x="3011" y="1"/>
                      <a:pt x="2312"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3;p19"/>
              <p:cNvSpPr/>
              <p:nvPr/>
            </p:nvSpPr>
            <p:spPr>
              <a:xfrm>
                <a:off x="2328139" y="3065773"/>
                <a:ext cx="136896" cy="700390"/>
              </a:xfrm>
              <a:custGeom>
                <a:avLst/>
                <a:gdLst/>
                <a:ahLst/>
                <a:cxnLst/>
                <a:rect l="l" t="t" r="r" b="b"/>
                <a:pathLst>
                  <a:path w="2710" h="13865" extrusionOk="0">
                    <a:moveTo>
                      <a:pt x="2607" y="1"/>
                    </a:moveTo>
                    <a:cubicBezTo>
                      <a:pt x="2552" y="4842"/>
                      <a:pt x="2418" y="12131"/>
                      <a:pt x="2278" y="12474"/>
                    </a:cubicBezTo>
                    <a:cubicBezTo>
                      <a:pt x="1918" y="12731"/>
                      <a:pt x="1182" y="13255"/>
                      <a:pt x="0" y="13772"/>
                    </a:cubicBezTo>
                    <a:lnTo>
                      <a:pt x="41" y="13865"/>
                    </a:lnTo>
                    <a:cubicBezTo>
                      <a:pt x="1240" y="13340"/>
                      <a:pt x="1986" y="12809"/>
                      <a:pt x="2343" y="12553"/>
                    </a:cubicBezTo>
                    <a:cubicBezTo>
                      <a:pt x="2552" y="12406"/>
                      <a:pt x="2675" y="2910"/>
                      <a:pt x="2710"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84;p19"/>
            <p:cNvSpPr/>
            <p:nvPr/>
          </p:nvSpPr>
          <p:spPr>
            <a:xfrm>
              <a:off x="8289475" y="1862450"/>
              <a:ext cx="88200" cy="88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5;p19"/>
            <p:cNvSpPr/>
            <p:nvPr/>
          </p:nvSpPr>
          <p:spPr>
            <a:xfrm>
              <a:off x="9005675" y="1862450"/>
              <a:ext cx="88200" cy="88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CuadroTexto 9"/>
          <p:cNvSpPr txBox="1"/>
          <p:nvPr/>
        </p:nvSpPr>
        <p:spPr>
          <a:xfrm>
            <a:off x="1136610" y="2009466"/>
            <a:ext cx="442422" cy="584775"/>
          </a:xfrm>
          <a:prstGeom prst="rect">
            <a:avLst/>
          </a:prstGeom>
          <a:noFill/>
        </p:spPr>
        <p:txBody>
          <a:bodyPr wrap="square" rtlCol="0">
            <a:spAutoFit/>
          </a:bodyPr>
          <a:lstStyle/>
          <a:p>
            <a:r>
              <a:rPr lang="es-EC" sz="3200" b="1" dirty="0">
                <a:latin typeface="Calibri Light" panose="020F0302020204030204" pitchFamily="34" charset="0"/>
                <a:cs typeface="Calibri Light" panose="020F0302020204030204" pitchFamily="34" charset="0"/>
              </a:rPr>
              <a:t>?</a:t>
            </a:r>
          </a:p>
        </p:txBody>
      </p:sp>
      <p:sp>
        <p:nvSpPr>
          <p:cNvPr id="11" name="Rectángulo 10"/>
          <p:cNvSpPr/>
          <p:nvPr/>
        </p:nvSpPr>
        <p:spPr>
          <a:xfrm>
            <a:off x="1615496" y="1822021"/>
            <a:ext cx="2823751" cy="1302921"/>
          </a:xfrm>
          <a:prstGeom prst="rect">
            <a:avLst/>
          </a:prstGeom>
        </p:spPr>
        <p:txBody>
          <a:bodyPr wrap="square">
            <a:spAutoFit/>
          </a:bodyPr>
          <a:lstStyle/>
          <a:p>
            <a:pPr>
              <a:spcAft>
                <a:spcPts val="800"/>
              </a:spcAft>
            </a:pPr>
            <a:r>
              <a:rPr lang="es-EC" sz="1200" b="1" dirty="0">
                <a:latin typeface="Calibri Light" panose="020F0302020204030204" pitchFamily="34" charset="0"/>
                <a:ea typeface="Calibri" panose="020F0502020204030204" pitchFamily="34" charset="0"/>
                <a:cs typeface="Calibri Light" panose="020F0302020204030204" pitchFamily="34" charset="0"/>
              </a:rPr>
              <a:t>Ho: </a:t>
            </a:r>
            <a:r>
              <a:rPr lang="es-EC" sz="1200" dirty="0">
                <a:latin typeface="Calibri Light" panose="020F0302020204030204" pitchFamily="34" charset="0"/>
                <a:ea typeface="Calibri" panose="020F0502020204030204" pitchFamily="34" charset="0"/>
                <a:cs typeface="Calibri Light" panose="020F0302020204030204" pitchFamily="34" charset="0"/>
              </a:rPr>
              <a:t>La especie de tilapia no influye en la bioconservación con bacterias ácido lácticas.</a:t>
            </a:r>
            <a:endParaRPr lang="en-US" sz="1200" dirty="0">
              <a:latin typeface="Calibri Light" panose="020F0302020204030204" pitchFamily="34" charset="0"/>
              <a:ea typeface="Calibri" panose="020F0502020204030204" pitchFamily="34" charset="0"/>
              <a:cs typeface="Calibri Light" panose="020F0302020204030204" pitchFamily="34" charset="0"/>
            </a:endParaRPr>
          </a:p>
          <a:p>
            <a:pPr>
              <a:spcAft>
                <a:spcPts val="800"/>
              </a:spcAft>
            </a:pPr>
            <a:r>
              <a:rPr lang="es-EC" sz="1200" b="1" dirty="0">
                <a:latin typeface="Calibri Light" panose="020F0302020204030204" pitchFamily="34" charset="0"/>
                <a:ea typeface="Calibri" panose="020F0502020204030204" pitchFamily="34" charset="0"/>
                <a:cs typeface="Calibri Light" panose="020F0302020204030204" pitchFamily="34" charset="0"/>
              </a:rPr>
              <a:t>Ha: </a:t>
            </a:r>
            <a:r>
              <a:rPr lang="es-EC" sz="1200" dirty="0">
                <a:latin typeface="Calibri Light" panose="020F0302020204030204" pitchFamily="34" charset="0"/>
                <a:ea typeface="Calibri" panose="020F0502020204030204" pitchFamily="34" charset="0"/>
                <a:cs typeface="Calibri Light" panose="020F0302020204030204" pitchFamily="34" charset="0"/>
              </a:rPr>
              <a:t>La especie de tilapia influye en la bioconservación con bacterias ácido lácticas.</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12" name="Rectángulo 11"/>
          <p:cNvSpPr/>
          <p:nvPr/>
        </p:nvSpPr>
        <p:spPr>
          <a:xfrm>
            <a:off x="4998572" y="1733174"/>
            <a:ext cx="2975176" cy="1672253"/>
          </a:xfrm>
          <a:prstGeom prst="rect">
            <a:avLst/>
          </a:prstGeom>
        </p:spPr>
        <p:txBody>
          <a:bodyPr wrap="square">
            <a:spAutoFit/>
          </a:bodyPr>
          <a:lstStyle/>
          <a:p>
            <a:pPr>
              <a:spcAft>
                <a:spcPts val="800"/>
              </a:spcAft>
            </a:pPr>
            <a:r>
              <a:rPr lang="es-EC" sz="1200" b="1" dirty="0">
                <a:latin typeface="Calibri Light" panose="020F0302020204030204" pitchFamily="34" charset="0"/>
                <a:ea typeface="Calibri" panose="020F0502020204030204" pitchFamily="34" charset="0"/>
                <a:cs typeface="Calibri Light" panose="020F0302020204030204" pitchFamily="34" charset="0"/>
              </a:rPr>
              <a:t>Ho: </a:t>
            </a:r>
            <a:r>
              <a:rPr lang="es-EC" sz="1200" dirty="0">
                <a:latin typeface="Calibri Light" panose="020F0302020204030204" pitchFamily="34" charset="0"/>
                <a:ea typeface="Calibri" panose="020F0502020204030204" pitchFamily="34" charset="0"/>
                <a:cs typeface="Calibri Light" panose="020F0302020204030204" pitchFamily="34" charset="0"/>
              </a:rPr>
              <a:t>La aplicación de las bacterias ácido lácticas con distintas concentraciones de cloruro de sodio no influyen en la bioconservación de la carne de tilapia.</a:t>
            </a:r>
            <a:endParaRPr lang="en-US" sz="1200" dirty="0">
              <a:latin typeface="Calibri Light" panose="020F0302020204030204" pitchFamily="34" charset="0"/>
              <a:ea typeface="Calibri" panose="020F0502020204030204" pitchFamily="34" charset="0"/>
              <a:cs typeface="Calibri Light" panose="020F0302020204030204" pitchFamily="34" charset="0"/>
            </a:endParaRPr>
          </a:p>
          <a:p>
            <a:pPr>
              <a:spcAft>
                <a:spcPts val="800"/>
              </a:spcAft>
            </a:pPr>
            <a:r>
              <a:rPr lang="es-EC" sz="1200" b="1" dirty="0">
                <a:latin typeface="Calibri Light" panose="020F0302020204030204" pitchFamily="34" charset="0"/>
                <a:ea typeface="Calibri" panose="020F0502020204030204" pitchFamily="34" charset="0"/>
                <a:cs typeface="Calibri Light" panose="020F0302020204030204" pitchFamily="34" charset="0"/>
              </a:rPr>
              <a:t>Ha: </a:t>
            </a:r>
            <a:r>
              <a:rPr lang="es-EC" sz="1200" dirty="0">
                <a:latin typeface="Calibri Light" panose="020F0302020204030204" pitchFamily="34" charset="0"/>
                <a:ea typeface="Calibri" panose="020F0502020204030204" pitchFamily="34" charset="0"/>
                <a:cs typeface="Calibri Light" panose="020F0302020204030204" pitchFamily="34" charset="0"/>
              </a:rPr>
              <a:t>La aplicación de las bacterias ácido lácticas con distintas concentraciones de cloruro de sodio influyen en la bioconservación de la carne de tilapia.</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p:txBody>
      </p:sp>
      <p:grpSp>
        <p:nvGrpSpPr>
          <p:cNvPr id="108" name="Google Shape;3429;p76"/>
          <p:cNvGrpSpPr/>
          <p:nvPr/>
        </p:nvGrpSpPr>
        <p:grpSpPr>
          <a:xfrm>
            <a:off x="58536" y="2449071"/>
            <a:ext cx="2020142" cy="2761104"/>
            <a:chOff x="1295672" y="1983843"/>
            <a:chExt cx="2513230" cy="4127992"/>
          </a:xfrm>
        </p:grpSpPr>
        <p:sp>
          <p:nvSpPr>
            <p:cNvPr id="109" name="Google Shape;3430;p76"/>
            <p:cNvSpPr/>
            <p:nvPr/>
          </p:nvSpPr>
          <p:spPr>
            <a:xfrm flipH="1">
              <a:off x="2292686" y="3316434"/>
              <a:ext cx="1274620" cy="1246378"/>
            </a:xfrm>
            <a:custGeom>
              <a:avLst/>
              <a:gdLst/>
              <a:ahLst/>
              <a:cxnLst/>
              <a:rect l="l" t="t" r="r" b="b"/>
              <a:pathLst>
                <a:path w="35997" h="35203" extrusionOk="0">
                  <a:moveTo>
                    <a:pt x="31959" y="0"/>
                  </a:moveTo>
                  <a:cubicBezTo>
                    <a:pt x="31918" y="0"/>
                    <a:pt x="31876" y="2"/>
                    <a:pt x="31834" y="6"/>
                  </a:cubicBezTo>
                  <a:cubicBezTo>
                    <a:pt x="27652" y="365"/>
                    <a:pt x="14956" y="19355"/>
                    <a:pt x="14956" y="19355"/>
                  </a:cubicBezTo>
                  <a:lnTo>
                    <a:pt x="8049" y="12321"/>
                  </a:lnTo>
                  <a:lnTo>
                    <a:pt x="0" y="16989"/>
                  </a:lnTo>
                  <a:cubicBezTo>
                    <a:pt x="0" y="16989"/>
                    <a:pt x="6042" y="33973"/>
                    <a:pt x="9401" y="35135"/>
                  </a:cubicBezTo>
                  <a:cubicBezTo>
                    <a:pt x="9531" y="35180"/>
                    <a:pt x="9686" y="35202"/>
                    <a:pt x="9863" y="35202"/>
                  </a:cubicBezTo>
                  <a:cubicBezTo>
                    <a:pt x="14212" y="35202"/>
                    <a:pt x="31980" y="21986"/>
                    <a:pt x="33482" y="19672"/>
                  </a:cubicBezTo>
                  <a:cubicBezTo>
                    <a:pt x="35008" y="17288"/>
                    <a:pt x="35997" y="0"/>
                    <a:pt x="31959" y="0"/>
                  </a:cubicBezTo>
                  <a:close/>
                </a:path>
              </a:pathLst>
            </a:custGeom>
            <a:solidFill>
              <a:schemeClr val="tx2"/>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431;p76"/>
            <p:cNvSpPr/>
            <p:nvPr/>
          </p:nvSpPr>
          <p:spPr>
            <a:xfrm flipH="1">
              <a:off x="3271817" y="3744698"/>
              <a:ext cx="317938" cy="194978"/>
            </a:xfrm>
            <a:custGeom>
              <a:avLst/>
              <a:gdLst/>
              <a:ahLst/>
              <a:cxnLst/>
              <a:rect l="l" t="t" r="r" b="b"/>
              <a:pathLst>
                <a:path w="8979" h="5507" extrusionOk="0">
                  <a:moveTo>
                    <a:pt x="7719" y="1"/>
                  </a:moveTo>
                  <a:cubicBezTo>
                    <a:pt x="7660" y="1"/>
                    <a:pt x="7601" y="5"/>
                    <a:pt x="7542" y="14"/>
                  </a:cubicBezTo>
                  <a:cubicBezTo>
                    <a:pt x="7436" y="14"/>
                    <a:pt x="7331" y="35"/>
                    <a:pt x="7225" y="56"/>
                  </a:cubicBezTo>
                  <a:cubicBezTo>
                    <a:pt x="6908" y="141"/>
                    <a:pt x="6613" y="246"/>
                    <a:pt x="6338" y="394"/>
                  </a:cubicBezTo>
                  <a:cubicBezTo>
                    <a:pt x="5768" y="626"/>
                    <a:pt x="2493" y="1788"/>
                    <a:pt x="1015" y="3140"/>
                  </a:cubicBezTo>
                  <a:cubicBezTo>
                    <a:pt x="296" y="3774"/>
                    <a:pt x="1" y="4471"/>
                    <a:pt x="634" y="5126"/>
                  </a:cubicBezTo>
                  <a:cubicBezTo>
                    <a:pt x="930" y="5422"/>
                    <a:pt x="1374" y="5485"/>
                    <a:pt x="1775" y="5506"/>
                  </a:cubicBezTo>
                  <a:lnTo>
                    <a:pt x="2198" y="5506"/>
                  </a:lnTo>
                  <a:cubicBezTo>
                    <a:pt x="4521" y="5443"/>
                    <a:pt x="6697" y="4408"/>
                    <a:pt x="8218" y="2654"/>
                  </a:cubicBezTo>
                  <a:cubicBezTo>
                    <a:pt x="8408" y="2443"/>
                    <a:pt x="8577" y="2190"/>
                    <a:pt x="8704" y="1936"/>
                  </a:cubicBezTo>
                  <a:cubicBezTo>
                    <a:pt x="8767" y="1831"/>
                    <a:pt x="8809" y="1725"/>
                    <a:pt x="8852" y="1619"/>
                  </a:cubicBezTo>
                  <a:cubicBezTo>
                    <a:pt x="8978" y="1218"/>
                    <a:pt x="8915" y="795"/>
                    <a:pt x="8683" y="457"/>
                  </a:cubicBezTo>
                  <a:cubicBezTo>
                    <a:pt x="8446" y="166"/>
                    <a:pt x="8085" y="1"/>
                    <a:pt x="7719" y="1"/>
                  </a:cubicBezTo>
                  <a:close/>
                </a:path>
              </a:pathLst>
            </a:custGeom>
            <a:solidFill>
              <a:srgbClr val="BDBD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432;p76"/>
            <p:cNvSpPr/>
            <p:nvPr/>
          </p:nvSpPr>
          <p:spPr>
            <a:xfrm flipH="1">
              <a:off x="3451058" y="3214324"/>
              <a:ext cx="357844" cy="565673"/>
            </a:xfrm>
            <a:custGeom>
              <a:avLst/>
              <a:gdLst/>
              <a:ahLst/>
              <a:cxnLst/>
              <a:rect l="l" t="t" r="r" b="b"/>
              <a:pathLst>
                <a:path w="10106" h="15977" extrusionOk="0">
                  <a:moveTo>
                    <a:pt x="401" y="1"/>
                  </a:moveTo>
                  <a:cubicBezTo>
                    <a:pt x="267" y="1"/>
                    <a:pt x="131" y="27"/>
                    <a:pt x="0" y="80"/>
                  </a:cubicBezTo>
                  <a:cubicBezTo>
                    <a:pt x="275" y="2319"/>
                    <a:pt x="465" y="2869"/>
                    <a:pt x="1331" y="4960"/>
                  </a:cubicBezTo>
                  <a:cubicBezTo>
                    <a:pt x="1690" y="5805"/>
                    <a:pt x="2641" y="7157"/>
                    <a:pt x="3190" y="7875"/>
                  </a:cubicBezTo>
                  <a:cubicBezTo>
                    <a:pt x="2894" y="8826"/>
                    <a:pt x="317" y="12036"/>
                    <a:pt x="740" y="12924"/>
                  </a:cubicBezTo>
                  <a:cubicBezTo>
                    <a:pt x="1697" y="14892"/>
                    <a:pt x="4161" y="15976"/>
                    <a:pt x="6276" y="15976"/>
                  </a:cubicBezTo>
                  <a:cubicBezTo>
                    <a:pt x="8360" y="15976"/>
                    <a:pt x="10105" y="14924"/>
                    <a:pt x="9739" y="12628"/>
                  </a:cubicBezTo>
                  <a:cubicBezTo>
                    <a:pt x="9485" y="10896"/>
                    <a:pt x="9717" y="7917"/>
                    <a:pt x="7985" y="7537"/>
                  </a:cubicBezTo>
                  <a:cubicBezTo>
                    <a:pt x="7288" y="7368"/>
                    <a:pt x="6591" y="7136"/>
                    <a:pt x="5936" y="6840"/>
                  </a:cubicBezTo>
                  <a:cubicBezTo>
                    <a:pt x="4711" y="6270"/>
                    <a:pt x="3993" y="4728"/>
                    <a:pt x="3042" y="3735"/>
                  </a:cubicBezTo>
                  <a:cubicBezTo>
                    <a:pt x="2789" y="2784"/>
                    <a:pt x="2387" y="1897"/>
                    <a:pt x="1838" y="1094"/>
                  </a:cubicBezTo>
                  <a:cubicBezTo>
                    <a:pt x="1627" y="756"/>
                    <a:pt x="1373" y="461"/>
                    <a:pt x="1057" y="228"/>
                  </a:cubicBezTo>
                  <a:cubicBezTo>
                    <a:pt x="868" y="80"/>
                    <a:pt x="637" y="1"/>
                    <a:pt x="401" y="1"/>
                  </a:cubicBezTo>
                  <a:close/>
                </a:path>
              </a:pathLst>
            </a:custGeom>
            <a:solidFill>
              <a:srgbClr val="FF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433;p76"/>
            <p:cNvSpPr/>
            <p:nvPr/>
          </p:nvSpPr>
          <p:spPr>
            <a:xfrm flipH="1">
              <a:off x="3398971" y="3247535"/>
              <a:ext cx="172832" cy="455385"/>
            </a:xfrm>
            <a:custGeom>
              <a:avLst/>
              <a:gdLst/>
              <a:ahLst/>
              <a:cxnLst/>
              <a:rect l="l" t="t" r="r" b="b"/>
              <a:pathLst>
                <a:path w="4881" h="12862" extrusionOk="0">
                  <a:moveTo>
                    <a:pt x="1130" y="0"/>
                  </a:moveTo>
                  <a:cubicBezTo>
                    <a:pt x="788" y="0"/>
                    <a:pt x="543" y="528"/>
                    <a:pt x="444" y="1001"/>
                  </a:cubicBezTo>
                  <a:cubicBezTo>
                    <a:pt x="1" y="2923"/>
                    <a:pt x="318" y="5142"/>
                    <a:pt x="1247" y="6705"/>
                  </a:cubicBezTo>
                  <a:cubicBezTo>
                    <a:pt x="888" y="7719"/>
                    <a:pt x="592" y="8711"/>
                    <a:pt x="698" y="9852"/>
                  </a:cubicBezTo>
                  <a:cubicBezTo>
                    <a:pt x="782" y="10972"/>
                    <a:pt x="1247" y="12070"/>
                    <a:pt x="1986" y="12598"/>
                  </a:cubicBezTo>
                  <a:cubicBezTo>
                    <a:pt x="2258" y="12777"/>
                    <a:pt x="2561" y="12861"/>
                    <a:pt x="2857" y="12861"/>
                  </a:cubicBezTo>
                  <a:cubicBezTo>
                    <a:pt x="3438" y="12861"/>
                    <a:pt x="3995" y="12538"/>
                    <a:pt x="4247" y="11965"/>
                  </a:cubicBezTo>
                  <a:cubicBezTo>
                    <a:pt x="4585" y="11310"/>
                    <a:pt x="4775" y="10613"/>
                    <a:pt x="4796" y="9894"/>
                  </a:cubicBezTo>
                  <a:cubicBezTo>
                    <a:pt x="4880" y="8437"/>
                    <a:pt x="4563" y="7000"/>
                    <a:pt x="3866" y="5733"/>
                  </a:cubicBezTo>
                  <a:cubicBezTo>
                    <a:pt x="3106" y="4444"/>
                    <a:pt x="1923" y="3452"/>
                    <a:pt x="1775" y="1825"/>
                  </a:cubicBezTo>
                  <a:cubicBezTo>
                    <a:pt x="1754" y="1466"/>
                    <a:pt x="1775" y="1086"/>
                    <a:pt x="1712" y="748"/>
                  </a:cubicBezTo>
                  <a:cubicBezTo>
                    <a:pt x="1648" y="389"/>
                    <a:pt x="1458" y="51"/>
                    <a:pt x="1205" y="8"/>
                  </a:cubicBezTo>
                  <a:cubicBezTo>
                    <a:pt x="1179" y="3"/>
                    <a:pt x="1154" y="0"/>
                    <a:pt x="1130" y="0"/>
                  </a:cubicBezTo>
                  <a:close/>
                </a:path>
              </a:pathLst>
            </a:custGeom>
            <a:solidFill>
              <a:srgbClr val="FF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434;p76"/>
            <p:cNvSpPr/>
            <p:nvPr/>
          </p:nvSpPr>
          <p:spPr>
            <a:xfrm flipH="1">
              <a:off x="3281555" y="3608245"/>
              <a:ext cx="320912" cy="331430"/>
            </a:xfrm>
            <a:custGeom>
              <a:avLst/>
              <a:gdLst/>
              <a:ahLst/>
              <a:cxnLst/>
              <a:rect l="l" t="t" r="r" b="b"/>
              <a:pathLst>
                <a:path w="9063" h="9361" extrusionOk="0">
                  <a:moveTo>
                    <a:pt x="4587" y="1"/>
                  </a:moveTo>
                  <a:cubicBezTo>
                    <a:pt x="4586" y="1"/>
                    <a:pt x="4585" y="1"/>
                    <a:pt x="4585" y="2"/>
                  </a:cubicBezTo>
                  <a:lnTo>
                    <a:pt x="1" y="3826"/>
                  </a:lnTo>
                  <a:lnTo>
                    <a:pt x="1395" y="6994"/>
                  </a:lnTo>
                  <a:lnTo>
                    <a:pt x="2388" y="9318"/>
                  </a:lnTo>
                  <a:lnTo>
                    <a:pt x="2557" y="9360"/>
                  </a:lnTo>
                  <a:cubicBezTo>
                    <a:pt x="4880" y="9297"/>
                    <a:pt x="7056" y="8262"/>
                    <a:pt x="8577" y="6508"/>
                  </a:cubicBezTo>
                  <a:cubicBezTo>
                    <a:pt x="8767" y="6297"/>
                    <a:pt x="8936" y="6044"/>
                    <a:pt x="9063" y="5790"/>
                  </a:cubicBezTo>
                  <a:cubicBezTo>
                    <a:pt x="8577" y="5199"/>
                    <a:pt x="8070" y="4544"/>
                    <a:pt x="7584" y="3889"/>
                  </a:cubicBezTo>
                  <a:cubicBezTo>
                    <a:pt x="6026" y="1873"/>
                    <a:pt x="4651" y="1"/>
                    <a:pt x="4587" y="1"/>
                  </a:cubicBezTo>
                  <a:close/>
                </a:path>
              </a:pathLst>
            </a:custGeom>
            <a:solidFill>
              <a:srgbClr val="FF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435;p76"/>
            <p:cNvSpPr/>
            <p:nvPr/>
          </p:nvSpPr>
          <p:spPr>
            <a:xfrm flipH="1">
              <a:off x="1650187" y="3123545"/>
              <a:ext cx="1214779" cy="2988290"/>
            </a:xfrm>
            <a:custGeom>
              <a:avLst/>
              <a:gdLst/>
              <a:ahLst/>
              <a:cxnLst/>
              <a:rect l="l" t="t" r="r" b="b"/>
              <a:pathLst>
                <a:path w="34307" h="61804" extrusionOk="0">
                  <a:moveTo>
                    <a:pt x="24289" y="1"/>
                  </a:moveTo>
                  <a:cubicBezTo>
                    <a:pt x="21965" y="1"/>
                    <a:pt x="19582" y="697"/>
                    <a:pt x="17449" y="1651"/>
                  </a:cubicBezTo>
                  <a:cubicBezTo>
                    <a:pt x="12760" y="3785"/>
                    <a:pt x="8746" y="7101"/>
                    <a:pt x="5789" y="11284"/>
                  </a:cubicBezTo>
                  <a:cubicBezTo>
                    <a:pt x="1184" y="17832"/>
                    <a:pt x="128" y="41428"/>
                    <a:pt x="1" y="59003"/>
                  </a:cubicBezTo>
                  <a:cubicBezTo>
                    <a:pt x="3081" y="61174"/>
                    <a:pt x="6822" y="61804"/>
                    <a:pt x="10675" y="61804"/>
                  </a:cubicBezTo>
                  <a:cubicBezTo>
                    <a:pt x="13981" y="61804"/>
                    <a:pt x="17369" y="61340"/>
                    <a:pt x="20491" y="60989"/>
                  </a:cubicBezTo>
                  <a:cubicBezTo>
                    <a:pt x="24399" y="60503"/>
                    <a:pt x="28222" y="59552"/>
                    <a:pt x="31919" y="58179"/>
                  </a:cubicBezTo>
                  <a:cubicBezTo>
                    <a:pt x="30800" y="44766"/>
                    <a:pt x="29976" y="29620"/>
                    <a:pt x="31285" y="25057"/>
                  </a:cubicBezTo>
                  <a:cubicBezTo>
                    <a:pt x="32511" y="20790"/>
                    <a:pt x="34137" y="16544"/>
                    <a:pt x="34222" y="12108"/>
                  </a:cubicBezTo>
                  <a:cubicBezTo>
                    <a:pt x="34306" y="7651"/>
                    <a:pt x="32426" y="2813"/>
                    <a:pt x="28434" y="891"/>
                  </a:cubicBezTo>
                  <a:cubicBezTo>
                    <a:pt x="27123" y="264"/>
                    <a:pt x="25717" y="1"/>
                    <a:pt x="24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436;p76"/>
            <p:cNvSpPr/>
            <p:nvPr/>
          </p:nvSpPr>
          <p:spPr>
            <a:xfrm flipH="1">
              <a:off x="2269316" y="3187983"/>
              <a:ext cx="668736" cy="2880977"/>
            </a:xfrm>
            <a:custGeom>
              <a:avLst/>
              <a:gdLst/>
              <a:ahLst/>
              <a:cxnLst/>
              <a:rect l="l" t="t" r="r" b="b"/>
              <a:pathLst>
                <a:path w="18886" h="81371" extrusionOk="0">
                  <a:moveTo>
                    <a:pt x="18885" y="0"/>
                  </a:moveTo>
                  <a:cubicBezTo>
                    <a:pt x="14365" y="2134"/>
                    <a:pt x="10478" y="5387"/>
                    <a:pt x="7584" y="9464"/>
                  </a:cubicBezTo>
                  <a:cubicBezTo>
                    <a:pt x="0" y="20216"/>
                    <a:pt x="2049" y="77188"/>
                    <a:pt x="2028" y="77547"/>
                  </a:cubicBezTo>
                  <a:cubicBezTo>
                    <a:pt x="2028" y="77547"/>
                    <a:pt x="3528" y="79870"/>
                    <a:pt x="8154" y="81370"/>
                  </a:cubicBezTo>
                  <a:cubicBezTo>
                    <a:pt x="5936" y="60816"/>
                    <a:pt x="5387" y="40115"/>
                    <a:pt x="8788" y="19033"/>
                  </a:cubicBezTo>
                  <a:cubicBezTo>
                    <a:pt x="9971" y="11661"/>
                    <a:pt x="13139" y="4690"/>
                    <a:pt x="18885" y="0"/>
                  </a:cubicBezTo>
                  <a:close/>
                </a:path>
              </a:pathLst>
            </a:custGeom>
            <a:solidFill>
              <a:schemeClr val="tx2"/>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437;p76"/>
            <p:cNvSpPr/>
            <p:nvPr/>
          </p:nvSpPr>
          <p:spPr>
            <a:xfrm flipH="1">
              <a:off x="1650188" y="3125173"/>
              <a:ext cx="816852" cy="2986662"/>
            </a:xfrm>
            <a:custGeom>
              <a:avLst/>
              <a:gdLst/>
              <a:ahLst/>
              <a:cxnLst/>
              <a:rect l="l" t="t" r="r" b="b"/>
              <a:pathLst>
                <a:path w="23069" h="84356" extrusionOk="0">
                  <a:moveTo>
                    <a:pt x="14027" y="0"/>
                  </a:moveTo>
                  <a:cubicBezTo>
                    <a:pt x="6718" y="3021"/>
                    <a:pt x="3191" y="11851"/>
                    <a:pt x="1860" y="19329"/>
                  </a:cubicBezTo>
                  <a:cubicBezTo>
                    <a:pt x="867" y="24419"/>
                    <a:pt x="719" y="29362"/>
                    <a:pt x="719" y="34305"/>
                  </a:cubicBezTo>
                  <a:cubicBezTo>
                    <a:pt x="487" y="50972"/>
                    <a:pt x="1" y="67724"/>
                    <a:pt x="1712" y="84285"/>
                  </a:cubicBezTo>
                  <a:cubicBezTo>
                    <a:pt x="2446" y="84331"/>
                    <a:pt x="3219" y="84356"/>
                    <a:pt x="4032" y="84356"/>
                  </a:cubicBezTo>
                  <a:cubicBezTo>
                    <a:pt x="8809" y="84356"/>
                    <a:pt x="14975" y="83505"/>
                    <a:pt x="22899" y="81158"/>
                  </a:cubicBezTo>
                  <a:cubicBezTo>
                    <a:pt x="22899" y="81158"/>
                    <a:pt x="17555" y="33735"/>
                    <a:pt x="20047" y="25011"/>
                  </a:cubicBezTo>
                  <a:cubicBezTo>
                    <a:pt x="21273" y="20744"/>
                    <a:pt x="22899" y="16498"/>
                    <a:pt x="22984" y="12041"/>
                  </a:cubicBezTo>
                  <a:cubicBezTo>
                    <a:pt x="23068" y="7605"/>
                    <a:pt x="21188" y="2767"/>
                    <a:pt x="17196" y="845"/>
                  </a:cubicBezTo>
                  <a:cubicBezTo>
                    <a:pt x="16182" y="359"/>
                    <a:pt x="15126" y="85"/>
                    <a:pt x="14027" y="0"/>
                  </a:cubicBezTo>
                  <a:close/>
                </a:path>
              </a:pathLst>
            </a:custGeom>
            <a:solidFill>
              <a:schemeClr val="tx2"/>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438;p76"/>
            <p:cNvSpPr/>
            <p:nvPr/>
          </p:nvSpPr>
          <p:spPr>
            <a:xfrm flipH="1">
              <a:off x="2367505" y="3914184"/>
              <a:ext cx="1143713" cy="830222"/>
            </a:xfrm>
            <a:custGeom>
              <a:avLst/>
              <a:gdLst/>
              <a:ahLst/>
              <a:cxnLst/>
              <a:rect l="l" t="t" r="r" b="b"/>
              <a:pathLst>
                <a:path w="32300" h="23449" extrusionOk="0">
                  <a:moveTo>
                    <a:pt x="20047" y="1"/>
                  </a:moveTo>
                  <a:lnTo>
                    <a:pt x="1" y="106"/>
                  </a:lnTo>
                  <a:lnTo>
                    <a:pt x="12253" y="23448"/>
                  </a:lnTo>
                  <a:lnTo>
                    <a:pt x="32299" y="23343"/>
                  </a:lnTo>
                  <a:lnTo>
                    <a:pt x="200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439;p76"/>
            <p:cNvSpPr/>
            <p:nvPr/>
          </p:nvSpPr>
          <p:spPr>
            <a:xfrm flipH="1">
              <a:off x="2407163" y="4247101"/>
              <a:ext cx="832538" cy="345062"/>
            </a:xfrm>
            <a:custGeom>
              <a:avLst/>
              <a:gdLst/>
              <a:ahLst/>
              <a:cxnLst/>
              <a:rect l="l" t="t" r="r" b="b"/>
              <a:pathLst>
                <a:path w="23512" h="9746" extrusionOk="0">
                  <a:moveTo>
                    <a:pt x="7921" y="0"/>
                  </a:moveTo>
                  <a:cubicBezTo>
                    <a:pt x="6701" y="0"/>
                    <a:pt x="6023" y="603"/>
                    <a:pt x="6127" y="759"/>
                  </a:cubicBezTo>
                  <a:cubicBezTo>
                    <a:pt x="6444" y="1244"/>
                    <a:pt x="6993" y="1456"/>
                    <a:pt x="7500" y="1667"/>
                  </a:cubicBezTo>
                  <a:cubicBezTo>
                    <a:pt x="8281" y="1984"/>
                    <a:pt x="9042" y="2406"/>
                    <a:pt x="9739" y="2871"/>
                  </a:cubicBezTo>
                  <a:cubicBezTo>
                    <a:pt x="10238" y="3093"/>
                    <a:pt x="10009" y="3783"/>
                    <a:pt x="9563" y="3783"/>
                  </a:cubicBezTo>
                  <a:cubicBezTo>
                    <a:pt x="9499" y="3783"/>
                    <a:pt x="9430" y="3769"/>
                    <a:pt x="9359" y="3737"/>
                  </a:cubicBezTo>
                  <a:cubicBezTo>
                    <a:pt x="7077" y="3103"/>
                    <a:pt x="4880" y="2195"/>
                    <a:pt x="2831" y="991"/>
                  </a:cubicBezTo>
                  <a:cubicBezTo>
                    <a:pt x="2451" y="737"/>
                    <a:pt x="2050" y="526"/>
                    <a:pt x="1606" y="421"/>
                  </a:cubicBezTo>
                  <a:cubicBezTo>
                    <a:pt x="1489" y="386"/>
                    <a:pt x="1370" y="368"/>
                    <a:pt x="1250" y="368"/>
                  </a:cubicBezTo>
                  <a:cubicBezTo>
                    <a:pt x="937" y="368"/>
                    <a:pt x="626" y="487"/>
                    <a:pt x="381" y="716"/>
                  </a:cubicBezTo>
                  <a:cubicBezTo>
                    <a:pt x="1" y="1160"/>
                    <a:pt x="5282" y="4962"/>
                    <a:pt x="6993" y="5807"/>
                  </a:cubicBezTo>
                  <a:cubicBezTo>
                    <a:pt x="11440" y="7959"/>
                    <a:pt x="16084" y="9745"/>
                    <a:pt x="20914" y="9745"/>
                  </a:cubicBezTo>
                  <a:cubicBezTo>
                    <a:pt x="21774" y="9745"/>
                    <a:pt x="22640" y="9689"/>
                    <a:pt x="23512" y="9567"/>
                  </a:cubicBezTo>
                  <a:lnTo>
                    <a:pt x="22603" y="4666"/>
                  </a:lnTo>
                  <a:cubicBezTo>
                    <a:pt x="22143" y="4687"/>
                    <a:pt x="21682" y="4696"/>
                    <a:pt x="21222" y="4696"/>
                  </a:cubicBezTo>
                  <a:cubicBezTo>
                    <a:pt x="20246" y="4696"/>
                    <a:pt x="19270" y="4654"/>
                    <a:pt x="18294" y="4582"/>
                  </a:cubicBezTo>
                  <a:cubicBezTo>
                    <a:pt x="17576" y="4561"/>
                    <a:pt x="16900" y="4202"/>
                    <a:pt x="16456" y="3631"/>
                  </a:cubicBezTo>
                  <a:cubicBezTo>
                    <a:pt x="15865" y="2871"/>
                    <a:pt x="15126" y="2216"/>
                    <a:pt x="14323" y="1667"/>
                  </a:cubicBezTo>
                  <a:cubicBezTo>
                    <a:pt x="13586" y="1130"/>
                    <a:pt x="12705" y="849"/>
                    <a:pt x="11808" y="849"/>
                  </a:cubicBezTo>
                  <a:cubicBezTo>
                    <a:pt x="11470" y="849"/>
                    <a:pt x="11130" y="889"/>
                    <a:pt x="10795" y="970"/>
                  </a:cubicBezTo>
                  <a:cubicBezTo>
                    <a:pt x="9663" y="237"/>
                    <a:pt x="8686" y="0"/>
                    <a:pt x="7921" y="0"/>
                  </a:cubicBezTo>
                  <a:close/>
                </a:path>
              </a:pathLst>
            </a:custGeom>
            <a:solidFill>
              <a:srgbClr val="FF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440;p76"/>
            <p:cNvSpPr/>
            <p:nvPr/>
          </p:nvSpPr>
          <p:spPr>
            <a:xfrm flipH="1">
              <a:off x="2873890" y="4304600"/>
              <a:ext cx="365068" cy="207193"/>
            </a:xfrm>
            <a:custGeom>
              <a:avLst/>
              <a:gdLst/>
              <a:ahLst/>
              <a:cxnLst/>
              <a:rect l="l" t="t" r="r" b="b"/>
              <a:pathLst>
                <a:path w="10310" h="5852" extrusionOk="0">
                  <a:moveTo>
                    <a:pt x="1335" y="0"/>
                  </a:moveTo>
                  <a:cubicBezTo>
                    <a:pt x="966" y="0"/>
                    <a:pt x="605" y="164"/>
                    <a:pt x="360" y="444"/>
                  </a:cubicBezTo>
                  <a:cubicBezTo>
                    <a:pt x="1" y="909"/>
                    <a:pt x="5620" y="4247"/>
                    <a:pt x="7394" y="4922"/>
                  </a:cubicBezTo>
                  <a:cubicBezTo>
                    <a:pt x="8239" y="5260"/>
                    <a:pt x="9084" y="5556"/>
                    <a:pt x="9950" y="5852"/>
                  </a:cubicBezTo>
                  <a:lnTo>
                    <a:pt x="10309" y="2768"/>
                  </a:lnTo>
                  <a:cubicBezTo>
                    <a:pt x="7711" y="2388"/>
                    <a:pt x="5197" y="1606"/>
                    <a:pt x="2831" y="486"/>
                  </a:cubicBezTo>
                  <a:cubicBezTo>
                    <a:pt x="2430" y="254"/>
                    <a:pt x="2008" y="106"/>
                    <a:pt x="1564" y="22"/>
                  </a:cubicBezTo>
                  <a:cubicBezTo>
                    <a:pt x="1488" y="7"/>
                    <a:pt x="1411" y="0"/>
                    <a:pt x="1335" y="0"/>
                  </a:cubicBezTo>
                  <a:close/>
                </a:path>
              </a:pathLst>
            </a:custGeom>
            <a:solidFill>
              <a:srgbClr val="FF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441;p76"/>
            <p:cNvSpPr/>
            <p:nvPr/>
          </p:nvSpPr>
          <p:spPr>
            <a:xfrm flipH="1">
              <a:off x="2833488" y="4354274"/>
              <a:ext cx="368042" cy="188959"/>
            </a:xfrm>
            <a:custGeom>
              <a:avLst/>
              <a:gdLst/>
              <a:ahLst/>
              <a:cxnLst/>
              <a:rect l="l" t="t" r="r" b="b"/>
              <a:pathLst>
                <a:path w="10394" h="5337" extrusionOk="0">
                  <a:moveTo>
                    <a:pt x="1344" y="1"/>
                  </a:moveTo>
                  <a:cubicBezTo>
                    <a:pt x="946" y="1"/>
                    <a:pt x="578" y="186"/>
                    <a:pt x="338" y="499"/>
                  </a:cubicBezTo>
                  <a:cubicBezTo>
                    <a:pt x="0" y="985"/>
                    <a:pt x="5788" y="3984"/>
                    <a:pt x="7605" y="4576"/>
                  </a:cubicBezTo>
                  <a:cubicBezTo>
                    <a:pt x="8471" y="4829"/>
                    <a:pt x="9337" y="5104"/>
                    <a:pt x="10203" y="5336"/>
                  </a:cubicBezTo>
                  <a:lnTo>
                    <a:pt x="10393" y="2231"/>
                  </a:lnTo>
                  <a:cubicBezTo>
                    <a:pt x="7774" y="1999"/>
                    <a:pt x="5218" y="1386"/>
                    <a:pt x="2788" y="393"/>
                  </a:cubicBezTo>
                  <a:cubicBezTo>
                    <a:pt x="2387" y="203"/>
                    <a:pt x="1965" y="76"/>
                    <a:pt x="1521" y="13"/>
                  </a:cubicBezTo>
                  <a:cubicBezTo>
                    <a:pt x="1462" y="5"/>
                    <a:pt x="1403" y="1"/>
                    <a:pt x="1344" y="1"/>
                  </a:cubicBezTo>
                  <a:close/>
                </a:path>
              </a:pathLst>
            </a:custGeom>
            <a:solidFill>
              <a:srgbClr val="FF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442;p76"/>
            <p:cNvSpPr/>
            <p:nvPr/>
          </p:nvSpPr>
          <p:spPr>
            <a:xfrm flipH="1">
              <a:off x="2525323" y="4393184"/>
              <a:ext cx="638072" cy="197916"/>
            </a:xfrm>
            <a:custGeom>
              <a:avLst/>
              <a:gdLst/>
              <a:ahLst/>
              <a:cxnLst/>
              <a:rect l="l" t="t" r="r" b="b"/>
              <a:pathLst>
                <a:path w="18020" h="5590" extrusionOk="0">
                  <a:moveTo>
                    <a:pt x="1331" y="0"/>
                  </a:moveTo>
                  <a:cubicBezTo>
                    <a:pt x="946" y="0"/>
                    <a:pt x="575" y="185"/>
                    <a:pt x="317" y="498"/>
                  </a:cubicBezTo>
                  <a:cubicBezTo>
                    <a:pt x="0" y="984"/>
                    <a:pt x="3782" y="3160"/>
                    <a:pt x="5598" y="3730"/>
                  </a:cubicBezTo>
                  <a:cubicBezTo>
                    <a:pt x="6464" y="4005"/>
                    <a:pt x="17132" y="5357"/>
                    <a:pt x="18019" y="5589"/>
                  </a:cubicBezTo>
                  <a:lnTo>
                    <a:pt x="10393" y="2251"/>
                  </a:lnTo>
                  <a:cubicBezTo>
                    <a:pt x="7774" y="1998"/>
                    <a:pt x="5218" y="1385"/>
                    <a:pt x="2789" y="393"/>
                  </a:cubicBezTo>
                  <a:cubicBezTo>
                    <a:pt x="2387" y="202"/>
                    <a:pt x="1944" y="76"/>
                    <a:pt x="1500" y="12"/>
                  </a:cubicBezTo>
                  <a:cubicBezTo>
                    <a:pt x="1444" y="4"/>
                    <a:pt x="1387" y="0"/>
                    <a:pt x="1331" y="0"/>
                  </a:cubicBezTo>
                  <a:close/>
                </a:path>
              </a:pathLst>
            </a:custGeom>
            <a:solidFill>
              <a:srgbClr val="FF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443;p76"/>
            <p:cNvSpPr/>
            <p:nvPr/>
          </p:nvSpPr>
          <p:spPr>
            <a:xfrm flipH="1">
              <a:off x="1295672" y="3253483"/>
              <a:ext cx="1231209" cy="1401525"/>
            </a:xfrm>
            <a:custGeom>
              <a:avLst/>
              <a:gdLst/>
              <a:ahLst/>
              <a:cxnLst/>
              <a:rect l="l" t="t" r="r" b="b"/>
              <a:pathLst>
                <a:path w="34771" h="39585" extrusionOk="0">
                  <a:moveTo>
                    <a:pt x="19633" y="1"/>
                  </a:moveTo>
                  <a:cubicBezTo>
                    <a:pt x="16881" y="1"/>
                    <a:pt x="14412" y="2286"/>
                    <a:pt x="14386" y="2312"/>
                  </a:cubicBezTo>
                  <a:cubicBezTo>
                    <a:pt x="12823" y="4065"/>
                    <a:pt x="12612" y="6537"/>
                    <a:pt x="13393" y="8755"/>
                  </a:cubicBezTo>
                  <a:cubicBezTo>
                    <a:pt x="15633" y="14944"/>
                    <a:pt x="17935" y="23520"/>
                    <a:pt x="20386" y="29013"/>
                  </a:cubicBezTo>
                  <a:cubicBezTo>
                    <a:pt x="13647" y="30238"/>
                    <a:pt x="6930" y="31019"/>
                    <a:pt x="1" y="32139"/>
                  </a:cubicBezTo>
                  <a:cubicBezTo>
                    <a:pt x="1" y="34526"/>
                    <a:pt x="22" y="36617"/>
                    <a:pt x="22" y="39004"/>
                  </a:cubicBezTo>
                  <a:cubicBezTo>
                    <a:pt x="3102" y="39283"/>
                    <a:pt x="13573" y="39584"/>
                    <a:pt x="21826" y="39584"/>
                  </a:cubicBezTo>
                  <a:cubicBezTo>
                    <a:pt x="24839" y="39584"/>
                    <a:pt x="27557" y="39544"/>
                    <a:pt x="29511" y="39448"/>
                  </a:cubicBezTo>
                  <a:cubicBezTo>
                    <a:pt x="30884" y="39384"/>
                    <a:pt x="32405" y="39258"/>
                    <a:pt x="33377" y="38286"/>
                  </a:cubicBezTo>
                  <a:cubicBezTo>
                    <a:pt x="34771" y="36892"/>
                    <a:pt x="34370" y="34568"/>
                    <a:pt x="33820" y="32667"/>
                  </a:cubicBezTo>
                  <a:cubicBezTo>
                    <a:pt x="31539" y="24640"/>
                    <a:pt x="28265" y="11311"/>
                    <a:pt x="24610" y="3812"/>
                  </a:cubicBezTo>
                  <a:cubicBezTo>
                    <a:pt x="23194" y="898"/>
                    <a:pt x="21358" y="1"/>
                    <a:pt x="19633" y="1"/>
                  </a:cubicBezTo>
                  <a:close/>
                </a:path>
              </a:pathLst>
            </a:custGeom>
            <a:solidFill>
              <a:schemeClr val="tx2"/>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444;p76"/>
            <p:cNvSpPr/>
            <p:nvPr/>
          </p:nvSpPr>
          <p:spPr>
            <a:xfrm flipH="1">
              <a:off x="2002508" y="1983843"/>
              <a:ext cx="958205" cy="918276"/>
            </a:xfrm>
            <a:custGeom>
              <a:avLst/>
              <a:gdLst/>
              <a:ahLst/>
              <a:cxnLst/>
              <a:rect l="l" t="t" r="r" b="b"/>
              <a:pathLst>
                <a:path w="27061" h="25936" extrusionOk="0">
                  <a:moveTo>
                    <a:pt x="15239" y="0"/>
                  </a:moveTo>
                  <a:cubicBezTo>
                    <a:pt x="15222" y="0"/>
                    <a:pt x="15206" y="0"/>
                    <a:pt x="15189" y="1"/>
                  </a:cubicBezTo>
                  <a:cubicBezTo>
                    <a:pt x="14450" y="43"/>
                    <a:pt x="13943" y="909"/>
                    <a:pt x="13774" y="1649"/>
                  </a:cubicBezTo>
                  <a:cubicBezTo>
                    <a:pt x="12916" y="1220"/>
                    <a:pt x="11987" y="989"/>
                    <a:pt x="11035" y="989"/>
                  </a:cubicBezTo>
                  <a:cubicBezTo>
                    <a:pt x="10955" y="989"/>
                    <a:pt x="10875" y="990"/>
                    <a:pt x="10795" y="994"/>
                  </a:cubicBezTo>
                  <a:cubicBezTo>
                    <a:pt x="10764" y="992"/>
                    <a:pt x="10732" y="991"/>
                    <a:pt x="10700" y="991"/>
                  </a:cubicBezTo>
                  <a:cubicBezTo>
                    <a:pt x="10352" y="991"/>
                    <a:pt x="10008" y="1098"/>
                    <a:pt x="9718" y="1311"/>
                  </a:cubicBezTo>
                  <a:cubicBezTo>
                    <a:pt x="9473" y="1521"/>
                    <a:pt x="9431" y="2137"/>
                    <a:pt x="9604" y="2474"/>
                  </a:cubicBezTo>
                  <a:lnTo>
                    <a:pt x="9604" y="2474"/>
                  </a:lnTo>
                  <a:cubicBezTo>
                    <a:pt x="9221" y="2049"/>
                    <a:pt x="8677" y="1817"/>
                    <a:pt x="8118" y="1817"/>
                  </a:cubicBezTo>
                  <a:cubicBezTo>
                    <a:pt x="7847" y="1817"/>
                    <a:pt x="7572" y="1872"/>
                    <a:pt x="7310" y="1986"/>
                  </a:cubicBezTo>
                  <a:cubicBezTo>
                    <a:pt x="6486" y="2367"/>
                    <a:pt x="6064" y="3592"/>
                    <a:pt x="6317" y="4479"/>
                  </a:cubicBezTo>
                  <a:cubicBezTo>
                    <a:pt x="5927" y="4175"/>
                    <a:pt x="5460" y="4025"/>
                    <a:pt x="4994" y="4025"/>
                  </a:cubicBezTo>
                  <a:cubicBezTo>
                    <a:pt x="4423" y="4025"/>
                    <a:pt x="3853" y="4249"/>
                    <a:pt x="3423" y="4690"/>
                  </a:cubicBezTo>
                  <a:cubicBezTo>
                    <a:pt x="2705" y="5493"/>
                    <a:pt x="2810" y="6887"/>
                    <a:pt x="3571" y="7627"/>
                  </a:cubicBezTo>
                  <a:cubicBezTo>
                    <a:pt x="3229" y="7522"/>
                    <a:pt x="2874" y="7469"/>
                    <a:pt x="2520" y="7469"/>
                  </a:cubicBezTo>
                  <a:cubicBezTo>
                    <a:pt x="2086" y="7469"/>
                    <a:pt x="1654" y="7548"/>
                    <a:pt x="1247" y="7711"/>
                  </a:cubicBezTo>
                  <a:cubicBezTo>
                    <a:pt x="508" y="8028"/>
                    <a:pt x="1" y="8746"/>
                    <a:pt x="1" y="9549"/>
                  </a:cubicBezTo>
                  <a:cubicBezTo>
                    <a:pt x="40" y="10291"/>
                    <a:pt x="674" y="10978"/>
                    <a:pt x="1404" y="10978"/>
                  </a:cubicBezTo>
                  <a:cubicBezTo>
                    <a:pt x="1464" y="10978"/>
                    <a:pt x="1524" y="10974"/>
                    <a:pt x="1585" y="10964"/>
                  </a:cubicBezTo>
                  <a:lnTo>
                    <a:pt x="1585" y="10964"/>
                  </a:lnTo>
                  <a:cubicBezTo>
                    <a:pt x="719" y="11133"/>
                    <a:pt x="191" y="12020"/>
                    <a:pt x="466" y="12865"/>
                  </a:cubicBezTo>
                  <a:cubicBezTo>
                    <a:pt x="660" y="13512"/>
                    <a:pt x="1262" y="13911"/>
                    <a:pt x="1894" y="13911"/>
                  </a:cubicBezTo>
                  <a:cubicBezTo>
                    <a:pt x="2088" y="13911"/>
                    <a:pt x="2284" y="13874"/>
                    <a:pt x="2472" y="13795"/>
                  </a:cubicBezTo>
                  <a:lnTo>
                    <a:pt x="2472" y="13795"/>
                  </a:lnTo>
                  <a:cubicBezTo>
                    <a:pt x="1873" y="15079"/>
                    <a:pt x="2885" y="16392"/>
                    <a:pt x="4111" y="16392"/>
                  </a:cubicBezTo>
                  <a:cubicBezTo>
                    <a:pt x="4397" y="16392"/>
                    <a:pt x="4695" y="16321"/>
                    <a:pt x="4986" y="16161"/>
                  </a:cubicBezTo>
                  <a:lnTo>
                    <a:pt x="4986" y="16161"/>
                  </a:lnTo>
                  <a:cubicBezTo>
                    <a:pt x="4374" y="16921"/>
                    <a:pt x="4606" y="18041"/>
                    <a:pt x="5451" y="18505"/>
                  </a:cubicBezTo>
                  <a:cubicBezTo>
                    <a:pt x="5692" y="18635"/>
                    <a:pt x="5950" y="18696"/>
                    <a:pt x="6202" y="18696"/>
                  </a:cubicBezTo>
                  <a:cubicBezTo>
                    <a:pt x="6857" y="18696"/>
                    <a:pt x="7477" y="18289"/>
                    <a:pt x="7690" y="17618"/>
                  </a:cubicBezTo>
                  <a:cubicBezTo>
                    <a:pt x="7690" y="17618"/>
                    <a:pt x="22276" y="25899"/>
                    <a:pt x="23057" y="25899"/>
                  </a:cubicBezTo>
                  <a:cubicBezTo>
                    <a:pt x="23080" y="25899"/>
                    <a:pt x="23091" y="25892"/>
                    <a:pt x="23089" y="25878"/>
                  </a:cubicBezTo>
                  <a:lnTo>
                    <a:pt x="23089" y="25878"/>
                  </a:lnTo>
                  <a:cubicBezTo>
                    <a:pt x="23125" y="25917"/>
                    <a:pt x="23158" y="25936"/>
                    <a:pt x="23189" y="25936"/>
                  </a:cubicBezTo>
                  <a:cubicBezTo>
                    <a:pt x="23731" y="25936"/>
                    <a:pt x="23451" y="19998"/>
                    <a:pt x="24251" y="19498"/>
                  </a:cubicBezTo>
                  <a:cubicBezTo>
                    <a:pt x="24653" y="19266"/>
                    <a:pt x="24927" y="18886"/>
                    <a:pt x="25054" y="18442"/>
                  </a:cubicBezTo>
                  <a:cubicBezTo>
                    <a:pt x="25181" y="18041"/>
                    <a:pt x="25054" y="17618"/>
                    <a:pt x="24737" y="17323"/>
                  </a:cubicBezTo>
                  <a:cubicBezTo>
                    <a:pt x="25540" y="17323"/>
                    <a:pt x="26237" y="16773"/>
                    <a:pt x="26448" y="16013"/>
                  </a:cubicBezTo>
                  <a:cubicBezTo>
                    <a:pt x="26617" y="15273"/>
                    <a:pt x="26258" y="14492"/>
                    <a:pt x="25582" y="14154"/>
                  </a:cubicBezTo>
                  <a:lnTo>
                    <a:pt x="25582" y="14154"/>
                  </a:lnTo>
                  <a:cubicBezTo>
                    <a:pt x="25613" y="14156"/>
                    <a:pt x="25644" y="14157"/>
                    <a:pt x="25675" y="14157"/>
                  </a:cubicBezTo>
                  <a:cubicBezTo>
                    <a:pt x="26188" y="14157"/>
                    <a:pt x="26650" y="13830"/>
                    <a:pt x="26850" y="13351"/>
                  </a:cubicBezTo>
                  <a:cubicBezTo>
                    <a:pt x="27061" y="12844"/>
                    <a:pt x="27019" y="12274"/>
                    <a:pt x="26744" y="11788"/>
                  </a:cubicBezTo>
                  <a:cubicBezTo>
                    <a:pt x="26469" y="11366"/>
                    <a:pt x="26089" y="11006"/>
                    <a:pt x="25624" y="10795"/>
                  </a:cubicBezTo>
                  <a:cubicBezTo>
                    <a:pt x="26321" y="10373"/>
                    <a:pt x="26617" y="9528"/>
                    <a:pt x="26321" y="8767"/>
                  </a:cubicBezTo>
                  <a:cubicBezTo>
                    <a:pt x="26066" y="8147"/>
                    <a:pt x="25322" y="7605"/>
                    <a:pt x="24634" y="7605"/>
                  </a:cubicBezTo>
                  <a:cubicBezTo>
                    <a:pt x="24526" y="7605"/>
                    <a:pt x="24418" y="7619"/>
                    <a:pt x="24315" y="7648"/>
                  </a:cubicBezTo>
                  <a:cubicBezTo>
                    <a:pt x="25117" y="7098"/>
                    <a:pt x="25392" y="6063"/>
                    <a:pt x="24970" y="5176"/>
                  </a:cubicBezTo>
                  <a:cubicBezTo>
                    <a:pt x="24598" y="4557"/>
                    <a:pt x="23943" y="4210"/>
                    <a:pt x="23254" y="4210"/>
                  </a:cubicBezTo>
                  <a:cubicBezTo>
                    <a:pt x="23002" y="4210"/>
                    <a:pt x="22746" y="4256"/>
                    <a:pt x="22498" y="4352"/>
                  </a:cubicBezTo>
                  <a:cubicBezTo>
                    <a:pt x="23174" y="3803"/>
                    <a:pt x="23301" y="2831"/>
                    <a:pt x="22836" y="2113"/>
                  </a:cubicBezTo>
                  <a:cubicBezTo>
                    <a:pt x="22541" y="1703"/>
                    <a:pt x="22045" y="1581"/>
                    <a:pt x="21516" y="1581"/>
                  </a:cubicBezTo>
                  <a:cubicBezTo>
                    <a:pt x="21173" y="1581"/>
                    <a:pt x="20816" y="1633"/>
                    <a:pt x="20491" y="1691"/>
                  </a:cubicBezTo>
                  <a:lnTo>
                    <a:pt x="20238" y="1733"/>
                  </a:lnTo>
                  <a:cubicBezTo>
                    <a:pt x="20196" y="973"/>
                    <a:pt x="19646" y="318"/>
                    <a:pt x="18886" y="149"/>
                  </a:cubicBezTo>
                  <a:cubicBezTo>
                    <a:pt x="18798" y="137"/>
                    <a:pt x="18711" y="132"/>
                    <a:pt x="18625" y="132"/>
                  </a:cubicBezTo>
                  <a:cubicBezTo>
                    <a:pt x="17900" y="132"/>
                    <a:pt x="17240" y="521"/>
                    <a:pt x="16900" y="1163"/>
                  </a:cubicBezTo>
                  <a:cubicBezTo>
                    <a:pt x="16652" y="460"/>
                    <a:pt x="15980" y="0"/>
                    <a:pt x="15239" y="0"/>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445;p76"/>
            <p:cNvSpPr/>
            <p:nvPr/>
          </p:nvSpPr>
          <p:spPr>
            <a:xfrm flipH="1">
              <a:off x="2081046" y="3055602"/>
              <a:ext cx="362801" cy="335113"/>
            </a:xfrm>
            <a:custGeom>
              <a:avLst/>
              <a:gdLst/>
              <a:ahLst/>
              <a:cxnLst/>
              <a:rect l="l" t="t" r="r" b="b"/>
              <a:pathLst>
                <a:path w="10246" h="9465" extrusionOk="0">
                  <a:moveTo>
                    <a:pt x="8830" y="1"/>
                  </a:moveTo>
                  <a:cubicBezTo>
                    <a:pt x="6105" y="655"/>
                    <a:pt x="2324" y="1099"/>
                    <a:pt x="1141" y="3634"/>
                  </a:cubicBezTo>
                  <a:cubicBezTo>
                    <a:pt x="296" y="5451"/>
                    <a:pt x="1" y="7478"/>
                    <a:pt x="296" y="9464"/>
                  </a:cubicBezTo>
                  <a:cubicBezTo>
                    <a:pt x="3169" y="6781"/>
                    <a:pt x="6929" y="4437"/>
                    <a:pt x="10246" y="2324"/>
                  </a:cubicBezTo>
                  <a:cubicBezTo>
                    <a:pt x="9866" y="1585"/>
                    <a:pt x="9232" y="740"/>
                    <a:pt x="88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46;p76"/>
            <p:cNvSpPr/>
            <p:nvPr/>
          </p:nvSpPr>
          <p:spPr>
            <a:xfrm flipH="1">
              <a:off x="2033916" y="2716064"/>
              <a:ext cx="423386" cy="616303"/>
            </a:xfrm>
            <a:custGeom>
              <a:avLst/>
              <a:gdLst/>
              <a:ahLst/>
              <a:cxnLst/>
              <a:rect l="l" t="t" r="r" b="b"/>
              <a:pathLst>
                <a:path w="11957" h="17407" extrusionOk="0">
                  <a:moveTo>
                    <a:pt x="6697" y="0"/>
                  </a:moveTo>
                  <a:lnTo>
                    <a:pt x="0" y="6760"/>
                  </a:lnTo>
                  <a:cubicBezTo>
                    <a:pt x="1648" y="9527"/>
                    <a:pt x="2324" y="11407"/>
                    <a:pt x="3190" y="14555"/>
                  </a:cubicBezTo>
                  <a:cubicBezTo>
                    <a:pt x="3359" y="15167"/>
                    <a:pt x="3000" y="16815"/>
                    <a:pt x="2789" y="17406"/>
                  </a:cubicBezTo>
                  <a:lnTo>
                    <a:pt x="11957" y="12083"/>
                  </a:lnTo>
                  <a:cubicBezTo>
                    <a:pt x="10710" y="7858"/>
                    <a:pt x="8936" y="3803"/>
                    <a:pt x="6697" y="0"/>
                  </a:cubicBezTo>
                  <a:close/>
                </a:path>
              </a:pathLst>
            </a:custGeom>
            <a:solidFill>
              <a:srgbClr val="FF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47;p76"/>
            <p:cNvSpPr/>
            <p:nvPr/>
          </p:nvSpPr>
          <p:spPr>
            <a:xfrm flipH="1">
              <a:off x="2162557" y="2716064"/>
              <a:ext cx="294745" cy="459988"/>
            </a:xfrm>
            <a:custGeom>
              <a:avLst/>
              <a:gdLst/>
              <a:ahLst/>
              <a:cxnLst/>
              <a:rect l="l" t="t" r="r" b="b"/>
              <a:pathLst>
                <a:path w="8324" h="12992" extrusionOk="0">
                  <a:moveTo>
                    <a:pt x="6697" y="0"/>
                  </a:moveTo>
                  <a:lnTo>
                    <a:pt x="0" y="6760"/>
                  </a:lnTo>
                  <a:cubicBezTo>
                    <a:pt x="1162" y="8703"/>
                    <a:pt x="2092" y="10795"/>
                    <a:pt x="2768" y="12991"/>
                  </a:cubicBezTo>
                  <a:cubicBezTo>
                    <a:pt x="5239" y="10034"/>
                    <a:pt x="7288" y="6697"/>
                    <a:pt x="8323" y="3000"/>
                  </a:cubicBezTo>
                  <a:cubicBezTo>
                    <a:pt x="7816" y="1986"/>
                    <a:pt x="7267" y="993"/>
                    <a:pt x="6697" y="0"/>
                  </a:cubicBezTo>
                  <a:close/>
                </a:path>
              </a:pathLst>
            </a:custGeom>
            <a:solidFill>
              <a:srgbClr val="FFAB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448;p76"/>
            <p:cNvSpPr/>
            <p:nvPr/>
          </p:nvSpPr>
          <p:spPr>
            <a:xfrm flipH="1">
              <a:off x="1976306" y="3043635"/>
              <a:ext cx="362801" cy="335113"/>
            </a:xfrm>
            <a:custGeom>
              <a:avLst/>
              <a:gdLst/>
              <a:ahLst/>
              <a:cxnLst/>
              <a:rect l="l" t="t" r="r" b="b"/>
              <a:pathLst>
                <a:path w="10246" h="9465" extrusionOk="0">
                  <a:moveTo>
                    <a:pt x="8830" y="1"/>
                  </a:moveTo>
                  <a:cubicBezTo>
                    <a:pt x="6105" y="634"/>
                    <a:pt x="2324" y="1078"/>
                    <a:pt x="1141" y="3634"/>
                  </a:cubicBezTo>
                  <a:cubicBezTo>
                    <a:pt x="296" y="5451"/>
                    <a:pt x="0" y="7478"/>
                    <a:pt x="296" y="9464"/>
                  </a:cubicBezTo>
                  <a:cubicBezTo>
                    <a:pt x="3169" y="6781"/>
                    <a:pt x="6929" y="4458"/>
                    <a:pt x="10245" y="2324"/>
                  </a:cubicBezTo>
                  <a:cubicBezTo>
                    <a:pt x="9865" y="1585"/>
                    <a:pt x="9210" y="740"/>
                    <a:pt x="88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449;p76"/>
            <p:cNvSpPr/>
            <p:nvPr/>
          </p:nvSpPr>
          <p:spPr>
            <a:xfrm flipH="1">
              <a:off x="2036129" y="2368545"/>
              <a:ext cx="724080" cy="695151"/>
            </a:xfrm>
            <a:custGeom>
              <a:avLst/>
              <a:gdLst/>
              <a:ahLst/>
              <a:cxnLst/>
              <a:rect l="l" t="t" r="r" b="b"/>
              <a:pathLst>
                <a:path w="20449" h="19634" extrusionOk="0">
                  <a:moveTo>
                    <a:pt x="10089" y="1"/>
                  </a:moveTo>
                  <a:cubicBezTo>
                    <a:pt x="7516" y="1"/>
                    <a:pt x="3878" y="366"/>
                    <a:pt x="2663" y="444"/>
                  </a:cubicBezTo>
                  <a:cubicBezTo>
                    <a:pt x="1268" y="528"/>
                    <a:pt x="149" y="1648"/>
                    <a:pt x="43" y="3042"/>
                  </a:cubicBezTo>
                  <a:cubicBezTo>
                    <a:pt x="22" y="3338"/>
                    <a:pt x="1" y="3612"/>
                    <a:pt x="1" y="3908"/>
                  </a:cubicBezTo>
                  <a:cubicBezTo>
                    <a:pt x="149" y="8323"/>
                    <a:pt x="170" y="12991"/>
                    <a:pt x="2282" y="16899"/>
                  </a:cubicBezTo>
                  <a:cubicBezTo>
                    <a:pt x="2684" y="17723"/>
                    <a:pt x="3275" y="18441"/>
                    <a:pt x="3993" y="19012"/>
                  </a:cubicBezTo>
                  <a:cubicBezTo>
                    <a:pt x="4603" y="19456"/>
                    <a:pt x="5297" y="19633"/>
                    <a:pt x="6015" y="19633"/>
                  </a:cubicBezTo>
                  <a:cubicBezTo>
                    <a:pt x="7412" y="19633"/>
                    <a:pt x="8897" y="18963"/>
                    <a:pt x="10014" y="18293"/>
                  </a:cubicBezTo>
                  <a:cubicBezTo>
                    <a:pt x="12887" y="16561"/>
                    <a:pt x="15295" y="14195"/>
                    <a:pt x="17069" y="11365"/>
                  </a:cubicBezTo>
                  <a:cubicBezTo>
                    <a:pt x="18590" y="11027"/>
                    <a:pt x="20090" y="9485"/>
                    <a:pt x="20343" y="7964"/>
                  </a:cubicBezTo>
                  <a:cubicBezTo>
                    <a:pt x="20449" y="7267"/>
                    <a:pt x="20343" y="6485"/>
                    <a:pt x="19836" y="5978"/>
                  </a:cubicBezTo>
                  <a:cubicBezTo>
                    <a:pt x="19500" y="5630"/>
                    <a:pt x="19025" y="5479"/>
                    <a:pt x="18535" y="5479"/>
                  </a:cubicBezTo>
                  <a:cubicBezTo>
                    <a:pt x="18194" y="5479"/>
                    <a:pt x="17846" y="5552"/>
                    <a:pt x="17534" y="5682"/>
                  </a:cubicBezTo>
                  <a:cubicBezTo>
                    <a:pt x="16773" y="5999"/>
                    <a:pt x="16182" y="6612"/>
                    <a:pt x="15590" y="7203"/>
                  </a:cubicBezTo>
                  <a:lnTo>
                    <a:pt x="13330" y="3971"/>
                  </a:lnTo>
                  <a:cubicBezTo>
                    <a:pt x="13330" y="3169"/>
                    <a:pt x="12316" y="993"/>
                    <a:pt x="12274" y="169"/>
                  </a:cubicBezTo>
                  <a:cubicBezTo>
                    <a:pt x="11786" y="47"/>
                    <a:pt x="11005" y="1"/>
                    <a:pt x="10089" y="1"/>
                  </a:cubicBezTo>
                  <a:close/>
                </a:path>
              </a:pathLst>
            </a:custGeom>
            <a:solidFill>
              <a:srgbClr val="FF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450;p76"/>
            <p:cNvSpPr/>
            <p:nvPr/>
          </p:nvSpPr>
          <p:spPr>
            <a:xfrm flipH="1">
              <a:off x="2662958" y="2485468"/>
              <a:ext cx="95038" cy="52471"/>
            </a:xfrm>
            <a:custGeom>
              <a:avLst/>
              <a:gdLst/>
              <a:ahLst/>
              <a:cxnLst/>
              <a:rect l="l" t="t" r="r" b="b"/>
              <a:pathLst>
                <a:path w="2684" h="1482" extrusionOk="0">
                  <a:moveTo>
                    <a:pt x="2362" y="1"/>
                  </a:moveTo>
                  <a:cubicBezTo>
                    <a:pt x="2343" y="1"/>
                    <a:pt x="2323" y="3"/>
                    <a:pt x="2303" y="7"/>
                  </a:cubicBezTo>
                  <a:cubicBezTo>
                    <a:pt x="2007" y="70"/>
                    <a:pt x="1775" y="282"/>
                    <a:pt x="1500" y="387"/>
                  </a:cubicBezTo>
                  <a:cubicBezTo>
                    <a:pt x="1226" y="493"/>
                    <a:pt x="930" y="535"/>
                    <a:pt x="634" y="535"/>
                  </a:cubicBezTo>
                  <a:cubicBezTo>
                    <a:pt x="43" y="535"/>
                    <a:pt x="1" y="1401"/>
                    <a:pt x="592" y="1465"/>
                  </a:cubicBezTo>
                  <a:cubicBezTo>
                    <a:pt x="668" y="1476"/>
                    <a:pt x="749" y="1481"/>
                    <a:pt x="835" y="1481"/>
                  </a:cubicBezTo>
                  <a:cubicBezTo>
                    <a:pt x="1564" y="1481"/>
                    <a:pt x="2589" y="1082"/>
                    <a:pt x="2683" y="345"/>
                  </a:cubicBezTo>
                  <a:cubicBezTo>
                    <a:pt x="2683" y="156"/>
                    <a:pt x="2531" y="1"/>
                    <a:pt x="23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451;p76"/>
            <p:cNvSpPr/>
            <p:nvPr/>
          </p:nvSpPr>
          <p:spPr>
            <a:xfrm flipH="1">
              <a:off x="2421362" y="2417914"/>
              <a:ext cx="154915" cy="76157"/>
            </a:xfrm>
            <a:custGeom>
              <a:avLst/>
              <a:gdLst/>
              <a:ahLst/>
              <a:cxnLst/>
              <a:rect l="l" t="t" r="r" b="b"/>
              <a:pathLst>
                <a:path w="4375" h="2151" extrusionOk="0">
                  <a:moveTo>
                    <a:pt x="2077" y="0"/>
                  </a:moveTo>
                  <a:cubicBezTo>
                    <a:pt x="1303" y="0"/>
                    <a:pt x="1" y="500"/>
                    <a:pt x="213" y="1387"/>
                  </a:cubicBezTo>
                  <a:cubicBezTo>
                    <a:pt x="250" y="1498"/>
                    <a:pt x="351" y="1560"/>
                    <a:pt x="461" y="1560"/>
                  </a:cubicBezTo>
                  <a:cubicBezTo>
                    <a:pt x="476" y="1560"/>
                    <a:pt x="493" y="1559"/>
                    <a:pt x="509" y="1556"/>
                  </a:cubicBezTo>
                  <a:cubicBezTo>
                    <a:pt x="804" y="1493"/>
                    <a:pt x="931" y="1302"/>
                    <a:pt x="1206" y="1133"/>
                  </a:cubicBezTo>
                  <a:cubicBezTo>
                    <a:pt x="1416" y="998"/>
                    <a:pt x="1654" y="934"/>
                    <a:pt x="1896" y="934"/>
                  </a:cubicBezTo>
                  <a:cubicBezTo>
                    <a:pt x="2069" y="934"/>
                    <a:pt x="2243" y="966"/>
                    <a:pt x="2410" y="1028"/>
                  </a:cubicBezTo>
                  <a:cubicBezTo>
                    <a:pt x="3065" y="1302"/>
                    <a:pt x="3276" y="2021"/>
                    <a:pt x="3994" y="2147"/>
                  </a:cubicBezTo>
                  <a:cubicBezTo>
                    <a:pt x="4007" y="2150"/>
                    <a:pt x="4020" y="2151"/>
                    <a:pt x="4033" y="2151"/>
                  </a:cubicBezTo>
                  <a:cubicBezTo>
                    <a:pt x="4146" y="2151"/>
                    <a:pt x="4250" y="2071"/>
                    <a:pt x="4269" y="1957"/>
                  </a:cubicBezTo>
                  <a:cubicBezTo>
                    <a:pt x="4374" y="964"/>
                    <a:pt x="3170" y="162"/>
                    <a:pt x="2283" y="14"/>
                  </a:cubicBezTo>
                  <a:cubicBezTo>
                    <a:pt x="2221" y="5"/>
                    <a:pt x="2151" y="0"/>
                    <a:pt x="20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452;p76"/>
            <p:cNvSpPr/>
            <p:nvPr/>
          </p:nvSpPr>
          <p:spPr>
            <a:xfrm flipH="1">
              <a:off x="2687922" y="2559571"/>
              <a:ext cx="47625" cy="54418"/>
            </a:xfrm>
            <a:custGeom>
              <a:avLst/>
              <a:gdLst/>
              <a:ahLst/>
              <a:cxnLst/>
              <a:rect l="l" t="t" r="r" b="b"/>
              <a:pathLst>
                <a:path w="1345" h="1537" extrusionOk="0">
                  <a:moveTo>
                    <a:pt x="577" y="1"/>
                  </a:moveTo>
                  <a:cubicBezTo>
                    <a:pt x="294" y="1"/>
                    <a:pt x="13" y="203"/>
                    <a:pt x="0" y="555"/>
                  </a:cubicBezTo>
                  <a:cubicBezTo>
                    <a:pt x="0" y="724"/>
                    <a:pt x="21" y="893"/>
                    <a:pt x="64" y="1062"/>
                  </a:cubicBezTo>
                  <a:cubicBezTo>
                    <a:pt x="135" y="1391"/>
                    <a:pt x="386" y="1536"/>
                    <a:pt x="640" y="1536"/>
                  </a:cubicBezTo>
                  <a:cubicBezTo>
                    <a:pt x="989" y="1536"/>
                    <a:pt x="1344" y="1261"/>
                    <a:pt x="1247" y="808"/>
                  </a:cubicBezTo>
                  <a:lnTo>
                    <a:pt x="1247" y="787"/>
                  </a:lnTo>
                  <a:cubicBezTo>
                    <a:pt x="1204" y="618"/>
                    <a:pt x="1141" y="470"/>
                    <a:pt x="1078" y="301"/>
                  </a:cubicBezTo>
                  <a:cubicBezTo>
                    <a:pt x="966" y="95"/>
                    <a:pt x="771" y="1"/>
                    <a:pt x="577" y="1"/>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453;p76"/>
            <p:cNvSpPr/>
            <p:nvPr/>
          </p:nvSpPr>
          <p:spPr>
            <a:xfrm flipH="1">
              <a:off x="2464738" y="2523777"/>
              <a:ext cx="44191" cy="66385"/>
            </a:xfrm>
            <a:custGeom>
              <a:avLst/>
              <a:gdLst/>
              <a:ahLst/>
              <a:cxnLst/>
              <a:rect l="l" t="t" r="r" b="b"/>
              <a:pathLst>
                <a:path w="1248" h="1875" extrusionOk="0">
                  <a:moveTo>
                    <a:pt x="574" y="1"/>
                  </a:moveTo>
                  <a:cubicBezTo>
                    <a:pt x="357" y="1"/>
                    <a:pt x="144" y="123"/>
                    <a:pt x="64" y="361"/>
                  </a:cubicBezTo>
                  <a:cubicBezTo>
                    <a:pt x="1" y="552"/>
                    <a:pt x="1" y="763"/>
                    <a:pt x="43" y="953"/>
                  </a:cubicBezTo>
                  <a:cubicBezTo>
                    <a:pt x="22" y="1185"/>
                    <a:pt x="85" y="1397"/>
                    <a:pt x="191" y="1608"/>
                  </a:cubicBezTo>
                  <a:cubicBezTo>
                    <a:pt x="296" y="1788"/>
                    <a:pt x="473" y="1875"/>
                    <a:pt x="652" y="1875"/>
                  </a:cubicBezTo>
                  <a:cubicBezTo>
                    <a:pt x="870" y="1875"/>
                    <a:pt x="1091" y="1746"/>
                    <a:pt x="1184" y="1502"/>
                  </a:cubicBezTo>
                  <a:cubicBezTo>
                    <a:pt x="1247" y="1291"/>
                    <a:pt x="1247" y="1059"/>
                    <a:pt x="1205" y="847"/>
                  </a:cubicBezTo>
                  <a:cubicBezTo>
                    <a:pt x="1205" y="636"/>
                    <a:pt x="1142" y="446"/>
                    <a:pt x="1057" y="277"/>
                  </a:cubicBezTo>
                  <a:cubicBezTo>
                    <a:pt x="950" y="91"/>
                    <a:pt x="761" y="1"/>
                    <a:pt x="574" y="1"/>
                  </a:cubicBezTo>
                  <a:close/>
                </a:path>
              </a:pathLst>
            </a:custGeom>
            <a:solidFill>
              <a:schemeClr val="accent6">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454;p76"/>
            <p:cNvSpPr/>
            <p:nvPr/>
          </p:nvSpPr>
          <p:spPr>
            <a:xfrm flipH="1">
              <a:off x="2444555" y="2776890"/>
              <a:ext cx="161395" cy="114926"/>
            </a:xfrm>
            <a:custGeom>
              <a:avLst/>
              <a:gdLst/>
              <a:ahLst/>
              <a:cxnLst/>
              <a:rect l="l" t="t" r="r" b="b"/>
              <a:pathLst>
                <a:path w="4558" h="3246" extrusionOk="0">
                  <a:moveTo>
                    <a:pt x="3797" y="1"/>
                  </a:moveTo>
                  <a:cubicBezTo>
                    <a:pt x="2217" y="1"/>
                    <a:pt x="346" y="1513"/>
                    <a:pt x="16" y="2972"/>
                  </a:cubicBezTo>
                  <a:cubicBezTo>
                    <a:pt x="0" y="3097"/>
                    <a:pt x="112" y="3245"/>
                    <a:pt x="231" y="3245"/>
                  </a:cubicBezTo>
                  <a:cubicBezTo>
                    <a:pt x="273" y="3245"/>
                    <a:pt x="315" y="3227"/>
                    <a:pt x="354" y="3183"/>
                  </a:cubicBezTo>
                  <a:cubicBezTo>
                    <a:pt x="924" y="2549"/>
                    <a:pt x="1389" y="1894"/>
                    <a:pt x="2128" y="1430"/>
                  </a:cubicBezTo>
                  <a:cubicBezTo>
                    <a:pt x="2804" y="1007"/>
                    <a:pt x="3565" y="838"/>
                    <a:pt x="4304" y="500"/>
                  </a:cubicBezTo>
                  <a:cubicBezTo>
                    <a:pt x="4558" y="395"/>
                    <a:pt x="4410" y="78"/>
                    <a:pt x="4198" y="36"/>
                  </a:cubicBezTo>
                  <a:cubicBezTo>
                    <a:pt x="4068" y="12"/>
                    <a:pt x="3934" y="1"/>
                    <a:pt x="3797" y="1"/>
                  </a:cubicBezTo>
                  <a:close/>
                </a:path>
              </a:pathLst>
            </a:custGeom>
            <a:solidFill>
              <a:schemeClr val="accent6">
                <a:lumMod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455;p76"/>
            <p:cNvSpPr/>
            <p:nvPr/>
          </p:nvSpPr>
          <p:spPr>
            <a:xfrm flipH="1">
              <a:off x="2458011" y="2868201"/>
              <a:ext cx="101766" cy="73041"/>
            </a:xfrm>
            <a:custGeom>
              <a:avLst/>
              <a:gdLst/>
              <a:ahLst/>
              <a:cxnLst/>
              <a:rect l="l" t="t" r="r" b="b"/>
              <a:pathLst>
                <a:path w="2874" h="2063" extrusionOk="0">
                  <a:moveTo>
                    <a:pt x="2121" y="0"/>
                  </a:moveTo>
                  <a:cubicBezTo>
                    <a:pt x="1768" y="0"/>
                    <a:pt x="1378" y="151"/>
                    <a:pt x="1099" y="308"/>
                  </a:cubicBezTo>
                  <a:cubicBezTo>
                    <a:pt x="613" y="562"/>
                    <a:pt x="43" y="1132"/>
                    <a:pt x="0" y="1724"/>
                  </a:cubicBezTo>
                  <a:cubicBezTo>
                    <a:pt x="0" y="1928"/>
                    <a:pt x="162" y="2062"/>
                    <a:pt x="325" y="2062"/>
                  </a:cubicBezTo>
                  <a:cubicBezTo>
                    <a:pt x="397" y="2062"/>
                    <a:pt x="470" y="2036"/>
                    <a:pt x="529" y="1977"/>
                  </a:cubicBezTo>
                  <a:cubicBezTo>
                    <a:pt x="888" y="1618"/>
                    <a:pt x="1099" y="1238"/>
                    <a:pt x="1585" y="1048"/>
                  </a:cubicBezTo>
                  <a:cubicBezTo>
                    <a:pt x="1986" y="879"/>
                    <a:pt x="2430" y="942"/>
                    <a:pt x="2789" y="667"/>
                  </a:cubicBezTo>
                  <a:cubicBezTo>
                    <a:pt x="2873" y="562"/>
                    <a:pt x="2873" y="414"/>
                    <a:pt x="2789" y="308"/>
                  </a:cubicBezTo>
                  <a:cubicBezTo>
                    <a:pt x="2627" y="83"/>
                    <a:pt x="2384" y="0"/>
                    <a:pt x="2121" y="0"/>
                  </a:cubicBezTo>
                  <a:close/>
                </a:path>
              </a:pathLst>
            </a:custGeom>
            <a:solidFill>
              <a:srgbClr val="FFAB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456;p76"/>
            <p:cNvSpPr/>
            <p:nvPr/>
          </p:nvSpPr>
          <p:spPr>
            <a:xfrm flipH="1">
              <a:off x="2103920" y="2476652"/>
              <a:ext cx="324560" cy="68403"/>
            </a:xfrm>
            <a:custGeom>
              <a:avLst/>
              <a:gdLst/>
              <a:ahLst/>
              <a:cxnLst/>
              <a:rect l="l" t="t" r="r" b="b"/>
              <a:pathLst>
                <a:path w="9166" h="1932" extrusionOk="0">
                  <a:moveTo>
                    <a:pt x="5598" y="1"/>
                  </a:moveTo>
                  <a:cubicBezTo>
                    <a:pt x="3685" y="1"/>
                    <a:pt x="1743" y="562"/>
                    <a:pt x="179" y="1566"/>
                  </a:cubicBezTo>
                  <a:cubicBezTo>
                    <a:pt x="0" y="1673"/>
                    <a:pt x="94" y="1932"/>
                    <a:pt x="268" y="1932"/>
                  </a:cubicBezTo>
                  <a:cubicBezTo>
                    <a:pt x="300" y="1932"/>
                    <a:pt x="334" y="1923"/>
                    <a:pt x="369" y="1904"/>
                  </a:cubicBezTo>
                  <a:cubicBezTo>
                    <a:pt x="2128" y="970"/>
                    <a:pt x="3912" y="548"/>
                    <a:pt x="5762" y="548"/>
                  </a:cubicBezTo>
                  <a:cubicBezTo>
                    <a:pt x="6800" y="548"/>
                    <a:pt x="7859" y="681"/>
                    <a:pt x="8946" y="932"/>
                  </a:cubicBezTo>
                  <a:cubicBezTo>
                    <a:pt x="8960" y="935"/>
                    <a:pt x="8973" y="937"/>
                    <a:pt x="8985" y="937"/>
                  </a:cubicBezTo>
                  <a:cubicBezTo>
                    <a:pt x="9124" y="937"/>
                    <a:pt x="9166" y="737"/>
                    <a:pt x="9030" y="679"/>
                  </a:cubicBezTo>
                  <a:cubicBezTo>
                    <a:pt x="7962" y="217"/>
                    <a:pt x="6786" y="1"/>
                    <a:pt x="55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457;p76"/>
            <p:cNvSpPr/>
            <p:nvPr/>
          </p:nvSpPr>
          <p:spPr>
            <a:xfrm flipH="1">
              <a:off x="2100705" y="2600326"/>
              <a:ext cx="78445" cy="79870"/>
            </a:xfrm>
            <a:custGeom>
              <a:avLst/>
              <a:gdLst/>
              <a:ahLst/>
              <a:cxnLst/>
              <a:rect l="l" t="t" r="r" b="b"/>
              <a:pathLst>
                <a:path w="4732" h="4818" extrusionOk="0">
                  <a:moveTo>
                    <a:pt x="4675" y="1"/>
                  </a:moveTo>
                  <a:cubicBezTo>
                    <a:pt x="4663" y="1"/>
                    <a:pt x="4652" y="6"/>
                    <a:pt x="4641" y="18"/>
                  </a:cubicBezTo>
                  <a:lnTo>
                    <a:pt x="23" y="4727"/>
                  </a:lnTo>
                  <a:cubicBezTo>
                    <a:pt x="0" y="4749"/>
                    <a:pt x="23" y="4818"/>
                    <a:pt x="68" y="4818"/>
                  </a:cubicBezTo>
                  <a:lnTo>
                    <a:pt x="2798" y="4522"/>
                  </a:lnTo>
                  <a:cubicBezTo>
                    <a:pt x="2821" y="4522"/>
                    <a:pt x="2844" y="4499"/>
                    <a:pt x="2844" y="4476"/>
                  </a:cubicBezTo>
                  <a:cubicBezTo>
                    <a:pt x="2844" y="4443"/>
                    <a:pt x="2831" y="4422"/>
                    <a:pt x="2816" y="4422"/>
                  </a:cubicBezTo>
                  <a:cubicBezTo>
                    <a:pt x="2810" y="4422"/>
                    <a:pt x="2804" y="4425"/>
                    <a:pt x="2798" y="4431"/>
                  </a:cubicBezTo>
                  <a:lnTo>
                    <a:pt x="205" y="4681"/>
                  </a:lnTo>
                  <a:lnTo>
                    <a:pt x="4709" y="86"/>
                  </a:lnTo>
                  <a:cubicBezTo>
                    <a:pt x="4732" y="63"/>
                    <a:pt x="4732" y="18"/>
                    <a:pt x="4709" y="18"/>
                  </a:cubicBezTo>
                  <a:cubicBezTo>
                    <a:pt x="4698" y="6"/>
                    <a:pt x="4686" y="1"/>
                    <a:pt x="4675"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458;p76"/>
            <p:cNvSpPr/>
            <p:nvPr/>
          </p:nvSpPr>
          <p:spPr>
            <a:xfrm rot="540109" flipH="1">
              <a:off x="2598227" y="2553549"/>
              <a:ext cx="78446" cy="193577"/>
            </a:xfrm>
            <a:custGeom>
              <a:avLst/>
              <a:gdLst/>
              <a:ahLst/>
              <a:cxnLst/>
              <a:rect l="l" t="t" r="r" b="b"/>
              <a:pathLst>
                <a:path w="3618" h="8929" extrusionOk="0">
                  <a:moveTo>
                    <a:pt x="3129" y="0"/>
                  </a:moveTo>
                  <a:cubicBezTo>
                    <a:pt x="3109" y="0"/>
                    <a:pt x="3088" y="10"/>
                    <a:pt x="3072" y="34"/>
                  </a:cubicBezTo>
                  <a:cubicBezTo>
                    <a:pt x="2776" y="853"/>
                    <a:pt x="1" y="8019"/>
                    <a:pt x="797" y="8587"/>
                  </a:cubicBezTo>
                  <a:cubicBezTo>
                    <a:pt x="1184" y="8860"/>
                    <a:pt x="1798" y="8928"/>
                    <a:pt x="2367" y="8928"/>
                  </a:cubicBezTo>
                  <a:cubicBezTo>
                    <a:pt x="2776" y="8928"/>
                    <a:pt x="3186" y="8906"/>
                    <a:pt x="3572" y="8837"/>
                  </a:cubicBezTo>
                  <a:cubicBezTo>
                    <a:pt x="3595" y="8837"/>
                    <a:pt x="3618" y="8815"/>
                    <a:pt x="3618" y="8769"/>
                  </a:cubicBezTo>
                  <a:cubicBezTo>
                    <a:pt x="3618" y="8746"/>
                    <a:pt x="3595" y="8724"/>
                    <a:pt x="3550" y="8724"/>
                  </a:cubicBezTo>
                  <a:cubicBezTo>
                    <a:pt x="3550" y="8724"/>
                    <a:pt x="2996" y="8816"/>
                    <a:pt x="2363" y="8816"/>
                  </a:cubicBezTo>
                  <a:cubicBezTo>
                    <a:pt x="1822" y="8816"/>
                    <a:pt x="1222" y="8748"/>
                    <a:pt x="865" y="8496"/>
                  </a:cubicBezTo>
                  <a:cubicBezTo>
                    <a:pt x="319" y="8109"/>
                    <a:pt x="1957" y="3242"/>
                    <a:pt x="3186" y="80"/>
                  </a:cubicBezTo>
                  <a:cubicBezTo>
                    <a:pt x="3200" y="35"/>
                    <a:pt x="3167" y="0"/>
                    <a:pt x="3129"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459;p76"/>
            <p:cNvSpPr/>
            <p:nvPr/>
          </p:nvSpPr>
          <p:spPr>
            <a:xfrm rot="2359105">
              <a:off x="2268702" y="2642734"/>
              <a:ext cx="162995" cy="114877"/>
            </a:xfrm>
            <a:custGeom>
              <a:avLst/>
              <a:gdLst/>
              <a:ahLst/>
              <a:cxnLst/>
              <a:rect l="l" t="t" r="r" b="b"/>
              <a:pathLst>
                <a:path w="8231" h="4765" extrusionOk="0">
                  <a:moveTo>
                    <a:pt x="4123" y="0"/>
                  </a:moveTo>
                  <a:cubicBezTo>
                    <a:pt x="1853" y="0"/>
                    <a:pt x="1" y="1061"/>
                    <a:pt x="1" y="2390"/>
                  </a:cubicBezTo>
                  <a:cubicBezTo>
                    <a:pt x="1" y="3705"/>
                    <a:pt x="1853" y="4765"/>
                    <a:pt x="4123" y="4765"/>
                  </a:cubicBezTo>
                  <a:cubicBezTo>
                    <a:pt x="6393" y="4765"/>
                    <a:pt x="8230" y="3705"/>
                    <a:pt x="8230" y="2390"/>
                  </a:cubicBezTo>
                  <a:cubicBezTo>
                    <a:pt x="8230" y="1061"/>
                    <a:pt x="6393" y="0"/>
                    <a:pt x="4123" y="0"/>
                  </a:cubicBezTo>
                  <a:close/>
                </a:path>
              </a:pathLst>
            </a:custGeom>
            <a:solidFill>
              <a:srgbClr val="FF7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460;p76"/>
            <p:cNvSpPr/>
            <p:nvPr/>
          </p:nvSpPr>
          <p:spPr>
            <a:xfrm>
              <a:off x="2428433" y="2491321"/>
              <a:ext cx="172800" cy="172800"/>
            </a:xfrm>
            <a:prstGeom prst="ellipse">
              <a:avLst/>
            </a:pr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461;p76"/>
            <p:cNvSpPr/>
            <p:nvPr/>
          </p:nvSpPr>
          <p:spPr>
            <a:xfrm>
              <a:off x="2651132" y="2537680"/>
              <a:ext cx="172800" cy="172800"/>
            </a:xfrm>
            <a:prstGeom prst="ellipse">
              <a:avLst/>
            </a:prstGeom>
            <a:solidFill>
              <a:srgbClr val="000000">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462;p76"/>
            <p:cNvSpPr/>
            <p:nvPr/>
          </p:nvSpPr>
          <p:spPr>
            <a:xfrm flipH="1">
              <a:off x="2398169" y="2481750"/>
              <a:ext cx="463469" cy="228471"/>
            </a:xfrm>
            <a:custGeom>
              <a:avLst/>
              <a:gdLst/>
              <a:ahLst/>
              <a:cxnLst/>
              <a:rect l="l" t="t" r="r" b="b"/>
              <a:pathLst>
                <a:path w="13089" h="6453" extrusionOk="0">
                  <a:moveTo>
                    <a:pt x="9991" y="345"/>
                  </a:moveTo>
                  <a:cubicBezTo>
                    <a:pt x="10275" y="345"/>
                    <a:pt x="10558" y="400"/>
                    <a:pt x="10828" y="513"/>
                  </a:cubicBezTo>
                  <a:cubicBezTo>
                    <a:pt x="12264" y="1126"/>
                    <a:pt x="12666" y="2964"/>
                    <a:pt x="11631" y="4126"/>
                  </a:cubicBezTo>
                  <a:cubicBezTo>
                    <a:pt x="11166" y="4622"/>
                    <a:pt x="10543" y="4870"/>
                    <a:pt x="9922" y="4870"/>
                  </a:cubicBezTo>
                  <a:cubicBezTo>
                    <a:pt x="9302" y="4870"/>
                    <a:pt x="8684" y="4622"/>
                    <a:pt x="8230" y="4126"/>
                  </a:cubicBezTo>
                  <a:cubicBezTo>
                    <a:pt x="8018" y="3893"/>
                    <a:pt x="7871" y="3640"/>
                    <a:pt x="7786" y="3386"/>
                  </a:cubicBezTo>
                  <a:cubicBezTo>
                    <a:pt x="7575" y="2710"/>
                    <a:pt x="7659" y="1992"/>
                    <a:pt x="8061" y="1422"/>
                  </a:cubicBezTo>
                  <a:cubicBezTo>
                    <a:pt x="8251" y="1126"/>
                    <a:pt x="8525" y="873"/>
                    <a:pt x="8821" y="682"/>
                  </a:cubicBezTo>
                  <a:cubicBezTo>
                    <a:pt x="9182" y="459"/>
                    <a:pt x="9586" y="345"/>
                    <a:pt x="9991" y="345"/>
                  </a:cubicBezTo>
                  <a:close/>
                  <a:moveTo>
                    <a:pt x="3576" y="1568"/>
                  </a:moveTo>
                  <a:cubicBezTo>
                    <a:pt x="3852" y="1568"/>
                    <a:pt x="4139" y="1622"/>
                    <a:pt x="4427" y="1739"/>
                  </a:cubicBezTo>
                  <a:cubicBezTo>
                    <a:pt x="5843" y="2351"/>
                    <a:pt x="6265" y="4168"/>
                    <a:pt x="5230" y="5330"/>
                  </a:cubicBezTo>
                  <a:cubicBezTo>
                    <a:pt x="4776" y="5826"/>
                    <a:pt x="4153" y="6074"/>
                    <a:pt x="3530" y="6074"/>
                  </a:cubicBezTo>
                  <a:cubicBezTo>
                    <a:pt x="2906" y="6074"/>
                    <a:pt x="2283" y="5826"/>
                    <a:pt x="1829" y="5330"/>
                  </a:cubicBezTo>
                  <a:cubicBezTo>
                    <a:pt x="1322" y="4738"/>
                    <a:pt x="1132" y="3935"/>
                    <a:pt x="1386" y="3196"/>
                  </a:cubicBezTo>
                  <a:cubicBezTo>
                    <a:pt x="1748" y="2241"/>
                    <a:pt x="2598" y="1568"/>
                    <a:pt x="3576" y="1568"/>
                  </a:cubicBezTo>
                  <a:close/>
                  <a:moveTo>
                    <a:pt x="9996" y="1"/>
                  </a:moveTo>
                  <a:cubicBezTo>
                    <a:pt x="9230" y="1"/>
                    <a:pt x="8484" y="340"/>
                    <a:pt x="7976" y="978"/>
                  </a:cubicBezTo>
                  <a:cubicBezTo>
                    <a:pt x="7680" y="1295"/>
                    <a:pt x="7490" y="1696"/>
                    <a:pt x="7406" y="2119"/>
                  </a:cubicBezTo>
                  <a:cubicBezTo>
                    <a:pt x="7247" y="2071"/>
                    <a:pt x="7089" y="2048"/>
                    <a:pt x="6931" y="2048"/>
                  </a:cubicBezTo>
                  <a:cubicBezTo>
                    <a:pt x="6878" y="2048"/>
                    <a:pt x="6825" y="2050"/>
                    <a:pt x="6772" y="2055"/>
                  </a:cubicBezTo>
                  <a:cubicBezTo>
                    <a:pt x="6413" y="2098"/>
                    <a:pt x="6075" y="2246"/>
                    <a:pt x="5822" y="2520"/>
                  </a:cubicBezTo>
                  <a:cubicBezTo>
                    <a:pt x="5568" y="2034"/>
                    <a:pt x="5146" y="1654"/>
                    <a:pt x="4639" y="1422"/>
                  </a:cubicBezTo>
                  <a:cubicBezTo>
                    <a:pt x="4266" y="1260"/>
                    <a:pt x="3898" y="1187"/>
                    <a:pt x="3547" y="1187"/>
                  </a:cubicBezTo>
                  <a:cubicBezTo>
                    <a:pt x="1475" y="1187"/>
                    <a:pt x="1" y="3737"/>
                    <a:pt x="1555" y="5562"/>
                  </a:cubicBezTo>
                  <a:cubicBezTo>
                    <a:pt x="2077" y="6157"/>
                    <a:pt x="2804" y="6453"/>
                    <a:pt x="3530" y="6453"/>
                  </a:cubicBezTo>
                  <a:cubicBezTo>
                    <a:pt x="4299" y="6453"/>
                    <a:pt x="5067" y="6120"/>
                    <a:pt x="5589" y="5456"/>
                  </a:cubicBezTo>
                  <a:cubicBezTo>
                    <a:pt x="6181" y="4696"/>
                    <a:pt x="6329" y="3682"/>
                    <a:pt x="5969" y="2795"/>
                  </a:cubicBezTo>
                  <a:lnTo>
                    <a:pt x="5991" y="2774"/>
                  </a:lnTo>
                  <a:cubicBezTo>
                    <a:pt x="6223" y="2541"/>
                    <a:pt x="6540" y="2393"/>
                    <a:pt x="6878" y="2372"/>
                  </a:cubicBezTo>
                  <a:cubicBezTo>
                    <a:pt x="7026" y="2393"/>
                    <a:pt x="7195" y="2415"/>
                    <a:pt x="7342" y="2478"/>
                  </a:cubicBezTo>
                  <a:cubicBezTo>
                    <a:pt x="7279" y="3154"/>
                    <a:pt x="7490" y="3851"/>
                    <a:pt x="7955" y="4358"/>
                  </a:cubicBezTo>
                  <a:cubicBezTo>
                    <a:pt x="8480" y="4974"/>
                    <a:pt x="9213" y="5276"/>
                    <a:pt x="9945" y="5276"/>
                  </a:cubicBezTo>
                  <a:cubicBezTo>
                    <a:pt x="10745" y="5276"/>
                    <a:pt x="11545" y="4916"/>
                    <a:pt x="12074" y="4210"/>
                  </a:cubicBezTo>
                  <a:cubicBezTo>
                    <a:pt x="13088" y="2858"/>
                    <a:pt x="12581" y="915"/>
                    <a:pt x="11039" y="218"/>
                  </a:cubicBezTo>
                  <a:cubicBezTo>
                    <a:pt x="10701" y="72"/>
                    <a:pt x="10347" y="1"/>
                    <a:pt x="99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463;p76"/>
            <p:cNvSpPr/>
            <p:nvPr/>
          </p:nvSpPr>
          <p:spPr>
            <a:xfrm>
              <a:off x="1672825" y="4286395"/>
              <a:ext cx="856075" cy="105825"/>
            </a:xfrm>
            <a:custGeom>
              <a:avLst/>
              <a:gdLst/>
              <a:ahLst/>
              <a:cxnLst/>
              <a:rect l="l" t="t" r="r" b="b"/>
              <a:pathLst>
                <a:path w="34243" h="4233" extrusionOk="0">
                  <a:moveTo>
                    <a:pt x="34243" y="4233"/>
                  </a:moveTo>
                  <a:cubicBezTo>
                    <a:pt x="32632" y="4003"/>
                    <a:pt x="28568" y="3432"/>
                    <a:pt x="24575" y="2852"/>
                  </a:cubicBezTo>
                  <a:cubicBezTo>
                    <a:pt x="20582" y="2273"/>
                    <a:pt x="13446" y="1217"/>
                    <a:pt x="10287" y="756"/>
                  </a:cubicBezTo>
                  <a:cubicBezTo>
                    <a:pt x="7128" y="296"/>
                    <a:pt x="6930" y="192"/>
                    <a:pt x="5620" y="89"/>
                  </a:cubicBezTo>
                  <a:cubicBezTo>
                    <a:pt x="4310" y="-14"/>
                    <a:pt x="3294" y="-61"/>
                    <a:pt x="2429" y="137"/>
                  </a:cubicBezTo>
                  <a:cubicBezTo>
                    <a:pt x="1564" y="336"/>
                    <a:pt x="834" y="1010"/>
                    <a:pt x="429" y="1280"/>
                  </a:cubicBezTo>
                  <a:cubicBezTo>
                    <a:pt x="24" y="1550"/>
                    <a:pt x="72" y="1677"/>
                    <a:pt x="0" y="1756"/>
                  </a:cubicBezTo>
                </a:path>
              </a:pathLst>
            </a:custGeom>
            <a:noFill/>
            <a:ln w="9525" cap="flat" cmpd="sng">
              <a:solidFill>
                <a:srgbClr val="000000"/>
              </a:solidFill>
              <a:prstDash val="solid"/>
              <a:round/>
              <a:headEnd type="none" w="med" len="med"/>
              <a:tailEnd type="none" w="med" len="med"/>
            </a:ln>
          </p:spPr>
        </p:sp>
        <p:sp>
          <p:nvSpPr>
            <p:cNvPr id="143" name="Google Shape;3464;p76"/>
            <p:cNvSpPr/>
            <p:nvPr/>
          </p:nvSpPr>
          <p:spPr>
            <a:xfrm>
              <a:off x="1840700" y="3245650"/>
              <a:ext cx="243500" cy="485775"/>
            </a:xfrm>
            <a:custGeom>
              <a:avLst/>
              <a:gdLst/>
              <a:ahLst/>
              <a:cxnLst/>
              <a:rect l="l" t="t" r="r" b="b"/>
              <a:pathLst>
                <a:path w="9740" h="19431" extrusionOk="0">
                  <a:moveTo>
                    <a:pt x="0" y="0"/>
                  </a:moveTo>
                  <a:cubicBezTo>
                    <a:pt x="651" y="191"/>
                    <a:pt x="2700" y="556"/>
                    <a:pt x="3906" y="1143"/>
                  </a:cubicBezTo>
                  <a:cubicBezTo>
                    <a:pt x="5113" y="1730"/>
                    <a:pt x="6350" y="2587"/>
                    <a:pt x="7239" y="3524"/>
                  </a:cubicBezTo>
                  <a:cubicBezTo>
                    <a:pt x="8128" y="4461"/>
                    <a:pt x="8859" y="5493"/>
                    <a:pt x="9240" y="6763"/>
                  </a:cubicBezTo>
                  <a:cubicBezTo>
                    <a:pt x="9621" y="8033"/>
                    <a:pt x="9986" y="9033"/>
                    <a:pt x="9525" y="11144"/>
                  </a:cubicBezTo>
                  <a:cubicBezTo>
                    <a:pt x="9065" y="13255"/>
                    <a:pt x="6985" y="18050"/>
                    <a:pt x="6477" y="19431"/>
                  </a:cubicBezTo>
                </a:path>
              </a:pathLst>
            </a:custGeom>
            <a:noFill/>
            <a:ln w="9525" cap="flat" cmpd="sng">
              <a:solidFill>
                <a:srgbClr val="000000"/>
              </a:solidFill>
              <a:prstDash val="solid"/>
              <a:round/>
              <a:headEnd type="none" w="med" len="med"/>
              <a:tailEnd type="none" w="med" len="med"/>
            </a:ln>
          </p:spPr>
        </p:sp>
        <p:cxnSp>
          <p:nvCxnSpPr>
            <p:cNvPr id="144" name="Google Shape;3465;p76"/>
            <p:cNvCxnSpPr/>
            <p:nvPr/>
          </p:nvCxnSpPr>
          <p:spPr>
            <a:xfrm>
              <a:off x="2326475" y="4367225"/>
              <a:ext cx="7200" cy="276300"/>
            </a:xfrm>
            <a:prstGeom prst="straightConnector1">
              <a:avLst/>
            </a:prstGeom>
            <a:noFill/>
            <a:ln w="9525" cap="flat" cmpd="sng">
              <a:solidFill>
                <a:srgbClr val="000000"/>
              </a:solidFill>
              <a:prstDash val="solid"/>
              <a:round/>
              <a:headEnd type="none" w="med" len="med"/>
              <a:tailEnd type="none" w="med" len="med"/>
            </a:ln>
          </p:spPr>
        </p:cxnSp>
        <p:sp>
          <p:nvSpPr>
            <p:cNvPr id="145" name="Google Shape;3466;p76"/>
            <p:cNvSpPr/>
            <p:nvPr/>
          </p:nvSpPr>
          <p:spPr>
            <a:xfrm>
              <a:off x="3524250" y="3498050"/>
              <a:ext cx="20050" cy="173850"/>
            </a:xfrm>
            <a:custGeom>
              <a:avLst/>
              <a:gdLst/>
              <a:ahLst/>
              <a:cxnLst/>
              <a:rect l="l" t="t" r="r" b="b"/>
              <a:pathLst>
                <a:path w="802" h="6954" extrusionOk="0">
                  <a:moveTo>
                    <a:pt x="0" y="0"/>
                  </a:moveTo>
                  <a:cubicBezTo>
                    <a:pt x="127" y="334"/>
                    <a:pt x="683" y="1017"/>
                    <a:pt x="762" y="2001"/>
                  </a:cubicBezTo>
                  <a:cubicBezTo>
                    <a:pt x="841" y="2985"/>
                    <a:pt x="603" y="5081"/>
                    <a:pt x="476" y="5906"/>
                  </a:cubicBezTo>
                  <a:cubicBezTo>
                    <a:pt x="349" y="6732"/>
                    <a:pt x="79" y="6779"/>
                    <a:pt x="0" y="6954"/>
                  </a:cubicBezTo>
                </a:path>
              </a:pathLst>
            </a:custGeom>
            <a:solidFill>
              <a:srgbClr val="000000"/>
            </a:solidFill>
            <a:ln w="9525" cap="flat" cmpd="sng">
              <a:solidFill>
                <a:schemeClr val="dk1"/>
              </a:solidFill>
              <a:prstDash val="solid"/>
              <a:round/>
              <a:headEnd type="none" w="med" len="med"/>
              <a:tailEnd type="none" w="med" len="med"/>
            </a:ln>
          </p:spPr>
        </p:sp>
        <p:sp>
          <p:nvSpPr>
            <p:cNvPr id="146" name="Google Shape;3467;p76"/>
            <p:cNvSpPr/>
            <p:nvPr/>
          </p:nvSpPr>
          <p:spPr>
            <a:xfrm rot="-5400000">
              <a:off x="3602832" y="3571866"/>
              <a:ext cx="20050" cy="173850"/>
            </a:xfrm>
            <a:custGeom>
              <a:avLst/>
              <a:gdLst/>
              <a:ahLst/>
              <a:cxnLst/>
              <a:rect l="l" t="t" r="r" b="b"/>
              <a:pathLst>
                <a:path w="802" h="6954" extrusionOk="0">
                  <a:moveTo>
                    <a:pt x="0" y="0"/>
                  </a:moveTo>
                  <a:cubicBezTo>
                    <a:pt x="127" y="334"/>
                    <a:pt x="683" y="1017"/>
                    <a:pt x="762" y="2001"/>
                  </a:cubicBezTo>
                  <a:cubicBezTo>
                    <a:pt x="841" y="2985"/>
                    <a:pt x="603" y="5081"/>
                    <a:pt x="476" y="5906"/>
                  </a:cubicBezTo>
                  <a:cubicBezTo>
                    <a:pt x="349" y="6732"/>
                    <a:pt x="79" y="6779"/>
                    <a:pt x="0" y="6954"/>
                  </a:cubicBezTo>
                </a:path>
              </a:pathLst>
            </a:custGeom>
            <a:solidFill>
              <a:srgbClr val="000000"/>
            </a:solidFill>
            <a:ln w="9525" cap="flat" cmpd="sng">
              <a:solidFill>
                <a:schemeClr val="dk1"/>
              </a:solidFill>
              <a:prstDash val="solid"/>
              <a:round/>
              <a:headEnd type="none" w="med" len="med"/>
              <a:tailEnd type="none" w="med" len="med"/>
            </a:ln>
          </p:spPr>
        </p:sp>
        <p:sp>
          <p:nvSpPr>
            <p:cNvPr id="147" name="Google Shape;3468;p76"/>
            <p:cNvSpPr/>
            <p:nvPr/>
          </p:nvSpPr>
          <p:spPr>
            <a:xfrm>
              <a:off x="2949175" y="4305309"/>
              <a:ext cx="254800" cy="104775"/>
            </a:xfrm>
            <a:custGeom>
              <a:avLst/>
              <a:gdLst/>
              <a:ahLst/>
              <a:cxnLst/>
              <a:rect l="l" t="t" r="r" b="b"/>
              <a:pathLst>
                <a:path w="10192" h="4191" extrusionOk="0">
                  <a:moveTo>
                    <a:pt x="10192" y="0"/>
                  </a:moveTo>
                  <a:cubicBezTo>
                    <a:pt x="9470" y="365"/>
                    <a:pt x="7041" y="1635"/>
                    <a:pt x="5858" y="2190"/>
                  </a:cubicBezTo>
                  <a:cubicBezTo>
                    <a:pt x="4675" y="2746"/>
                    <a:pt x="4072" y="3000"/>
                    <a:pt x="3096" y="3333"/>
                  </a:cubicBezTo>
                  <a:cubicBezTo>
                    <a:pt x="2120" y="3667"/>
                    <a:pt x="516" y="4048"/>
                    <a:pt x="0" y="4191"/>
                  </a:cubicBezTo>
                </a:path>
              </a:pathLst>
            </a:custGeom>
            <a:noFill/>
            <a:ln w="9525" cap="flat" cmpd="sng">
              <a:solidFill>
                <a:schemeClr val="dk1"/>
              </a:solidFill>
              <a:prstDash val="solid"/>
              <a:round/>
              <a:headEnd type="none" w="med" len="med"/>
              <a:tailEnd type="none" w="med" len="med"/>
            </a:ln>
          </p:spPr>
        </p:sp>
        <p:sp>
          <p:nvSpPr>
            <p:cNvPr id="148" name="Google Shape;3469;p76"/>
            <p:cNvSpPr/>
            <p:nvPr/>
          </p:nvSpPr>
          <p:spPr>
            <a:xfrm>
              <a:off x="2932500" y="4357700"/>
              <a:ext cx="254800" cy="104775"/>
            </a:xfrm>
            <a:custGeom>
              <a:avLst/>
              <a:gdLst/>
              <a:ahLst/>
              <a:cxnLst/>
              <a:rect l="l" t="t" r="r" b="b"/>
              <a:pathLst>
                <a:path w="10192" h="4191" extrusionOk="0">
                  <a:moveTo>
                    <a:pt x="10192" y="0"/>
                  </a:moveTo>
                  <a:cubicBezTo>
                    <a:pt x="9486" y="381"/>
                    <a:pt x="7113" y="1746"/>
                    <a:pt x="5954" y="2286"/>
                  </a:cubicBezTo>
                  <a:cubicBezTo>
                    <a:pt x="4795" y="2826"/>
                    <a:pt x="4231" y="2921"/>
                    <a:pt x="3239" y="3238"/>
                  </a:cubicBezTo>
                  <a:cubicBezTo>
                    <a:pt x="2247" y="3556"/>
                    <a:pt x="540" y="4032"/>
                    <a:pt x="0" y="4191"/>
                  </a:cubicBezTo>
                </a:path>
              </a:pathLst>
            </a:custGeom>
            <a:noFill/>
            <a:ln w="9525" cap="flat" cmpd="sng">
              <a:solidFill>
                <a:schemeClr val="dk1"/>
              </a:solidFill>
              <a:prstDash val="solid"/>
              <a:round/>
              <a:headEnd type="none" w="med" len="med"/>
              <a:tailEnd type="none" w="med" len="med"/>
            </a:ln>
          </p:spPr>
        </p:sp>
        <p:sp>
          <p:nvSpPr>
            <p:cNvPr id="149" name="Google Shape;3470;p76"/>
            <p:cNvSpPr/>
            <p:nvPr/>
          </p:nvSpPr>
          <p:spPr>
            <a:xfrm>
              <a:off x="2961081" y="4408884"/>
              <a:ext cx="189325" cy="86925"/>
            </a:xfrm>
            <a:custGeom>
              <a:avLst/>
              <a:gdLst/>
              <a:ahLst/>
              <a:cxnLst/>
              <a:rect l="l" t="t" r="r" b="b"/>
              <a:pathLst>
                <a:path w="7573" h="3477" extrusionOk="0">
                  <a:moveTo>
                    <a:pt x="7573" y="0"/>
                  </a:moveTo>
                  <a:cubicBezTo>
                    <a:pt x="7097" y="246"/>
                    <a:pt x="5541" y="1079"/>
                    <a:pt x="4715" y="1476"/>
                  </a:cubicBezTo>
                  <a:cubicBezTo>
                    <a:pt x="3890" y="1873"/>
                    <a:pt x="3406" y="2048"/>
                    <a:pt x="2620" y="2381"/>
                  </a:cubicBezTo>
                  <a:cubicBezTo>
                    <a:pt x="1834" y="2715"/>
                    <a:pt x="437" y="3294"/>
                    <a:pt x="0" y="3477"/>
                  </a:cubicBezTo>
                </a:path>
              </a:pathLst>
            </a:custGeom>
            <a:noFill/>
            <a:ln w="9525" cap="flat" cmpd="sng">
              <a:solidFill>
                <a:schemeClr val="dk1"/>
              </a:solidFill>
              <a:prstDash val="solid"/>
              <a:round/>
              <a:headEnd type="none" w="med" len="med"/>
              <a:tailEnd type="none" w="med" len="med"/>
            </a:ln>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1000"/>
                                        <p:tgtEl>
                                          <p:spTgt spid="4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additive="base">
                                        <p:cTn id="10" dur="1000"/>
                                        <p:tgtEl>
                                          <p:spTgt spid="48"/>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1000"/>
                                        <p:tgtEl>
                                          <p:spTgt spid="47"/>
                                        </p:tgtEl>
                                      </p:cBhvr>
                                    </p:animEffect>
                                    <p:anim calcmode="lin" valueType="num">
                                      <p:cBhvr>
                                        <p:cTn id="16" dur="1000" fill="hold"/>
                                        <p:tgtEl>
                                          <p:spTgt spid="47"/>
                                        </p:tgtEl>
                                        <p:attrNameLst>
                                          <p:attrName>ppt_x</p:attrName>
                                        </p:attrNameLst>
                                      </p:cBhvr>
                                      <p:tavLst>
                                        <p:tav tm="0">
                                          <p:val>
                                            <p:strVal val="#ppt_x"/>
                                          </p:val>
                                        </p:tav>
                                        <p:tav tm="100000">
                                          <p:val>
                                            <p:strVal val="#ppt_x"/>
                                          </p:val>
                                        </p:tav>
                                      </p:tavLst>
                                    </p:anim>
                                    <p:anim calcmode="lin" valueType="num">
                                      <p:cBhvr>
                                        <p:cTn id="17" dur="1000" fill="hold"/>
                                        <p:tgtEl>
                                          <p:spTgt spid="4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anim calcmode="lin" valueType="num">
                                      <p:cBhvr>
                                        <p:cTn id="28" dur="1000" fill="hold"/>
                                        <p:tgtEl>
                                          <p:spTgt spid="49"/>
                                        </p:tgtEl>
                                        <p:attrNameLst>
                                          <p:attrName>ppt_x</p:attrName>
                                        </p:attrNameLst>
                                      </p:cBhvr>
                                      <p:tavLst>
                                        <p:tav tm="0">
                                          <p:val>
                                            <p:strVal val="#ppt_x"/>
                                          </p:val>
                                        </p:tav>
                                        <p:tav tm="100000">
                                          <p:val>
                                            <p:strVal val="#ppt_x"/>
                                          </p:val>
                                        </p:tav>
                                      </p:tavLst>
                                    </p:anim>
                                    <p:anim calcmode="lin" valueType="num">
                                      <p:cBhvr>
                                        <p:cTn id="29" dur="1000" fill="hold"/>
                                        <p:tgtEl>
                                          <p:spTgt spid="4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sp>
        <p:nvSpPr>
          <p:cNvPr id="2010" name="Google Shape;2010;p59"/>
          <p:cNvSpPr txBox="1">
            <a:spLocks noGrp="1"/>
          </p:cNvSpPr>
          <p:nvPr>
            <p:ph type="title"/>
          </p:nvPr>
        </p:nvSpPr>
        <p:spPr>
          <a:xfrm>
            <a:off x="719919" y="83371"/>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Metodología</a:t>
            </a:r>
            <a:endParaRPr b="1" dirty="0">
              <a:solidFill>
                <a:schemeClr val="accent4"/>
              </a:solidFill>
              <a:latin typeface="Calibri Light" panose="020F0302020204030204" pitchFamily="34" charset="0"/>
              <a:cs typeface="Calibri Light" panose="020F0302020204030204" pitchFamily="34" charset="0"/>
            </a:endParaRPr>
          </a:p>
        </p:txBody>
      </p:sp>
      <p:sp>
        <p:nvSpPr>
          <p:cNvPr id="2026" name="Google Shape;2026;p59">
            <a:hlinkClick r:id="" action="ppaction://hlinkshowjump?jump=previousslide"/>
          </p:cNvPr>
          <p:cNvSpPr/>
          <p:nvPr/>
        </p:nvSpPr>
        <p:spPr>
          <a:xfrm>
            <a:off x="4134888" y="4681475"/>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9">
            <a:hlinkClick r:id="" action="ppaction://hlinkshowjump?jump=nextslide"/>
          </p:cNvPr>
          <p:cNvSpPr/>
          <p:nvPr/>
        </p:nvSpPr>
        <p:spPr>
          <a:xfrm flipH="1">
            <a:off x="4583852" y="4681475"/>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Rectángulo 13"/>
          <p:cNvSpPr/>
          <p:nvPr/>
        </p:nvSpPr>
        <p:spPr>
          <a:xfrm>
            <a:off x="3241141" y="560971"/>
            <a:ext cx="2797520" cy="523220"/>
          </a:xfrm>
          <a:prstGeom prst="rect">
            <a:avLst/>
          </a:prstGeom>
        </p:spPr>
        <p:txBody>
          <a:bodyPr wrap="square">
            <a:spAutoFit/>
          </a:bodyPr>
          <a:lstStyle/>
          <a:p>
            <a:pPr>
              <a:lnSpc>
                <a:spcPct val="200000"/>
              </a:lnSpc>
              <a:spcAft>
                <a:spcPts val="1200"/>
              </a:spcAft>
            </a:pPr>
            <a:r>
              <a:rPr lang="es-EC" b="1" dirty="0">
                <a:latin typeface="Calibri Light" panose="020F0302020204030204" pitchFamily="34" charset="0"/>
                <a:ea typeface="Arial" panose="020B0604020202020204" pitchFamily="34" charset="0"/>
                <a:cs typeface="Calibri Light" panose="020F0302020204030204" pitchFamily="34" charset="0"/>
              </a:rPr>
              <a:t>Ubicación del área de investigación </a:t>
            </a:r>
            <a:endParaRPr lang="en-US" b="1" dirty="0">
              <a:latin typeface="Calibri Light" panose="020F0302020204030204" pitchFamily="34" charset="0"/>
              <a:ea typeface="Arial" panose="020B0604020202020204" pitchFamily="34" charset="0"/>
              <a:cs typeface="Calibri Light" panose="020F0302020204030204" pitchFamily="34" charset="0"/>
            </a:endParaRPr>
          </a:p>
        </p:txBody>
      </p:sp>
      <p:sp>
        <p:nvSpPr>
          <p:cNvPr id="41" name="Google Shape;840;p31"/>
          <p:cNvSpPr/>
          <p:nvPr/>
        </p:nvSpPr>
        <p:spPr>
          <a:xfrm>
            <a:off x="5379588" y="1051329"/>
            <a:ext cx="3089400" cy="1532400"/>
          </a:xfrm>
          <a:prstGeom prst="rect">
            <a:avLst/>
          </a:prstGeom>
          <a:solidFill>
            <a:schemeClr val="tx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lnSpc>
                <a:spcPct val="115000"/>
              </a:lnSpc>
              <a:buClr>
                <a:schemeClr val="dk2"/>
              </a:buClr>
              <a:buSzPts val="1100"/>
            </a:pPr>
            <a:r>
              <a:rPr lang="en" sz="1100" b="1" dirty="0">
                <a:solidFill>
                  <a:schemeClr val="dk2"/>
                </a:solidFill>
                <a:latin typeface="Calibri Light" panose="020F0302020204030204" pitchFamily="34" charset="0"/>
                <a:cs typeface="Calibri Light" panose="020F0302020204030204" pitchFamily="34" charset="0"/>
              </a:rPr>
              <a:t>Ubicación </a:t>
            </a:r>
            <a:r>
              <a:rPr lang="en" sz="1100" b="1" dirty="0" smtClean="0">
                <a:solidFill>
                  <a:schemeClr val="dk2"/>
                </a:solidFill>
                <a:latin typeface="Calibri Light" panose="020F0302020204030204" pitchFamily="34" charset="0"/>
                <a:cs typeface="Calibri Light" panose="020F0302020204030204" pitchFamily="34" charset="0"/>
              </a:rPr>
              <a:t>Política</a:t>
            </a:r>
            <a:endParaRPr lang="en" sz="1100" b="1" dirty="0">
              <a:solidFill>
                <a:schemeClr val="dk2"/>
              </a:solidFill>
              <a:latin typeface="Calibri Light" panose="020F0302020204030204" pitchFamily="34" charset="0"/>
              <a:cs typeface="Calibri Light" panose="020F0302020204030204" pitchFamily="34" charset="0"/>
            </a:endParaRPr>
          </a:p>
          <a:p>
            <a:pPr marL="0" lvl="0" indent="0" algn="ctr" rtl="0">
              <a:lnSpc>
                <a:spcPct val="115000"/>
              </a:lnSpc>
              <a:spcBef>
                <a:spcPts val="0"/>
              </a:spcBef>
              <a:spcAft>
                <a:spcPts val="0"/>
              </a:spcAft>
              <a:buNone/>
            </a:pPr>
            <a:endParaRPr sz="1100" b="1" dirty="0">
              <a:latin typeface="Calibri Light" panose="020F0302020204030204" pitchFamily="34" charset="0"/>
              <a:cs typeface="Calibri Light" panose="020F0302020204030204" pitchFamily="34" charset="0"/>
            </a:endParaRPr>
          </a:p>
          <a:p>
            <a:pPr marL="0" lvl="0" indent="0" algn="l" rtl="0">
              <a:lnSpc>
                <a:spcPct val="115000"/>
              </a:lnSpc>
              <a:spcBef>
                <a:spcPts val="0"/>
              </a:spcBef>
              <a:spcAft>
                <a:spcPts val="0"/>
              </a:spcAft>
              <a:buNone/>
            </a:pPr>
            <a:r>
              <a:rPr lang="en" sz="1100" dirty="0">
                <a:latin typeface="Calibri Light" panose="020F0302020204030204" pitchFamily="34" charset="0"/>
                <a:cs typeface="Calibri Light" panose="020F0302020204030204" pitchFamily="34" charset="0"/>
              </a:rPr>
              <a:t>País: 	</a:t>
            </a:r>
            <a:r>
              <a:rPr lang="en" sz="1100" dirty="0" smtClean="0">
                <a:latin typeface="Calibri Light" panose="020F0302020204030204" pitchFamily="34" charset="0"/>
                <a:cs typeface="Calibri Light" panose="020F0302020204030204" pitchFamily="34" charset="0"/>
              </a:rPr>
              <a:t>Ecuador</a:t>
            </a:r>
            <a:endParaRPr sz="1100" dirty="0">
              <a:latin typeface="Calibri Light" panose="020F0302020204030204" pitchFamily="34" charset="0"/>
              <a:cs typeface="Calibri Light" panose="020F0302020204030204" pitchFamily="34" charset="0"/>
            </a:endParaRPr>
          </a:p>
          <a:p>
            <a:pPr marL="0" lvl="0" indent="0" algn="l" rtl="0">
              <a:lnSpc>
                <a:spcPct val="115000"/>
              </a:lnSpc>
              <a:spcBef>
                <a:spcPts val="0"/>
              </a:spcBef>
              <a:spcAft>
                <a:spcPts val="0"/>
              </a:spcAft>
              <a:buNone/>
            </a:pPr>
            <a:r>
              <a:rPr lang="en" sz="1100" dirty="0">
                <a:latin typeface="Calibri Light" panose="020F0302020204030204" pitchFamily="34" charset="0"/>
                <a:cs typeface="Calibri Light" panose="020F0302020204030204" pitchFamily="34" charset="0"/>
              </a:rPr>
              <a:t>Provincia: 	Santo Domingo de los Tsáchilas</a:t>
            </a:r>
            <a:endParaRPr sz="1100" dirty="0">
              <a:latin typeface="Calibri Light" panose="020F0302020204030204" pitchFamily="34" charset="0"/>
              <a:cs typeface="Calibri Light" panose="020F0302020204030204" pitchFamily="34" charset="0"/>
            </a:endParaRPr>
          </a:p>
          <a:p>
            <a:pPr marL="0" lvl="0" indent="0" algn="l" rtl="0">
              <a:lnSpc>
                <a:spcPct val="115000"/>
              </a:lnSpc>
              <a:spcBef>
                <a:spcPts val="0"/>
              </a:spcBef>
              <a:spcAft>
                <a:spcPts val="0"/>
              </a:spcAft>
              <a:buNone/>
            </a:pPr>
            <a:r>
              <a:rPr lang="en" sz="1100" dirty="0">
                <a:latin typeface="Calibri Light" panose="020F0302020204030204" pitchFamily="34" charset="0"/>
                <a:cs typeface="Calibri Light" panose="020F0302020204030204" pitchFamily="34" charset="0"/>
              </a:rPr>
              <a:t>Cantón: 	Santo Domingo</a:t>
            </a:r>
            <a:endParaRPr sz="1100" dirty="0">
              <a:latin typeface="Calibri Light" panose="020F0302020204030204" pitchFamily="34" charset="0"/>
              <a:cs typeface="Calibri Light" panose="020F0302020204030204" pitchFamily="34" charset="0"/>
            </a:endParaRPr>
          </a:p>
          <a:p>
            <a:pPr marL="0" lvl="0" indent="0" algn="l" rtl="0">
              <a:lnSpc>
                <a:spcPct val="115000"/>
              </a:lnSpc>
              <a:spcBef>
                <a:spcPts val="0"/>
              </a:spcBef>
              <a:spcAft>
                <a:spcPts val="0"/>
              </a:spcAft>
              <a:buNone/>
            </a:pPr>
            <a:r>
              <a:rPr lang="en" sz="1100" dirty="0">
                <a:latin typeface="Calibri Light" panose="020F0302020204030204" pitchFamily="34" charset="0"/>
                <a:cs typeface="Calibri Light" panose="020F0302020204030204" pitchFamily="34" charset="0"/>
              </a:rPr>
              <a:t>Parroquía: 	Luz de América</a:t>
            </a:r>
            <a:endParaRPr sz="1100" dirty="0">
              <a:latin typeface="Calibri Light" panose="020F0302020204030204" pitchFamily="34" charset="0"/>
              <a:cs typeface="Calibri Light" panose="020F0302020204030204" pitchFamily="34" charset="0"/>
            </a:endParaRPr>
          </a:p>
          <a:p>
            <a:pPr lvl="0">
              <a:lnSpc>
                <a:spcPct val="115000"/>
              </a:lnSpc>
            </a:pPr>
            <a:r>
              <a:rPr lang="en" sz="1100" dirty="0">
                <a:latin typeface="Calibri Light" panose="020F0302020204030204" pitchFamily="34" charset="0"/>
                <a:cs typeface="Calibri Light" panose="020F0302020204030204" pitchFamily="34" charset="0"/>
              </a:rPr>
              <a:t>Sector: 	</a:t>
            </a:r>
            <a:r>
              <a:rPr lang="en-US" sz="1100" dirty="0">
                <a:latin typeface="Calibri Light" panose="020F0302020204030204" pitchFamily="34" charset="0"/>
                <a:cs typeface="Calibri Light" panose="020F0302020204030204" pitchFamily="34" charset="0"/>
              </a:rPr>
              <a:t>Vía Quevedo, Km 24</a:t>
            </a:r>
            <a:endParaRPr sz="1100" dirty="0">
              <a:latin typeface="Calibri Light" panose="020F0302020204030204" pitchFamily="34" charset="0"/>
              <a:cs typeface="Calibri Light" panose="020F0302020204030204" pitchFamily="34" charset="0"/>
            </a:endParaRPr>
          </a:p>
        </p:txBody>
      </p:sp>
      <p:sp>
        <p:nvSpPr>
          <p:cNvPr id="42" name="Google Shape;842;p31"/>
          <p:cNvSpPr/>
          <p:nvPr/>
        </p:nvSpPr>
        <p:spPr>
          <a:xfrm>
            <a:off x="5379588" y="2733449"/>
            <a:ext cx="3089400" cy="1745873"/>
          </a:xfrm>
          <a:prstGeom prst="rect">
            <a:avLst/>
          </a:prstGeom>
          <a:solidFill>
            <a:schemeClr val="tx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2"/>
              </a:buClr>
              <a:buSzPts val="1100"/>
              <a:buFont typeface="Arial"/>
              <a:buNone/>
            </a:pPr>
            <a:r>
              <a:rPr lang="en" sz="1100" b="1" dirty="0">
                <a:solidFill>
                  <a:schemeClr val="dk2"/>
                </a:solidFill>
                <a:latin typeface="Calibri Light" panose="020F0302020204030204" pitchFamily="34" charset="0"/>
                <a:cs typeface="Calibri Light" panose="020F0302020204030204" pitchFamily="34" charset="0"/>
              </a:rPr>
              <a:t>Ubicación </a:t>
            </a:r>
            <a:r>
              <a:rPr lang="en" sz="1100" b="1" dirty="0" smtClean="0">
                <a:solidFill>
                  <a:schemeClr val="dk2"/>
                </a:solidFill>
                <a:latin typeface="Calibri Light" panose="020F0302020204030204" pitchFamily="34" charset="0"/>
                <a:cs typeface="Calibri Light" panose="020F0302020204030204" pitchFamily="34" charset="0"/>
              </a:rPr>
              <a:t>Ecológica</a:t>
            </a:r>
          </a:p>
          <a:p>
            <a:pPr marL="0" lvl="0" indent="0" algn="ctr" rtl="0">
              <a:lnSpc>
                <a:spcPct val="115000"/>
              </a:lnSpc>
              <a:spcBef>
                <a:spcPts val="0"/>
              </a:spcBef>
              <a:spcAft>
                <a:spcPts val="0"/>
              </a:spcAft>
              <a:buClr>
                <a:schemeClr val="dk2"/>
              </a:buClr>
              <a:buSzPts val="1100"/>
              <a:buFont typeface="Arial"/>
              <a:buNone/>
            </a:pPr>
            <a:endParaRPr sz="1100" dirty="0">
              <a:latin typeface="Calibri Light" panose="020F0302020204030204" pitchFamily="34" charset="0"/>
              <a:cs typeface="Calibri Light" panose="020F0302020204030204" pitchFamily="34" charset="0"/>
            </a:endParaRPr>
          </a:p>
          <a:p>
            <a:pPr marL="0" lvl="0" indent="0" algn="l" rtl="0">
              <a:lnSpc>
                <a:spcPct val="115000"/>
              </a:lnSpc>
              <a:spcBef>
                <a:spcPts val="0"/>
              </a:spcBef>
              <a:spcAft>
                <a:spcPts val="0"/>
              </a:spcAft>
              <a:buNone/>
            </a:pPr>
            <a:r>
              <a:rPr lang="en" sz="1100" dirty="0">
                <a:latin typeface="Calibri Light" panose="020F0302020204030204" pitchFamily="34" charset="0"/>
                <a:cs typeface="Calibri Light" panose="020F0302020204030204" pitchFamily="34" charset="0"/>
              </a:rPr>
              <a:t>Zona de vida: 	 </a:t>
            </a:r>
            <a:r>
              <a:rPr lang="en" sz="1100" dirty="0" smtClean="0">
                <a:latin typeface="Calibri Light" panose="020F0302020204030204" pitchFamily="34" charset="0"/>
                <a:cs typeface="Calibri Light" panose="020F0302020204030204" pitchFamily="34" charset="0"/>
              </a:rPr>
              <a:t>       Bosque </a:t>
            </a:r>
            <a:r>
              <a:rPr lang="en" sz="1100" dirty="0">
                <a:latin typeface="Calibri Light" panose="020F0302020204030204" pitchFamily="34" charset="0"/>
                <a:cs typeface="Calibri Light" panose="020F0302020204030204" pitchFamily="34" charset="0"/>
              </a:rPr>
              <a:t>húmedo tropical</a:t>
            </a:r>
            <a:endParaRPr sz="1100" dirty="0">
              <a:latin typeface="Calibri Light" panose="020F0302020204030204" pitchFamily="34" charset="0"/>
              <a:cs typeface="Calibri Light" panose="020F0302020204030204" pitchFamily="34" charset="0"/>
            </a:endParaRPr>
          </a:p>
          <a:p>
            <a:pPr marL="0" lvl="0" indent="0" algn="l" rtl="0">
              <a:lnSpc>
                <a:spcPct val="115000"/>
              </a:lnSpc>
              <a:spcBef>
                <a:spcPts val="0"/>
              </a:spcBef>
              <a:spcAft>
                <a:spcPts val="0"/>
              </a:spcAft>
              <a:buNone/>
            </a:pPr>
            <a:r>
              <a:rPr lang="en" sz="1100" dirty="0">
                <a:latin typeface="Calibri Light" panose="020F0302020204030204" pitchFamily="34" charset="0"/>
                <a:cs typeface="Calibri Light" panose="020F0302020204030204" pitchFamily="34" charset="0"/>
              </a:rPr>
              <a:t>Altitud: 	</a:t>
            </a:r>
            <a:r>
              <a:rPr lang="en" sz="1100" dirty="0" smtClean="0">
                <a:latin typeface="Calibri Light" panose="020F0302020204030204" pitchFamily="34" charset="0"/>
                <a:cs typeface="Calibri Light" panose="020F0302020204030204" pitchFamily="34" charset="0"/>
              </a:rPr>
              <a:t>        224 </a:t>
            </a:r>
            <a:r>
              <a:rPr lang="en" sz="1100" dirty="0">
                <a:latin typeface="Calibri Light" panose="020F0302020204030204" pitchFamily="34" charset="0"/>
                <a:cs typeface="Calibri Light" panose="020F0302020204030204" pitchFamily="34" charset="0"/>
              </a:rPr>
              <a:t>msnm</a:t>
            </a:r>
            <a:endParaRPr sz="1100" dirty="0">
              <a:latin typeface="Calibri Light" panose="020F0302020204030204" pitchFamily="34" charset="0"/>
              <a:cs typeface="Calibri Light" panose="020F0302020204030204" pitchFamily="34" charset="0"/>
            </a:endParaRPr>
          </a:p>
          <a:p>
            <a:pPr marL="0" lvl="0" indent="0" algn="l" rtl="0">
              <a:lnSpc>
                <a:spcPct val="115000"/>
              </a:lnSpc>
              <a:spcBef>
                <a:spcPts val="0"/>
              </a:spcBef>
              <a:spcAft>
                <a:spcPts val="0"/>
              </a:spcAft>
              <a:buNone/>
            </a:pPr>
            <a:r>
              <a:rPr lang="en" sz="1100" dirty="0">
                <a:latin typeface="Calibri Light" panose="020F0302020204030204" pitchFamily="34" charset="0"/>
                <a:cs typeface="Calibri Light" panose="020F0302020204030204" pitchFamily="34" charset="0"/>
              </a:rPr>
              <a:t>Temperatura media: </a:t>
            </a:r>
            <a:r>
              <a:rPr lang="en" sz="1100" dirty="0" smtClean="0">
                <a:latin typeface="Calibri Light" panose="020F0302020204030204" pitchFamily="34" charset="0"/>
                <a:cs typeface="Calibri Light" panose="020F0302020204030204" pitchFamily="34" charset="0"/>
              </a:rPr>
              <a:t>24.6 </a:t>
            </a:r>
            <a:r>
              <a:rPr lang="en" sz="1100" dirty="0">
                <a:latin typeface="Calibri Light" panose="020F0302020204030204" pitchFamily="34" charset="0"/>
                <a:cs typeface="Calibri Light" panose="020F0302020204030204" pitchFamily="34" charset="0"/>
              </a:rPr>
              <a:t>ºC</a:t>
            </a:r>
            <a:endParaRPr sz="1100" dirty="0">
              <a:latin typeface="Calibri Light" panose="020F0302020204030204" pitchFamily="34" charset="0"/>
              <a:cs typeface="Calibri Light" panose="020F0302020204030204" pitchFamily="34" charset="0"/>
            </a:endParaRPr>
          </a:p>
          <a:p>
            <a:pPr marL="0" lvl="0" indent="0" algn="l" rtl="0">
              <a:lnSpc>
                <a:spcPct val="115000"/>
              </a:lnSpc>
              <a:spcBef>
                <a:spcPts val="0"/>
              </a:spcBef>
              <a:spcAft>
                <a:spcPts val="0"/>
              </a:spcAft>
              <a:buNone/>
            </a:pPr>
            <a:r>
              <a:rPr lang="en" sz="1100" dirty="0">
                <a:latin typeface="Calibri Light" panose="020F0302020204030204" pitchFamily="34" charset="0"/>
                <a:cs typeface="Calibri Light" panose="020F0302020204030204" pitchFamily="34" charset="0"/>
              </a:rPr>
              <a:t>Precipitación: 	 </a:t>
            </a:r>
            <a:r>
              <a:rPr lang="en" sz="1100" dirty="0" smtClean="0">
                <a:latin typeface="Calibri Light" panose="020F0302020204030204" pitchFamily="34" charset="0"/>
                <a:cs typeface="Calibri Light" panose="020F0302020204030204" pitchFamily="34" charset="0"/>
              </a:rPr>
              <a:t>       2860 mm/año</a:t>
            </a:r>
            <a:endParaRPr sz="1100" dirty="0">
              <a:latin typeface="Calibri Light" panose="020F0302020204030204" pitchFamily="34" charset="0"/>
              <a:cs typeface="Calibri Light" panose="020F0302020204030204" pitchFamily="34" charset="0"/>
            </a:endParaRPr>
          </a:p>
          <a:p>
            <a:pPr marL="0" lvl="0" indent="0" algn="l" rtl="0">
              <a:lnSpc>
                <a:spcPct val="115000"/>
              </a:lnSpc>
              <a:spcBef>
                <a:spcPts val="0"/>
              </a:spcBef>
              <a:spcAft>
                <a:spcPts val="0"/>
              </a:spcAft>
              <a:buNone/>
            </a:pPr>
            <a:r>
              <a:rPr lang="en" sz="1100" dirty="0">
                <a:latin typeface="Calibri Light" panose="020F0302020204030204" pitchFamily="34" charset="0"/>
                <a:cs typeface="Calibri Light" panose="020F0302020204030204" pitchFamily="34" charset="0"/>
              </a:rPr>
              <a:t>Humedad relativa: </a:t>
            </a:r>
            <a:r>
              <a:rPr lang="en" sz="1100" dirty="0" smtClean="0">
                <a:latin typeface="Calibri Light" panose="020F0302020204030204" pitchFamily="34" charset="0"/>
                <a:cs typeface="Calibri Light" panose="020F0302020204030204" pitchFamily="34" charset="0"/>
              </a:rPr>
              <a:t>   85</a:t>
            </a:r>
            <a:r>
              <a:rPr lang="en" sz="1100" dirty="0">
                <a:latin typeface="Calibri Light" panose="020F0302020204030204" pitchFamily="34" charset="0"/>
                <a:cs typeface="Calibri Light" panose="020F0302020204030204" pitchFamily="34" charset="0"/>
              </a:rPr>
              <a:t>%</a:t>
            </a:r>
            <a:endParaRPr sz="1100" dirty="0">
              <a:latin typeface="Calibri Light" panose="020F0302020204030204" pitchFamily="34" charset="0"/>
              <a:cs typeface="Calibri Light" panose="020F0302020204030204" pitchFamily="34" charset="0"/>
            </a:endParaRPr>
          </a:p>
          <a:p>
            <a:pPr marL="0" lvl="0" indent="0" algn="l" rtl="0">
              <a:lnSpc>
                <a:spcPct val="115000"/>
              </a:lnSpc>
              <a:spcBef>
                <a:spcPts val="0"/>
              </a:spcBef>
              <a:spcAft>
                <a:spcPts val="0"/>
              </a:spcAft>
              <a:buNone/>
            </a:pPr>
            <a:r>
              <a:rPr lang="en" sz="1100" dirty="0">
                <a:latin typeface="Calibri Light" panose="020F0302020204030204" pitchFamily="34" charset="0"/>
                <a:cs typeface="Calibri Light" panose="020F0302020204030204" pitchFamily="34" charset="0"/>
              </a:rPr>
              <a:t>Heliofanía: 	</a:t>
            </a:r>
            <a:r>
              <a:rPr lang="en" sz="1100" dirty="0" smtClean="0">
                <a:latin typeface="Calibri Light" panose="020F0302020204030204" pitchFamily="34" charset="0"/>
                <a:cs typeface="Calibri Light" panose="020F0302020204030204" pitchFamily="34" charset="0"/>
              </a:rPr>
              <a:t>        680 </a:t>
            </a:r>
            <a:r>
              <a:rPr lang="en" sz="1100" dirty="0">
                <a:latin typeface="Calibri Light" panose="020F0302020204030204" pitchFamily="34" charset="0"/>
                <a:cs typeface="Calibri Light" panose="020F0302020204030204" pitchFamily="34" charset="0"/>
              </a:rPr>
              <a:t>horas </a:t>
            </a:r>
            <a:r>
              <a:rPr lang="en" sz="1100" dirty="0" smtClean="0">
                <a:latin typeface="Calibri Light" panose="020F0302020204030204" pitchFamily="34" charset="0"/>
                <a:cs typeface="Calibri Light" panose="020F0302020204030204" pitchFamily="34" charset="0"/>
              </a:rPr>
              <a:t>luz/año</a:t>
            </a:r>
            <a:endParaRPr sz="1100" dirty="0">
              <a:latin typeface="Calibri Light" panose="020F0302020204030204" pitchFamily="34" charset="0"/>
              <a:cs typeface="Calibri Light" panose="020F0302020204030204" pitchFamily="34" charset="0"/>
            </a:endParaRPr>
          </a:p>
          <a:p>
            <a:pPr marL="0" lvl="0" indent="0" algn="l" rtl="0">
              <a:lnSpc>
                <a:spcPct val="115000"/>
              </a:lnSpc>
              <a:spcBef>
                <a:spcPts val="0"/>
              </a:spcBef>
              <a:spcAft>
                <a:spcPts val="0"/>
              </a:spcAft>
              <a:buNone/>
            </a:pPr>
            <a:r>
              <a:rPr lang="en" sz="1100" dirty="0">
                <a:latin typeface="Calibri Light" panose="020F0302020204030204" pitchFamily="34" charset="0"/>
                <a:cs typeface="Calibri Light" panose="020F0302020204030204" pitchFamily="34" charset="0"/>
              </a:rPr>
              <a:t>Suelos: 	</a:t>
            </a:r>
            <a:r>
              <a:rPr lang="en" sz="1100" dirty="0" smtClean="0">
                <a:latin typeface="Calibri Light" panose="020F0302020204030204" pitchFamily="34" charset="0"/>
                <a:cs typeface="Calibri Light" panose="020F0302020204030204" pitchFamily="34" charset="0"/>
              </a:rPr>
              <a:t>        Francos </a:t>
            </a:r>
            <a:r>
              <a:rPr lang="en" sz="1100" dirty="0">
                <a:latin typeface="Calibri Light" panose="020F0302020204030204" pitchFamily="34" charset="0"/>
                <a:cs typeface="Calibri Light" panose="020F0302020204030204" pitchFamily="34" charset="0"/>
              </a:rPr>
              <a:t>Arenoso</a:t>
            </a:r>
            <a:endParaRPr sz="1100" b="1" dirty="0">
              <a:latin typeface="Calibri Light" panose="020F0302020204030204" pitchFamily="34" charset="0"/>
              <a:cs typeface="Calibri Light" panose="020F0302020204030204" pitchFamily="34" charset="0"/>
            </a:endParaRPr>
          </a:p>
        </p:txBody>
      </p:sp>
      <p:sp>
        <p:nvSpPr>
          <p:cNvPr id="15" name="Rectángulo 14"/>
          <p:cNvSpPr/>
          <p:nvPr/>
        </p:nvSpPr>
        <p:spPr>
          <a:xfrm>
            <a:off x="4694852" y="4516763"/>
            <a:ext cx="4572000" cy="253916"/>
          </a:xfrm>
          <a:prstGeom prst="rect">
            <a:avLst/>
          </a:prstGeom>
        </p:spPr>
        <p:txBody>
          <a:bodyPr>
            <a:spAutoFit/>
          </a:bodyPr>
          <a:lstStyle/>
          <a:p>
            <a:pPr marL="442595"/>
            <a:r>
              <a:rPr lang="es-EC" sz="1000" i="1" dirty="0">
                <a:latin typeface="Calibri Light" panose="020F0302020204030204" pitchFamily="34" charset="0"/>
                <a:ea typeface="Arial" panose="020B0604020202020204" pitchFamily="34" charset="0"/>
                <a:cs typeface="Calibri Light" panose="020F0302020204030204" pitchFamily="34" charset="0"/>
              </a:rPr>
              <a:t>Fuente: Estación Agro-meteorológica “Puerto Ila”, Vía Quevedo Km </a:t>
            </a:r>
            <a:r>
              <a:rPr lang="es-EC" sz="1000" i="1" dirty="0" smtClean="0">
                <a:latin typeface="Calibri Light" panose="020F0302020204030204" pitchFamily="34" charset="0"/>
                <a:ea typeface="Arial" panose="020B0604020202020204" pitchFamily="34" charset="0"/>
                <a:cs typeface="Calibri Light" panose="020F0302020204030204" pitchFamily="34" charset="0"/>
              </a:rPr>
              <a:t>34</a:t>
            </a:r>
            <a:endParaRPr lang="en-US" sz="1050" dirty="0">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44" name="Imagen 43" descr="Mapa ubicación espe santo domingo"/>
          <p:cNvPicPr/>
          <p:nvPr/>
        </p:nvPicPr>
        <p:blipFill>
          <a:blip r:embed="rId3">
            <a:extLst>
              <a:ext uri="{28A0092B-C50C-407E-A947-70E740481C1C}">
                <a14:useLocalDpi xmlns:a14="http://schemas.microsoft.com/office/drawing/2010/main" val="0"/>
              </a:ext>
            </a:extLst>
          </a:blip>
          <a:srcRect l="6789" t="4073" r="4781" b="6326"/>
          <a:stretch>
            <a:fillRect/>
          </a:stretch>
        </p:blipFill>
        <p:spPr bwMode="auto">
          <a:xfrm>
            <a:off x="529385" y="1201471"/>
            <a:ext cx="4479715" cy="3277417"/>
          </a:xfrm>
          <a:prstGeom prst="rect">
            <a:avLst/>
          </a:prstGeom>
          <a:noFill/>
          <a:ln>
            <a:noFill/>
          </a:ln>
        </p:spPr>
      </p:pic>
      <p:pic>
        <p:nvPicPr>
          <p:cNvPr id="46" name="Picture 2" descr="Icono de la ubicación ilustración del vector. Ilustración de aislado -  118971080">
            <a:extLst>
              <a:ext uri="{FF2B5EF4-FFF2-40B4-BE49-F238E27FC236}">
                <a16:creationId xmlns:a16="http://schemas.microsoft.com/office/drawing/2014/main" id="{AA31DE91-B2B2-41C9-A046-38A3641CF0E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750" b="96250" l="10000" r="92875">
                        <a14:foregroundMark x1="31875" y1="89750" x2="31875" y2="89750"/>
                        <a14:foregroundMark x1="28500" y1="81375" x2="28500" y2="81375"/>
                        <a14:foregroundMark x1="32250" y1="79250" x2="32250" y2="79250"/>
                      </a14:backgroundRemoval>
                    </a14:imgEffect>
                  </a14:imgLayer>
                </a14:imgProps>
              </a:ext>
              <a:ext uri="{28A0092B-C50C-407E-A947-70E740481C1C}">
                <a14:useLocalDpi xmlns:a14="http://schemas.microsoft.com/office/drawing/2010/main" val="0"/>
              </a:ext>
            </a:extLst>
          </a:blip>
          <a:srcRect/>
          <a:stretch>
            <a:fillRect/>
          </a:stretch>
        </p:blipFill>
        <p:spPr bwMode="auto">
          <a:xfrm>
            <a:off x="855883" y="489278"/>
            <a:ext cx="633744" cy="6337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5"/>
        <p:cNvGrpSpPr/>
        <p:nvPr/>
      </p:nvGrpSpPr>
      <p:grpSpPr>
        <a:xfrm>
          <a:off x="0" y="0"/>
          <a:ext cx="0" cy="0"/>
          <a:chOff x="0" y="0"/>
          <a:chExt cx="0" cy="0"/>
        </a:xfrm>
      </p:grpSpPr>
      <p:sp>
        <p:nvSpPr>
          <p:cNvPr id="2376" name="Google Shape;2376;p71"/>
          <p:cNvSpPr txBox="1">
            <a:spLocks noGrp="1"/>
          </p:cNvSpPr>
          <p:nvPr>
            <p:ph type="title"/>
          </p:nvPr>
        </p:nvSpPr>
        <p:spPr>
          <a:xfrm>
            <a:off x="677108" y="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b="1" dirty="0" smtClean="0">
                <a:latin typeface="Calibri Light" panose="020F0302020204030204" pitchFamily="34" charset="0"/>
                <a:cs typeface="Calibri Light" panose="020F0302020204030204" pitchFamily="34" charset="0"/>
              </a:rPr>
              <a:t>Diseño Experimental</a:t>
            </a:r>
            <a:endParaRPr b="1" dirty="0">
              <a:latin typeface="Calibri Light" panose="020F0302020204030204" pitchFamily="34" charset="0"/>
              <a:cs typeface="Calibri Light" panose="020F0302020204030204" pitchFamily="34" charset="0"/>
            </a:endParaRPr>
          </a:p>
          <a:p>
            <a:pPr marL="0" lvl="0" indent="0" algn="l" rtl="0">
              <a:spcBef>
                <a:spcPts val="0"/>
              </a:spcBef>
              <a:spcAft>
                <a:spcPts val="0"/>
              </a:spcAft>
              <a:buNone/>
            </a:pPr>
            <a:endParaRPr dirty="0"/>
          </a:p>
        </p:txBody>
      </p:sp>
      <p:sp>
        <p:nvSpPr>
          <p:cNvPr id="3" name="Rectángulo 2"/>
          <p:cNvSpPr/>
          <p:nvPr/>
        </p:nvSpPr>
        <p:spPr>
          <a:xfrm>
            <a:off x="314850" y="536627"/>
            <a:ext cx="2675732" cy="462884"/>
          </a:xfrm>
          <a:prstGeom prst="rect">
            <a:avLst/>
          </a:prstGeom>
        </p:spPr>
        <p:txBody>
          <a:bodyPr wrap="none">
            <a:spAutoFit/>
          </a:bodyPr>
          <a:lstStyle/>
          <a:p>
            <a:pPr>
              <a:lnSpc>
                <a:spcPct val="200000"/>
              </a:lnSpc>
              <a:spcAft>
                <a:spcPts val="600"/>
              </a:spcAft>
            </a:pPr>
            <a:r>
              <a:rPr lang="es-EC" b="1" dirty="0">
                <a:solidFill>
                  <a:schemeClr val="bg2"/>
                </a:solidFill>
                <a:latin typeface="Calibri Light" panose="020F0302020204030204" pitchFamily="34" charset="0"/>
                <a:ea typeface="Times New Roman" panose="02020603050405020304" pitchFamily="18" charset="0"/>
                <a:cs typeface="Calibri Light" panose="020F0302020204030204" pitchFamily="34" charset="0"/>
              </a:rPr>
              <a:t>Factores </a:t>
            </a:r>
            <a:r>
              <a:rPr lang="es-EC" b="1" dirty="0" smtClean="0">
                <a:solidFill>
                  <a:schemeClr val="bg2"/>
                </a:solidFill>
                <a:latin typeface="Calibri Light" panose="020F0302020204030204" pitchFamily="34" charset="0"/>
                <a:ea typeface="Times New Roman" panose="02020603050405020304" pitchFamily="18" charset="0"/>
                <a:cs typeface="Calibri Light" panose="020F0302020204030204" pitchFamily="34" charset="0"/>
              </a:rPr>
              <a:t>y niveles del </a:t>
            </a:r>
            <a:r>
              <a:rPr lang="es-EC" b="1" dirty="0">
                <a:solidFill>
                  <a:schemeClr val="bg2"/>
                </a:solidFill>
                <a:latin typeface="Calibri Light" panose="020F0302020204030204" pitchFamily="34" charset="0"/>
                <a:ea typeface="Times New Roman" panose="02020603050405020304" pitchFamily="18" charset="0"/>
                <a:cs typeface="Calibri Light" panose="020F0302020204030204" pitchFamily="34" charset="0"/>
              </a:rPr>
              <a:t>experimento </a:t>
            </a:r>
            <a:endParaRPr lang="en-US" b="1" dirty="0">
              <a:solidFill>
                <a:schemeClr val="bg2"/>
              </a:solidFill>
              <a:latin typeface="Calibri Light" panose="020F0302020204030204" pitchFamily="34" charset="0"/>
              <a:ea typeface="Times New Roman" panose="02020603050405020304" pitchFamily="18" charset="0"/>
              <a:cs typeface="Calibri Light" panose="020F030202020403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205697138"/>
              </p:ext>
            </p:extLst>
          </p:nvPr>
        </p:nvGraphicFramePr>
        <p:xfrm>
          <a:off x="77095" y="999511"/>
          <a:ext cx="4287088" cy="1346992"/>
        </p:xfrm>
        <a:graphic>
          <a:graphicData uri="http://schemas.openxmlformats.org/drawingml/2006/table">
            <a:tbl>
              <a:tblPr firstRow="1" firstCol="1" bandRow="1">
                <a:tableStyleId>{C5A187CE-E416-4C36-BC1E-4D8BD47FA7FC}</a:tableStyleId>
              </a:tblPr>
              <a:tblGrid>
                <a:gridCol w="1952776">
                  <a:extLst>
                    <a:ext uri="{9D8B030D-6E8A-4147-A177-3AD203B41FA5}">
                      <a16:colId xmlns:a16="http://schemas.microsoft.com/office/drawing/2014/main" val="3696081466"/>
                    </a:ext>
                  </a:extLst>
                </a:gridCol>
                <a:gridCol w="921147">
                  <a:extLst>
                    <a:ext uri="{9D8B030D-6E8A-4147-A177-3AD203B41FA5}">
                      <a16:colId xmlns:a16="http://schemas.microsoft.com/office/drawing/2014/main" val="1583302048"/>
                    </a:ext>
                  </a:extLst>
                </a:gridCol>
                <a:gridCol w="1413165">
                  <a:extLst>
                    <a:ext uri="{9D8B030D-6E8A-4147-A177-3AD203B41FA5}">
                      <a16:colId xmlns:a16="http://schemas.microsoft.com/office/drawing/2014/main" val="472956942"/>
                    </a:ext>
                  </a:extLst>
                </a:gridCol>
              </a:tblGrid>
              <a:tr h="244395">
                <a:tc>
                  <a:txBody>
                    <a:bodyPr/>
                    <a:lstStyle/>
                    <a:p>
                      <a:pPr algn="ctr">
                        <a:lnSpc>
                          <a:spcPct val="100000"/>
                        </a:lnSpc>
                        <a:spcAft>
                          <a:spcPts val="0"/>
                        </a:spcAft>
                        <a:tabLst>
                          <a:tab pos="5103495" algn="l"/>
                        </a:tabLst>
                      </a:pPr>
                      <a:r>
                        <a:rPr lang="es-EC" sz="1400" b="1" dirty="0">
                          <a:effectLst/>
                          <a:latin typeface="Calibri Light" panose="020F0302020204030204" pitchFamily="34" charset="0"/>
                          <a:cs typeface="Calibri Light" panose="020F0302020204030204" pitchFamily="34" charset="0"/>
                        </a:rPr>
                        <a:t>Factores</a:t>
                      </a:r>
                      <a:endParaRPr lang="en-US" sz="14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Aft>
                          <a:spcPts val="0"/>
                        </a:spcAft>
                        <a:tabLst>
                          <a:tab pos="5103495" algn="l"/>
                        </a:tabLst>
                      </a:pPr>
                      <a:r>
                        <a:rPr lang="es-EC" sz="1400" b="1" dirty="0">
                          <a:effectLst/>
                          <a:latin typeface="Calibri Light" panose="020F0302020204030204" pitchFamily="34" charset="0"/>
                          <a:cs typeface="Calibri Light" panose="020F0302020204030204" pitchFamily="34" charset="0"/>
                        </a:rPr>
                        <a:t>Simbología</a:t>
                      </a:r>
                      <a:endParaRPr lang="en-US" sz="14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Aft>
                          <a:spcPts val="0"/>
                        </a:spcAft>
                        <a:tabLst>
                          <a:tab pos="5103495" algn="l"/>
                        </a:tabLst>
                      </a:pPr>
                      <a:r>
                        <a:rPr lang="es-EC" sz="1400" b="1" dirty="0">
                          <a:effectLst/>
                          <a:latin typeface="Calibri Light" panose="020F0302020204030204" pitchFamily="34" charset="0"/>
                          <a:cs typeface="Calibri Light" panose="020F0302020204030204" pitchFamily="34" charset="0"/>
                        </a:rPr>
                        <a:t>Niveles</a:t>
                      </a:r>
                      <a:endParaRPr lang="en-US" sz="14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55341168"/>
                  </a:ext>
                </a:extLst>
              </a:tr>
              <a:tr h="441039">
                <a:tc>
                  <a:txBody>
                    <a:bodyPr/>
                    <a:lstStyle/>
                    <a:p>
                      <a:pPr algn="ctr">
                        <a:lnSpc>
                          <a:spcPct val="100000"/>
                        </a:lnSpc>
                        <a:spcAft>
                          <a:spcPts val="0"/>
                        </a:spcAft>
                        <a:tabLst>
                          <a:tab pos="5103495" algn="l"/>
                        </a:tabLst>
                      </a:pPr>
                      <a:r>
                        <a:rPr lang="es-EC" sz="1200" dirty="0">
                          <a:effectLst/>
                          <a:latin typeface="Calibri Light" panose="020F0302020204030204" pitchFamily="34" charset="0"/>
                          <a:cs typeface="Calibri Light" panose="020F0302020204030204" pitchFamily="34" charset="0"/>
                        </a:rPr>
                        <a:t>Especies de tilapia (A)</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00000"/>
                        </a:lnSpc>
                        <a:spcAft>
                          <a:spcPts val="0"/>
                        </a:spcAft>
                        <a:tabLst>
                          <a:tab pos="5103495" algn="l"/>
                        </a:tabLst>
                      </a:pPr>
                      <a:r>
                        <a:rPr lang="es-EC" sz="1200" dirty="0">
                          <a:effectLst/>
                          <a:latin typeface="Calibri Light" panose="020F0302020204030204" pitchFamily="34" charset="0"/>
                          <a:cs typeface="Calibri Light" panose="020F0302020204030204" pitchFamily="34" charset="0"/>
                        </a:rPr>
                        <a:t>a</a:t>
                      </a:r>
                      <a:r>
                        <a:rPr lang="es-EC" sz="1200" baseline="-25000" dirty="0">
                          <a:effectLst/>
                          <a:latin typeface="Calibri Light" panose="020F0302020204030204" pitchFamily="34" charset="0"/>
                          <a:cs typeface="Calibri Light" panose="020F0302020204030204" pitchFamily="34" charset="0"/>
                        </a:rPr>
                        <a:t>0</a:t>
                      </a:r>
                      <a:endParaRPr lang="en-US" sz="1200" dirty="0">
                        <a:effectLst/>
                        <a:latin typeface="Calibri Light" panose="020F0302020204030204" pitchFamily="34" charset="0"/>
                        <a:cs typeface="Calibri Light" panose="020F0302020204030204" pitchFamily="34" charset="0"/>
                      </a:endParaRPr>
                    </a:p>
                    <a:p>
                      <a:pPr algn="ctr">
                        <a:lnSpc>
                          <a:spcPct val="100000"/>
                        </a:lnSpc>
                        <a:spcAft>
                          <a:spcPts val="0"/>
                        </a:spcAft>
                        <a:tabLst>
                          <a:tab pos="5103495" algn="l"/>
                        </a:tabLst>
                      </a:pPr>
                      <a:r>
                        <a:rPr lang="es-EC" sz="1200" dirty="0">
                          <a:effectLst/>
                          <a:latin typeface="Calibri Light" panose="020F0302020204030204" pitchFamily="34" charset="0"/>
                          <a:cs typeface="Calibri Light" panose="020F0302020204030204" pitchFamily="34" charset="0"/>
                        </a:rPr>
                        <a:t>a</a:t>
                      </a:r>
                      <a:r>
                        <a:rPr lang="es-EC" sz="1200" baseline="-25000" dirty="0">
                          <a:effectLst/>
                          <a:latin typeface="Calibri Light" panose="020F0302020204030204" pitchFamily="34" charset="0"/>
                          <a:cs typeface="Calibri Light" panose="020F0302020204030204" pitchFamily="34" charset="0"/>
                        </a:rPr>
                        <a:t>1</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00000"/>
                        </a:lnSpc>
                        <a:spcBef>
                          <a:spcPts val="1200"/>
                        </a:spcBef>
                        <a:spcAft>
                          <a:spcPts val="0"/>
                        </a:spcAft>
                        <a:tabLst>
                          <a:tab pos="5103495" algn="l"/>
                        </a:tabLst>
                      </a:pPr>
                      <a:r>
                        <a:rPr lang="es-EC" sz="1200" i="1" dirty="0">
                          <a:effectLst/>
                          <a:latin typeface="Calibri Light" panose="020F0302020204030204" pitchFamily="34" charset="0"/>
                          <a:cs typeface="Calibri Light" panose="020F0302020204030204" pitchFamily="34" charset="0"/>
                        </a:rPr>
                        <a:t>O. mossambicus</a:t>
                      </a:r>
                      <a:endParaRPr lang="en-US" sz="1200" i="1" dirty="0">
                        <a:effectLst/>
                        <a:latin typeface="Calibri Light" panose="020F0302020204030204" pitchFamily="34" charset="0"/>
                        <a:cs typeface="Calibri Light" panose="020F0302020204030204" pitchFamily="34" charset="0"/>
                      </a:endParaRPr>
                    </a:p>
                    <a:p>
                      <a:pPr algn="ctr">
                        <a:lnSpc>
                          <a:spcPct val="100000"/>
                        </a:lnSpc>
                        <a:spcAft>
                          <a:spcPts val="0"/>
                        </a:spcAft>
                        <a:tabLst>
                          <a:tab pos="5103495" algn="l"/>
                        </a:tabLst>
                      </a:pPr>
                      <a:r>
                        <a:rPr lang="es-EC" sz="1200" i="1" dirty="0">
                          <a:effectLst/>
                          <a:latin typeface="Calibri Light" panose="020F0302020204030204" pitchFamily="34" charset="0"/>
                          <a:cs typeface="Calibri Light" panose="020F0302020204030204" pitchFamily="34" charset="0"/>
                        </a:rPr>
                        <a:t>O. </a:t>
                      </a:r>
                      <a:r>
                        <a:rPr lang="es-EC" sz="1200" i="1" dirty="0" smtClean="0">
                          <a:effectLst/>
                          <a:latin typeface="Calibri Light" panose="020F0302020204030204" pitchFamily="34" charset="0"/>
                          <a:cs typeface="Calibri Light" panose="020F0302020204030204" pitchFamily="34" charset="0"/>
                        </a:rPr>
                        <a:t>niloticus</a:t>
                      </a:r>
                      <a:endParaRPr lang="en-US" sz="1200" i="1"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553700723"/>
                  </a:ext>
                </a:extLst>
              </a:tr>
              <a:tr h="661558">
                <a:tc>
                  <a:txBody>
                    <a:bodyPr/>
                    <a:lstStyle/>
                    <a:p>
                      <a:pPr algn="ctr">
                        <a:lnSpc>
                          <a:spcPct val="100000"/>
                        </a:lnSpc>
                        <a:spcBef>
                          <a:spcPts val="1200"/>
                        </a:spcBef>
                        <a:spcAft>
                          <a:spcPts val="0"/>
                        </a:spcAft>
                        <a:tabLst>
                          <a:tab pos="5103495" algn="l"/>
                        </a:tabLst>
                      </a:pPr>
                      <a:r>
                        <a:rPr lang="es-EC" sz="1200" dirty="0">
                          <a:effectLst/>
                          <a:latin typeface="Calibri Light" panose="020F0302020204030204" pitchFamily="34" charset="0"/>
                          <a:cs typeface="Calibri Light" panose="020F0302020204030204" pitchFamily="34" charset="0"/>
                        </a:rPr>
                        <a:t>Concentraciones de cloruro de sodio con bacterias ácido lácticas (B)</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00000"/>
                        </a:lnSpc>
                        <a:spcAft>
                          <a:spcPts val="0"/>
                        </a:spcAft>
                        <a:tabLst>
                          <a:tab pos="5103495" algn="l"/>
                        </a:tabLst>
                      </a:pPr>
                      <a:r>
                        <a:rPr lang="es-EC" sz="1200" dirty="0">
                          <a:effectLst/>
                          <a:latin typeface="Calibri Light" panose="020F0302020204030204" pitchFamily="34" charset="0"/>
                          <a:cs typeface="Calibri Light" panose="020F0302020204030204" pitchFamily="34" charset="0"/>
                        </a:rPr>
                        <a:t>b</a:t>
                      </a:r>
                      <a:r>
                        <a:rPr lang="es-EC" sz="1200" baseline="-25000" dirty="0">
                          <a:effectLst/>
                          <a:latin typeface="Calibri Light" panose="020F0302020204030204" pitchFamily="34" charset="0"/>
                          <a:cs typeface="Calibri Light" panose="020F0302020204030204" pitchFamily="34" charset="0"/>
                        </a:rPr>
                        <a:t>0</a:t>
                      </a:r>
                      <a:endParaRPr lang="en-US" sz="1200" dirty="0">
                        <a:effectLst/>
                        <a:latin typeface="Calibri Light" panose="020F0302020204030204" pitchFamily="34" charset="0"/>
                        <a:cs typeface="Calibri Light" panose="020F0302020204030204" pitchFamily="34" charset="0"/>
                      </a:endParaRPr>
                    </a:p>
                    <a:p>
                      <a:pPr algn="ctr">
                        <a:lnSpc>
                          <a:spcPct val="100000"/>
                        </a:lnSpc>
                        <a:spcAft>
                          <a:spcPts val="0"/>
                        </a:spcAft>
                        <a:tabLst>
                          <a:tab pos="5103495" algn="l"/>
                        </a:tabLst>
                      </a:pPr>
                      <a:r>
                        <a:rPr lang="es-EC" sz="1200" dirty="0">
                          <a:effectLst/>
                          <a:latin typeface="Calibri Light" panose="020F0302020204030204" pitchFamily="34" charset="0"/>
                          <a:cs typeface="Calibri Light" panose="020F0302020204030204" pitchFamily="34" charset="0"/>
                        </a:rPr>
                        <a:t>b</a:t>
                      </a:r>
                      <a:r>
                        <a:rPr lang="es-EC" sz="1200" baseline="-25000" dirty="0">
                          <a:effectLst/>
                          <a:latin typeface="Calibri Light" panose="020F0302020204030204" pitchFamily="34" charset="0"/>
                          <a:cs typeface="Calibri Light" panose="020F0302020204030204" pitchFamily="34" charset="0"/>
                        </a:rPr>
                        <a:t>1</a:t>
                      </a:r>
                      <a:endParaRPr lang="en-US" sz="1200" dirty="0">
                        <a:effectLst/>
                        <a:latin typeface="Calibri Light" panose="020F0302020204030204" pitchFamily="34" charset="0"/>
                        <a:cs typeface="Calibri Light" panose="020F0302020204030204" pitchFamily="34" charset="0"/>
                      </a:endParaRPr>
                    </a:p>
                    <a:p>
                      <a:pPr algn="ctr">
                        <a:lnSpc>
                          <a:spcPct val="100000"/>
                        </a:lnSpc>
                        <a:spcAft>
                          <a:spcPts val="0"/>
                        </a:spcAft>
                        <a:tabLst>
                          <a:tab pos="5103495" algn="l"/>
                        </a:tabLst>
                      </a:pPr>
                      <a:r>
                        <a:rPr lang="es-EC" sz="1200" dirty="0">
                          <a:effectLst/>
                          <a:latin typeface="Calibri Light" panose="020F0302020204030204" pitchFamily="34" charset="0"/>
                          <a:cs typeface="Calibri Light" panose="020F0302020204030204" pitchFamily="34" charset="0"/>
                        </a:rPr>
                        <a:t>b</a:t>
                      </a:r>
                      <a:r>
                        <a:rPr lang="es-EC" sz="1200" baseline="-25000" dirty="0">
                          <a:effectLst/>
                          <a:latin typeface="Calibri Light" panose="020F0302020204030204" pitchFamily="34" charset="0"/>
                          <a:cs typeface="Calibri Light" panose="020F0302020204030204" pitchFamily="34" charset="0"/>
                        </a:rPr>
                        <a:t>2</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00000"/>
                        </a:lnSpc>
                        <a:spcAft>
                          <a:spcPts val="0"/>
                        </a:spcAft>
                        <a:tabLst>
                          <a:tab pos="5103495" algn="l"/>
                        </a:tabLst>
                      </a:pPr>
                      <a:r>
                        <a:rPr lang="es-EC" sz="1200" dirty="0">
                          <a:effectLst/>
                          <a:latin typeface="Calibri Light" panose="020F0302020204030204" pitchFamily="34" charset="0"/>
                          <a:cs typeface="Calibri Light" panose="020F0302020204030204" pitchFamily="34" charset="0"/>
                        </a:rPr>
                        <a:t>10% + BAL</a:t>
                      </a:r>
                      <a:endParaRPr lang="en-US" sz="1200" dirty="0">
                        <a:effectLst/>
                        <a:latin typeface="Calibri Light" panose="020F0302020204030204" pitchFamily="34" charset="0"/>
                        <a:cs typeface="Calibri Light" panose="020F0302020204030204" pitchFamily="34" charset="0"/>
                      </a:endParaRPr>
                    </a:p>
                    <a:p>
                      <a:pPr algn="ctr">
                        <a:lnSpc>
                          <a:spcPct val="100000"/>
                        </a:lnSpc>
                        <a:spcAft>
                          <a:spcPts val="0"/>
                        </a:spcAft>
                        <a:tabLst>
                          <a:tab pos="5103495" algn="l"/>
                        </a:tabLst>
                      </a:pPr>
                      <a:r>
                        <a:rPr lang="es-EC" sz="1200" dirty="0">
                          <a:effectLst/>
                          <a:latin typeface="Calibri Light" panose="020F0302020204030204" pitchFamily="34" charset="0"/>
                          <a:cs typeface="Calibri Light" panose="020F0302020204030204" pitchFamily="34" charset="0"/>
                        </a:rPr>
                        <a:t>15% + BAL</a:t>
                      </a:r>
                      <a:endParaRPr lang="en-US" sz="1200" dirty="0">
                        <a:effectLst/>
                        <a:latin typeface="Calibri Light" panose="020F0302020204030204" pitchFamily="34" charset="0"/>
                        <a:cs typeface="Calibri Light" panose="020F0302020204030204" pitchFamily="34" charset="0"/>
                      </a:endParaRPr>
                    </a:p>
                    <a:p>
                      <a:pPr algn="ctr">
                        <a:lnSpc>
                          <a:spcPct val="100000"/>
                        </a:lnSpc>
                        <a:spcAft>
                          <a:spcPts val="0"/>
                        </a:spcAft>
                        <a:tabLst>
                          <a:tab pos="5103495" algn="l"/>
                        </a:tabLst>
                      </a:pPr>
                      <a:r>
                        <a:rPr lang="es-EC" sz="1200" dirty="0">
                          <a:effectLst/>
                          <a:latin typeface="Calibri Light" panose="020F0302020204030204" pitchFamily="34" charset="0"/>
                          <a:cs typeface="Calibri Light" panose="020F0302020204030204" pitchFamily="34" charset="0"/>
                        </a:rPr>
                        <a:t>20% + BAL</a:t>
                      </a:r>
                      <a:endParaRPr lang="en-US" sz="12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695471226"/>
                  </a:ext>
                </a:extLst>
              </a:tr>
            </a:tbl>
          </a:graphicData>
        </a:graphic>
      </p:graphicFrame>
      <p:sp>
        <p:nvSpPr>
          <p:cNvPr id="5" name="Rectángulo 4"/>
          <p:cNvSpPr/>
          <p:nvPr/>
        </p:nvSpPr>
        <p:spPr>
          <a:xfrm>
            <a:off x="5755910" y="707677"/>
            <a:ext cx="2031325" cy="462884"/>
          </a:xfrm>
          <a:prstGeom prst="rect">
            <a:avLst/>
          </a:prstGeom>
        </p:spPr>
        <p:txBody>
          <a:bodyPr wrap="none">
            <a:spAutoFit/>
          </a:bodyPr>
          <a:lstStyle/>
          <a:p>
            <a:pPr>
              <a:lnSpc>
                <a:spcPct val="200000"/>
              </a:lnSpc>
            </a:pPr>
            <a:r>
              <a:rPr lang="es-EC" b="1" dirty="0">
                <a:solidFill>
                  <a:schemeClr val="bg2"/>
                </a:solidFill>
                <a:latin typeface="Calibri Light" panose="020F0302020204030204" pitchFamily="34" charset="0"/>
                <a:ea typeface="Times New Roman" panose="02020603050405020304" pitchFamily="18" charset="0"/>
                <a:cs typeface="Calibri Light" panose="020F0302020204030204" pitchFamily="34" charset="0"/>
              </a:rPr>
              <a:t>Tratamientos a comparar </a:t>
            </a:r>
            <a:endParaRPr lang="en-US" b="1" dirty="0">
              <a:solidFill>
                <a:schemeClr val="bg2"/>
              </a:solidFill>
              <a:latin typeface="Calibri Light" panose="020F0302020204030204" pitchFamily="34" charset="0"/>
              <a:ea typeface="Times New Roman" panose="02020603050405020304" pitchFamily="18" charset="0"/>
              <a:cs typeface="Calibri Light" panose="020F030202020403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2570890530"/>
              </p:ext>
            </p:extLst>
          </p:nvPr>
        </p:nvGraphicFramePr>
        <p:xfrm>
          <a:off x="4520045" y="1305540"/>
          <a:ext cx="4506372" cy="3279256"/>
        </p:xfrm>
        <a:graphic>
          <a:graphicData uri="http://schemas.openxmlformats.org/drawingml/2006/table">
            <a:tbl>
              <a:tblPr firstRow="1" firstCol="1" bandRow="1">
                <a:tableStyleId>{C5A187CE-E416-4C36-BC1E-4D8BD47FA7FC}</a:tableStyleId>
              </a:tblPr>
              <a:tblGrid>
                <a:gridCol w="624243">
                  <a:extLst>
                    <a:ext uri="{9D8B030D-6E8A-4147-A177-3AD203B41FA5}">
                      <a16:colId xmlns:a16="http://schemas.microsoft.com/office/drawing/2014/main" val="1715685353"/>
                    </a:ext>
                  </a:extLst>
                </a:gridCol>
                <a:gridCol w="1228976">
                  <a:extLst>
                    <a:ext uri="{9D8B030D-6E8A-4147-A177-3AD203B41FA5}">
                      <a16:colId xmlns:a16="http://schemas.microsoft.com/office/drawing/2014/main" val="192574367"/>
                    </a:ext>
                  </a:extLst>
                </a:gridCol>
                <a:gridCol w="2653153">
                  <a:extLst>
                    <a:ext uri="{9D8B030D-6E8A-4147-A177-3AD203B41FA5}">
                      <a16:colId xmlns:a16="http://schemas.microsoft.com/office/drawing/2014/main" val="624766578"/>
                    </a:ext>
                  </a:extLst>
                </a:gridCol>
              </a:tblGrid>
              <a:tr h="501481">
                <a:tc>
                  <a:txBody>
                    <a:bodyPr/>
                    <a:lstStyle/>
                    <a:p>
                      <a:pPr algn="ctr">
                        <a:lnSpc>
                          <a:spcPct val="200000"/>
                        </a:lnSpc>
                        <a:spcAft>
                          <a:spcPts val="0"/>
                        </a:spcAft>
                      </a:pPr>
                      <a:r>
                        <a:rPr lang="es-EC" sz="1400" b="1" dirty="0">
                          <a:effectLst/>
                          <a:latin typeface="Calibri Light" panose="020F0302020204030204" pitchFamily="34" charset="0"/>
                          <a:cs typeface="Calibri Light" panose="020F0302020204030204" pitchFamily="34" charset="0"/>
                        </a:rPr>
                        <a:t>N°</a:t>
                      </a:r>
                      <a:endParaRPr lang="en-US" sz="16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200000"/>
                        </a:lnSpc>
                        <a:spcAft>
                          <a:spcPts val="0"/>
                        </a:spcAft>
                      </a:pPr>
                      <a:r>
                        <a:rPr lang="es-EC" sz="1400" b="1" dirty="0">
                          <a:effectLst/>
                          <a:latin typeface="Calibri Light" panose="020F0302020204030204" pitchFamily="34" charset="0"/>
                          <a:cs typeface="Calibri Light" panose="020F0302020204030204" pitchFamily="34" charset="0"/>
                        </a:rPr>
                        <a:t>Interacciones</a:t>
                      </a:r>
                      <a:endParaRPr lang="en-US" sz="14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tc>
                  <a:txBody>
                    <a:bodyPr/>
                    <a:lstStyle/>
                    <a:p>
                      <a:pPr algn="ctr">
                        <a:lnSpc>
                          <a:spcPct val="200000"/>
                        </a:lnSpc>
                        <a:spcAft>
                          <a:spcPts val="0"/>
                        </a:spcAft>
                      </a:pPr>
                      <a:r>
                        <a:rPr lang="es-EC" sz="1400" b="1" dirty="0">
                          <a:effectLst/>
                          <a:latin typeface="Calibri Light" panose="020F0302020204030204" pitchFamily="34" charset="0"/>
                          <a:cs typeface="Calibri Light" panose="020F0302020204030204" pitchFamily="34" charset="0"/>
                        </a:rPr>
                        <a:t>Unidades experimentales</a:t>
                      </a:r>
                      <a:endParaRPr lang="en-US" sz="1600" b="1"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27078946"/>
                  </a:ext>
                </a:extLst>
              </a:tr>
              <a:tr h="459675">
                <a:tc>
                  <a:txBody>
                    <a:bodyPr/>
                    <a:lstStyle/>
                    <a:p>
                      <a:pPr algn="ctr">
                        <a:lnSpc>
                          <a:spcPct val="200000"/>
                        </a:lnSpc>
                        <a:spcBef>
                          <a:spcPts val="1200"/>
                        </a:spcBef>
                        <a:spcAft>
                          <a:spcPts val="0"/>
                        </a:spcAft>
                      </a:pPr>
                      <a:r>
                        <a:rPr lang="es-EC" sz="1200" dirty="0">
                          <a:effectLst/>
                          <a:latin typeface="Calibri Light" panose="020F0302020204030204" pitchFamily="34" charset="0"/>
                          <a:cs typeface="Calibri Light" panose="020F0302020204030204" pitchFamily="34" charset="0"/>
                        </a:rPr>
                        <a:t>T1</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200000"/>
                        </a:lnSpc>
                        <a:spcBef>
                          <a:spcPts val="1200"/>
                        </a:spcBef>
                        <a:spcAft>
                          <a:spcPts val="0"/>
                        </a:spcAft>
                      </a:pPr>
                      <a:r>
                        <a:rPr lang="es-EC" sz="1200" dirty="0">
                          <a:effectLst/>
                          <a:latin typeface="Calibri Light" panose="020F0302020204030204" pitchFamily="34" charset="0"/>
                          <a:cs typeface="Calibri Light" panose="020F0302020204030204" pitchFamily="34" charset="0"/>
                        </a:rPr>
                        <a:t>a</a:t>
                      </a:r>
                      <a:r>
                        <a:rPr lang="es-EC" sz="1200" baseline="-25000" dirty="0">
                          <a:effectLst/>
                          <a:latin typeface="Calibri Light" panose="020F0302020204030204" pitchFamily="34" charset="0"/>
                          <a:cs typeface="Calibri Light" panose="020F0302020204030204" pitchFamily="34" charset="0"/>
                        </a:rPr>
                        <a:t>0</a:t>
                      </a:r>
                      <a:r>
                        <a:rPr lang="es-EC" sz="1200" dirty="0">
                          <a:effectLst/>
                          <a:latin typeface="Calibri Light" panose="020F0302020204030204" pitchFamily="34" charset="0"/>
                          <a:cs typeface="Calibri Light" panose="020F0302020204030204" pitchFamily="34" charset="0"/>
                        </a:rPr>
                        <a:t>b</a:t>
                      </a:r>
                      <a:r>
                        <a:rPr lang="es-EC" sz="1200" baseline="-25000" dirty="0">
                          <a:effectLst/>
                          <a:latin typeface="Calibri Light" panose="020F0302020204030204" pitchFamily="34" charset="0"/>
                          <a:cs typeface="Calibri Light" panose="020F0302020204030204" pitchFamily="34" charset="0"/>
                        </a:rPr>
                        <a:t>0</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150000"/>
                        </a:lnSpc>
                        <a:spcBef>
                          <a:spcPts val="1200"/>
                        </a:spcBef>
                        <a:spcAft>
                          <a:spcPts val="0"/>
                        </a:spcAft>
                        <a:tabLst>
                          <a:tab pos="5103495" algn="l"/>
                        </a:tabLst>
                      </a:pPr>
                      <a:r>
                        <a:rPr lang="es-EC" sz="1200" i="1" dirty="0">
                          <a:effectLst/>
                          <a:latin typeface="Calibri Light" panose="020F0302020204030204" pitchFamily="34" charset="0"/>
                          <a:cs typeface="Calibri Light" panose="020F0302020204030204" pitchFamily="34" charset="0"/>
                        </a:rPr>
                        <a:t>O. mossambicus </a:t>
                      </a:r>
                      <a:r>
                        <a:rPr lang="es-EC" sz="1200" dirty="0">
                          <a:effectLst/>
                          <a:latin typeface="Calibri Light" panose="020F0302020204030204" pitchFamily="34" charset="0"/>
                          <a:cs typeface="Calibri Light" panose="020F0302020204030204" pitchFamily="34" charset="0"/>
                        </a:rPr>
                        <a:t>con 10% + BAL</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026073365"/>
                  </a:ext>
                </a:extLst>
              </a:tr>
              <a:tr h="463620">
                <a:tc>
                  <a:txBody>
                    <a:bodyPr/>
                    <a:lstStyle/>
                    <a:p>
                      <a:pPr algn="ctr">
                        <a:lnSpc>
                          <a:spcPct val="200000"/>
                        </a:lnSpc>
                        <a:spcAft>
                          <a:spcPts val="0"/>
                        </a:spcAft>
                      </a:pPr>
                      <a:r>
                        <a:rPr lang="es-EC" sz="1200">
                          <a:effectLst/>
                          <a:latin typeface="Calibri Light" panose="020F0302020204030204" pitchFamily="34" charset="0"/>
                          <a:cs typeface="Calibri Light" panose="020F0302020204030204" pitchFamily="34" charset="0"/>
                        </a:rPr>
                        <a:t>T2</a:t>
                      </a:r>
                      <a:endParaRPr lang="en-US" sz="14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200000"/>
                        </a:lnSpc>
                        <a:spcAft>
                          <a:spcPts val="0"/>
                        </a:spcAft>
                      </a:pPr>
                      <a:r>
                        <a:rPr lang="es-EC" sz="1200" dirty="0">
                          <a:effectLst/>
                          <a:latin typeface="Calibri Light" panose="020F0302020204030204" pitchFamily="34" charset="0"/>
                          <a:cs typeface="Calibri Light" panose="020F0302020204030204" pitchFamily="34" charset="0"/>
                        </a:rPr>
                        <a:t>a</a:t>
                      </a:r>
                      <a:r>
                        <a:rPr lang="es-EC" sz="1200" baseline="-25000" dirty="0">
                          <a:effectLst/>
                          <a:latin typeface="Calibri Light" panose="020F0302020204030204" pitchFamily="34" charset="0"/>
                          <a:cs typeface="Calibri Light" panose="020F0302020204030204" pitchFamily="34" charset="0"/>
                        </a:rPr>
                        <a:t>0</a:t>
                      </a:r>
                      <a:r>
                        <a:rPr lang="es-EC" sz="1200" dirty="0">
                          <a:effectLst/>
                          <a:latin typeface="Calibri Light" panose="020F0302020204030204" pitchFamily="34" charset="0"/>
                          <a:cs typeface="Calibri Light" panose="020F0302020204030204" pitchFamily="34" charset="0"/>
                        </a:rPr>
                        <a:t>b</a:t>
                      </a:r>
                      <a:r>
                        <a:rPr lang="es-EC" sz="1200" baseline="-25000" dirty="0">
                          <a:effectLst/>
                          <a:latin typeface="Calibri Light" panose="020F0302020204030204" pitchFamily="34" charset="0"/>
                          <a:cs typeface="Calibri Light" panose="020F0302020204030204" pitchFamily="34" charset="0"/>
                        </a:rPr>
                        <a:t>1</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200000"/>
                        </a:lnSpc>
                        <a:spcAft>
                          <a:spcPts val="0"/>
                        </a:spcAft>
                        <a:tabLst>
                          <a:tab pos="5103495" algn="l"/>
                        </a:tabLst>
                      </a:pPr>
                      <a:r>
                        <a:rPr lang="es-EC" sz="1200" i="1" dirty="0">
                          <a:effectLst/>
                          <a:latin typeface="Calibri Light" panose="020F0302020204030204" pitchFamily="34" charset="0"/>
                          <a:cs typeface="Calibri Light" panose="020F0302020204030204" pitchFamily="34" charset="0"/>
                        </a:rPr>
                        <a:t>O. mossambicus </a:t>
                      </a:r>
                      <a:r>
                        <a:rPr lang="es-EC" sz="1200" dirty="0">
                          <a:effectLst/>
                          <a:latin typeface="Calibri Light" panose="020F0302020204030204" pitchFamily="34" charset="0"/>
                          <a:cs typeface="Calibri Light" panose="020F0302020204030204" pitchFamily="34" charset="0"/>
                        </a:rPr>
                        <a:t>con 15% + BAL</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011675118"/>
                  </a:ext>
                </a:extLst>
              </a:tr>
              <a:tr h="463620">
                <a:tc>
                  <a:txBody>
                    <a:bodyPr/>
                    <a:lstStyle/>
                    <a:p>
                      <a:pPr algn="ctr">
                        <a:lnSpc>
                          <a:spcPct val="200000"/>
                        </a:lnSpc>
                        <a:spcAft>
                          <a:spcPts val="0"/>
                        </a:spcAft>
                      </a:pPr>
                      <a:r>
                        <a:rPr lang="es-EC" sz="1200">
                          <a:effectLst/>
                          <a:latin typeface="Calibri Light" panose="020F0302020204030204" pitchFamily="34" charset="0"/>
                          <a:cs typeface="Calibri Light" panose="020F0302020204030204" pitchFamily="34" charset="0"/>
                        </a:rPr>
                        <a:t>T3</a:t>
                      </a:r>
                      <a:endParaRPr lang="en-US" sz="14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200000"/>
                        </a:lnSpc>
                        <a:spcAft>
                          <a:spcPts val="0"/>
                        </a:spcAft>
                      </a:pPr>
                      <a:r>
                        <a:rPr lang="es-EC" sz="1200">
                          <a:effectLst/>
                          <a:latin typeface="Calibri Light" panose="020F0302020204030204" pitchFamily="34" charset="0"/>
                          <a:cs typeface="Calibri Light" panose="020F0302020204030204" pitchFamily="34" charset="0"/>
                        </a:rPr>
                        <a:t>a</a:t>
                      </a:r>
                      <a:r>
                        <a:rPr lang="es-EC" sz="1200" baseline="-25000">
                          <a:effectLst/>
                          <a:latin typeface="Calibri Light" panose="020F0302020204030204" pitchFamily="34" charset="0"/>
                          <a:cs typeface="Calibri Light" panose="020F0302020204030204" pitchFamily="34" charset="0"/>
                        </a:rPr>
                        <a:t>0</a:t>
                      </a:r>
                      <a:r>
                        <a:rPr lang="es-EC" sz="1200">
                          <a:effectLst/>
                          <a:latin typeface="Calibri Light" panose="020F0302020204030204" pitchFamily="34" charset="0"/>
                          <a:cs typeface="Calibri Light" panose="020F0302020204030204" pitchFamily="34" charset="0"/>
                        </a:rPr>
                        <a:t>b</a:t>
                      </a:r>
                      <a:r>
                        <a:rPr lang="es-EC" sz="1200" baseline="-25000">
                          <a:effectLst/>
                          <a:latin typeface="Calibri Light" panose="020F0302020204030204" pitchFamily="34" charset="0"/>
                          <a:cs typeface="Calibri Light" panose="020F0302020204030204" pitchFamily="34" charset="0"/>
                        </a:rPr>
                        <a:t>2</a:t>
                      </a:r>
                      <a:endParaRPr lang="en-US" sz="14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200000"/>
                        </a:lnSpc>
                        <a:spcAft>
                          <a:spcPts val="0"/>
                        </a:spcAft>
                        <a:tabLst>
                          <a:tab pos="5103495" algn="l"/>
                        </a:tabLst>
                      </a:pPr>
                      <a:r>
                        <a:rPr lang="es-EC" sz="1200" i="1" dirty="0">
                          <a:effectLst/>
                          <a:latin typeface="Calibri Light" panose="020F0302020204030204" pitchFamily="34" charset="0"/>
                          <a:cs typeface="Calibri Light" panose="020F0302020204030204" pitchFamily="34" charset="0"/>
                        </a:rPr>
                        <a:t>O. mossambicus </a:t>
                      </a:r>
                      <a:r>
                        <a:rPr lang="es-EC" sz="1200" dirty="0">
                          <a:effectLst/>
                          <a:latin typeface="Calibri Light" panose="020F0302020204030204" pitchFamily="34" charset="0"/>
                          <a:cs typeface="Calibri Light" panose="020F0302020204030204" pitchFamily="34" charset="0"/>
                        </a:rPr>
                        <a:t>con 20% + BAL</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220871079"/>
                  </a:ext>
                </a:extLst>
              </a:tr>
              <a:tr h="463620">
                <a:tc>
                  <a:txBody>
                    <a:bodyPr/>
                    <a:lstStyle/>
                    <a:p>
                      <a:pPr algn="ctr">
                        <a:lnSpc>
                          <a:spcPct val="200000"/>
                        </a:lnSpc>
                        <a:spcAft>
                          <a:spcPts val="0"/>
                        </a:spcAft>
                      </a:pPr>
                      <a:r>
                        <a:rPr lang="es-EC" sz="1200">
                          <a:effectLst/>
                          <a:latin typeface="Calibri Light" panose="020F0302020204030204" pitchFamily="34" charset="0"/>
                          <a:cs typeface="Calibri Light" panose="020F0302020204030204" pitchFamily="34" charset="0"/>
                        </a:rPr>
                        <a:t>T4</a:t>
                      </a:r>
                      <a:endParaRPr lang="en-US" sz="14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200000"/>
                        </a:lnSpc>
                        <a:spcAft>
                          <a:spcPts val="0"/>
                        </a:spcAft>
                      </a:pPr>
                      <a:r>
                        <a:rPr lang="es-EC" sz="1200">
                          <a:effectLst/>
                          <a:latin typeface="Calibri Light" panose="020F0302020204030204" pitchFamily="34" charset="0"/>
                          <a:cs typeface="Calibri Light" panose="020F0302020204030204" pitchFamily="34" charset="0"/>
                        </a:rPr>
                        <a:t>a</a:t>
                      </a:r>
                      <a:r>
                        <a:rPr lang="es-EC" sz="1200" baseline="-25000">
                          <a:effectLst/>
                          <a:latin typeface="Calibri Light" panose="020F0302020204030204" pitchFamily="34" charset="0"/>
                          <a:cs typeface="Calibri Light" panose="020F0302020204030204" pitchFamily="34" charset="0"/>
                        </a:rPr>
                        <a:t>1</a:t>
                      </a:r>
                      <a:r>
                        <a:rPr lang="es-EC" sz="1200">
                          <a:effectLst/>
                          <a:latin typeface="Calibri Light" panose="020F0302020204030204" pitchFamily="34" charset="0"/>
                          <a:cs typeface="Calibri Light" panose="020F0302020204030204" pitchFamily="34" charset="0"/>
                        </a:rPr>
                        <a:t>b</a:t>
                      </a:r>
                      <a:r>
                        <a:rPr lang="es-EC" sz="1200" baseline="-25000">
                          <a:effectLst/>
                          <a:latin typeface="Calibri Light" panose="020F0302020204030204" pitchFamily="34" charset="0"/>
                          <a:cs typeface="Calibri Light" panose="020F0302020204030204" pitchFamily="34" charset="0"/>
                        </a:rPr>
                        <a:t>0</a:t>
                      </a:r>
                      <a:endParaRPr lang="en-US" sz="14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200000"/>
                        </a:lnSpc>
                        <a:spcAft>
                          <a:spcPts val="0"/>
                        </a:spcAft>
                        <a:tabLst>
                          <a:tab pos="5103495" algn="l"/>
                        </a:tabLst>
                      </a:pPr>
                      <a:r>
                        <a:rPr lang="es-EC" sz="1200" i="1" dirty="0">
                          <a:effectLst/>
                          <a:latin typeface="Calibri Light" panose="020F0302020204030204" pitchFamily="34" charset="0"/>
                          <a:cs typeface="Calibri Light" panose="020F0302020204030204" pitchFamily="34" charset="0"/>
                        </a:rPr>
                        <a:t>O. niloticus </a:t>
                      </a:r>
                      <a:r>
                        <a:rPr lang="es-EC" sz="1200" dirty="0">
                          <a:effectLst/>
                          <a:latin typeface="Calibri Light" panose="020F0302020204030204" pitchFamily="34" charset="0"/>
                          <a:cs typeface="Calibri Light" panose="020F0302020204030204" pitchFamily="34" charset="0"/>
                        </a:rPr>
                        <a:t>con 10% + BAL</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89079771"/>
                  </a:ext>
                </a:extLst>
              </a:tr>
              <a:tr h="463620">
                <a:tc>
                  <a:txBody>
                    <a:bodyPr/>
                    <a:lstStyle/>
                    <a:p>
                      <a:pPr algn="ctr">
                        <a:lnSpc>
                          <a:spcPct val="200000"/>
                        </a:lnSpc>
                        <a:spcAft>
                          <a:spcPts val="0"/>
                        </a:spcAft>
                      </a:pPr>
                      <a:r>
                        <a:rPr lang="es-EC" sz="1200">
                          <a:effectLst/>
                          <a:latin typeface="Calibri Light" panose="020F0302020204030204" pitchFamily="34" charset="0"/>
                          <a:cs typeface="Calibri Light" panose="020F0302020204030204" pitchFamily="34" charset="0"/>
                        </a:rPr>
                        <a:t>T5</a:t>
                      </a:r>
                      <a:endParaRPr lang="en-US" sz="14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200000"/>
                        </a:lnSpc>
                        <a:spcAft>
                          <a:spcPts val="0"/>
                        </a:spcAft>
                      </a:pPr>
                      <a:r>
                        <a:rPr lang="es-EC" sz="1200">
                          <a:effectLst/>
                          <a:latin typeface="Calibri Light" panose="020F0302020204030204" pitchFamily="34" charset="0"/>
                          <a:cs typeface="Calibri Light" panose="020F0302020204030204" pitchFamily="34" charset="0"/>
                        </a:rPr>
                        <a:t>a</a:t>
                      </a:r>
                      <a:r>
                        <a:rPr lang="es-EC" sz="1200" baseline="-25000">
                          <a:effectLst/>
                          <a:latin typeface="Calibri Light" panose="020F0302020204030204" pitchFamily="34" charset="0"/>
                          <a:cs typeface="Calibri Light" panose="020F0302020204030204" pitchFamily="34" charset="0"/>
                        </a:rPr>
                        <a:t>1</a:t>
                      </a:r>
                      <a:r>
                        <a:rPr lang="es-EC" sz="1200">
                          <a:effectLst/>
                          <a:latin typeface="Calibri Light" panose="020F0302020204030204" pitchFamily="34" charset="0"/>
                          <a:cs typeface="Calibri Light" panose="020F0302020204030204" pitchFamily="34" charset="0"/>
                        </a:rPr>
                        <a:t>b</a:t>
                      </a:r>
                      <a:r>
                        <a:rPr lang="es-EC" sz="1200" baseline="-25000">
                          <a:effectLst/>
                          <a:latin typeface="Calibri Light" panose="020F0302020204030204" pitchFamily="34" charset="0"/>
                          <a:cs typeface="Calibri Light" panose="020F0302020204030204" pitchFamily="34" charset="0"/>
                        </a:rPr>
                        <a:t>1</a:t>
                      </a:r>
                      <a:endParaRPr lang="en-US" sz="14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200000"/>
                        </a:lnSpc>
                        <a:spcAft>
                          <a:spcPts val="0"/>
                        </a:spcAft>
                        <a:tabLst>
                          <a:tab pos="5103495" algn="l"/>
                        </a:tabLst>
                      </a:pPr>
                      <a:r>
                        <a:rPr lang="es-EC" sz="1200" i="1" dirty="0">
                          <a:effectLst/>
                          <a:latin typeface="Calibri Light" panose="020F0302020204030204" pitchFamily="34" charset="0"/>
                          <a:cs typeface="Calibri Light" panose="020F0302020204030204" pitchFamily="34" charset="0"/>
                        </a:rPr>
                        <a:t>O. niloticus </a:t>
                      </a:r>
                      <a:r>
                        <a:rPr lang="es-EC" sz="1200" dirty="0">
                          <a:effectLst/>
                          <a:latin typeface="Calibri Light" panose="020F0302020204030204" pitchFamily="34" charset="0"/>
                          <a:cs typeface="Calibri Light" panose="020F0302020204030204" pitchFamily="34" charset="0"/>
                        </a:rPr>
                        <a:t>con 15% + BAL</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928786020"/>
                  </a:ext>
                </a:extLst>
              </a:tr>
              <a:tr h="463620">
                <a:tc>
                  <a:txBody>
                    <a:bodyPr/>
                    <a:lstStyle/>
                    <a:p>
                      <a:pPr algn="ctr">
                        <a:lnSpc>
                          <a:spcPct val="200000"/>
                        </a:lnSpc>
                        <a:spcAft>
                          <a:spcPts val="0"/>
                        </a:spcAft>
                      </a:pPr>
                      <a:r>
                        <a:rPr lang="es-EC" sz="1200">
                          <a:effectLst/>
                          <a:latin typeface="Calibri Light" panose="020F0302020204030204" pitchFamily="34" charset="0"/>
                          <a:cs typeface="Calibri Light" panose="020F0302020204030204" pitchFamily="34" charset="0"/>
                        </a:rPr>
                        <a:t>T6</a:t>
                      </a:r>
                      <a:endParaRPr lang="en-US" sz="14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200000"/>
                        </a:lnSpc>
                        <a:spcAft>
                          <a:spcPts val="0"/>
                        </a:spcAft>
                      </a:pPr>
                      <a:r>
                        <a:rPr lang="es-EC" sz="1200">
                          <a:effectLst/>
                          <a:latin typeface="Calibri Light" panose="020F0302020204030204" pitchFamily="34" charset="0"/>
                          <a:cs typeface="Calibri Light" panose="020F0302020204030204" pitchFamily="34" charset="0"/>
                        </a:rPr>
                        <a:t>a</a:t>
                      </a:r>
                      <a:r>
                        <a:rPr lang="es-EC" sz="1200" baseline="-25000">
                          <a:effectLst/>
                          <a:latin typeface="Calibri Light" panose="020F0302020204030204" pitchFamily="34" charset="0"/>
                          <a:cs typeface="Calibri Light" panose="020F0302020204030204" pitchFamily="34" charset="0"/>
                        </a:rPr>
                        <a:t>1</a:t>
                      </a:r>
                      <a:r>
                        <a:rPr lang="es-EC" sz="1200">
                          <a:effectLst/>
                          <a:latin typeface="Calibri Light" panose="020F0302020204030204" pitchFamily="34" charset="0"/>
                          <a:cs typeface="Calibri Light" panose="020F0302020204030204" pitchFamily="34" charset="0"/>
                        </a:rPr>
                        <a:t>b</a:t>
                      </a:r>
                      <a:r>
                        <a:rPr lang="es-EC" sz="1200" baseline="-25000">
                          <a:effectLst/>
                          <a:latin typeface="Calibri Light" panose="020F0302020204030204" pitchFamily="34" charset="0"/>
                          <a:cs typeface="Calibri Light" panose="020F0302020204030204" pitchFamily="34" charset="0"/>
                        </a:rPr>
                        <a:t>2</a:t>
                      </a:r>
                      <a:endParaRPr lang="en-US" sz="140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lnSpc>
                          <a:spcPct val="200000"/>
                        </a:lnSpc>
                        <a:spcAft>
                          <a:spcPts val="0"/>
                        </a:spcAft>
                        <a:tabLst>
                          <a:tab pos="5103495" algn="l"/>
                        </a:tabLst>
                      </a:pPr>
                      <a:r>
                        <a:rPr lang="es-EC" sz="1200" i="1" dirty="0">
                          <a:effectLst/>
                          <a:latin typeface="Calibri Light" panose="020F0302020204030204" pitchFamily="34" charset="0"/>
                          <a:cs typeface="Calibri Light" panose="020F0302020204030204" pitchFamily="34" charset="0"/>
                        </a:rPr>
                        <a:t>O. niloticus </a:t>
                      </a:r>
                      <a:r>
                        <a:rPr lang="es-EC" sz="1200" dirty="0">
                          <a:effectLst/>
                          <a:latin typeface="Calibri Light" panose="020F0302020204030204" pitchFamily="34" charset="0"/>
                          <a:cs typeface="Calibri Light" panose="020F0302020204030204" pitchFamily="34" charset="0"/>
                        </a:rPr>
                        <a:t>con 20% + BAL</a:t>
                      </a:r>
                      <a:endParaRPr lang="en-US" sz="1400" dirty="0">
                        <a:effectLst/>
                        <a:latin typeface="Calibri Light" panose="020F0302020204030204" pitchFamily="34" charset="0"/>
                        <a:ea typeface="Calibri" panose="020F0502020204030204" pitchFamily="34" charset="0"/>
                        <a:cs typeface="Calibri Light" panose="020F030202020403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900818922"/>
                  </a:ext>
                </a:extLst>
              </a:tr>
            </a:tbl>
          </a:graphicData>
        </a:graphic>
      </p:graphicFrame>
      <p:cxnSp>
        <p:nvCxnSpPr>
          <p:cNvPr id="13" name="Conector angular 12"/>
          <p:cNvCxnSpPr/>
          <p:nvPr/>
        </p:nvCxnSpPr>
        <p:spPr>
          <a:xfrm rot="10800000" flipV="1">
            <a:off x="1270892" y="2809387"/>
            <a:ext cx="12700" cy="428419"/>
          </a:xfrm>
          <a:prstGeom prst="bentConnector3">
            <a:avLst>
              <a:gd name="adj1" fmla="val 1800000"/>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ector angular 13"/>
          <p:cNvCxnSpPr/>
          <p:nvPr/>
        </p:nvCxnSpPr>
        <p:spPr>
          <a:xfrm rot="10800000" flipV="1">
            <a:off x="1270892" y="3239263"/>
            <a:ext cx="12700" cy="428419"/>
          </a:xfrm>
          <a:prstGeom prst="bentConnector3">
            <a:avLst>
              <a:gd name="adj1" fmla="val 1800000"/>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Conector angular 14"/>
          <p:cNvCxnSpPr/>
          <p:nvPr/>
        </p:nvCxnSpPr>
        <p:spPr>
          <a:xfrm rot="10800000" flipV="1">
            <a:off x="1270891" y="3665631"/>
            <a:ext cx="12700" cy="428419"/>
          </a:xfrm>
          <a:prstGeom prst="bentConnector3">
            <a:avLst>
              <a:gd name="adj1" fmla="val 1800000"/>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Rectángulo 11"/>
          <p:cNvSpPr/>
          <p:nvPr/>
        </p:nvSpPr>
        <p:spPr>
          <a:xfrm>
            <a:off x="1139168" y="3984633"/>
            <a:ext cx="3171061" cy="600164"/>
          </a:xfrm>
          <a:prstGeom prst="rect">
            <a:avLst/>
          </a:prstGeom>
          <a:solidFill>
            <a:schemeClr val="accent2"/>
          </a:solidFill>
          <a:ln w="12700">
            <a:noFill/>
          </a:ln>
        </p:spPr>
        <p:txBody>
          <a:bodyPr wrap="square">
            <a:spAutoFit/>
          </a:bodyPr>
          <a:lstStyle/>
          <a:p>
            <a:pPr algn="ctr"/>
            <a:endParaRPr lang="es-EC" sz="400" b="1" dirty="0" smtClean="0">
              <a:latin typeface="Calibri Light" panose="020F0302020204030204" pitchFamily="34" charset="0"/>
              <a:ea typeface="Calibri" panose="020F0502020204030204" pitchFamily="34" charset="0"/>
              <a:cs typeface="Calibri Light" panose="020F0302020204030204" pitchFamily="34" charset="0"/>
            </a:endParaRPr>
          </a:p>
          <a:p>
            <a:pPr algn="ctr"/>
            <a:r>
              <a:rPr lang="es-EC" sz="1200" b="1" dirty="0" smtClean="0">
                <a:latin typeface="Calibri Light" panose="020F0302020204030204" pitchFamily="34" charset="0"/>
                <a:ea typeface="Calibri" panose="020F0502020204030204" pitchFamily="34" charset="0"/>
                <a:cs typeface="Calibri Light" panose="020F0302020204030204" pitchFamily="34" charset="0"/>
              </a:rPr>
              <a:t>Análisis funcional: </a:t>
            </a:r>
            <a:r>
              <a:rPr lang="es-EC" sz="1200" dirty="0" smtClean="0">
                <a:latin typeface="Calibri Light" panose="020F0302020204030204" pitchFamily="34" charset="0"/>
                <a:ea typeface="Calibri" panose="020F0502020204030204" pitchFamily="34" charset="0"/>
                <a:cs typeface="Calibri Light" panose="020F0302020204030204" pitchFamily="34" charset="0"/>
              </a:rPr>
              <a:t>P</a:t>
            </a:r>
            <a:r>
              <a:rPr lang="es-EC" sz="1200" dirty="0" smtClean="0">
                <a:effectLst/>
                <a:latin typeface="Calibri Light" panose="020F0302020204030204" pitchFamily="34" charset="0"/>
                <a:ea typeface="Calibri" panose="020F0502020204030204" pitchFamily="34" charset="0"/>
                <a:cs typeface="Calibri Light" panose="020F0302020204030204" pitchFamily="34" charset="0"/>
              </a:rPr>
              <a:t>rueba de significancia de</a:t>
            </a:r>
            <a:r>
              <a:rPr lang="es-EC" sz="1200" b="1" dirty="0" smtClean="0">
                <a:effectLst/>
                <a:latin typeface="Calibri Light" panose="020F0302020204030204" pitchFamily="34" charset="0"/>
                <a:ea typeface="Calibri" panose="020F0502020204030204" pitchFamily="34" charset="0"/>
                <a:cs typeface="Calibri Light" panose="020F0302020204030204" pitchFamily="34" charset="0"/>
              </a:rPr>
              <a:t> </a:t>
            </a:r>
            <a:r>
              <a:rPr lang="es-EC" sz="1200" dirty="0" smtClean="0">
                <a:effectLst/>
                <a:latin typeface="Calibri Light" panose="020F0302020204030204" pitchFamily="34" charset="0"/>
                <a:ea typeface="Calibri" panose="020F0502020204030204" pitchFamily="34" charset="0"/>
                <a:cs typeface="Calibri Light" panose="020F0302020204030204" pitchFamily="34" charset="0"/>
              </a:rPr>
              <a:t>Tukey </a:t>
            </a:r>
            <a:r>
              <a:rPr lang="es-EC" sz="1200" dirty="0">
                <a:latin typeface="Calibri Light" panose="020F0302020204030204" pitchFamily="34" charset="0"/>
                <a:ea typeface="Calibri" panose="020F0502020204030204" pitchFamily="34" charset="0"/>
                <a:cs typeface="Calibri Light" panose="020F0302020204030204" pitchFamily="34" charset="0"/>
              </a:rPr>
              <a:t>(p &lt; 0.05</a:t>
            </a:r>
            <a:r>
              <a:rPr lang="es-EC" sz="1200" dirty="0" smtClean="0">
                <a:latin typeface="Calibri Light" panose="020F0302020204030204" pitchFamily="34" charset="0"/>
                <a:ea typeface="Calibri" panose="020F0502020204030204" pitchFamily="34" charset="0"/>
                <a:cs typeface="Calibri Light" panose="020F0302020204030204" pitchFamily="34" charset="0"/>
              </a:rPr>
              <a:t>)</a:t>
            </a:r>
          </a:p>
          <a:p>
            <a:pPr algn="ctr"/>
            <a:endParaRPr lang="es-EC" sz="400" dirty="0">
              <a:latin typeface="Calibri Light" panose="020F0302020204030204" pitchFamily="34" charset="0"/>
              <a:cs typeface="Calibri Light" panose="020F0302020204030204" pitchFamily="34" charset="0"/>
            </a:endParaRPr>
          </a:p>
        </p:txBody>
      </p:sp>
      <p:sp>
        <p:nvSpPr>
          <p:cNvPr id="11" name="Rectángulo 10"/>
          <p:cNvSpPr/>
          <p:nvPr/>
        </p:nvSpPr>
        <p:spPr>
          <a:xfrm>
            <a:off x="1139167" y="3492571"/>
            <a:ext cx="3171061" cy="400110"/>
          </a:xfrm>
          <a:prstGeom prst="rect">
            <a:avLst/>
          </a:prstGeom>
          <a:solidFill>
            <a:schemeClr val="accent2"/>
          </a:solidFill>
          <a:ln w="19050">
            <a:noFill/>
          </a:ln>
        </p:spPr>
        <p:txBody>
          <a:bodyPr wrap="square">
            <a:spAutoFit/>
          </a:bodyPr>
          <a:lstStyle/>
          <a:p>
            <a:pPr algn="ctr"/>
            <a:r>
              <a:rPr lang="es-EC" sz="400" dirty="0" smtClean="0">
                <a:effectLst/>
                <a:latin typeface="Calibri Light" panose="020F0302020204030204" pitchFamily="34" charset="0"/>
                <a:ea typeface="Calibri" panose="020F0502020204030204" pitchFamily="34" charset="0"/>
                <a:cs typeface="Calibri Light" panose="020F0302020204030204" pitchFamily="34" charset="0"/>
              </a:rPr>
              <a:t> </a:t>
            </a:r>
          </a:p>
          <a:p>
            <a:r>
              <a:rPr lang="es-EC" sz="1200" dirty="0" smtClean="0">
                <a:latin typeface="Calibri Light" panose="020F0302020204030204" pitchFamily="34" charset="0"/>
                <a:ea typeface="Calibri" panose="020F0502020204030204" pitchFamily="34" charset="0"/>
                <a:cs typeface="Calibri Light" panose="020F0302020204030204" pitchFamily="34" charset="0"/>
              </a:rPr>
              <a:t>6</a:t>
            </a:r>
            <a:r>
              <a:rPr lang="es-EC" sz="1200" dirty="0" smtClean="0">
                <a:effectLst/>
                <a:latin typeface="Calibri Light" panose="020F0302020204030204" pitchFamily="34" charset="0"/>
                <a:ea typeface="Calibri" panose="020F0502020204030204" pitchFamily="34" charset="0"/>
                <a:cs typeface="Calibri Light" panose="020F0302020204030204" pitchFamily="34" charset="0"/>
              </a:rPr>
              <a:t> tratamientos con tres repeticiones: </a:t>
            </a:r>
            <a:r>
              <a:rPr lang="es-EC" sz="1200" dirty="0" smtClean="0">
                <a:latin typeface="Calibri Light" panose="020F0302020204030204" pitchFamily="34" charset="0"/>
                <a:ea typeface="Calibri" panose="020F0502020204030204" pitchFamily="34" charset="0"/>
                <a:cs typeface="Calibri Light" panose="020F0302020204030204" pitchFamily="34" charset="0"/>
              </a:rPr>
              <a:t>18</a:t>
            </a:r>
            <a:r>
              <a:rPr lang="es-EC" sz="1200" dirty="0" smtClean="0">
                <a:effectLst/>
                <a:latin typeface="Calibri Light" panose="020F0302020204030204" pitchFamily="34" charset="0"/>
                <a:ea typeface="Calibri" panose="020F0502020204030204" pitchFamily="34" charset="0"/>
                <a:cs typeface="Calibri Light" panose="020F0302020204030204" pitchFamily="34" charset="0"/>
              </a:rPr>
              <a:t> UE</a:t>
            </a:r>
          </a:p>
          <a:p>
            <a:pPr algn="ctr"/>
            <a:r>
              <a:rPr lang="es-EC" sz="400" dirty="0" smtClean="0">
                <a:effectLst/>
                <a:latin typeface="Calibri Light" panose="020F0302020204030204" pitchFamily="34" charset="0"/>
                <a:ea typeface="Calibri" panose="020F0502020204030204" pitchFamily="34" charset="0"/>
                <a:cs typeface="Calibri Light" panose="020F0302020204030204" pitchFamily="34" charset="0"/>
              </a:rPr>
              <a:t> </a:t>
            </a:r>
            <a:endParaRPr lang="es-EC" sz="400" dirty="0">
              <a:latin typeface="Calibri Light" panose="020F0302020204030204" pitchFamily="34" charset="0"/>
              <a:cs typeface="Calibri Light" panose="020F0302020204030204" pitchFamily="34" charset="0"/>
            </a:endParaRPr>
          </a:p>
        </p:txBody>
      </p:sp>
      <p:sp>
        <p:nvSpPr>
          <p:cNvPr id="10" name="Rectángulo 9"/>
          <p:cNvSpPr/>
          <p:nvPr/>
        </p:nvSpPr>
        <p:spPr>
          <a:xfrm>
            <a:off x="1139168" y="3022701"/>
            <a:ext cx="3171060" cy="400110"/>
          </a:xfrm>
          <a:prstGeom prst="rect">
            <a:avLst/>
          </a:prstGeom>
          <a:solidFill>
            <a:schemeClr val="accent2"/>
          </a:solidFill>
          <a:ln w="19050">
            <a:noFill/>
          </a:ln>
        </p:spPr>
        <p:txBody>
          <a:bodyPr wrap="square">
            <a:spAutoFit/>
          </a:bodyPr>
          <a:lstStyle/>
          <a:p>
            <a:endParaRPr lang="es-ES" sz="400" dirty="0" smtClean="0">
              <a:latin typeface="Calibri Light" panose="020F0302020204030204" pitchFamily="34" charset="0"/>
              <a:cs typeface="Calibri Light" panose="020F0302020204030204" pitchFamily="34" charset="0"/>
            </a:endParaRPr>
          </a:p>
          <a:p>
            <a:r>
              <a:rPr lang="es-ES" sz="1200" dirty="0" smtClean="0">
                <a:latin typeface="Calibri Light" panose="020F0302020204030204" pitchFamily="34" charset="0"/>
                <a:cs typeface="Calibri Light" panose="020F0302020204030204" pitchFamily="34" charset="0"/>
              </a:rPr>
              <a:t>ANOVA </a:t>
            </a:r>
            <a:r>
              <a:rPr lang="es-ES" sz="1200" dirty="0">
                <a:latin typeface="Calibri Light" panose="020F0302020204030204" pitchFamily="34" charset="0"/>
                <a:cs typeface="Calibri Light" panose="020F0302020204030204" pitchFamily="34" charset="0"/>
              </a:rPr>
              <a:t>DBCA con arreglo factorial </a:t>
            </a:r>
            <a:r>
              <a:rPr lang="es-ES" sz="1200" dirty="0" smtClean="0">
                <a:latin typeface="Calibri Light" panose="020F0302020204030204" pitchFamily="34" charset="0"/>
                <a:cs typeface="Calibri Light" panose="020F0302020204030204" pitchFamily="34" charset="0"/>
              </a:rPr>
              <a:t>AXB</a:t>
            </a:r>
          </a:p>
          <a:p>
            <a:endParaRPr lang="es-EC" sz="400" dirty="0">
              <a:latin typeface="Calibri Light" panose="020F0302020204030204" pitchFamily="34" charset="0"/>
              <a:cs typeface="Calibri Light" panose="020F0302020204030204" pitchFamily="34" charset="0"/>
            </a:endParaRPr>
          </a:p>
        </p:txBody>
      </p:sp>
      <p:sp>
        <p:nvSpPr>
          <p:cNvPr id="9" name="Rectángulo 8"/>
          <p:cNvSpPr/>
          <p:nvPr/>
        </p:nvSpPr>
        <p:spPr>
          <a:xfrm>
            <a:off x="1139167" y="2637641"/>
            <a:ext cx="3171061" cy="306366"/>
          </a:xfrm>
          <a:prstGeom prst="rect">
            <a:avLst/>
          </a:prstGeom>
          <a:solidFill>
            <a:schemeClr val="accent2">
              <a:lumMod val="20000"/>
              <a:lumOff val="80000"/>
            </a:schemeClr>
          </a:solidFill>
          <a:ln>
            <a:solidFill>
              <a:schemeClr val="accent2"/>
            </a:solidFill>
          </a:ln>
        </p:spPr>
        <p:txBody>
          <a:bodyPr wrap="square">
            <a:spAutoFit/>
          </a:bodyPr>
          <a:lstStyle/>
          <a:p>
            <a:pPr algn="ctr">
              <a:lnSpc>
                <a:spcPct val="107000"/>
              </a:lnSpc>
              <a:spcAft>
                <a:spcPts val="800"/>
              </a:spcAft>
            </a:pPr>
            <a:r>
              <a:rPr lang="es-EC" sz="1300" b="1" dirty="0" smtClean="0">
                <a:effectLst/>
                <a:latin typeface="Calibri Light" panose="020F0302020204030204" pitchFamily="34" charset="0"/>
                <a:ea typeface="Yu Gothic Light" panose="020B0300000000000000" pitchFamily="34" charset="-128"/>
                <a:cs typeface="Calibri Light" panose="020F0302020204030204" pitchFamily="34" charset="0"/>
              </a:rPr>
              <a:t>Tipo de diseño</a:t>
            </a:r>
            <a:endParaRPr lang="es-EC" sz="1300" b="1" dirty="0">
              <a:effectLst/>
              <a:latin typeface="Calibri Light" panose="020F0302020204030204" pitchFamily="34" charset="0"/>
              <a:ea typeface="Yu Gothic Light" panose="020B0300000000000000" pitchFamily="34" charset="-128"/>
              <a:cs typeface="Calibri Light" panose="020F0302020204030204" pitchFamily="34" charset="0"/>
            </a:endParaRPr>
          </a:p>
        </p:txBody>
      </p:sp>
      <p:sp>
        <p:nvSpPr>
          <p:cNvPr id="26" name="Google Shape;1966;p57">
            <a:hlinkClick r:id="" action="ppaction://hlinkshowjump?jump=previousslide"/>
          </p:cNvPr>
          <p:cNvSpPr/>
          <p:nvPr/>
        </p:nvSpPr>
        <p:spPr>
          <a:xfrm>
            <a:off x="4140359" y="4752904"/>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27" name="Google Shape;1967;p57">
            <a:hlinkClick r:id="" action="ppaction://hlinkshowjump?jump=nextslide"/>
          </p:cNvPr>
          <p:cNvSpPr/>
          <p:nvPr/>
        </p:nvSpPr>
        <p:spPr>
          <a:xfrm flipH="1">
            <a:off x="4535858" y="4752904"/>
            <a:ext cx="222000" cy="154800"/>
          </a:xfrm>
          <a:prstGeom prst="lef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nvGrpSpPr>
          <p:cNvPr id="335" name="Google Shape;128;p19"/>
          <p:cNvGrpSpPr/>
          <p:nvPr/>
        </p:nvGrpSpPr>
        <p:grpSpPr>
          <a:xfrm>
            <a:off x="-131724" y="2944007"/>
            <a:ext cx="1270890" cy="2424252"/>
            <a:chOff x="7688421" y="945388"/>
            <a:chExt cx="2136498" cy="4558883"/>
          </a:xfrm>
        </p:grpSpPr>
        <p:grpSp>
          <p:nvGrpSpPr>
            <p:cNvPr id="336" name="Google Shape;129;p19"/>
            <p:cNvGrpSpPr/>
            <p:nvPr/>
          </p:nvGrpSpPr>
          <p:grpSpPr>
            <a:xfrm>
              <a:off x="7688421" y="945388"/>
              <a:ext cx="2136498" cy="4558883"/>
              <a:chOff x="877971" y="584575"/>
              <a:chExt cx="2136498" cy="4558883"/>
            </a:xfrm>
          </p:grpSpPr>
          <p:sp>
            <p:nvSpPr>
              <p:cNvPr id="339" name="Google Shape;130;p19"/>
              <p:cNvSpPr/>
              <p:nvPr/>
            </p:nvSpPr>
            <p:spPr>
              <a:xfrm>
                <a:off x="899595" y="1673954"/>
                <a:ext cx="1567834" cy="3276019"/>
              </a:xfrm>
              <a:custGeom>
                <a:avLst/>
                <a:gdLst/>
                <a:ahLst/>
                <a:cxnLst/>
                <a:rect l="l" t="t" r="r" b="b"/>
                <a:pathLst>
                  <a:path w="31037" h="68613" extrusionOk="0">
                    <a:moveTo>
                      <a:pt x="21904" y="1"/>
                    </a:moveTo>
                    <a:lnTo>
                      <a:pt x="18167" y="1350"/>
                    </a:lnTo>
                    <a:lnTo>
                      <a:pt x="18167" y="9031"/>
                    </a:lnTo>
                    <a:cubicBezTo>
                      <a:pt x="18167" y="9031"/>
                      <a:pt x="9239" y="9133"/>
                      <a:pt x="7163" y="11521"/>
                    </a:cubicBezTo>
                    <a:cubicBezTo>
                      <a:pt x="5087" y="13908"/>
                      <a:pt x="2182" y="27403"/>
                      <a:pt x="0" y="54287"/>
                    </a:cubicBezTo>
                    <a:lnTo>
                      <a:pt x="0" y="68613"/>
                    </a:lnTo>
                    <a:lnTo>
                      <a:pt x="31037" y="68613"/>
                    </a:lnTo>
                    <a:lnTo>
                      <a:pt x="30831" y="10607"/>
                    </a:lnTo>
                    <a:cubicBezTo>
                      <a:pt x="30831" y="10607"/>
                      <a:pt x="30311" y="9859"/>
                      <a:pt x="22216" y="9031"/>
                    </a:cubicBezTo>
                    <a:lnTo>
                      <a:pt x="21904" y="1"/>
                    </a:lnTo>
                    <a:close/>
                  </a:path>
                </a:pathLst>
              </a:custGeom>
              <a:solidFill>
                <a:srgbClr val="FFA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31;p19"/>
              <p:cNvSpPr/>
              <p:nvPr/>
            </p:nvSpPr>
            <p:spPr>
              <a:xfrm>
                <a:off x="1817270" y="1727602"/>
                <a:ext cx="193523" cy="273337"/>
              </a:xfrm>
              <a:custGeom>
                <a:avLst/>
                <a:gdLst/>
                <a:ahLst/>
                <a:cxnLst/>
                <a:rect l="l" t="t" r="r" b="b"/>
                <a:pathLst>
                  <a:path w="3831" h="5411" extrusionOk="0">
                    <a:moveTo>
                      <a:pt x="3738" y="0"/>
                    </a:moveTo>
                    <a:lnTo>
                      <a:pt x="1" y="1350"/>
                    </a:lnTo>
                    <a:lnTo>
                      <a:pt x="1" y="5410"/>
                    </a:lnTo>
                    <a:cubicBezTo>
                      <a:pt x="1559" y="5033"/>
                      <a:pt x="2871" y="4029"/>
                      <a:pt x="3830" y="2738"/>
                    </a:cubicBezTo>
                    <a:lnTo>
                      <a:pt x="3738" y="0"/>
                    </a:ln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32;p19"/>
              <p:cNvSpPr/>
              <p:nvPr/>
            </p:nvSpPr>
            <p:spPr>
              <a:xfrm>
                <a:off x="949101" y="2005037"/>
                <a:ext cx="1513834" cy="1878097"/>
              </a:xfrm>
              <a:custGeom>
                <a:avLst/>
                <a:gdLst/>
                <a:ahLst/>
                <a:cxnLst/>
                <a:rect l="l" t="t" r="r" b="b"/>
                <a:pathLst>
                  <a:path w="29968" h="37179" extrusionOk="0">
                    <a:moveTo>
                      <a:pt x="17187" y="0"/>
                    </a:moveTo>
                    <a:lnTo>
                      <a:pt x="17187" y="2477"/>
                    </a:lnTo>
                    <a:cubicBezTo>
                      <a:pt x="17187" y="2477"/>
                      <a:pt x="8259" y="2579"/>
                      <a:pt x="6183" y="4967"/>
                    </a:cubicBezTo>
                    <a:cubicBezTo>
                      <a:pt x="4405" y="7012"/>
                      <a:pt x="2018" y="17207"/>
                      <a:pt x="0" y="36980"/>
                    </a:cubicBezTo>
                    <a:cubicBezTo>
                      <a:pt x="1671" y="36956"/>
                      <a:pt x="3342" y="36946"/>
                      <a:pt x="5014" y="36946"/>
                    </a:cubicBezTo>
                    <a:cubicBezTo>
                      <a:pt x="13089" y="36946"/>
                      <a:pt x="21180" y="37179"/>
                      <a:pt x="29261" y="37179"/>
                    </a:cubicBezTo>
                    <a:cubicBezTo>
                      <a:pt x="29497" y="37179"/>
                      <a:pt x="29732" y="37179"/>
                      <a:pt x="29968" y="37178"/>
                    </a:cubicBezTo>
                    <a:lnTo>
                      <a:pt x="29851" y="4053"/>
                    </a:lnTo>
                    <a:cubicBezTo>
                      <a:pt x="29851" y="4053"/>
                      <a:pt x="29331" y="3305"/>
                      <a:pt x="21236" y="2477"/>
                    </a:cubicBezTo>
                    <a:lnTo>
                      <a:pt x="21150" y="0"/>
                    </a:lnTo>
                    <a:cubicBezTo>
                      <a:pt x="20150" y="332"/>
                      <a:pt x="19337" y="952"/>
                      <a:pt x="19214" y="2056"/>
                    </a:cubicBezTo>
                    <a:cubicBezTo>
                      <a:pt x="18858" y="1164"/>
                      <a:pt x="18063" y="13"/>
                      <a:pt x="17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34;p19"/>
              <p:cNvSpPr/>
              <p:nvPr/>
            </p:nvSpPr>
            <p:spPr>
              <a:xfrm>
                <a:off x="899595" y="3871352"/>
                <a:ext cx="1567834" cy="1078621"/>
              </a:xfrm>
              <a:custGeom>
                <a:avLst/>
                <a:gdLst/>
                <a:ahLst/>
                <a:cxnLst/>
                <a:rect l="l" t="t" r="r" b="b"/>
                <a:pathLst>
                  <a:path w="31037" h="25114" extrusionOk="0">
                    <a:moveTo>
                      <a:pt x="5994" y="1"/>
                    </a:moveTo>
                    <a:cubicBezTo>
                      <a:pt x="4322" y="1"/>
                      <a:pt x="2651" y="11"/>
                      <a:pt x="980" y="35"/>
                    </a:cubicBezTo>
                    <a:cubicBezTo>
                      <a:pt x="641" y="3351"/>
                      <a:pt x="315" y="6930"/>
                      <a:pt x="0" y="10788"/>
                    </a:cubicBezTo>
                    <a:lnTo>
                      <a:pt x="0" y="25114"/>
                    </a:lnTo>
                    <a:lnTo>
                      <a:pt x="31037" y="25114"/>
                    </a:lnTo>
                    <a:lnTo>
                      <a:pt x="30948" y="233"/>
                    </a:lnTo>
                    <a:cubicBezTo>
                      <a:pt x="30712" y="234"/>
                      <a:pt x="30477" y="234"/>
                      <a:pt x="30241" y="234"/>
                    </a:cubicBezTo>
                    <a:cubicBezTo>
                      <a:pt x="22160" y="234"/>
                      <a:pt x="14069" y="1"/>
                      <a:pt x="5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35;p19"/>
              <p:cNvSpPr/>
              <p:nvPr/>
            </p:nvSpPr>
            <p:spPr>
              <a:xfrm>
                <a:off x="877971" y="2063989"/>
                <a:ext cx="936908" cy="2682401"/>
              </a:xfrm>
              <a:custGeom>
                <a:avLst/>
                <a:gdLst/>
                <a:ahLst/>
                <a:cxnLst/>
                <a:rect l="l" t="t" r="r" b="b"/>
                <a:pathLst>
                  <a:path w="18547" h="60892" extrusionOk="0">
                    <a:moveTo>
                      <a:pt x="18546" y="1"/>
                    </a:moveTo>
                    <a:lnTo>
                      <a:pt x="18546" y="1"/>
                    </a:lnTo>
                    <a:cubicBezTo>
                      <a:pt x="17532" y="21"/>
                      <a:pt x="9304" y="275"/>
                      <a:pt x="7317" y="2560"/>
                    </a:cubicBezTo>
                    <a:cubicBezTo>
                      <a:pt x="5197" y="4999"/>
                      <a:pt x="2226" y="18787"/>
                      <a:pt x="0" y="46254"/>
                    </a:cubicBezTo>
                    <a:lnTo>
                      <a:pt x="0" y="60892"/>
                    </a:lnTo>
                    <a:lnTo>
                      <a:pt x="12819" y="60892"/>
                    </a:lnTo>
                    <a:cubicBezTo>
                      <a:pt x="15933" y="60892"/>
                      <a:pt x="18454" y="58367"/>
                      <a:pt x="18454" y="55254"/>
                    </a:cubicBezTo>
                    <a:lnTo>
                      <a:pt x="18546" y="1"/>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36;p19"/>
              <p:cNvSpPr/>
              <p:nvPr/>
            </p:nvSpPr>
            <p:spPr>
              <a:xfrm>
                <a:off x="2020597" y="2064698"/>
                <a:ext cx="459333" cy="2747824"/>
              </a:xfrm>
              <a:custGeom>
                <a:avLst/>
                <a:gdLst/>
                <a:ahLst/>
                <a:cxnLst/>
                <a:rect l="l" t="t" r="r" b="b"/>
                <a:pathLst>
                  <a:path w="9093" h="60878" extrusionOk="0">
                    <a:moveTo>
                      <a:pt x="76" y="1"/>
                    </a:moveTo>
                    <a:lnTo>
                      <a:pt x="1" y="53999"/>
                    </a:lnTo>
                    <a:cubicBezTo>
                      <a:pt x="1" y="57798"/>
                      <a:pt x="3077" y="60878"/>
                      <a:pt x="6876" y="60878"/>
                    </a:cubicBezTo>
                    <a:lnTo>
                      <a:pt x="9092" y="60878"/>
                    </a:lnTo>
                    <a:lnTo>
                      <a:pt x="8880" y="1611"/>
                    </a:lnTo>
                    <a:cubicBezTo>
                      <a:pt x="8880" y="1611"/>
                      <a:pt x="8349" y="850"/>
                      <a:pt x="76" y="1"/>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37;p19"/>
              <p:cNvSpPr/>
              <p:nvPr/>
            </p:nvSpPr>
            <p:spPr>
              <a:xfrm>
                <a:off x="1371668" y="3157006"/>
                <a:ext cx="5051" cy="1986452"/>
              </a:xfrm>
              <a:custGeom>
                <a:avLst/>
                <a:gdLst/>
                <a:ahLst/>
                <a:cxnLst/>
                <a:rect l="l" t="t" r="r" b="b"/>
                <a:pathLst>
                  <a:path w="100" h="39324" extrusionOk="0">
                    <a:moveTo>
                      <a:pt x="1" y="0"/>
                    </a:moveTo>
                    <a:lnTo>
                      <a:pt x="1" y="39323"/>
                    </a:lnTo>
                    <a:lnTo>
                      <a:pt x="99" y="39323"/>
                    </a:lnTo>
                    <a:lnTo>
                      <a:pt x="99" y="0"/>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38;p19"/>
              <p:cNvSpPr/>
              <p:nvPr/>
            </p:nvSpPr>
            <p:spPr>
              <a:xfrm>
                <a:off x="1472751" y="2083387"/>
                <a:ext cx="343148" cy="1270604"/>
              </a:xfrm>
              <a:custGeom>
                <a:avLst/>
                <a:gdLst/>
                <a:ahLst/>
                <a:cxnLst/>
                <a:rect l="l" t="t" r="r" b="b"/>
                <a:pathLst>
                  <a:path w="6793" h="25153" extrusionOk="0">
                    <a:moveTo>
                      <a:pt x="6793" y="1"/>
                    </a:moveTo>
                    <a:cubicBezTo>
                      <a:pt x="6793" y="1"/>
                      <a:pt x="4395" y="597"/>
                      <a:pt x="1268" y="3180"/>
                    </a:cubicBezTo>
                    <a:cubicBezTo>
                      <a:pt x="346" y="3937"/>
                      <a:pt x="0" y="5191"/>
                      <a:pt x="384" y="6317"/>
                    </a:cubicBezTo>
                    <a:lnTo>
                      <a:pt x="6793" y="25152"/>
                    </a:lnTo>
                    <a:lnTo>
                      <a:pt x="6793" y="1"/>
                    </a:lnTo>
                    <a:close/>
                  </a:path>
                </a:pathLst>
              </a:custGeom>
              <a:solidFill>
                <a:srgbClr val="D1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39;p19"/>
              <p:cNvSpPr/>
              <p:nvPr/>
            </p:nvSpPr>
            <p:spPr>
              <a:xfrm>
                <a:off x="2021658" y="2083387"/>
                <a:ext cx="342997" cy="1270604"/>
              </a:xfrm>
              <a:custGeom>
                <a:avLst/>
                <a:gdLst/>
                <a:ahLst/>
                <a:cxnLst/>
                <a:rect l="l" t="t" r="r" b="b"/>
                <a:pathLst>
                  <a:path w="6790" h="25153" extrusionOk="0">
                    <a:moveTo>
                      <a:pt x="0" y="1"/>
                    </a:moveTo>
                    <a:lnTo>
                      <a:pt x="0" y="25152"/>
                    </a:lnTo>
                    <a:lnTo>
                      <a:pt x="6406" y="6317"/>
                    </a:lnTo>
                    <a:cubicBezTo>
                      <a:pt x="6790" y="5191"/>
                      <a:pt x="6444" y="3937"/>
                      <a:pt x="5525" y="3180"/>
                    </a:cubicBezTo>
                    <a:cubicBezTo>
                      <a:pt x="2395" y="597"/>
                      <a:pt x="0" y="1"/>
                      <a:pt x="0" y="1"/>
                    </a:cubicBezTo>
                    <a:close/>
                  </a:path>
                </a:pathLst>
              </a:custGeom>
              <a:solidFill>
                <a:srgbClr val="D1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40;p19"/>
              <p:cNvSpPr/>
              <p:nvPr/>
            </p:nvSpPr>
            <p:spPr>
              <a:xfrm>
                <a:off x="1514780" y="3215150"/>
                <a:ext cx="861786" cy="1144569"/>
              </a:xfrm>
              <a:custGeom>
                <a:avLst/>
                <a:gdLst/>
                <a:ahLst/>
                <a:cxnLst/>
                <a:rect l="l" t="t" r="r" b="b"/>
                <a:pathLst>
                  <a:path w="17060" h="22658" extrusionOk="0">
                    <a:moveTo>
                      <a:pt x="13367" y="1"/>
                    </a:moveTo>
                    <a:cubicBezTo>
                      <a:pt x="13307" y="1"/>
                      <a:pt x="13247" y="4"/>
                      <a:pt x="13186" y="11"/>
                    </a:cubicBezTo>
                    <a:lnTo>
                      <a:pt x="1532" y="1289"/>
                    </a:lnTo>
                    <a:cubicBezTo>
                      <a:pt x="645" y="1388"/>
                      <a:pt x="0" y="2186"/>
                      <a:pt x="100" y="3077"/>
                    </a:cubicBezTo>
                    <a:lnTo>
                      <a:pt x="2090" y="21212"/>
                    </a:lnTo>
                    <a:cubicBezTo>
                      <a:pt x="2183" y="22043"/>
                      <a:pt x="2884" y="22657"/>
                      <a:pt x="3701" y="22657"/>
                    </a:cubicBezTo>
                    <a:cubicBezTo>
                      <a:pt x="3760" y="22657"/>
                      <a:pt x="3819" y="22654"/>
                      <a:pt x="3878" y="22648"/>
                    </a:cubicBezTo>
                    <a:lnTo>
                      <a:pt x="15529" y="21370"/>
                    </a:lnTo>
                    <a:cubicBezTo>
                      <a:pt x="16419" y="21270"/>
                      <a:pt x="17060" y="20469"/>
                      <a:pt x="16964" y="19582"/>
                    </a:cubicBezTo>
                    <a:lnTo>
                      <a:pt x="14974" y="1442"/>
                    </a:lnTo>
                    <a:cubicBezTo>
                      <a:pt x="14881" y="616"/>
                      <a:pt x="14179" y="1"/>
                      <a:pt x="133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41;p19"/>
              <p:cNvSpPr/>
              <p:nvPr/>
            </p:nvSpPr>
            <p:spPr>
              <a:xfrm>
                <a:off x="1675017" y="3166149"/>
                <a:ext cx="421952" cy="130884"/>
              </a:xfrm>
              <a:custGeom>
                <a:avLst/>
                <a:gdLst/>
                <a:ahLst/>
                <a:cxnLst/>
                <a:rect l="l" t="t" r="r" b="b"/>
                <a:pathLst>
                  <a:path w="8353" h="2591" extrusionOk="0">
                    <a:moveTo>
                      <a:pt x="7037" y="0"/>
                    </a:moveTo>
                    <a:cubicBezTo>
                      <a:pt x="6991" y="0"/>
                      <a:pt x="6946" y="3"/>
                      <a:pt x="6899" y="8"/>
                    </a:cubicBezTo>
                    <a:lnTo>
                      <a:pt x="1193" y="635"/>
                    </a:lnTo>
                    <a:cubicBezTo>
                      <a:pt x="497" y="714"/>
                      <a:pt x="1" y="1334"/>
                      <a:pt x="76" y="2029"/>
                    </a:cubicBezTo>
                    <a:lnTo>
                      <a:pt x="137" y="2591"/>
                    </a:lnTo>
                    <a:lnTo>
                      <a:pt x="8352" y="1687"/>
                    </a:lnTo>
                    <a:lnTo>
                      <a:pt x="8291" y="1125"/>
                    </a:lnTo>
                    <a:cubicBezTo>
                      <a:pt x="8220" y="479"/>
                      <a:pt x="7672" y="0"/>
                      <a:pt x="70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42;p19"/>
              <p:cNvSpPr/>
              <p:nvPr/>
            </p:nvSpPr>
            <p:spPr>
              <a:xfrm>
                <a:off x="1449362" y="3813209"/>
                <a:ext cx="217568" cy="405534"/>
              </a:xfrm>
              <a:custGeom>
                <a:avLst/>
                <a:gdLst/>
                <a:ahLst/>
                <a:cxnLst/>
                <a:rect l="l" t="t" r="r" b="b"/>
                <a:pathLst>
                  <a:path w="4307" h="8028" extrusionOk="0">
                    <a:moveTo>
                      <a:pt x="1521" y="0"/>
                    </a:moveTo>
                    <a:cubicBezTo>
                      <a:pt x="1025" y="83"/>
                      <a:pt x="531" y="562"/>
                      <a:pt x="398" y="1045"/>
                    </a:cubicBezTo>
                    <a:cubicBezTo>
                      <a:pt x="0" y="2511"/>
                      <a:pt x="295" y="4067"/>
                      <a:pt x="596" y="5553"/>
                    </a:cubicBezTo>
                    <a:cubicBezTo>
                      <a:pt x="637" y="5770"/>
                      <a:pt x="683" y="6005"/>
                      <a:pt x="826" y="6173"/>
                    </a:cubicBezTo>
                    <a:cubicBezTo>
                      <a:pt x="1751" y="7235"/>
                      <a:pt x="2751" y="7291"/>
                      <a:pt x="3954" y="8027"/>
                    </a:cubicBezTo>
                    <a:cubicBezTo>
                      <a:pt x="4087" y="8010"/>
                      <a:pt x="4173" y="7969"/>
                      <a:pt x="4307" y="7952"/>
                    </a:cubicBezTo>
                    <a:cubicBezTo>
                      <a:pt x="4287" y="5795"/>
                      <a:pt x="4015" y="2200"/>
                      <a:pt x="4081" y="1928"/>
                    </a:cubicBezTo>
                    <a:lnTo>
                      <a:pt x="4081" y="1928"/>
                    </a:lnTo>
                    <a:cubicBezTo>
                      <a:pt x="4088" y="1930"/>
                      <a:pt x="4093" y="1931"/>
                      <a:pt x="4097" y="1931"/>
                    </a:cubicBezTo>
                    <a:cubicBezTo>
                      <a:pt x="4102" y="1931"/>
                      <a:pt x="4104" y="1928"/>
                      <a:pt x="4101" y="1923"/>
                    </a:cubicBezTo>
                    <a:cubicBezTo>
                      <a:pt x="4097" y="1915"/>
                      <a:pt x="4094" y="1911"/>
                      <a:pt x="4091" y="1911"/>
                    </a:cubicBezTo>
                    <a:cubicBezTo>
                      <a:pt x="4087" y="1911"/>
                      <a:pt x="4084" y="1917"/>
                      <a:pt x="4081" y="1928"/>
                    </a:cubicBezTo>
                    <a:lnTo>
                      <a:pt x="4081" y="1928"/>
                    </a:lnTo>
                    <a:cubicBezTo>
                      <a:pt x="3888" y="1864"/>
                      <a:pt x="2450" y="934"/>
                      <a:pt x="2443" y="843"/>
                    </a:cubicBezTo>
                    <a:cubicBezTo>
                      <a:pt x="2224" y="508"/>
                      <a:pt x="1829" y="261"/>
                      <a:pt x="1521" y="0"/>
                    </a:cubicBezTo>
                    <a:close/>
                  </a:path>
                </a:pathLst>
              </a:custGeom>
              <a:solidFill>
                <a:srgbClr val="FFA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43;p19"/>
              <p:cNvSpPr/>
              <p:nvPr/>
            </p:nvSpPr>
            <p:spPr>
              <a:xfrm>
                <a:off x="1523923" y="2116273"/>
                <a:ext cx="1490546" cy="2211244"/>
              </a:xfrm>
              <a:custGeom>
                <a:avLst/>
                <a:gdLst/>
                <a:ahLst/>
                <a:cxnLst/>
                <a:rect l="l" t="t" r="r" b="b"/>
                <a:pathLst>
                  <a:path w="29507" h="43774" extrusionOk="0">
                    <a:moveTo>
                      <a:pt x="16502" y="1"/>
                    </a:moveTo>
                    <a:lnTo>
                      <a:pt x="18821" y="17907"/>
                    </a:lnTo>
                    <a:cubicBezTo>
                      <a:pt x="18821" y="17907"/>
                      <a:pt x="18674" y="30541"/>
                      <a:pt x="18469" y="30688"/>
                    </a:cubicBezTo>
                    <a:cubicBezTo>
                      <a:pt x="17148" y="31630"/>
                      <a:pt x="13793" y="33873"/>
                      <a:pt x="4616" y="33873"/>
                    </a:cubicBezTo>
                    <a:cubicBezTo>
                      <a:pt x="3555" y="33873"/>
                      <a:pt x="2418" y="33843"/>
                      <a:pt x="1196" y="33777"/>
                    </a:cubicBezTo>
                    <a:lnTo>
                      <a:pt x="1" y="41499"/>
                    </a:lnTo>
                    <a:cubicBezTo>
                      <a:pt x="1" y="41499"/>
                      <a:pt x="4595" y="43773"/>
                      <a:pt x="11022" y="43773"/>
                    </a:cubicBezTo>
                    <a:cubicBezTo>
                      <a:pt x="15777" y="43773"/>
                      <a:pt x="21534" y="42529"/>
                      <a:pt x="27176" y="38200"/>
                    </a:cubicBezTo>
                    <a:cubicBezTo>
                      <a:pt x="29506" y="36415"/>
                      <a:pt x="22418" y="4594"/>
                      <a:pt x="21631" y="3019"/>
                    </a:cubicBezTo>
                    <a:cubicBezTo>
                      <a:pt x="20647" y="1052"/>
                      <a:pt x="18119" y="69"/>
                      <a:pt x="16502" y="1"/>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44;p19"/>
              <p:cNvSpPr/>
              <p:nvPr/>
            </p:nvSpPr>
            <p:spPr>
              <a:xfrm>
                <a:off x="1388793" y="584575"/>
                <a:ext cx="1124666" cy="1349458"/>
              </a:xfrm>
              <a:custGeom>
                <a:avLst/>
                <a:gdLst/>
                <a:ahLst/>
                <a:cxnLst/>
                <a:rect l="l" t="t" r="r" b="b"/>
                <a:pathLst>
                  <a:path w="22264" h="26714" extrusionOk="0">
                    <a:moveTo>
                      <a:pt x="9230" y="1"/>
                    </a:moveTo>
                    <a:cubicBezTo>
                      <a:pt x="9159" y="1"/>
                      <a:pt x="9087" y="3"/>
                      <a:pt x="9014" y="8"/>
                    </a:cubicBezTo>
                    <a:cubicBezTo>
                      <a:pt x="7763" y="94"/>
                      <a:pt x="6506" y="179"/>
                      <a:pt x="5297" y="501"/>
                    </a:cubicBezTo>
                    <a:cubicBezTo>
                      <a:pt x="4348" y="755"/>
                      <a:pt x="3365" y="1173"/>
                      <a:pt x="2601" y="1800"/>
                    </a:cubicBezTo>
                    <a:cubicBezTo>
                      <a:pt x="1912" y="2358"/>
                      <a:pt x="1532" y="3300"/>
                      <a:pt x="1193" y="4119"/>
                    </a:cubicBezTo>
                    <a:cubicBezTo>
                      <a:pt x="394" y="6044"/>
                      <a:pt x="32" y="8137"/>
                      <a:pt x="21" y="10217"/>
                    </a:cubicBezTo>
                    <a:cubicBezTo>
                      <a:pt x="0" y="13177"/>
                      <a:pt x="669" y="16105"/>
                      <a:pt x="1618" y="18907"/>
                    </a:cubicBezTo>
                    <a:cubicBezTo>
                      <a:pt x="2200" y="20624"/>
                      <a:pt x="2957" y="22391"/>
                      <a:pt x="4413" y="23470"/>
                    </a:cubicBezTo>
                    <a:cubicBezTo>
                      <a:pt x="5620" y="24367"/>
                      <a:pt x="7568" y="25024"/>
                      <a:pt x="9392" y="25024"/>
                    </a:cubicBezTo>
                    <a:cubicBezTo>
                      <a:pt x="10744" y="25024"/>
                      <a:pt x="12028" y="24663"/>
                      <a:pt x="12893" y="23770"/>
                    </a:cubicBezTo>
                    <a:lnTo>
                      <a:pt x="12893" y="23770"/>
                    </a:lnTo>
                    <a:cubicBezTo>
                      <a:pt x="12295" y="24391"/>
                      <a:pt x="14145" y="25903"/>
                      <a:pt x="14546" y="26112"/>
                    </a:cubicBezTo>
                    <a:cubicBezTo>
                      <a:pt x="15294" y="26504"/>
                      <a:pt x="16140" y="26713"/>
                      <a:pt x="16985" y="26713"/>
                    </a:cubicBezTo>
                    <a:cubicBezTo>
                      <a:pt x="17304" y="26713"/>
                      <a:pt x="17623" y="26683"/>
                      <a:pt x="17937" y="26622"/>
                    </a:cubicBezTo>
                    <a:cubicBezTo>
                      <a:pt x="21335" y="25964"/>
                      <a:pt x="22264" y="22121"/>
                      <a:pt x="20157" y="19626"/>
                    </a:cubicBezTo>
                    <a:cubicBezTo>
                      <a:pt x="19513" y="18865"/>
                      <a:pt x="18578" y="18218"/>
                      <a:pt x="17618" y="18218"/>
                    </a:cubicBezTo>
                    <a:cubicBezTo>
                      <a:pt x="17572" y="18218"/>
                      <a:pt x="17527" y="18219"/>
                      <a:pt x="17482" y="18222"/>
                    </a:cubicBezTo>
                    <a:cubicBezTo>
                      <a:pt x="19694" y="14279"/>
                      <a:pt x="20627" y="9552"/>
                      <a:pt x="18317" y="5907"/>
                    </a:cubicBezTo>
                    <a:cubicBezTo>
                      <a:pt x="17992" y="5393"/>
                      <a:pt x="17660" y="4873"/>
                      <a:pt x="17231" y="4437"/>
                    </a:cubicBezTo>
                    <a:cubicBezTo>
                      <a:pt x="16807" y="4002"/>
                      <a:pt x="16265" y="3656"/>
                      <a:pt x="15662" y="3561"/>
                    </a:cubicBezTo>
                    <a:cubicBezTo>
                      <a:pt x="14080" y="2255"/>
                      <a:pt x="12200" y="1066"/>
                      <a:pt x="10322" y="234"/>
                    </a:cubicBezTo>
                    <a:cubicBezTo>
                      <a:pt x="9961" y="73"/>
                      <a:pt x="9610" y="1"/>
                      <a:pt x="9230"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45;p19"/>
              <p:cNvSpPr/>
              <p:nvPr/>
            </p:nvSpPr>
            <p:spPr>
              <a:xfrm>
                <a:off x="2158152" y="755319"/>
                <a:ext cx="232975" cy="418315"/>
              </a:xfrm>
              <a:custGeom>
                <a:avLst/>
                <a:gdLst/>
                <a:ahLst/>
                <a:cxnLst/>
                <a:rect l="l" t="t" r="r" b="b"/>
                <a:pathLst>
                  <a:path w="4612" h="8281" extrusionOk="0">
                    <a:moveTo>
                      <a:pt x="531" y="1"/>
                    </a:moveTo>
                    <a:cubicBezTo>
                      <a:pt x="407" y="1"/>
                      <a:pt x="279" y="10"/>
                      <a:pt x="148" y="29"/>
                    </a:cubicBezTo>
                    <a:cubicBezTo>
                      <a:pt x="1" y="53"/>
                      <a:pt x="57" y="261"/>
                      <a:pt x="191" y="261"/>
                    </a:cubicBezTo>
                    <a:cubicBezTo>
                      <a:pt x="197" y="261"/>
                      <a:pt x="203" y="261"/>
                      <a:pt x="210" y="260"/>
                    </a:cubicBezTo>
                    <a:cubicBezTo>
                      <a:pt x="318" y="245"/>
                      <a:pt x="424" y="238"/>
                      <a:pt x="527" y="238"/>
                    </a:cubicBezTo>
                    <a:cubicBezTo>
                      <a:pt x="2231" y="238"/>
                      <a:pt x="3232" y="2191"/>
                      <a:pt x="3687" y="3613"/>
                    </a:cubicBezTo>
                    <a:cubicBezTo>
                      <a:pt x="4170" y="5120"/>
                      <a:pt x="4132" y="6631"/>
                      <a:pt x="3821" y="8162"/>
                    </a:cubicBezTo>
                    <a:cubicBezTo>
                      <a:pt x="3806" y="8234"/>
                      <a:pt x="3862" y="8280"/>
                      <a:pt x="3918" y="8280"/>
                    </a:cubicBezTo>
                    <a:cubicBezTo>
                      <a:pt x="3954" y="8280"/>
                      <a:pt x="3990" y="8260"/>
                      <a:pt x="4006" y="8214"/>
                    </a:cubicBezTo>
                    <a:cubicBezTo>
                      <a:pt x="4611" y="6371"/>
                      <a:pt x="4417" y="4312"/>
                      <a:pt x="3591" y="2568"/>
                    </a:cubicBezTo>
                    <a:cubicBezTo>
                      <a:pt x="2991" y="1305"/>
                      <a:pt x="1998" y="1"/>
                      <a:pt x="531"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46;p19"/>
              <p:cNvSpPr/>
              <p:nvPr/>
            </p:nvSpPr>
            <p:spPr>
              <a:xfrm>
                <a:off x="1991146" y="1744677"/>
                <a:ext cx="298342" cy="173115"/>
              </a:xfrm>
              <a:custGeom>
                <a:avLst/>
                <a:gdLst/>
                <a:ahLst/>
                <a:cxnLst/>
                <a:rect l="l" t="t" r="r" b="b"/>
                <a:pathLst>
                  <a:path w="5906" h="3427" extrusionOk="0">
                    <a:moveTo>
                      <a:pt x="1009" y="1"/>
                    </a:moveTo>
                    <a:cubicBezTo>
                      <a:pt x="992" y="1"/>
                      <a:pt x="975" y="7"/>
                      <a:pt x="960" y="22"/>
                    </a:cubicBezTo>
                    <a:cubicBezTo>
                      <a:pt x="1" y="1030"/>
                      <a:pt x="580" y="2585"/>
                      <a:pt x="1735" y="3143"/>
                    </a:cubicBezTo>
                    <a:cubicBezTo>
                      <a:pt x="2136" y="3338"/>
                      <a:pt x="2578" y="3427"/>
                      <a:pt x="3026" y="3427"/>
                    </a:cubicBezTo>
                    <a:cubicBezTo>
                      <a:pt x="4095" y="3427"/>
                      <a:pt x="5200" y="2921"/>
                      <a:pt x="5866" y="2129"/>
                    </a:cubicBezTo>
                    <a:cubicBezTo>
                      <a:pt x="5906" y="2084"/>
                      <a:pt x="5872" y="2017"/>
                      <a:pt x="5819" y="2017"/>
                    </a:cubicBezTo>
                    <a:cubicBezTo>
                      <a:pt x="5808" y="2017"/>
                      <a:pt x="5796" y="2020"/>
                      <a:pt x="5784" y="2026"/>
                    </a:cubicBezTo>
                    <a:cubicBezTo>
                      <a:pt x="4859" y="2502"/>
                      <a:pt x="4066" y="3127"/>
                      <a:pt x="3000" y="3127"/>
                    </a:cubicBezTo>
                    <a:cubicBezTo>
                      <a:pt x="2906" y="3127"/>
                      <a:pt x="2809" y="3122"/>
                      <a:pt x="2711" y="3112"/>
                    </a:cubicBezTo>
                    <a:cubicBezTo>
                      <a:pt x="1193" y="2955"/>
                      <a:pt x="214" y="1496"/>
                      <a:pt x="1080" y="114"/>
                    </a:cubicBezTo>
                    <a:cubicBezTo>
                      <a:pt x="1114" y="61"/>
                      <a:pt x="1062" y="1"/>
                      <a:pt x="1009"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47;p19"/>
              <p:cNvSpPr/>
              <p:nvPr/>
            </p:nvSpPr>
            <p:spPr>
              <a:xfrm>
                <a:off x="1386368" y="1358279"/>
                <a:ext cx="183117" cy="178874"/>
              </a:xfrm>
              <a:custGeom>
                <a:avLst/>
                <a:gdLst/>
                <a:ahLst/>
                <a:cxnLst/>
                <a:rect l="l" t="t" r="r" b="b"/>
                <a:pathLst>
                  <a:path w="3625" h="3541" extrusionOk="0">
                    <a:moveTo>
                      <a:pt x="1651" y="1"/>
                    </a:moveTo>
                    <a:cubicBezTo>
                      <a:pt x="1357" y="1"/>
                      <a:pt x="1064" y="70"/>
                      <a:pt x="806" y="214"/>
                    </a:cubicBezTo>
                    <a:cubicBezTo>
                      <a:pt x="395" y="440"/>
                      <a:pt x="76" y="854"/>
                      <a:pt x="21" y="1320"/>
                    </a:cubicBezTo>
                    <a:cubicBezTo>
                      <a:pt x="1" y="1529"/>
                      <a:pt x="28" y="1738"/>
                      <a:pt x="76" y="1943"/>
                    </a:cubicBezTo>
                    <a:cubicBezTo>
                      <a:pt x="175" y="2372"/>
                      <a:pt x="363" y="2797"/>
                      <a:pt x="703" y="3081"/>
                    </a:cubicBezTo>
                    <a:cubicBezTo>
                      <a:pt x="1182" y="3485"/>
                      <a:pt x="1861" y="3537"/>
                      <a:pt x="2488" y="3540"/>
                    </a:cubicBezTo>
                    <a:cubicBezTo>
                      <a:pt x="2513" y="3540"/>
                      <a:pt x="2538" y="3540"/>
                      <a:pt x="2563" y="3540"/>
                    </a:cubicBezTo>
                    <a:cubicBezTo>
                      <a:pt x="2931" y="3540"/>
                      <a:pt x="3311" y="3514"/>
                      <a:pt x="3625" y="3331"/>
                    </a:cubicBezTo>
                    <a:cubicBezTo>
                      <a:pt x="3385" y="2419"/>
                      <a:pt x="3155" y="1605"/>
                      <a:pt x="3084" y="666"/>
                    </a:cubicBezTo>
                    <a:cubicBezTo>
                      <a:pt x="2743" y="237"/>
                      <a:pt x="2195" y="1"/>
                      <a:pt x="1651" y="1"/>
                    </a:cubicBez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48;p19"/>
              <p:cNvSpPr/>
              <p:nvPr/>
            </p:nvSpPr>
            <p:spPr>
              <a:xfrm>
                <a:off x="1383085" y="1393893"/>
                <a:ext cx="167710" cy="76480"/>
              </a:xfrm>
              <a:custGeom>
                <a:avLst/>
                <a:gdLst/>
                <a:ahLst/>
                <a:cxnLst/>
                <a:rect l="l" t="t" r="r" b="b"/>
                <a:pathLst>
                  <a:path w="3320" h="1514" extrusionOk="0">
                    <a:moveTo>
                      <a:pt x="1215" y="0"/>
                    </a:moveTo>
                    <a:cubicBezTo>
                      <a:pt x="789" y="0"/>
                      <a:pt x="364" y="118"/>
                      <a:pt x="1" y="345"/>
                    </a:cubicBezTo>
                    <a:lnTo>
                      <a:pt x="110" y="516"/>
                    </a:lnTo>
                    <a:cubicBezTo>
                      <a:pt x="438" y="310"/>
                      <a:pt x="823" y="204"/>
                      <a:pt x="1208" y="204"/>
                    </a:cubicBezTo>
                    <a:cubicBezTo>
                      <a:pt x="1426" y="204"/>
                      <a:pt x="1645" y="238"/>
                      <a:pt x="1854" y="307"/>
                    </a:cubicBezTo>
                    <a:cubicBezTo>
                      <a:pt x="2429" y="495"/>
                      <a:pt x="2906" y="947"/>
                      <a:pt x="3132" y="1513"/>
                    </a:cubicBezTo>
                    <a:lnTo>
                      <a:pt x="3320" y="1437"/>
                    </a:lnTo>
                    <a:cubicBezTo>
                      <a:pt x="3073" y="818"/>
                      <a:pt x="2550" y="321"/>
                      <a:pt x="1916" y="111"/>
                    </a:cubicBezTo>
                    <a:cubicBezTo>
                      <a:pt x="1689" y="37"/>
                      <a:pt x="1452" y="0"/>
                      <a:pt x="1215" y="0"/>
                    </a:cubicBezTo>
                    <a:close/>
                  </a:path>
                </a:pathLst>
              </a:custGeom>
              <a:solidFill>
                <a:srgbClr val="CC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49;p19"/>
              <p:cNvSpPr/>
              <p:nvPr/>
            </p:nvSpPr>
            <p:spPr>
              <a:xfrm>
                <a:off x="2199727" y="1358279"/>
                <a:ext cx="183319" cy="178874"/>
              </a:xfrm>
              <a:custGeom>
                <a:avLst/>
                <a:gdLst/>
                <a:ahLst/>
                <a:cxnLst/>
                <a:rect l="l" t="t" r="r" b="b"/>
                <a:pathLst>
                  <a:path w="3629" h="3541" extrusionOk="0">
                    <a:moveTo>
                      <a:pt x="1978" y="1"/>
                    </a:moveTo>
                    <a:cubicBezTo>
                      <a:pt x="1434" y="1"/>
                      <a:pt x="885" y="237"/>
                      <a:pt x="545" y="666"/>
                    </a:cubicBezTo>
                    <a:cubicBezTo>
                      <a:pt x="473" y="1605"/>
                      <a:pt x="243" y="2419"/>
                      <a:pt x="0" y="3331"/>
                    </a:cubicBezTo>
                    <a:cubicBezTo>
                      <a:pt x="318" y="3514"/>
                      <a:pt x="698" y="3540"/>
                      <a:pt x="1066" y="3540"/>
                    </a:cubicBezTo>
                    <a:cubicBezTo>
                      <a:pt x="1091" y="3540"/>
                      <a:pt x="1116" y="3540"/>
                      <a:pt x="1141" y="3540"/>
                    </a:cubicBezTo>
                    <a:cubicBezTo>
                      <a:pt x="1768" y="3537"/>
                      <a:pt x="2446" y="3485"/>
                      <a:pt x="2925" y="3081"/>
                    </a:cubicBezTo>
                    <a:cubicBezTo>
                      <a:pt x="3261" y="2797"/>
                      <a:pt x="3453" y="2372"/>
                      <a:pt x="3553" y="1943"/>
                    </a:cubicBezTo>
                    <a:cubicBezTo>
                      <a:pt x="3600" y="1738"/>
                      <a:pt x="3628" y="1529"/>
                      <a:pt x="3604" y="1320"/>
                    </a:cubicBezTo>
                    <a:cubicBezTo>
                      <a:pt x="3553" y="854"/>
                      <a:pt x="3234" y="440"/>
                      <a:pt x="2822" y="214"/>
                    </a:cubicBezTo>
                    <a:cubicBezTo>
                      <a:pt x="2564" y="70"/>
                      <a:pt x="2272" y="1"/>
                      <a:pt x="1978" y="1"/>
                    </a:cubicBez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50;p19"/>
              <p:cNvSpPr/>
              <p:nvPr/>
            </p:nvSpPr>
            <p:spPr>
              <a:xfrm>
                <a:off x="2218569" y="1393893"/>
                <a:ext cx="167760" cy="76480"/>
              </a:xfrm>
              <a:custGeom>
                <a:avLst/>
                <a:gdLst/>
                <a:ahLst/>
                <a:cxnLst/>
                <a:rect l="l" t="t" r="r" b="b"/>
                <a:pathLst>
                  <a:path w="3321" h="1514" extrusionOk="0">
                    <a:moveTo>
                      <a:pt x="2105" y="0"/>
                    </a:moveTo>
                    <a:cubicBezTo>
                      <a:pt x="1868" y="0"/>
                      <a:pt x="1632" y="37"/>
                      <a:pt x="1405" y="111"/>
                    </a:cubicBezTo>
                    <a:cubicBezTo>
                      <a:pt x="771" y="321"/>
                      <a:pt x="244" y="818"/>
                      <a:pt x="0" y="1437"/>
                    </a:cubicBezTo>
                    <a:lnTo>
                      <a:pt x="189" y="1513"/>
                    </a:lnTo>
                    <a:cubicBezTo>
                      <a:pt x="411" y="947"/>
                      <a:pt x="891" y="495"/>
                      <a:pt x="1467" y="307"/>
                    </a:cubicBezTo>
                    <a:cubicBezTo>
                      <a:pt x="1676" y="238"/>
                      <a:pt x="1895" y="204"/>
                      <a:pt x="2113" y="204"/>
                    </a:cubicBezTo>
                    <a:cubicBezTo>
                      <a:pt x="2498" y="204"/>
                      <a:pt x="2882" y="310"/>
                      <a:pt x="3210" y="516"/>
                    </a:cubicBezTo>
                    <a:lnTo>
                      <a:pt x="3320" y="345"/>
                    </a:lnTo>
                    <a:cubicBezTo>
                      <a:pt x="2957" y="118"/>
                      <a:pt x="2531" y="0"/>
                      <a:pt x="2105" y="0"/>
                    </a:cubicBezTo>
                    <a:close/>
                  </a:path>
                </a:pathLst>
              </a:custGeom>
              <a:solidFill>
                <a:srgbClr val="CC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51;p19"/>
              <p:cNvSpPr/>
              <p:nvPr/>
            </p:nvSpPr>
            <p:spPr>
              <a:xfrm>
                <a:off x="1455777" y="720059"/>
                <a:ext cx="868706" cy="1152601"/>
              </a:xfrm>
              <a:custGeom>
                <a:avLst/>
                <a:gdLst/>
                <a:ahLst/>
                <a:cxnLst/>
                <a:rect l="l" t="t" r="r" b="b"/>
                <a:pathLst>
                  <a:path w="17197" h="22817" extrusionOk="0">
                    <a:moveTo>
                      <a:pt x="6682" y="1"/>
                    </a:moveTo>
                    <a:cubicBezTo>
                      <a:pt x="6313" y="1"/>
                      <a:pt x="5996" y="25"/>
                      <a:pt x="5756" y="80"/>
                    </a:cubicBezTo>
                    <a:cubicBezTo>
                      <a:pt x="5303" y="186"/>
                      <a:pt x="4762" y="542"/>
                      <a:pt x="4203" y="1023"/>
                    </a:cubicBezTo>
                    <a:cubicBezTo>
                      <a:pt x="1411" y="3417"/>
                      <a:pt x="1" y="7051"/>
                      <a:pt x="312" y="10721"/>
                    </a:cubicBezTo>
                    <a:cubicBezTo>
                      <a:pt x="387" y="11625"/>
                      <a:pt x="542" y="12618"/>
                      <a:pt x="806" y="13690"/>
                    </a:cubicBezTo>
                    <a:cubicBezTo>
                      <a:pt x="1939" y="18280"/>
                      <a:pt x="3022" y="21528"/>
                      <a:pt x="8588" y="22816"/>
                    </a:cubicBezTo>
                    <a:cubicBezTo>
                      <a:pt x="8588" y="22816"/>
                      <a:pt x="15138" y="21165"/>
                      <a:pt x="16166" y="13228"/>
                    </a:cubicBezTo>
                    <a:cubicBezTo>
                      <a:pt x="17197" y="5287"/>
                      <a:pt x="14724" y="2091"/>
                      <a:pt x="14158" y="1526"/>
                    </a:cubicBezTo>
                    <a:cubicBezTo>
                      <a:pt x="13666" y="1034"/>
                      <a:pt x="9072" y="1"/>
                      <a:pt x="6682" y="1"/>
                    </a:cubicBezTo>
                    <a:close/>
                  </a:path>
                </a:pathLst>
              </a:custGeom>
              <a:solidFill>
                <a:srgbClr val="FFA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52;p19"/>
              <p:cNvSpPr/>
              <p:nvPr/>
            </p:nvSpPr>
            <p:spPr>
              <a:xfrm>
                <a:off x="1426175" y="652166"/>
                <a:ext cx="901087" cy="759493"/>
              </a:xfrm>
              <a:custGeom>
                <a:avLst/>
                <a:gdLst/>
                <a:ahLst/>
                <a:cxnLst/>
                <a:rect l="l" t="t" r="r" b="b"/>
                <a:pathLst>
                  <a:path w="17838" h="15035" extrusionOk="0">
                    <a:moveTo>
                      <a:pt x="8925" y="0"/>
                    </a:moveTo>
                    <a:cubicBezTo>
                      <a:pt x="8592" y="0"/>
                      <a:pt x="8256" y="28"/>
                      <a:pt x="7920" y="88"/>
                    </a:cubicBezTo>
                    <a:cubicBezTo>
                      <a:pt x="4197" y="753"/>
                      <a:pt x="2590" y="2363"/>
                      <a:pt x="1532" y="4008"/>
                    </a:cubicBezTo>
                    <a:cubicBezTo>
                      <a:pt x="473" y="5655"/>
                      <a:pt x="0" y="6950"/>
                      <a:pt x="0" y="8399"/>
                    </a:cubicBezTo>
                    <a:cubicBezTo>
                      <a:pt x="0" y="9848"/>
                      <a:pt x="79" y="12595"/>
                      <a:pt x="432" y="13496"/>
                    </a:cubicBezTo>
                    <a:cubicBezTo>
                      <a:pt x="785" y="14397"/>
                      <a:pt x="1392" y="15034"/>
                      <a:pt x="1392" y="15034"/>
                    </a:cubicBezTo>
                    <a:cubicBezTo>
                      <a:pt x="1392" y="15034"/>
                      <a:pt x="1532" y="11259"/>
                      <a:pt x="1532" y="9810"/>
                    </a:cubicBezTo>
                    <a:cubicBezTo>
                      <a:pt x="1532" y="9810"/>
                      <a:pt x="4002" y="6244"/>
                      <a:pt x="7842" y="4713"/>
                    </a:cubicBezTo>
                    <a:cubicBezTo>
                      <a:pt x="10471" y="3668"/>
                      <a:pt x="12549" y="3503"/>
                      <a:pt x="13625" y="3503"/>
                    </a:cubicBezTo>
                    <a:cubicBezTo>
                      <a:pt x="14121" y="3503"/>
                      <a:pt x="14404" y="3538"/>
                      <a:pt x="14429" y="3538"/>
                    </a:cubicBezTo>
                    <a:cubicBezTo>
                      <a:pt x="14508" y="3538"/>
                      <a:pt x="15512" y="12394"/>
                      <a:pt x="16752" y="14572"/>
                    </a:cubicBezTo>
                    <a:cubicBezTo>
                      <a:pt x="16752" y="14572"/>
                      <a:pt x="17605" y="12554"/>
                      <a:pt x="17721" y="10400"/>
                    </a:cubicBezTo>
                    <a:cubicBezTo>
                      <a:pt x="17838" y="8242"/>
                      <a:pt x="16820" y="4244"/>
                      <a:pt x="16074" y="3497"/>
                    </a:cubicBezTo>
                    <a:cubicBezTo>
                      <a:pt x="15397" y="2821"/>
                      <a:pt x="12286" y="0"/>
                      <a:pt x="8925"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53;p19"/>
              <p:cNvSpPr/>
              <p:nvPr/>
            </p:nvSpPr>
            <p:spPr>
              <a:xfrm>
                <a:off x="2147796" y="811594"/>
                <a:ext cx="121590" cy="545714"/>
              </a:xfrm>
              <a:custGeom>
                <a:avLst/>
                <a:gdLst/>
                <a:ahLst/>
                <a:cxnLst/>
                <a:rect l="l" t="t" r="r" b="b"/>
                <a:pathLst>
                  <a:path w="2407" h="10803" extrusionOk="0">
                    <a:moveTo>
                      <a:pt x="237" y="1"/>
                    </a:moveTo>
                    <a:cubicBezTo>
                      <a:pt x="221" y="1"/>
                      <a:pt x="204" y="12"/>
                      <a:pt x="203" y="33"/>
                    </a:cubicBezTo>
                    <a:cubicBezTo>
                      <a:pt x="0" y="1855"/>
                      <a:pt x="203" y="3756"/>
                      <a:pt x="552" y="5551"/>
                    </a:cubicBezTo>
                    <a:cubicBezTo>
                      <a:pt x="895" y="7298"/>
                      <a:pt x="1368" y="9254"/>
                      <a:pt x="2316" y="10782"/>
                    </a:cubicBezTo>
                    <a:cubicBezTo>
                      <a:pt x="2326" y="10796"/>
                      <a:pt x="2339" y="10802"/>
                      <a:pt x="2353" y="10802"/>
                    </a:cubicBezTo>
                    <a:cubicBezTo>
                      <a:pt x="2380" y="10802"/>
                      <a:pt x="2406" y="10779"/>
                      <a:pt x="2395" y="10748"/>
                    </a:cubicBezTo>
                    <a:cubicBezTo>
                      <a:pt x="1853" y="9039"/>
                      <a:pt x="1131" y="7456"/>
                      <a:pt x="761" y="5682"/>
                    </a:cubicBezTo>
                    <a:cubicBezTo>
                      <a:pt x="367" y="3797"/>
                      <a:pt x="323" y="1948"/>
                      <a:pt x="268" y="33"/>
                    </a:cubicBezTo>
                    <a:cubicBezTo>
                      <a:pt x="268" y="11"/>
                      <a:pt x="253" y="1"/>
                      <a:pt x="237"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54;p19"/>
              <p:cNvSpPr/>
              <p:nvPr/>
            </p:nvSpPr>
            <p:spPr>
              <a:xfrm>
                <a:off x="1542766" y="821849"/>
                <a:ext cx="611838" cy="310011"/>
              </a:xfrm>
              <a:custGeom>
                <a:avLst/>
                <a:gdLst/>
                <a:ahLst/>
                <a:cxnLst/>
                <a:rect l="l" t="t" r="r" b="b"/>
                <a:pathLst>
                  <a:path w="12112" h="6137" extrusionOk="0">
                    <a:moveTo>
                      <a:pt x="11391" y="0"/>
                    </a:moveTo>
                    <a:cubicBezTo>
                      <a:pt x="7066" y="0"/>
                      <a:pt x="2252" y="2334"/>
                      <a:pt x="18" y="6075"/>
                    </a:cubicBezTo>
                    <a:cubicBezTo>
                      <a:pt x="1" y="6102"/>
                      <a:pt x="26" y="6136"/>
                      <a:pt x="53" y="6136"/>
                    </a:cubicBezTo>
                    <a:cubicBezTo>
                      <a:pt x="63" y="6136"/>
                      <a:pt x="72" y="6132"/>
                      <a:pt x="80" y="6123"/>
                    </a:cubicBezTo>
                    <a:cubicBezTo>
                      <a:pt x="1571" y="4348"/>
                      <a:pt x="3119" y="2810"/>
                      <a:pt x="5201" y="1731"/>
                    </a:cubicBezTo>
                    <a:cubicBezTo>
                      <a:pt x="7339" y="628"/>
                      <a:pt x="9651" y="155"/>
                      <a:pt x="12042" y="121"/>
                    </a:cubicBezTo>
                    <a:cubicBezTo>
                      <a:pt x="12111" y="121"/>
                      <a:pt x="12111" y="21"/>
                      <a:pt x="12042" y="18"/>
                    </a:cubicBezTo>
                    <a:cubicBezTo>
                      <a:pt x="11827" y="6"/>
                      <a:pt x="11610" y="0"/>
                      <a:pt x="11391"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55;p19"/>
              <p:cNvSpPr/>
              <p:nvPr/>
            </p:nvSpPr>
            <p:spPr>
              <a:xfrm>
                <a:off x="2053129" y="1000929"/>
                <a:ext cx="115932" cy="54708"/>
              </a:xfrm>
              <a:custGeom>
                <a:avLst/>
                <a:gdLst/>
                <a:ahLst/>
                <a:cxnLst/>
                <a:rect l="l" t="t" r="r" b="b"/>
                <a:pathLst>
                  <a:path w="2295" h="1083" extrusionOk="0">
                    <a:moveTo>
                      <a:pt x="366" y="1"/>
                    </a:moveTo>
                    <a:cubicBezTo>
                      <a:pt x="1" y="1"/>
                      <a:pt x="9" y="584"/>
                      <a:pt x="391" y="611"/>
                    </a:cubicBezTo>
                    <a:cubicBezTo>
                      <a:pt x="864" y="642"/>
                      <a:pt x="1299" y="789"/>
                      <a:pt x="1703" y="1036"/>
                    </a:cubicBezTo>
                    <a:cubicBezTo>
                      <a:pt x="1757" y="1068"/>
                      <a:pt x="1809" y="1082"/>
                      <a:pt x="1858" y="1082"/>
                    </a:cubicBezTo>
                    <a:cubicBezTo>
                      <a:pt x="2122" y="1082"/>
                      <a:pt x="2294" y="678"/>
                      <a:pt x="2012" y="505"/>
                    </a:cubicBezTo>
                    <a:cubicBezTo>
                      <a:pt x="1515" y="203"/>
                      <a:pt x="970" y="39"/>
                      <a:pt x="391" y="2"/>
                    </a:cubicBezTo>
                    <a:cubicBezTo>
                      <a:pt x="382" y="1"/>
                      <a:pt x="374" y="1"/>
                      <a:pt x="366"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56;p19"/>
              <p:cNvSpPr/>
              <p:nvPr/>
            </p:nvSpPr>
            <p:spPr>
              <a:xfrm>
                <a:off x="1580754" y="1000929"/>
                <a:ext cx="116134" cy="54708"/>
              </a:xfrm>
              <a:custGeom>
                <a:avLst/>
                <a:gdLst/>
                <a:ahLst/>
                <a:cxnLst/>
                <a:rect l="l" t="t" r="r" b="b"/>
                <a:pathLst>
                  <a:path w="2299" h="1083" extrusionOk="0">
                    <a:moveTo>
                      <a:pt x="1930" y="1"/>
                    </a:moveTo>
                    <a:cubicBezTo>
                      <a:pt x="1922" y="1"/>
                      <a:pt x="1913" y="1"/>
                      <a:pt x="1905" y="2"/>
                    </a:cubicBezTo>
                    <a:cubicBezTo>
                      <a:pt x="1325" y="39"/>
                      <a:pt x="781" y="203"/>
                      <a:pt x="284" y="505"/>
                    </a:cubicBezTo>
                    <a:cubicBezTo>
                      <a:pt x="1" y="678"/>
                      <a:pt x="175" y="1082"/>
                      <a:pt x="438" y="1082"/>
                    </a:cubicBezTo>
                    <a:cubicBezTo>
                      <a:pt x="487" y="1082"/>
                      <a:pt x="540" y="1068"/>
                      <a:pt x="592" y="1036"/>
                    </a:cubicBezTo>
                    <a:cubicBezTo>
                      <a:pt x="996" y="789"/>
                      <a:pt x="1432" y="642"/>
                      <a:pt x="1905" y="611"/>
                    </a:cubicBezTo>
                    <a:cubicBezTo>
                      <a:pt x="2286" y="584"/>
                      <a:pt x="2298" y="1"/>
                      <a:pt x="1930"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57;p19"/>
              <p:cNvSpPr/>
              <p:nvPr/>
            </p:nvSpPr>
            <p:spPr>
              <a:xfrm>
                <a:off x="1527055" y="1236687"/>
                <a:ext cx="730649" cy="176802"/>
              </a:xfrm>
              <a:custGeom>
                <a:avLst/>
                <a:gdLst/>
                <a:ahLst/>
                <a:cxnLst/>
                <a:rect l="l" t="t" r="r" b="b"/>
                <a:pathLst>
                  <a:path w="14464" h="3500" extrusionOk="0">
                    <a:moveTo>
                      <a:pt x="5324" y="7"/>
                    </a:moveTo>
                    <a:cubicBezTo>
                      <a:pt x="4598" y="7"/>
                      <a:pt x="3869" y="28"/>
                      <a:pt x="3153" y="130"/>
                    </a:cubicBezTo>
                    <a:cubicBezTo>
                      <a:pt x="2214" y="260"/>
                      <a:pt x="980" y="346"/>
                      <a:pt x="296" y="1131"/>
                    </a:cubicBezTo>
                    <a:cubicBezTo>
                      <a:pt x="14" y="1456"/>
                      <a:pt x="0" y="1980"/>
                      <a:pt x="296" y="2302"/>
                    </a:cubicBezTo>
                    <a:cubicBezTo>
                      <a:pt x="936" y="2997"/>
                      <a:pt x="1923" y="3063"/>
                      <a:pt x="2783" y="3199"/>
                    </a:cubicBezTo>
                    <a:cubicBezTo>
                      <a:pt x="3872" y="3378"/>
                      <a:pt x="4971" y="3392"/>
                      <a:pt x="6071" y="3405"/>
                    </a:cubicBezTo>
                    <a:cubicBezTo>
                      <a:pt x="7369" y="3420"/>
                      <a:pt x="8676" y="3499"/>
                      <a:pt x="9980" y="3499"/>
                    </a:cubicBezTo>
                    <a:cubicBezTo>
                      <a:pt x="10812" y="3499"/>
                      <a:pt x="11644" y="3467"/>
                      <a:pt x="12470" y="3364"/>
                    </a:cubicBezTo>
                    <a:cubicBezTo>
                      <a:pt x="13850" y="3190"/>
                      <a:pt x="14464" y="815"/>
                      <a:pt x="12829" y="462"/>
                    </a:cubicBezTo>
                    <a:cubicBezTo>
                      <a:pt x="10671" y="0"/>
                      <a:pt x="8455" y="42"/>
                      <a:pt x="6266" y="14"/>
                    </a:cubicBezTo>
                    <a:cubicBezTo>
                      <a:pt x="5953" y="11"/>
                      <a:pt x="5639" y="7"/>
                      <a:pt x="5324" y="7"/>
                    </a:cubicBez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58;p19"/>
              <p:cNvSpPr/>
              <p:nvPr/>
            </p:nvSpPr>
            <p:spPr>
              <a:xfrm>
                <a:off x="1771755" y="985067"/>
                <a:ext cx="117851" cy="474033"/>
              </a:xfrm>
              <a:custGeom>
                <a:avLst/>
                <a:gdLst/>
                <a:ahLst/>
                <a:cxnLst/>
                <a:rect l="l" t="t" r="r" b="b"/>
                <a:pathLst>
                  <a:path w="2333" h="9384" extrusionOk="0">
                    <a:moveTo>
                      <a:pt x="118" y="1"/>
                    </a:moveTo>
                    <a:cubicBezTo>
                      <a:pt x="82" y="1"/>
                      <a:pt x="47" y="19"/>
                      <a:pt x="28" y="52"/>
                    </a:cubicBezTo>
                    <a:cubicBezTo>
                      <a:pt x="1" y="103"/>
                      <a:pt x="18" y="164"/>
                      <a:pt x="69" y="192"/>
                    </a:cubicBezTo>
                    <a:cubicBezTo>
                      <a:pt x="771" y="589"/>
                      <a:pt x="1186" y="1247"/>
                      <a:pt x="1405" y="1727"/>
                    </a:cubicBezTo>
                    <a:cubicBezTo>
                      <a:pt x="1655" y="2272"/>
                      <a:pt x="1823" y="2915"/>
                      <a:pt x="1929" y="3755"/>
                    </a:cubicBezTo>
                    <a:cubicBezTo>
                      <a:pt x="2127" y="5358"/>
                      <a:pt x="2076" y="7108"/>
                      <a:pt x="1762" y="9267"/>
                    </a:cubicBezTo>
                    <a:cubicBezTo>
                      <a:pt x="1754" y="9322"/>
                      <a:pt x="1792" y="9373"/>
                      <a:pt x="1847" y="9383"/>
                    </a:cubicBezTo>
                    <a:lnTo>
                      <a:pt x="1864" y="9383"/>
                    </a:lnTo>
                    <a:cubicBezTo>
                      <a:pt x="1912" y="9383"/>
                      <a:pt x="1956" y="9345"/>
                      <a:pt x="1963" y="9294"/>
                    </a:cubicBezTo>
                    <a:cubicBezTo>
                      <a:pt x="2279" y="7119"/>
                      <a:pt x="2333" y="5351"/>
                      <a:pt x="2132" y="3731"/>
                    </a:cubicBezTo>
                    <a:cubicBezTo>
                      <a:pt x="2063" y="3189"/>
                      <a:pt x="1933" y="2381"/>
                      <a:pt x="1590" y="1641"/>
                    </a:cubicBezTo>
                    <a:cubicBezTo>
                      <a:pt x="1357" y="1134"/>
                      <a:pt x="919" y="439"/>
                      <a:pt x="168" y="14"/>
                    </a:cubicBezTo>
                    <a:cubicBezTo>
                      <a:pt x="153" y="5"/>
                      <a:pt x="135" y="1"/>
                      <a:pt x="118"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59;p19"/>
              <p:cNvSpPr/>
              <p:nvPr/>
            </p:nvSpPr>
            <p:spPr>
              <a:xfrm>
                <a:off x="1878849" y="1508716"/>
                <a:ext cx="130026" cy="78399"/>
              </a:xfrm>
              <a:custGeom>
                <a:avLst/>
                <a:gdLst/>
                <a:ahLst/>
                <a:cxnLst/>
                <a:rect l="l" t="t" r="r" b="b"/>
                <a:pathLst>
                  <a:path w="2574" h="1552" extrusionOk="0">
                    <a:moveTo>
                      <a:pt x="2385" y="1"/>
                    </a:moveTo>
                    <a:cubicBezTo>
                      <a:pt x="2194" y="445"/>
                      <a:pt x="1857" y="823"/>
                      <a:pt x="1433" y="1062"/>
                    </a:cubicBezTo>
                    <a:cubicBezTo>
                      <a:pt x="1098" y="1249"/>
                      <a:pt x="718" y="1347"/>
                      <a:pt x="338" y="1347"/>
                    </a:cubicBezTo>
                    <a:cubicBezTo>
                      <a:pt x="236" y="1347"/>
                      <a:pt x="134" y="1340"/>
                      <a:pt x="32" y="1326"/>
                    </a:cubicBezTo>
                    <a:lnTo>
                      <a:pt x="1" y="1528"/>
                    </a:lnTo>
                    <a:cubicBezTo>
                      <a:pt x="110" y="1545"/>
                      <a:pt x="224" y="1552"/>
                      <a:pt x="333" y="1552"/>
                    </a:cubicBezTo>
                    <a:cubicBezTo>
                      <a:pt x="752" y="1552"/>
                      <a:pt x="1169" y="1446"/>
                      <a:pt x="1533" y="1237"/>
                    </a:cubicBezTo>
                    <a:cubicBezTo>
                      <a:pt x="1995" y="976"/>
                      <a:pt x="2365" y="565"/>
                      <a:pt x="2573" y="79"/>
                    </a:cubicBezTo>
                    <a:lnTo>
                      <a:pt x="2385" y="1"/>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60;p19"/>
              <p:cNvSpPr/>
              <p:nvPr/>
            </p:nvSpPr>
            <p:spPr>
              <a:xfrm>
                <a:off x="1592322" y="1144748"/>
                <a:ext cx="157152" cy="131440"/>
              </a:xfrm>
              <a:custGeom>
                <a:avLst/>
                <a:gdLst/>
                <a:ahLst/>
                <a:cxnLst/>
                <a:rect l="l" t="t" r="r" b="b"/>
                <a:pathLst>
                  <a:path w="3111" h="2602" extrusionOk="0">
                    <a:moveTo>
                      <a:pt x="1252" y="1"/>
                    </a:moveTo>
                    <a:cubicBezTo>
                      <a:pt x="453" y="1"/>
                      <a:pt x="39" y="570"/>
                      <a:pt x="21" y="1087"/>
                    </a:cubicBezTo>
                    <a:cubicBezTo>
                      <a:pt x="0" y="1680"/>
                      <a:pt x="631" y="2584"/>
                      <a:pt x="1459" y="2601"/>
                    </a:cubicBezTo>
                    <a:cubicBezTo>
                      <a:pt x="1469" y="2602"/>
                      <a:pt x="1478" y="2602"/>
                      <a:pt x="1488" y="2602"/>
                    </a:cubicBezTo>
                    <a:cubicBezTo>
                      <a:pt x="2302" y="2602"/>
                      <a:pt x="2924" y="2041"/>
                      <a:pt x="3110" y="1539"/>
                    </a:cubicBezTo>
                    <a:cubicBezTo>
                      <a:pt x="3110" y="1539"/>
                      <a:pt x="2809" y="268"/>
                      <a:pt x="1627" y="39"/>
                    </a:cubicBezTo>
                    <a:cubicBezTo>
                      <a:pt x="1494" y="13"/>
                      <a:pt x="1369" y="1"/>
                      <a:pt x="125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61;p19"/>
              <p:cNvSpPr/>
              <p:nvPr/>
            </p:nvSpPr>
            <p:spPr>
              <a:xfrm>
                <a:off x="1623289" y="1158236"/>
                <a:ext cx="103859" cy="94059"/>
              </a:xfrm>
              <a:custGeom>
                <a:avLst/>
                <a:gdLst/>
                <a:ahLst/>
                <a:cxnLst/>
                <a:rect l="l" t="t" r="r" b="b"/>
                <a:pathLst>
                  <a:path w="2056" h="1862" extrusionOk="0">
                    <a:moveTo>
                      <a:pt x="1028" y="1"/>
                    </a:moveTo>
                    <a:cubicBezTo>
                      <a:pt x="611" y="1"/>
                      <a:pt x="231" y="282"/>
                      <a:pt x="124" y="707"/>
                    </a:cubicBezTo>
                    <a:cubicBezTo>
                      <a:pt x="0" y="1204"/>
                      <a:pt x="305" y="1710"/>
                      <a:pt x="802" y="1834"/>
                    </a:cubicBezTo>
                    <a:cubicBezTo>
                      <a:pt x="878" y="1852"/>
                      <a:pt x="953" y="1861"/>
                      <a:pt x="1028" y="1861"/>
                    </a:cubicBezTo>
                    <a:cubicBezTo>
                      <a:pt x="1446" y="1861"/>
                      <a:pt x="1824" y="1580"/>
                      <a:pt x="1929" y="1156"/>
                    </a:cubicBezTo>
                    <a:cubicBezTo>
                      <a:pt x="2056" y="659"/>
                      <a:pt x="1751" y="156"/>
                      <a:pt x="1254" y="28"/>
                    </a:cubicBezTo>
                    <a:cubicBezTo>
                      <a:pt x="1179" y="10"/>
                      <a:pt x="1103" y="1"/>
                      <a:pt x="1028"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62;p19"/>
              <p:cNvSpPr/>
              <p:nvPr/>
            </p:nvSpPr>
            <p:spPr>
              <a:xfrm>
                <a:off x="1525944" y="1133887"/>
                <a:ext cx="247119" cy="90826"/>
              </a:xfrm>
              <a:custGeom>
                <a:avLst/>
                <a:gdLst/>
                <a:ahLst/>
                <a:cxnLst/>
                <a:rect l="l" t="t" r="r" b="b"/>
                <a:pathLst>
                  <a:path w="4892" h="1798" extrusionOk="0">
                    <a:moveTo>
                      <a:pt x="2578" y="0"/>
                    </a:moveTo>
                    <a:cubicBezTo>
                      <a:pt x="1789" y="0"/>
                      <a:pt x="952" y="287"/>
                      <a:pt x="280" y="706"/>
                    </a:cubicBezTo>
                    <a:cubicBezTo>
                      <a:pt x="1" y="882"/>
                      <a:pt x="174" y="1285"/>
                      <a:pt x="434" y="1285"/>
                    </a:cubicBezTo>
                    <a:cubicBezTo>
                      <a:pt x="483" y="1285"/>
                      <a:pt x="535" y="1270"/>
                      <a:pt x="588" y="1237"/>
                    </a:cubicBezTo>
                    <a:cubicBezTo>
                      <a:pt x="1166" y="877"/>
                      <a:pt x="1894" y="598"/>
                      <a:pt x="2571" y="598"/>
                    </a:cubicBezTo>
                    <a:cubicBezTo>
                      <a:pt x="3251" y="598"/>
                      <a:pt x="3878" y="879"/>
                      <a:pt x="4247" y="1641"/>
                    </a:cubicBezTo>
                    <a:cubicBezTo>
                      <a:pt x="4300" y="1751"/>
                      <a:pt x="4388" y="1797"/>
                      <a:pt x="4479" y="1797"/>
                    </a:cubicBezTo>
                    <a:cubicBezTo>
                      <a:pt x="4679" y="1797"/>
                      <a:pt x="4892" y="1576"/>
                      <a:pt x="4774" y="1332"/>
                    </a:cubicBezTo>
                    <a:cubicBezTo>
                      <a:pt x="4308" y="369"/>
                      <a:pt x="3473" y="0"/>
                      <a:pt x="2578"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63;p19"/>
              <p:cNvSpPr/>
              <p:nvPr/>
            </p:nvSpPr>
            <p:spPr>
              <a:xfrm>
                <a:off x="1993419" y="1144748"/>
                <a:ext cx="157203" cy="131440"/>
              </a:xfrm>
              <a:custGeom>
                <a:avLst/>
                <a:gdLst/>
                <a:ahLst/>
                <a:cxnLst/>
                <a:rect l="l" t="t" r="r" b="b"/>
                <a:pathLst>
                  <a:path w="3112" h="2602" extrusionOk="0">
                    <a:moveTo>
                      <a:pt x="1859" y="1"/>
                    </a:moveTo>
                    <a:cubicBezTo>
                      <a:pt x="1742" y="1"/>
                      <a:pt x="1617" y="13"/>
                      <a:pt x="1484" y="39"/>
                    </a:cubicBezTo>
                    <a:cubicBezTo>
                      <a:pt x="302" y="268"/>
                      <a:pt x="0" y="1539"/>
                      <a:pt x="0" y="1539"/>
                    </a:cubicBezTo>
                    <a:cubicBezTo>
                      <a:pt x="187" y="2041"/>
                      <a:pt x="808" y="2602"/>
                      <a:pt x="1624" y="2602"/>
                    </a:cubicBezTo>
                    <a:cubicBezTo>
                      <a:pt x="1633" y="2602"/>
                      <a:pt x="1643" y="2602"/>
                      <a:pt x="1652" y="2601"/>
                    </a:cubicBezTo>
                    <a:cubicBezTo>
                      <a:pt x="2481" y="2584"/>
                      <a:pt x="3111" y="1680"/>
                      <a:pt x="3091" y="1087"/>
                    </a:cubicBezTo>
                    <a:cubicBezTo>
                      <a:pt x="3073" y="570"/>
                      <a:pt x="2658" y="1"/>
                      <a:pt x="1859"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64;p19"/>
              <p:cNvSpPr/>
              <p:nvPr/>
            </p:nvSpPr>
            <p:spPr>
              <a:xfrm>
                <a:off x="2015899" y="1160004"/>
                <a:ext cx="103909" cy="94008"/>
              </a:xfrm>
              <a:custGeom>
                <a:avLst/>
                <a:gdLst/>
                <a:ahLst/>
                <a:cxnLst/>
                <a:rect l="l" t="t" r="r" b="b"/>
                <a:pathLst>
                  <a:path w="2057" h="1861" extrusionOk="0">
                    <a:moveTo>
                      <a:pt x="1028" y="0"/>
                    </a:moveTo>
                    <a:cubicBezTo>
                      <a:pt x="954" y="0"/>
                      <a:pt x="878" y="9"/>
                      <a:pt x="803" y="28"/>
                    </a:cubicBezTo>
                    <a:cubicBezTo>
                      <a:pt x="306" y="151"/>
                      <a:pt x="1" y="658"/>
                      <a:pt x="128" y="1155"/>
                    </a:cubicBezTo>
                    <a:cubicBezTo>
                      <a:pt x="232" y="1579"/>
                      <a:pt x="611" y="1861"/>
                      <a:pt x="1029" y="1861"/>
                    </a:cubicBezTo>
                    <a:cubicBezTo>
                      <a:pt x="1104" y="1861"/>
                      <a:pt x="1179" y="1852"/>
                      <a:pt x="1255" y="1833"/>
                    </a:cubicBezTo>
                    <a:cubicBezTo>
                      <a:pt x="1751" y="1710"/>
                      <a:pt x="2056" y="1203"/>
                      <a:pt x="1930" y="706"/>
                    </a:cubicBezTo>
                    <a:cubicBezTo>
                      <a:pt x="1825" y="282"/>
                      <a:pt x="1446" y="0"/>
                      <a:pt x="1028"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165;p19"/>
              <p:cNvSpPr/>
              <p:nvPr/>
            </p:nvSpPr>
            <p:spPr>
              <a:xfrm>
                <a:off x="1969828" y="1133887"/>
                <a:ext cx="247119" cy="90826"/>
              </a:xfrm>
              <a:custGeom>
                <a:avLst/>
                <a:gdLst/>
                <a:ahLst/>
                <a:cxnLst/>
                <a:rect l="l" t="t" r="r" b="b"/>
                <a:pathLst>
                  <a:path w="4892" h="1798" extrusionOk="0">
                    <a:moveTo>
                      <a:pt x="2315" y="0"/>
                    </a:moveTo>
                    <a:cubicBezTo>
                      <a:pt x="1419" y="0"/>
                      <a:pt x="584" y="369"/>
                      <a:pt x="118" y="1332"/>
                    </a:cubicBezTo>
                    <a:cubicBezTo>
                      <a:pt x="0" y="1576"/>
                      <a:pt x="213" y="1797"/>
                      <a:pt x="413" y="1797"/>
                    </a:cubicBezTo>
                    <a:cubicBezTo>
                      <a:pt x="504" y="1797"/>
                      <a:pt x="592" y="1751"/>
                      <a:pt x="646" y="1641"/>
                    </a:cubicBezTo>
                    <a:cubicBezTo>
                      <a:pt x="1014" y="881"/>
                      <a:pt x="1642" y="600"/>
                      <a:pt x="2323" y="600"/>
                    </a:cubicBezTo>
                    <a:cubicBezTo>
                      <a:pt x="3000" y="600"/>
                      <a:pt x="3728" y="877"/>
                      <a:pt x="4304" y="1237"/>
                    </a:cubicBezTo>
                    <a:cubicBezTo>
                      <a:pt x="4358" y="1270"/>
                      <a:pt x="4410" y="1285"/>
                      <a:pt x="4460" y="1285"/>
                    </a:cubicBezTo>
                    <a:cubicBezTo>
                      <a:pt x="4721" y="1285"/>
                      <a:pt x="4892" y="882"/>
                      <a:pt x="4613" y="706"/>
                    </a:cubicBezTo>
                    <a:cubicBezTo>
                      <a:pt x="3940" y="287"/>
                      <a:pt x="3104" y="0"/>
                      <a:pt x="2315"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66;p19"/>
              <p:cNvSpPr/>
              <p:nvPr/>
            </p:nvSpPr>
            <p:spPr>
              <a:xfrm>
                <a:off x="1345905" y="1067963"/>
                <a:ext cx="1041569" cy="246968"/>
              </a:xfrm>
              <a:custGeom>
                <a:avLst/>
                <a:gdLst/>
                <a:ahLst/>
                <a:cxnLst/>
                <a:rect l="l" t="t" r="r" b="b"/>
                <a:pathLst>
                  <a:path w="20619" h="4889" extrusionOk="0">
                    <a:moveTo>
                      <a:pt x="20475" y="353"/>
                    </a:moveTo>
                    <a:lnTo>
                      <a:pt x="20475" y="353"/>
                    </a:lnTo>
                    <a:cubicBezTo>
                      <a:pt x="20523" y="942"/>
                      <a:pt x="20516" y="1538"/>
                      <a:pt x="20469" y="2138"/>
                    </a:cubicBezTo>
                    <a:lnTo>
                      <a:pt x="20469" y="2138"/>
                    </a:lnTo>
                    <a:cubicBezTo>
                      <a:pt x="20567" y="1733"/>
                      <a:pt x="20619" y="1312"/>
                      <a:pt x="20619" y="877"/>
                    </a:cubicBezTo>
                    <a:cubicBezTo>
                      <a:pt x="20619" y="699"/>
                      <a:pt x="20564" y="517"/>
                      <a:pt x="20475" y="353"/>
                    </a:cubicBezTo>
                    <a:close/>
                    <a:moveTo>
                      <a:pt x="884" y="0"/>
                    </a:moveTo>
                    <a:lnTo>
                      <a:pt x="884" y="0"/>
                    </a:lnTo>
                    <a:cubicBezTo>
                      <a:pt x="359" y="459"/>
                      <a:pt x="0" y="1151"/>
                      <a:pt x="0" y="1819"/>
                    </a:cubicBezTo>
                    <a:cubicBezTo>
                      <a:pt x="0" y="3018"/>
                      <a:pt x="486" y="4104"/>
                      <a:pt x="1275" y="4889"/>
                    </a:cubicBezTo>
                    <a:cubicBezTo>
                      <a:pt x="1011" y="3488"/>
                      <a:pt x="860" y="2069"/>
                      <a:pt x="870" y="648"/>
                    </a:cubicBezTo>
                    <a:cubicBezTo>
                      <a:pt x="870" y="432"/>
                      <a:pt x="873" y="216"/>
                      <a:pt x="884" y="0"/>
                    </a:cubicBezTo>
                    <a:close/>
                  </a:path>
                </a:pathLst>
              </a:custGeom>
              <a:solidFill>
                <a:srgbClr val="FFFFFF">
                  <a:alpha val="30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167;p19"/>
              <p:cNvSpPr/>
              <p:nvPr/>
            </p:nvSpPr>
            <p:spPr>
              <a:xfrm>
                <a:off x="1389349" y="1045787"/>
                <a:ext cx="993276" cy="303393"/>
              </a:xfrm>
              <a:custGeom>
                <a:avLst/>
                <a:gdLst/>
                <a:ahLst/>
                <a:cxnLst/>
                <a:rect l="l" t="t" r="r" b="b"/>
                <a:pathLst>
                  <a:path w="19663" h="6006" extrusionOk="0">
                    <a:moveTo>
                      <a:pt x="18241" y="28"/>
                    </a:moveTo>
                    <a:cubicBezTo>
                      <a:pt x="18402" y="967"/>
                      <a:pt x="18491" y="1888"/>
                      <a:pt x="18450" y="2608"/>
                    </a:cubicBezTo>
                    <a:cubicBezTo>
                      <a:pt x="18399" y="3574"/>
                      <a:pt x="18197" y="4512"/>
                      <a:pt x="17991" y="5255"/>
                    </a:cubicBezTo>
                    <a:cubicBezTo>
                      <a:pt x="18776" y="4556"/>
                      <a:pt x="19348" y="3628"/>
                      <a:pt x="19609" y="2577"/>
                    </a:cubicBezTo>
                    <a:cubicBezTo>
                      <a:pt x="19656" y="1977"/>
                      <a:pt x="19663" y="1381"/>
                      <a:pt x="19615" y="792"/>
                    </a:cubicBezTo>
                    <a:cubicBezTo>
                      <a:pt x="19598" y="765"/>
                      <a:pt x="19581" y="737"/>
                      <a:pt x="19560" y="706"/>
                    </a:cubicBezTo>
                    <a:cubicBezTo>
                      <a:pt x="19522" y="1302"/>
                      <a:pt x="19413" y="1895"/>
                      <a:pt x="19225" y="2464"/>
                    </a:cubicBezTo>
                    <a:cubicBezTo>
                      <a:pt x="19211" y="2512"/>
                      <a:pt x="19173" y="2532"/>
                      <a:pt x="19136" y="2532"/>
                    </a:cubicBezTo>
                    <a:cubicBezTo>
                      <a:pt x="19081" y="2532"/>
                      <a:pt x="19026" y="2485"/>
                      <a:pt x="19040" y="2412"/>
                    </a:cubicBezTo>
                    <a:cubicBezTo>
                      <a:pt x="19177" y="1737"/>
                      <a:pt x="19262" y="1066"/>
                      <a:pt x="19269" y="398"/>
                    </a:cubicBezTo>
                    <a:cubicBezTo>
                      <a:pt x="19173" y="326"/>
                      <a:pt x="19063" y="271"/>
                      <a:pt x="18951" y="237"/>
                    </a:cubicBezTo>
                    <a:lnTo>
                      <a:pt x="18241" y="28"/>
                    </a:lnTo>
                    <a:close/>
                    <a:moveTo>
                      <a:pt x="761" y="1"/>
                    </a:moveTo>
                    <a:lnTo>
                      <a:pt x="761" y="1"/>
                    </a:lnTo>
                    <a:cubicBezTo>
                      <a:pt x="493" y="96"/>
                      <a:pt x="243" y="247"/>
                      <a:pt x="24" y="439"/>
                    </a:cubicBezTo>
                    <a:cubicBezTo>
                      <a:pt x="13" y="655"/>
                      <a:pt x="10" y="871"/>
                      <a:pt x="10" y="1087"/>
                    </a:cubicBezTo>
                    <a:cubicBezTo>
                      <a:pt x="0" y="2508"/>
                      <a:pt x="151" y="3927"/>
                      <a:pt x="415" y="5328"/>
                    </a:cubicBezTo>
                    <a:cubicBezTo>
                      <a:pt x="674" y="5588"/>
                      <a:pt x="969" y="5818"/>
                      <a:pt x="1291" y="6006"/>
                    </a:cubicBezTo>
                    <a:cubicBezTo>
                      <a:pt x="1247" y="5906"/>
                      <a:pt x="1202" y="5807"/>
                      <a:pt x="1161" y="5704"/>
                    </a:cubicBezTo>
                    <a:cubicBezTo>
                      <a:pt x="808" y="4803"/>
                      <a:pt x="729" y="2056"/>
                      <a:pt x="729" y="607"/>
                    </a:cubicBezTo>
                    <a:cubicBezTo>
                      <a:pt x="729" y="401"/>
                      <a:pt x="740" y="203"/>
                      <a:pt x="761"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68;p19"/>
              <p:cNvSpPr/>
              <p:nvPr/>
            </p:nvSpPr>
            <p:spPr>
              <a:xfrm>
                <a:off x="2350416" y="1065842"/>
                <a:ext cx="27026" cy="107900"/>
              </a:xfrm>
              <a:custGeom>
                <a:avLst/>
                <a:gdLst/>
                <a:ahLst/>
                <a:cxnLst/>
                <a:rect l="l" t="t" r="r" b="b"/>
                <a:pathLst>
                  <a:path w="535" h="2136" extrusionOk="0">
                    <a:moveTo>
                      <a:pt x="244" y="1"/>
                    </a:moveTo>
                    <a:cubicBezTo>
                      <a:pt x="237" y="669"/>
                      <a:pt x="152" y="1340"/>
                      <a:pt x="15" y="2015"/>
                    </a:cubicBezTo>
                    <a:cubicBezTo>
                      <a:pt x="1" y="2088"/>
                      <a:pt x="56" y="2135"/>
                      <a:pt x="111" y="2135"/>
                    </a:cubicBezTo>
                    <a:cubicBezTo>
                      <a:pt x="148" y="2135"/>
                      <a:pt x="186" y="2115"/>
                      <a:pt x="200" y="2067"/>
                    </a:cubicBezTo>
                    <a:cubicBezTo>
                      <a:pt x="388" y="1498"/>
                      <a:pt x="497" y="905"/>
                      <a:pt x="535" y="309"/>
                    </a:cubicBezTo>
                    <a:cubicBezTo>
                      <a:pt x="456" y="192"/>
                      <a:pt x="357" y="86"/>
                      <a:pt x="244"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169;p19"/>
              <p:cNvSpPr/>
              <p:nvPr/>
            </p:nvSpPr>
            <p:spPr>
              <a:xfrm>
                <a:off x="1497958" y="1021034"/>
                <a:ext cx="755250" cy="357747"/>
              </a:xfrm>
              <a:custGeom>
                <a:avLst/>
                <a:gdLst/>
                <a:ahLst/>
                <a:cxnLst/>
                <a:rect l="l" t="t" r="r" b="b"/>
                <a:pathLst>
                  <a:path w="14951" h="7082" extrusionOk="0">
                    <a:moveTo>
                      <a:pt x="13375" y="11"/>
                    </a:moveTo>
                    <a:cubicBezTo>
                      <a:pt x="13437" y="518"/>
                      <a:pt x="13519" y="1025"/>
                      <a:pt x="13625" y="1536"/>
                    </a:cubicBezTo>
                    <a:cubicBezTo>
                      <a:pt x="13728" y="2029"/>
                      <a:pt x="13857" y="2508"/>
                      <a:pt x="14005" y="2978"/>
                    </a:cubicBezTo>
                    <a:cubicBezTo>
                      <a:pt x="14088" y="3057"/>
                      <a:pt x="14112" y="3160"/>
                      <a:pt x="14091" y="3255"/>
                    </a:cubicBezTo>
                    <a:cubicBezTo>
                      <a:pt x="14145" y="3427"/>
                      <a:pt x="14204" y="3598"/>
                      <a:pt x="14262" y="3765"/>
                    </a:cubicBezTo>
                    <a:cubicBezTo>
                      <a:pt x="14005" y="2553"/>
                      <a:pt x="13775" y="1220"/>
                      <a:pt x="13584" y="18"/>
                    </a:cubicBezTo>
                    <a:cubicBezTo>
                      <a:pt x="13546" y="15"/>
                      <a:pt x="13498" y="11"/>
                      <a:pt x="13443" y="11"/>
                    </a:cubicBezTo>
                    <a:close/>
                    <a:moveTo>
                      <a:pt x="12813" y="1"/>
                    </a:moveTo>
                    <a:cubicBezTo>
                      <a:pt x="12878" y="35"/>
                      <a:pt x="12940" y="69"/>
                      <a:pt x="13002" y="107"/>
                    </a:cubicBezTo>
                    <a:cubicBezTo>
                      <a:pt x="13286" y="282"/>
                      <a:pt x="13111" y="682"/>
                      <a:pt x="12850" y="682"/>
                    </a:cubicBezTo>
                    <a:cubicBezTo>
                      <a:pt x="12799" y="682"/>
                      <a:pt x="12748" y="668"/>
                      <a:pt x="12693" y="638"/>
                    </a:cubicBezTo>
                    <a:cubicBezTo>
                      <a:pt x="12289" y="391"/>
                      <a:pt x="11854" y="244"/>
                      <a:pt x="11381" y="213"/>
                    </a:cubicBezTo>
                    <a:cubicBezTo>
                      <a:pt x="11241" y="203"/>
                      <a:pt x="11148" y="118"/>
                      <a:pt x="11111" y="11"/>
                    </a:cubicBezTo>
                    <a:lnTo>
                      <a:pt x="6431" y="11"/>
                    </a:lnTo>
                    <a:cubicBezTo>
                      <a:pt x="6698" y="323"/>
                      <a:pt x="6883" y="655"/>
                      <a:pt x="7010" y="929"/>
                    </a:cubicBezTo>
                    <a:cubicBezTo>
                      <a:pt x="7353" y="1669"/>
                      <a:pt x="7483" y="2477"/>
                      <a:pt x="7552" y="3019"/>
                    </a:cubicBezTo>
                    <a:cubicBezTo>
                      <a:pt x="7572" y="3201"/>
                      <a:pt x="7593" y="3382"/>
                      <a:pt x="7609" y="3566"/>
                    </a:cubicBezTo>
                    <a:cubicBezTo>
                      <a:pt x="7901" y="3669"/>
                      <a:pt x="8123" y="3930"/>
                      <a:pt x="8178" y="4255"/>
                    </a:cubicBezTo>
                    <a:cubicBezTo>
                      <a:pt x="8181" y="4269"/>
                      <a:pt x="8185" y="4283"/>
                      <a:pt x="8189" y="4297"/>
                    </a:cubicBezTo>
                    <a:cubicBezTo>
                      <a:pt x="8795" y="4303"/>
                      <a:pt x="9401" y="4314"/>
                      <a:pt x="10007" y="4341"/>
                    </a:cubicBezTo>
                    <a:cubicBezTo>
                      <a:pt x="9928" y="4235"/>
                      <a:pt x="9863" y="4129"/>
                      <a:pt x="9822" y="4023"/>
                    </a:cubicBezTo>
                    <a:cubicBezTo>
                      <a:pt x="9799" y="4029"/>
                      <a:pt x="9778" y="4033"/>
                      <a:pt x="9754" y="4033"/>
                    </a:cubicBezTo>
                    <a:cubicBezTo>
                      <a:pt x="9555" y="4033"/>
                      <a:pt x="9343" y="3810"/>
                      <a:pt x="9459" y="3566"/>
                    </a:cubicBezTo>
                    <a:cubicBezTo>
                      <a:pt x="9925" y="2605"/>
                      <a:pt x="10761" y="2235"/>
                      <a:pt x="11655" y="2235"/>
                    </a:cubicBezTo>
                    <a:cubicBezTo>
                      <a:pt x="12354" y="2235"/>
                      <a:pt x="13090" y="2461"/>
                      <a:pt x="13714" y="2803"/>
                    </a:cubicBezTo>
                    <a:cubicBezTo>
                      <a:pt x="13604" y="2330"/>
                      <a:pt x="13505" y="1861"/>
                      <a:pt x="13416" y="1405"/>
                    </a:cubicBezTo>
                    <a:cubicBezTo>
                      <a:pt x="13327" y="946"/>
                      <a:pt x="13248" y="480"/>
                      <a:pt x="13183" y="11"/>
                    </a:cubicBezTo>
                    <a:cubicBezTo>
                      <a:pt x="13060" y="4"/>
                      <a:pt x="12937" y="1"/>
                      <a:pt x="12813" y="1"/>
                    </a:cubicBezTo>
                    <a:close/>
                    <a:moveTo>
                      <a:pt x="12758" y="3039"/>
                    </a:moveTo>
                    <a:cubicBezTo>
                      <a:pt x="12847" y="3197"/>
                      <a:pt x="12891" y="3368"/>
                      <a:pt x="12899" y="3536"/>
                    </a:cubicBezTo>
                    <a:cubicBezTo>
                      <a:pt x="12909" y="3851"/>
                      <a:pt x="12738" y="4252"/>
                      <a:pt x="12453" y="4560"/>
                    </a:cubicBezTo>
                    <a:cubicBezTo>
                      <a:pt x="12772" y="4608"/>
                      <a:pt x="13090" y="4667"/>
                      <a:pt x="13405" y="4731"/>
                    </a:cubicBezTo>
                    <a:cubicBezTo>
                      <a:pt x="14433" y="4954"/>
                      <a:pt x="14570" y="5975"/>
                      <a:pt x="14190" y="6746"/>
                    </a:cubicBezTo>
                    <a:cubicBezTo>
                      <a:pt x="14454" y="6646"/>
                      <a:pt x="14711" y="6526"/>
                      <a:pt x="14951" y="6386"/>
                    </a:cubicBezTo>
                    <a:cubicBezTo>
                      <a:pt x="14910" y="6266"/>
                      <a:pt x="14869" y="6140"/>
                      <a:pt x="14828" y="6009"/>
                    </a:cubicBezTo>
                    <a:cubicBezTo>
                      <a:pt x="14430" y="5228"/>
                      <a:pt x="14132" y="4368"/>
                      <a:pt x="13895" y="3502"/>
                    </a:cubicBezTo>
                    <a:cubicBezTo>
                      <a:pt x="13865" y="3512"/>
                      <a:pt x="13834" y="3519"/>
                      <a:pt x="13803" y="3519"/>
                    </a:cubicBezTo>
                    <a:cubicBezTo>
                      <a:pt x="13751" y="3519"/>
                      <a:pt x="13700" y="3502"/>
                      <a:pt x="13645" y="3471"/>
                    </a:cubicBezTo>
                    <a:cubicBezTo>
                      <a:pt x="13375" y="3299"/>
                      <a:pt x="13073" y="3149"/>
                      <a:pt x="12758" y="3039"/>
                    </a:cubicBezTo>
                    <a:close/>
                    <a:moveTo>
                      <a:pt x="3817" y="11"/>
                    </a:moveTo>
                    <a:cubicBezTo>
                      <a:pt x="3776" y="118"/>
                      <a:pt x="3687" y="203"/>
                      <a:pt x="3544" y="213"/>
                    </a:cubicBezTo>
                    <a:cubicBezTo>
                      <a:pt x="3174" y="237"/>
                      <a:pt x="2824" y="333"/>
                      <a:pt x="2495" y="494"/>
                    </a:cubicBezTo>
                    <a:cubicBezTo>
                      <a:pt x="1968" y="1025"/>
                      <a:pt x="1464" y="1590"/>
                      <a:pt x="967" y="2180"/>
                    </a:cubicBezTo>
                    <a:cubicBezTo>
                      <a:pt x="960" y="2189"/>
                      <a:pt x="950" y="2193"/>
                      <a:pt x="940" y="2193"/>
                    </a:cubicBezTo>
                    <a:cubicBezTo>
                      <a:pt x="913" y="2193"/>
                      <a:pt x="885" y="2159"/>
                      <a:pt x="905" y="2132"/>
                    </a:cubicBezTo>
                    <a:cubicBezTo>
                      <a:pt x="1214" y="1614"/>
                      <a:pt x="1574" y="1121"/>
                      <a:pt x="1971" y="662"/>
                    </a:cubicBezTo>
                    <a:cubicBezTo>
                      <a:pt x="1912" y="635"/>
                      <a:pt x="1861" y="586"/>
                      <a:pt x="1827" y="532"/>
                    </a:cubicBezTo>
                    <a:cubicBezTo>
                      <a:pt x="728" y="1614"/>
                      <a:pt x="111" y="2508"/>
                      <a:pt x="111" y="2508"/>
                    </a:cubicBezTo>
                    <a:cubicBezTo>
                      <a:pt x="111" y="3522"/>
                      <a:pt x="42" y="5677"/>
                      <a:pt x="1" y="6876"/>
                    </a:cubicBezTo>
                    <a:cubicBezTo>
                      <a:pt x="419" y="7010"/>
                      <a:pt x="864" y="7081"/>
                      <a:pt x="1324" y="7081"/>
                    </a:cubicBezTo>
                    <a:lnTo>
                      <a:pt x="1607" y="7081"/>
                    </a:lnTo>
                    <a:cubicBezTo>
                      <a:pt x="1337" y="6965"/>
                      <a:pt x="1084" y="6804"/>
                      <a:pt x="872" y="6571"/>
                    </a:cubicBezTo>
                    <a:cubicBezTo>
                      <a:pt x="576" y="6249"/>
                      <a:pt x="590" y="5725"/>
                      <a:pt x="872" y="5400"/>
                    </a:cubicBezTo>
                    <a:cubicBezTo>
                      <a:pt x="1255" y="4961"/>
                      <a:pt x="1806" y="4742"/>
                      <a:pt x="2382" y="4611"/>
                    </a:cubicBezTo>
                    <a:cubicBezTo>
                      <a:pt x="2070" y="4293"/>
                      <a:pt x="1879" y="3868"/>
                      <a:pt x="1889" y="3536"/>
                    </a:cubicBezTo>
                    <a:cubicBezTo>
                      <a:pt x="1895" y="3368"/>
                      <a:pt x="1944" y="3197"/>
                      <a:pt x="2032" y="3036"/>
                    </a:cubicBezTo>
                    <a:lnTo>
                      <a:pt x="2032" y="3036"/>
                    </a:lnTo>
                    <a:cubicBezTo>
                      <a:pt x="1718" y="3149"/>
                      <a:pt x="1413" y="3299"/>
                      <a:pt x="1142" y="3471"/>
                    </a:cubicBezTo>
                    <a:cubicBezTo>
                      <a:pt x="1090" y="3502"/>
                      <a:pt x="1036" y="3519"/>
                      <a:pt x="988" y="3519"/>
                    </a:cubicBezTo>
                    <a:cubicBezTo>
                      <a:pt x="728" y="3519"/>
                      <a:pt x="556" y="3118"/>
                      <a:pt x="834" y="2940"/>
                    </a:cubicBezTo>
                    <a:cubicBezTo>
                      <a:pt x="1505" y="2522"/>
                      <a:pt x="2341" y="2235"/>
                      <a:pt x="3133" y="2235"/>
                    </a:cubicBezTo>
                    <a:cubicBezTo>
                      <a:pt x="4026" y="2235"/>
                      <a:pt x="4862" y="2605"/>
                      <a:pt x="5328" y="3566"/>
                    </a:cubicBezTo>
                    <a:cubicBezTo>
                      <a:pt x="5444" y="3810"/>
                      <a:pt x="5232" y="4033"/>
                      <a:pt x="5033" y="4033"/>
                    </a:cubicBezTo>
                    <a:cubicBezTo>
                      <a:pt x="5009" y="4033"/>
                      <a:pt x="4989" y="4029"/>
                      <a:pt x="4968" y="4023"/>
                    </a:cubicBezTo>
                    <a:cubicBezTo>
                      <a:pt x="4927" y="4115"/>
                      <a:pt x="4875" y="4208"/>
                      <a:pt x="4811" y="4300"/>
                    </a:cubicBezTo>
                    <a:cubicBezTo>
                      <a:pt x="5163" y="4279"/>
                      <a:pt x="5520" y="4276"/>
                      <a:pt x="5873" y="4276"/>
                    </a:cubicBezTo>
                    <a:cubicBezTo>
                      <a:pt x="6054" y="4276"/>
                      <a:pt x="6236" y="4276"/>
                      <a:pt x="6417" y="4279"/>
                    </a:cubicBezTo>
                    <a:cubicBezTo>
                      <a:pt x="6417" y="4269"/>
                      <a:pt x="6417" y="4262"/>
                      <a:pt x="6421" y="4255"/>
                    </a:cubicBezTo>
                    <a:cubicBezTo>
                      <a:pt x="6493" y="3838"/>
                      <a:pt x="6842" y="3522"/>
                      <a:pt x="7267" y="3522"/>
                    </a:cubicBezTo>
                    <a:lnTo>
                      <a:pt x="7335" y="3522"/>
                    </a:lnTo>
                    <a:cubicBezTo>
                      <a:pt x="7356" y="3522"/>
                      <a:pt x="7376" y="3522"/>
                      <a:pt x="7400" y="3525"/>
                    </a:cubicBezTo>
                    <a:cubicBezTo>
                      <a:pt x="7383" y="3365"/>
                      <a:pt x="7367" y="3204"/>
                      <a:pt x="7349" y="3043"/>
                    </a:cubicBezTo>
                    <a:cubicBezTo>
                      <a:pt x="7243" y="2203"/>
                      <a:pt x="7075" y="1560"/>
                      <a:pt x="6825" y="1015"/>
                    </a:cubicBezTo>
                    <a:cubicBezTo>
                      <a:pt x="6688" y="714"/>
                      <a:pt x="6472" y="344"/>
                      <a:pt x="6160" y="11"/>
                    </a:cubicBezTo>
                    <a:close/>
                  </a:path>
                </a:pathLst>
              </a:custGeom>
              <a:solidFill>
                <a:srgbClr val="FFD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70;p19"/>
              <p:cNvSpPr/>
              <p:nvPr/>
            </p:nvSpPr>
            <p:spPr>
              <a:xfrm>
                <a:off x="1426175" y="1021034"/>
                <a:ext cx="897298" cy="347341"/>
              </a:xfrm>
              <a:custGeom>
                <a:avLst/>
                <a:gdLst/>
                <a:ahLst/>
                <a:cxnLst/>
                <a:rect l="l" t="t" r="r" b="b"/>
                <a:pathLst>
                  <a:path w="17763" h="6876" extrusionOk="0">
                    <a:moveTo>
                      <a:pt x="15005" y="18"/>
                    </a:moveTo>
                    <a:lnTo>
                      <a:pt x="15005" y="18"/>
                    </a:lnTo>
                    <a:cubicBezTo>
                      <a:pt x="15196" y="1220"/>
                      <a:pt x="15426" y="2553"/>
                      <a:pt x="15683" y="3765"/>
                    </a:cubicBezTo>
                    <a:cubicBezTo>
                      <a:pt x="15971" y="4602"/>
                      <a:pt x="16290" y="5420"/>
                      <a:pt x="16570" y="6266"/>
                    </a:cubicBezTo>
                    <a:cubicBezTo>
                      <a:pt x="16817" y="6112"/>
                      <a:pt x="17046" y="5938"/>
                      <a:pt x="17262" y="5745"/>
                    </a:cubicBezTo>
                    <a:cubicBezTo>
                      <a:pt x="17468" y="5002"/>
                      <a:pt x="17670" y="4064"/>
                      <a:pt x="17721" y="3098"/>
                    </a:cubicBezTo>
                    <a:cubicBezTo>
                      <a:pt x="17762" y="2378"/>
                      <a:pt x="17673" y="1457"/>
                      <a:pt x="17512" y="518"/>
                    </a:cubicBezTo>
                    <a:lnTo>
                      <a:pt x="17221" y="432"/>
                    </a:lnTo>
                    <a:cubicBezTo>
                      <a:pt x="16522" y="230"/>
                      <a:pt x="15810" y="100"/>
                      <a:pt x="15093" y="39"/>
                    </a:cubicBezTo>
                    <a:cubicBezTo>
                      <a:pt x="15070" y="31"/>
                      <a:pt x="15043" y="25"/>
                      <a:pt x="15005" y="18"/>
                    </a:cubicBezTo>
                    <a:close/>
                    <a:moveTo>
                      <a:pt x="16249" y="6009"/>
                    </a:moveTo>
                    <a:lnTo>
                      <a:pt x="16249" y="6009"/>
                    </a:lnTo>
                    <a:cubicBezTo>
                      <a:pt x="16290" y="6140"/>
                      <a:pt x="16331" y="6266"/>
                      <a:pt x="16372" y="6386"/>
                    </a:cubicBezTo>
                    <a:cubicBezTo>
                      <a:pt x="16393" y="6376"/>
                      <a:pt x="16413" y="6366"/>
                      <a:pt x="16434" y="6352"/>
                    </a:cubicBezTo>
                    <a:cubicBezTo>
                      <a:pt x="16368" y="6238"/>
                      <a:pt x="16306" y="6126"/>
                      <a:pt x="16249" y="6009"/>
                    </a:cubicBezTo>
                    <a:close/>
                    <a:moveTo>
                      <a:pt x="3439" y="1"/>
                    </a:moveTo>
                    <a:cubicBezTo>
                      <a:pt x="3378" y="1"/>
                      <a:pt x="3320" y="4"/>
                      <a:pt x="3169" y="11"/>
                    </a:cubicBezTo>
                    <a:cubicBezTo>
                      <a:pt x="2885" y="11"/>
                      <a:pt x="2381" y="39"/>
                      <a:pt x="2381" y="39"/>
                    </a:cubicBezTo>
                    <a:cubicBezTo>
                      <a:pt x="1655" y="97"/>
                      <a:pt x="932" y="227"/>
                      <a:pt x="223" y="432"/>
                    </a:cubicBezTo>
                    <a:lnTo>
                      <a:pt x="124" y="463"/>
                    </a:lnTo>
                    <a:cubicBezTo>
                      <a:pt x="93" y="470"/>
                      <a:pt x="62" y="480"/>
                      <a:pt x="32" y="491"/>
                    </a:cubicBezTo>
                    <a:cubicBezTo>
                      <a:pt x="11" y="693"/>
                      <a:pt x="0" y="891"/>
                      <a:pt x="0" y="1097"/>
                    </a:cubicBezTo>
                    <a:cubicBezTo>
                      <a:pt x="0" y="2546"/>
                      <a:pt x="79" y="5293"/>
                      <a:pt x="432" y="6194"/>
                    </a:cubicBezTo>
                    <a:cubicBezTo>
                      <a:pt x="473" y="6297"/>
                      <a:pt x="518" y="6396"/>
                      <a:pt x="562" y="6496"/>
                    </a:cubicBezTo>
                    <a:cubicBezTo>
                      <a:pt x="833" y="6650"/>
                      <a:pt x="1121" y="6780"/>
                      <a:pt x="1422" y="6876"/>
                    </a:cubicBezTo>
                    <a:cubicBezTo>
                      <a:pt x="1463" y="5677"/>
                      <a:pt x="1532" y="3522"/>
                      <a:pt x="1532" y="2508"/>
                    </a:cubicBezTo>
                    <a:cubicBezTo>
                      <a:pt x="1532" y="2508"/>
                      <a:pt x="2149" y="1614"/>
                      <a:pt x="3248" y="532"/>
                    </a:cubicBezTo>
                    <a:cubicBezTo>
                      <a:pt x="3169" y="398"/>
                      <a:pt x="3176" y="213"/>
                      <a:pt x="3344" y="107"/>
                    </a:cubicBezTo>
                    <a:cubicBezTo>
                      <a:pt x="3406" y="72"/>
                      <a:pt x="3467" y="35"/>
                      <a:pt x="3529" y="4"/>
                    </a:cubicBezTo>
                    <a:cubicBezTo>
                      <a:pt x="3495" y="1"/>
                      <a:pt x="3467" y="1"/>
                      <a:pt x="3439"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71;p19"/>
              <p:cNvSpPr/>
              <p:nvPr/>
            </p:nvSpPr>
            <p:spPr>
              <a:xfrm>
                <a:off x="2163911" y="1021539"/>
                <a:ext cx="99363" cy="320366"/>
              </a:xfrm>
              <a:custGeom>
                <a:avLst/>
                <a:gdLst/>
                <a:ahLst/>
                <a:cxnLst/>
                <a:rect l="l" t="t" r="r" b="b"/>
                <a:pathLst>
                  <a:path w="1967" h="6342" extrusionOk="0">
                    <a:moveTo>
                      <a:pt x="0" y="1"/>
                    </a:moveTo>
                    <a:cubicBezTo>
                      <a:pt x="65" y="470"/>
                      <a:pt x="144" y="936"/>
                      <a:pt x="233" y="1395"/>
                    </a:cubicBezTo>
                    <a:cubicBezTo>
                      <a:pt x="322" y="1851"/>
                      <a:pt x="421" y="2320"/>
                      <a:pt x="531" y="2793"/>
                    </a:cubicBezTo>
                    <a:cubicBezTo>
                      <a:pt x="613" y="2837"/>
                      <a:pt x="692" y="2882"/>
                      <a:pt x="771" y="2930"/>
                    </a:cubicBezTo>
                    <a:cubicBezTo>
                      <a:pt x="788" y="2944"/>
                      <a:pt x="805" y="2954"/>
                      <a:pt x="822" y="2968"/>
                    </a:cubicBezTo>
                    <a:cubicBezTo>
                      <a:pt x="674" y="2498"/>
                      <a:pt x="545" y="2019"/>
                      <a:pt x="442" y="1526"/>
                    </a:cubicBezTo>
                    <a:cubicBezTo>
                      <a:pt x="336" y="1015"/>
                      <a:pt x="254" y="508"/>
                      <a:pt x="192" y="1"/>
                    </a:cubicBezTo>
                    <a:close/>
                    <a:moveTo>
                      <a:pt x="908" y="3245"/>
                    </a:moveTo>
                    <a:cubicBezTo>
                      <a:pt x="887" y="3355"/>
                      <a:pt x="812" y="3450"/>
                      <a:pt x="712" y="3492"/>
                    </a:cubicBezTo>
                    <a:cubicBezTo>
                      <a:pt x="949" y="4358"/>
                      <a:pt x="1247" y="5218"/>
                      <a:pt x="1645" y="5999"/>
                    </a:cubicBezTo>
                    <a:cubicBezTo>
                      <a:pt x="1702" y="6116"/>
                      <a:pt x="1764" y="6228"/>
                      <a:pt x="1830" y="6342"/>
                    </a:cubicBezTo>
                    <a:cubicBezTo>
                      <a:pt x="1877" y="6315"/>
                      <a:pt x="1922" y="6287"/>
                      <a:pt x="1966" y="6256"/>
                    </a:cubicBezTo>
                    <a:cubicBezTo>
                      <a:pt x="1686" y="5410"/>
                      <a:pt x="1367" y="4592"/>
                      <a:pt x="1079" y="3755"/>
                    </a:cubicBezTo>
                    <a:cubicBezTo>
                      <a:pt x="1021" y="3588"/>
                      <a:pt x="962" y="3417"/>
                      <a:pt x="908" y="3245"/>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172;p19"/>
              <p:cNvSpPr/>
              <p:nvPr/>
            </p:nvSpPr>
            <p:spPr>
              <a:xfrm>
                <a:off x="1542614" y="1045989"/>
                <a:ext cx="81430" cy="85875"/>
              </a:xfrm>
              <a:custGeom>
                <a:avLst/>
                <a:gdLst/>
                <a:ahLst/>
                <a:cxnLst/>
                <a:rect l="l" t="t" r="r" b="b"/>
                <a:pathLst>
                  <a:path w="1612" h="1700" extrusionOk="0">
                    <a:moveTo>
                      <a:pt x="1611" y="0"/>
                    </a:moveTo>
                    <a:lnTo>
                      <a:pt x="1611" y="0"/>
                    </a:lnTo>
                    <a:cubicBezTo>
                      <a:pt x="1522" y="41"/>
                      <a:pt x="1433" y="89"/>
                      <a:pt x="1347" y="144"/>
                    </a:cubicBezTo>
                    <a:cubicBezTo>
                      <a:pt x="1296" y="174"/>
                      <a:pt x="1241" y="188"/>
                      <a:pt x="1193" y="188"/>
                    </a:cubicBezTo>
                    <a:cubicBezTo>
                      <a:pt x="1155" y="188"/>
                      <a:pt x="1121" y="182"/>
                      <a:pt x="1087" y="168"/>
                    </a:cubicBezTo>
                    <a:cubicBezTo>
                      <a:pt x="690" y="627"/>
                      <a:pt x="330" y="1120"/>
                      <a:pt x="21" y="1638"/>
                    </a:cubicBezTo>
                    <a:cubicBezTo>
                      <a:pt x="1" y="1665"/>
                      <a:pt x="29" y="1699"/>
                      <a:pt x="56" y="1699"/>
                    </a:cubicBezTo>
                    <a:cubicBezTo>
                      <a:pt x="66" y="1699"/>
                      <a:pt x="76" y="1695"/>
                      <a:pt x="83" y="1686"/>
                    </a:cubicBezTo>
                    <a:cubicBezTo>
                      <a:pt x="580" y="1096"/>
                      <a:pt x="1084" y="531"/>
                      <a:pt x="1611" y="0"/>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73;p19"/>
              <p:cNvSpPr/>
              <p:nvPr/>
            </p:nvSpPr>
            <p:spPr>
              <a:xfrm>
                <a:off x="2059191" y="1021034"/>
                <a:ext cx="109971" cy="34502"/>
              </a:xfrm>
              <a:custGeom>
                <a:avLst/>
                <a:gdLst/>
                <a:ahLst/>
                <a:cxnLst/>
                <a:rect l="l" t="t" r="r" b="b"/>
                <a:pathLst>
                  <a:path w="2177" h="683" extrusionOk="0">
                    <a:moveTo>
                      <a:pt x="1648" y="1"/>
                    </a:moveTo>
                    <a:cubicBezTo>
                      <a:pt x="1501" y="1"/>
                      <a:pt x="1354" y="4"/>
                      <a:pt x="1206" y="11"/>
                    </a:cubicBezTo>
                    <a:lnTo>
                      <a:pt x="1" y="11"/>
                    </a:lnTo>
                    <a:cubicBezTo>
                      <a:pt x="38" y="118"/>
                      <a:pt x="131" y="203"/>
                      <a:pt x="271" y="213"/>
                    </a:cubicBezTo>
                    <a:cubicBezTo>
                      <a:pt x="744" y="244"/>
                      <a:pt x="1179" y="391"/>
                      <a:pt x="1583" y="638"/>
                    </a:cubicBezTo>
                    <a:cubicBezTo>
                      <a:pt x="1638" y="668"/>
                      <a:pt x="1689" y="682"/>
                      <a:pt x="1740" y="682"/>
                    </a:cubicBezTo>
                    <a:cubicBezTo>
                      <a:pt x="2001" y="682"/>
                      <a:pt x="2176" y="282"/>
                      <a:pt x="1892" y="107"/>
                    </a:cubicBezTo>
                    <a:cubicBezTo>
                      <a:pt x="1830" y="69"/>
                      <a:pt x="1768" y="35"/>
                      <a:pt x="1703"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174;p19"/>
              <p:cNvSpPr/>
              <p:nvPr/>
            </p:nvSpPr>
            <p:spPr>
              <a:xfrm>
                <a:off x="1586210" y="1021236"/>
                <a:ext cx="104617" cy="34300"/>
              </a:xfrm>
              <a:custGeom>
                <a:avLst/>
                <a:gdLst/>
                <a:ahLst/>
                <a:cxnLst/>
                <a:rect l="l" t="t" r="r" b="b"/>
                <a:pathLst>
                  <a:path w="2071" h="679" extrusionOk="0">
                    <a:moveTo>
                      <a:pt x="361" y="0"/>
                    </a:moveTo>
                    <a:cubicBezTo>
                      <a:pt x="299" y="31"/>
                      <a:pt x="238" y="68"/>
                      <a:pt x="176" y="103"/>
                    </a:cubicBezTo>
                    <a:cubicBezTo>
                      <a:pt x="8" y="209"/>
                      <a:pt x="1" y="394"/>
                      <a:pt x="80" y="528"/>
                    </a:cubicBezTo>
                    <a:cubicBezTo>
                      <a:pt x="114" y="582"/>
                      <a:pt x="165" y="631"/>
                      <a:pt x="224" y="658"/>
                    </a:cubicBezTo>
                    <a:cubicBezTo>
                      <a:pt x="258" y="672"/>
                      <a:pt x="292" y="678"/>
                      <a:pt x="330" y="678"/>
                    </a:cubicBezTo>
                    <a:cubicBezTo>
                      <a:pt x="378" y="678"/>
                      <a:pt x="433" y="664"/>
                      <a:pt x="484" y="634"/>
                    </a:cubicBezTo>
                    <a:cubicBezTo>
                      <a:pt x="570" y="579"/>
                      <a:pt x="659" y="531"/>
                      <a:pt x="748" y="490"/>
                    </a:cubicBezTo>
                    <a:cubicBezTo>
                      <a:pt x="1077" y="329"/>
                      <a:pt x="1427" y="233"/>
                      <a:pt x="1797" y="209"/>
                    </a:cubicBezTo>
                    <a:cubicBezTo>
                      <a:pt x="1940" y="199"/>
                      <a:pt x="2029" y="114"/>
                      <a:pt x="2070" y="7"/>
                    </a:cubicBezTo>
                    <a:lnTo>
                      <a:pt x="539" y="7"/>
                    </a:lnTo>
                    <a:cubicBezTo>
                      <a:pt x="456" y="3"/>
                      <a:pt x="402" y="0"/>
                      <a:pt x="361" y="0"/>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175;p19"/>
              <p:cNvSpPr/>
              <p:nvPr/>
            </p:nvSpPr>
            <p:spPr>
              <a:xfrm>
                <a:off x="1527055" y="1237041"/>
                <a:ext cx="706957" cy="141745"/>
              </a:xfrm>
              <a:custGeom>
                <a:avLst/>
                <a:gdLst/>
                <a:ahLst/>
                <a:cxnLst/>
                <a:rect l="l" t="t" r="r" b="b"/>
                <a:pathLst>
                  <a:path w="13995" h="2806" extrusionOk="0">
                    <a:moveTo>
                      <a:pt x="5297" y="0"/>
                    </a:moveTo>
                    <a:cubicBezTo>
                      <a:pt x="4944" y="0"/>
                      <a:pt x="4587" y="3"/>
                      <a:pt x="4235" y="24"/>
                    </a:cubicBezTo>
                    <a:cubicBezTo>
                      <a:pt x="3954" y="418"/>
                      <a:pt x="3430" y="774"/>
                      <a:pt x="2783" y="774"/>
                    </a:cubicBezTo>
                    <a:lnTo>
                      <a:pt x="2751" y="774"/>
                    </a:lnTo>
                    <a:cubicBezTo>
                      <a:pt x="2385" y="767"/>
                      <a:pt x="2056" y="585"/>
                      <a:pt x="1806" y="335"/>
                    </a:cubicBezTo>
                    <a:cubicBezTo>
                      <a:pt x="1230" y="466"/>
                      <a:pt x="679" y="685"/>
                      <a:pt x="296" y="1124"/>
                    </a:cubicBezTo>
                    <a:cubicBezTo>
                      <a:pt x="14" y="1449"/>
                      <a:pt x="0" y="1973"/>
                      <a:pt x="296" y="2295"/>
                    </a:cubicBezTo>
                    <a:cubicBezTo>
                      <a:pt x="508" y="2528"/>
                      <a:pt x="761" y="2689"/>
                      <a:pt x="1031" y="2805"/>
                    </a:cubicBezTo>
                    <a:lnTo>
                      <a:pt x="1693" y="2805"/>
                    </a:lnTo>
                    <a:cubicBezTo>
                      <a:pt x="3762" y="2805"/>
                      <a:pt x="5482" y="1962"/>
                      <a:pt x="5841" y="3"/>
                    </a:cubicBezTo>
                    <a:cubicBezTo>
                      <a:pt x="5660" y="0"/>
                      <a:pt x="5478" y="0"/>
                      <a:pt x="5297" y="0"/>
                    </a:cubicBezTo>
                    <a:close/>
                    <a:moveTo>
                      <a:pt x="7613" y="21"/>
                    </a:moveTo>
                    <a:lnTo>
                      <a:pt x="7613" y="21"/>
                    </a:lnTo>
                    <a:cubicBezTo>
                      <a:pt x="7975" y="1970"/>
                      <a:pt x="9692" y="2805"/>
                      <a:pt x="11754" y="2805"/>
                    </a:cubicBezTo>
                    <a:cubicBezTo>
                      <a:pt x="12408" y="2805"/>
                      <a:pt x="13035" y="2689"/>
                      <a:pt x="13614" y="2470"/>
                    </a:cubicBezTo>
                    <a:cubicBezTo>
                      <a:pt x="13994" y="1699"/>
                      <a:pt x="13857" y="678"/>
                      <a:pt x="12829" y="455"/>
                    </a:cubicBezTo>
                    <a:cubicBezTo>
                      <a:pt x="12514" y="391"/>
                      <a:pt x="12196" y="332"/>
                      <a:pt x="11877" y="284"/>
                    </a:cubicBezTo>
                    <a:cubicBezTo>
                      <a:pt x="11624" y="562"/>
                      <a:pt x="11278" y="767"/>
                      <a:pt x="10884" y="774"/>
                    </a:cubicBezTo>
                    <a:lnTo>
                      <a:pt x="10853" y="774"/>
                    </a:lnTo>
                    <a:cubicBezTo>
                      <a:pt x="10230" y="774"/>
                      <a:pt x="9719" y="446"/>
                      <a:pt x="9431" y="65"/>
                    </a:cubicBezTo>
                    <a:cubicBezTo>
                      <a:pt x="8825" y="38"/>
                      <a:pt x="8219" y="27"/>
                      <a:pt x="7613" y="21"/>
                    </a:cubicBezTo>
                    <a:close/>
                  </a:path>
                </a:pathLst>
              </a:custGeom>
              <a:solidFill>
                <a:srgbClr val="F9C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176;p19"/>
              <p:cNvSpPr/>
              <p:nvPr/>
            </p:nvSpPr>
            <p:spPr>
              <a:xfrm>
                <a:off x="1809137" y="1021539"/>
                <a:ext cx="73247" cy="179682"/>
              </a:xfrm>
              <a:custGeom>
                <a:avLst/>
                <a:gdLst/>
                <a:ahLst/>
                <a:cxnLst/>
                <a:rect l="l" t="t" r="r" b="b"/>
                <a:pathLst>
                  <a:path w="1450" h="3557" extrusionOk="0">
                    <a:moveTo>
                      <a:pt x="0" y="1"/>
                    </a:moveTo>
                    <a:cubicBezTo>
                      <a:pt x="312" y="334"/>
                      <a:pt x="528" y="704"/>
                      <a:pt x="665" y="1005"/>
                    </a:cubicBezTo>
                    <a:cubicBezTo>
                      <a:pt x="915" y="1550"/>
                      <a:pt x="1083" y="2193"/>
                      <a:pt x="1189" y="3033"/>
                    </a:cubicBezTo>
                    <a:cubicBezTo>
                      <a:pt x="1207" y="3194"/>
                      <a:pt x="1223" y="3355"/>
                      <a:pt x="1240" y="3515"/>
                    </a:cubicBezTo>
                    <a:cubicBezTo>
                      <a:pt x="1313" y="3519"/>
                      <a:pt x="1381" y="3536"/>
                      <a:pt x="1449" y="3556"/>
                    </a:cubicBezTo>
                    <a:cubicBezTo>
                      <a:pt x="1433" y="3372"/>
                      <a:pt x="1412" y="3191"/>
                      <a:pt x="1392" y="3009"/>
                    </a:cubicBezTo>
                    <a:cubicBezTo>
                      <a:pt x="1323" y="2467"/>
                      <a:pt x="1193" y="1659"/>
                      <a:pt x="850" y="919"/>
                    </a:cubicBezTo>
                    <a:cubicBezTo>
                      <a:pt x="723" y="645"/>
                      <a:pt x="538" y="313"/>
                      <a:pt x="271"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177;p19"/>
              <p:cNvSpPr/>
              <p:nvPr/>
            </p:nvSpPr>
            <p:spPr>
              <a:xfrm>
                <a:off x="1592827" y="1164146"/>
                <a:ext cx="156142" cy="112042"/>
              </a:xfrm>
              <a:custGeom>
                <a:avLst/>
                <a:gdLst/>
                <a:ahLst/>
                <a:cxnLst/>
                <a:rect l="l" t="t" r="r" b="b"/>
                <a:pathLst>
                  <a:path w="3091" h="2218" extrusionOk="0">
                    <a:moveTo>
                      <a:pt x="1182" y="1"/>
                    </a:moveTo>
                    <a:cubicBezTo>
                      <a:pt x="843" y="8"/>
                      <a:pt x="490" y="83"/>
                      <a:pt x="154" y="203"/>
                    </a:cubicBezTo>
                    <a:cubicBezTo>
                      <a:pt x="66" y="364"/>
                      <a:pt x="17" y="535"/>
                      <a:pt x="11" y="703"/>
                    </a:cubicBezTo>
                    <a:cubicBezTo>
                      <a:pt x="1" y="1035"/>
                      <a:pt x="192" y="1460"/>
                      <a:pt x="504" y="1778"/>
                    </a:cubicBezTo>
                    <a:cubicBezTo>
                      <a:pt x="754" y="2028"/>
                      <a:pt x="1083" y="2210"/>
                      <a:pt x="1449" y="2217"/>
                    </a:cubicBezTo>
                    <a:lnTo>
                      <a:pt x="1481" y="2217"/>
                    </a:lnTo>
                    <a:cubicBezTo>
                      <a:pt x="2128" y="2217"/>
                      <a:pt x="2652" y="1861"/>
                      <a:pt x="2933" y="1467"/>
                    </a:cubicBezTo>
                    <a:cubicBezTo>
                      <a:pt x="2997" y="1375"/>
                      <a:pt x="3049" y="1282"/>
                      <a:pt x="3090" y="1190"/>
                    </a:cubicBezTo>
                    <a:cubicBezTo>
                      <a:pt x="3022" y="1173"/>
                      <a:pt x="2964" y="1124"/>
                      <a:pt x="2923" y="1042"/>
                    </a:cubicBezTo>
                    <a:cubicBezTo>
                      <a:pt x="2803" y="792"/>
                      <a:pt x="2652" y="590"/>
                      <a:pt x="2480" y="439"/>
                    </a:cubicBezTo>
                    <a:lnTo>
                      <a:pt x="2480" y="439"/>
                    </a:lnTo>
                    <a:cubicBezTo>
                      <a:pt x="2563" y="621"/>
                      <a:pt x="2586" y="830"/>
                      <a:pt x="2532" y="1039"/>
                    </a:cubicBezTo>
                    <a:cubicBezTo>
                      <a:pt x="2429" y="1464"/>
                      <a:pt x="2049" y="1745"/>
                      <a:pt x="1631" y="1745"/>
                    </a:cubicBezTo>
                    <a:cubicBezTo>
                      <a:pt x="1555" y="1745"/>
                      <a:pt x="1481" y="1737"/>
                      <a:pt x="1405" y="1717"/>
                    </a:cubicBezTo>
                    <a:cubicBezTo>
                      <a:pt x="908" y="1593"/>
                      <a:pt x="603" y="1087"/>
                      <a:pt x="727" y="590"/>
                    </a:cubicBezTo>
                    <a:cubicBezTo>
                      <a:pt x="795" y="327"/>
                      <a:pt x="963" y="121"/>
                      <a:pt x="1182" y="1"/>
                    </a:cubicBezTo>
                    <a:close/>
                  </a:path>
                </a:pathLst>
              </a:custGeom>
              <a:solidFill>
                <a:srgbClr val="FFFD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78;p19"/>
              <p:cNvSpPr/>
              <p:nvPr/>
            </p:nvSpPr>
            <p:spPr>
              <a:xfrm>
                <a:off x="1623289" y="1163994"/>
                <a:ext cx="100222" cy="88300"/>
              </a:xfrm>
              <a:custGeom>
                <a:avLst/>
                <a:gdLst/>
                <a:ahLst/>
                <a:cxnLst/>
                <a:rect l="l" t="t" r="r" b="b"/>
                <a:pathLst>
                  <a:path w="1984" h="1748" extrusionOk="0">
                    <a:moveTo>
                      <a:pt x="641" y="1"/>
                    </a:moveTo>
                    <a:cubicBezTo>
                      <a:pt x="620" y="1"/>
                      <a:pt x="600" y="1"/>
                      <a:pt x="579" y="4"/>
                    </a:cubicBezTo>
                    <a:cubicBezTo>
                      <a:pt x="360" y="124"/>
                      <a:pt x="192" y="330"/>
                      <a:pt x="124" y="593"/>
                    </a:cubicBezTo>
                    <a:cubicBezTo>
                      <a:pt x="0" y="1090"/>
                      <a:pt x="305" y="1596"/>
                      <a:pt x="802" y="1720"/>
                    </a:cubicBezTo>
                    <a:cubicBezTo>
                      <a:pt x="878" y="1740"/>
                      <a:pt x="952" y="1748"/>
                      <a:pt x="1028" y="1748"/>
                    </a:cubicBezTo>
                    <a:cubicBezTo>
                      <a:pt x="1446" y="1748"/>
                      <a:pt x="1826" y="1467"/>
                      <a:pt x="1929" y="1042"/>
                    </a:cubicBezTo>
                    <a:cubicBezTo>
                      <a:pt x="1983" y="833"/>
                      <a:pt x="1960" y="624"/>
                      <a:pt x="1877" y="442"/>
                    </a:cubicBezTo>
                    <a:cubicBezTo>
                      <a:pt x="1531" y="127"/>
                      <a:pt x="1100" y="1"/>
                      <a:pt x="641"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179;p19"/>
              <p:cNvSpPr/>
              <p:nvPr/>
            </p:nvSpPr>
            <p:spPr>
              <a:xfrm>
                <a:off x="1525995" y="1133887"/>
                <a:ext cx="247018" cy="90876"/>
              </a:xfrm>
              <a:custGeom>
                <a:avLst/>
                <a:gdLst/>
                <a:ahLst/>
                <a:cxnLst/>
                <a:rect l="l" t="t" r="r" b="b"/>
                <a:pathLst>
                  <a:path w="4890" h="1799" extrusionOk="0">
                    <a:moveTo>
                      <a:pt x="2578" y="1"/>
                    </a:moveTo>
                    <a:cubicBezTo>
                      <a:pt x="1786" y="1"/>
                      <a:pt x="950" y="288"/>
                      <a:pt x="279" y="706"/>
                    </a:cubicBezTo>
                    <a:cubicBezTo>
                      <a:pt x="1" y="884"/>
                      <a:pt x="173" y="1285"/>
                      <a:pt x="433" y="1285"/>
                    </a:cubicBezTo>
                    <a:cubicBezTo>
                      <a:pt x="481" y="1285"/>
                      <a:pt x="535" y="1268"/>
                      <a:pt x="587" y="1237"/>
                    </a:cubicBezTo>
                    <a:cubicBezTo>
                      <a:pt x="858" y="1065"/>
                      <a:pt x="1163" y="915"/>
                      <a:pt x="1477" y="802"/>
                    </a:cubicBezTo>
                    <a:cubicBezTo>
                      <a:pt x="1813" y="682"/>
                      <a:pt x="2166" y="607"/>
                      <a:pt x="2505" y="600"/>
                    </a:cubicBezTo>
                    <a:cubicBezTo>
                      <a:pt x="2526" y="597"/>
                      <a:pt x="2546" y="597"/>
                      <a:pt x="2567" y="597"/>
                    </a:cubicBezTo>
                    <a:cubicBezTo>
                      <a:pt x="3026" y="597"/>
                      <a:pt x="3457" y="723"/>
                      <a:pt x="3803" y="1038"/>
                    </a:cubicBezTo>
                    <a:cubicBezTo>
                      <a:pt x="3975" y="1189"/>
                      <a:pt x="4126" y="1391"/>
                      <a:pt x="4246" y="1641"/>
                    </a:cubicBezTo>
                    <a:cubicBezTo>
                      <a:pt x="4287" y="1723"/>
                      <a:pt x="4345" y="1772"/>
                      <a:pt x="4413" y="1789"/>
                    </a:cubicBezTo>
                    <a:cubicBezTo>
                      <a:pt x="4434" y="1795"/>
                      <a:pt x="4454" y="1799"/>
                      <a:pt x="4478" y="1799"/>
                    </a:cubicBezTo>
                    <a:cubicBezTo>
                      <a:pt x="4677" y="1799"/>
                      <a:pt x="4889" y="1576"/>
                      <a:pt x="4773" y="1332"/>
                    </a:cubicBezTo>
                    <a:cubicBezTo>
                      <a:pt x="4307" y="371"/>
                      <a:pt x="3471" y="1"/>
                      <a:pt x="2578"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80;p19"/>
              <p:cNvSpPr/>
              <p:nvPr/>
            </p:nvSpPr>
            <p:spPr>
              <a:xfrm>
                <a:off x="1994127" y="1164146"/>
                <a:ext cx="155940" cy="112042"/>
              </a:xfrm>
              <a:custGeom>
                <a:avLst/>
                <a:gdLst/>
                <a:ahLst/>
                <a:cxnLst/>
                <a:rect l="l" t="t" r="r" b="b"/>
                <a:pathLst>
                  <a:path w="3087" h="2218" extrusionOk="0">
                    <a:moveTo>
                      <a:pt x="1844" y="1"/>
                    </a:moveTo>
                    <a:cubicBezTo>
                      <a:pt x="2094" y="114"/>
                      <a:pt x="2288" y="336"/>
                      <a:pt x="2361" y="624"/>
                    </a:cubicBezTo>
                    <a:cubicBezTo>
                      <a:pt x="2487" y="1121"/>
                      <a:pt x="2182" y="1628"/>
                      <a:pt x="1686" y="1751"/>
                    </a:cubicBezTo>
                    <a:cubicBezTo>
                      <a:pt x="1610" y="1769"/>
                      <a:pt x="1535" y="1778"/>
                      <a:pt x="1460" y="1778"/>
                    </a:cubicBezTo>
                    <a:cubicBezTo>
                      <a:pt x="1042" y="1778"/>
                      <a:pt x="661" y="1498"/>
                      <a:pt x="559" y="1073"/>
                    </a:cubicBezTo>
                    <a:cubicBezTo>
                      <a:pt x="500" y="840"/>
                      <a:pt x="535" y="607"/>
                      <a:pt x="638" y="412"/>
                    </a:cubicBezTo>
                    <a:lnTo>
                      <a:pt x="638" y="412"/>
                    </a:lnTo>
                    <a:cubicBezTo>
                      <a:pt x="456" y="569"/>
                      <a:pt x="295" y="775"/>
                      <a:pt x="165" y="1042"/>
                    </a:cubicBezTo>
                    <a:cubicBezTo>
                      <a:pt x="124" y="1124"/>
                      <a:pt x="65" y="1173"/>
                      <a:pt x="0" y="1190"/>
                    </a:cubicBezTo>
                    <a:cubicBezTo>
                      <a:pt x="41" y="1296"/>
                      <a:pt x="106" y="1402"/>
                      <a:pt x="185" y="1508"/>
                    </a:cubicBezTo>
                    <a:cubicBezTo>
                      <a:pt x="473" y="1889"/>
                      <a:pt x="984" y="2217"/>
                      <a:pt x="1607" y="2217"/>
                    </a:cubicBezTo>
                    <a:lnTo>
                      <a:pt x="1638" y="2217"/>
                    </a:lnTo>
                    <a:cubicBezTo>
                      <a:pt x="2032" y="2210"/>
                      <a:pt x="2378" y="2005"/>
                      <a:pt x="2631" y="1727"/>
                    </a:cubicBezTo>
                    <a:cubicBezTo>
                      <a:pt x="2916" y="1419"/>
                      <a:pt x="3087" y="1018"/>
                      <a:pt x="3077" y="703"/>
                    </a:cubicBezTo>
                    <a:cubicBezTo>
                      <a:pt x="3069" y="535"/>
                      <a:pt x="3025" y="364"/>
                      <a:pt x="2936" y="206"/>
                    </a:cubicBezTo>
                    <a:cubicBezTo>
                      <a:pt x="2576" y="80"/>
                      <a:pt x="2203" y="1"/>
                      <a:pt x="1844" y="1"/>
                    </a:cubicBezTo>
                    <a:close/>
                  </a:path>
                </a:pathLst>
              </a:custGeom>
              <a:solidFill>
                <a:srgbClr val="FFFD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81;p19"/>
              <p:cNvSpPr/>
              <p:nvPr/>
            </p:nvSpPr>
            <p:spPr>
              <a:xfrm>
                <a:off x="2019385" y="1164146"/>
                <a:ext cx="100424" cy="89866"/>
              </a:xfrm>
              <a:custGeom>
                <a:avLst/>
                <a:gdLst/>
                <a:ahLst/>
                <a:cxnLst/>
                <a:rect l="l" t="t" r="r" b="b"/>
                <a:pathLst>
                  <a:path w="1988" h="1779" extrusionOk="0">
                    <a:moveTo>
                      <a:pt x="1344" y="1"/>
                    </a:moveTo>
                    <a:cubicBezTo>
                      <a:pt x="898" y="1"/>
                      <a:pt x="480" y="121"/>
                      <a:pt x="138" y="412"/>
                    </a:cubicBezTo>
                    <a:cubicBezTo>
                      <a:pt x="35" y="607"/>
                      <a:pt x="0" y="840"/>
                      <a:pt x="59" y="1073"/>
                    </a:cubicBezTo>
                    <a:cubicBezTo>
                      <a:pt x="161" y="1498"/>
                      <a:pt x="542" y="1778"/>
                      <a:pt x="960" y="1778"/>
                    </a:cubicBezTo>
                    <a:cubicBezTo>
                      <a:pt x="1035" y="1778"/>
                      <a:pt x="1110" y="1769"/>
                      <a:pt x="1186" y="1751"/>
                    </a:cubicBezTo>
                    <a:cubicBezTo>
                      <a:pt x="1682" y="1628"/>
                      <a:pt x="1987" y="1121"/>
                      <a:pt x="1861" y="624"/>
                    </a:cubicBezTo>
                    <a:cubicBezTo>
                      <a:pt x="1788" y="336"/>
                      <a:pt x="1594" y="114"/>
                      <a:pt x="1344"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182;p19"/>
              <p:cNvSpPr/>
              <p:nvPr/>
            </p:nvSpPr>
            <p:spPr>
              <a:xfrm>
                <a:off x="1969930" y="1133887"/>
                <a:ext cx="240906" cy="90876"/>
              </a:xfrm>
              <a:custGeom>
                <a:avLst/>
                <a:gdLst/>
                <a:ahLst/>
                <a:cxnLst/>
                <a:rect l="l" t="t" r="r" b="b"/>
                <a:pathLst>
                  <a:path w="4769" h="1799" extrusionOk="0">
                    <a:moveTo>
                      <a:pt x="2312" y="1"/>
                    </a:moveTo>
                    <a:cubicBezTo>
                      <a:pt x="1418" y="1"/>
                      <a:pt x="582" y="371"/>
                      <a:pt x="116" y="1332"/>
                    </a:cubicBezTo>
                    <a:cubicBezTo>
                      <a:pt x="0" y="1576"/>
                      <a:pt x="212" y="1799"/>
                      <a:pt x="411" y="1799"/>
                    </a:cubicBezTo>
                    <a:cubicBezTo>
                      <a:pt x="435" y="1799"/>
                      <a:pt x="456" y="1795"/>
                      <a:pt x="479" y="1789"/>
                    </a:cubicBezTo>
                    <a:cubicBezTo>
                      <a:pt x="544" y="1772"/>
                      <a:pt x="603" y="1723"/>
                      <a:pt x="644" y="1641"/>
                    </a:cubicBezTo>
                    <a:cubicBezTo>
                      <a:pt x="774" y="1374"/>
                      <a:pt x="935" y="1168"/>
                      <a:pt x="1117" y="1011"/>
                    </a:cubicBezTo>
                    <a:cubicBezTo>
                      <a:pt x="1459" y="720"/>
                      <a:pt x="1877" y="600"/>
                      <a:pt x="2323" y="600"/>
                    </a:cubicBezTo>
                    <a:cubicBezTo>
                      <a:pt x="2682" y="600"/>
                      <a:pt x="3055" y="679"/>
                      <a:pt x="3415" y="805"/>
                    </a:cubicBezTo>
                    <a:cubicBezTo>
                      <a:pt x="3730" y="915"/>
                      <a:pt x="4032" y="1065"/>
                      <a:pt x="4302" y="1237"/>
                    </a:cubicBezTo>
                    <a:cubicBezTo>
                      <a:pt x="4357" y="1268"/>
                      <a:pt x="4408" y="1285"/>
                      <a:pt x="4460" y="1285"/>
                    </a:cubicBezTo>
                    <a:cubicBezTo>
                      <a:pt x="4491" y="1285"/>
                      <a:pt x="4522" y="1278"/>
                      <a:pt x="4552" y="1268"/>
                    </a:cubicBezTo>
                    <a:cubicBezTo>
                      <a:pt x="4652" y="1226"/>
                      <a:pt x="4727" y="1131"/>
                      <a:pt x="4748" y="1021"/>
                    </a:cubicBezTo>
                    <a:cubicBezTo>
                      <a:pt x="4769" y="926"/>
                      <a:pt x="4745" y="823"/>
                      <a:pt x="4662" y="744"/>
                    </a:cubicBezTo>
                    <a:cubicBezTo>
                      <a:pt x="4645" y="730"/>
                      <a:pt x="4628" y="720"/>
                      <a:pt x="4611" y="706"/>
                    </a:cubicBezTo>
                    <a:cubicBezTo>
                      <a:pt x="4532" y="658"/>
                      <a:pt x="4453" y="613"/>
                      <a:pt x="4371" y="569"/>
                    </a:cubicBezTo>
                    <a:cubicBezTo>
                      <a:pt x="3747" y="227"/>
                      <a:pt x="3011" y="1"/>
                      <a:pt x="2312"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183;p19"/>
              <p:cNvSpPr/>
              <p:nvPr/>
            </p:nvSpPr>
            <p:spPr>
              <a:xfrm>
                <a:off x="2328139" y="3065773"/>
                <a:ext cx="136896" cy="700390"/>
              </a:xfrm>
              <a:custGeom>
                <a:avLst/>
                <a:gdLst/>
                <a:ahLst/>
                <a:cxnLst/>
                <a:rect l="l" t="t" r="r" b="b"/>
                <a:pathLst>
                  <a:path w="2710" h="13865" extrusionOk="0">
                    <a:moveTo>
                      <a:pt x="2607" y="1"/>
                    </a:moveTo>
                    <a:cubicBezTo>
                      <a:pt x="2552" y="4842"/>
                      <a:pt x="2418" y="12131"/>
                      <a:pt x="2278" y="12474"/>
                    </a:cubicBezTo>
                    <a:cubicBezTo>
                      <a:pt x="1918" y="12731"/>
                      <a:pt x="1182" y="13255"/>
                      <a:pt x="0" y="13772"/>
                    </a:cubicBezTo>
                    <a:lnTo>
                      <a:pt x="41" y="13865"/>
                    </a:lnTo>
                    <a:cubicBezTo>
                      <a:pt x="1240" y="13340"/>
                      <a:pt x="1986" y="12809"/>
                      <a:pt x="2343" y="12553"/>
                    </a:cubicBezTo>
                    <a:cubicBezTo>
                      <a:pt x="2552" y="12406"/>
                      <a:pt x="2675" y="2910"/>
                      <a:pt x="2710"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184;p19"/>
            <p:cNvSpPr/>
            <p:nvPr/>
          </p:nvSpPr>
          <p:spPr>
            <a:xfrm>
              <a:off x="8289475" y="1862450"/>
              <a:ext cx="88200" cy="88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85;p19"/>
            <p:cNvSpPr/>
            <p:nvPr/>
          </p:nvSpPr>
          <p:spPr>
            <a:xfrm>
              <a:off x="9005675" y="1862450"/>
              <a:ext cx="88200" cy="88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 name="Conector recto 6"/>
          <p:cNvCxnSpPr/>
          <p:nvPr/>
        </p:nvCxnSpPr>
        <p:spPr>
          <a:xfrm>
            <a:off x="108626" y="4348388"/>
            <a:ext cx="0" cy="303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108626" y="4652242"/>
            <a:ext cx="86741" cy="111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9" name="Conector recto 2368"/>
          <p:cNvCxnSpPr/>
          <p:nvPr/>
        </p:nvCxnSpPr>
        <p:spPr>
          <a:xfrm>
            <a:off x="-54630" y="4834997"/>
            <a:ext cx="305732" cy="27117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sp>
        <p:nvSpPr>
          <p:cNvPr id="2150" name="Google Shape;2150;p63"/>
          <p:cNvSpPr txBox="1">
            <a:spLocks noGrp="1"/>
          </p:cNvSpPr>
          <p:nvPr>
            <p:ph type="title"/>
          </p:nvPr>
        </p:nvSpPr>
        <p:spPr>
          <a:xfrm>
            <a:off x="656759" y="11604"/>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Metodología</a:t>
            </a:r>
            <a:endParaRPr b="1" dirty="0">
              <a:latin typeface="Calibri Light" panose="020F0302020204030204" pitchFamily="34" charset="0"/>
              <a:cs typeface="Calibri Light" panose="020F0302020204030204" pitchFamily="34" charset="0"/>
            </a:endParaRPr>
          </a:p>
        </p:txBody>
      </p:sp>
      <p:pic>
        <p:nvPicPr>
          <p:cNvPr id="5" name="Imagen 4"/>
          <p:cNvPicPr>
            <a:picLocks noChangeAspect="1"/>
          </p:cNvPicPr>
          <p:nvPr/>
        </p:nvPicPr>
        <p:blipFill rotWithShape="1">
          <a:blip r:embed="rId3"/>
          <a:srcRect t="10062"/>
          <a:stretch/>
        </p:blipFill>
        <p:spPr>
          <a:xfrm>
            <a:off x="470981" y="1092316"/>
            <a:ext cx="2243665" cy="1456317"/>
          </a:xfrm>
          <a:prstGeom prst="rect">
            <a:avLst/>
          </a:prstGeom>
        </p:spPr>
      </p:pic>
      <p:pic>
        <p:nvPicPr>
          <p:cNvPr id="12" name="Imagen 11"/>
          <p:cNvPicPr>
            <a:picLocks noChangeAspect="1"/>
          </p:cNvPicPr>
          <p:nvPr/>
        </p:nvPicPr>
        <p:blipFill rotWithShape="1">
          <a:blip r:embed="rId4"/>
          <a:srcRect l="16638"/>
          <a:stretch/>
        </p:blipFill>
        <p:spPr>
          <a:xfrm flipH="1">
            <a:off x="2771120" y="1092316"/>
            <a:ext cx="1593062" cy="1461159"/>
          </a:xfrm>
          <a:prstGeom prst="rect">
            <a:avLst/>
          </a:prstGeom>
        </p:spPr>
      </p:pic>
      <p:pic>
        <p:nvPicPr>
          <p:cNvPr id="2052" name="Picture 4" descr="UNIVERSIDAD TECNOLÓGICA EQUINOCCIAL - PDF Descargar libre"/>
          <p:cNvPicPr>
            <a:picLocks noChangeAspect="1" noChangeArrowheads="1"/>
          </p:cNvPicPr>
          <p:nvPr/>
        </p:nvPicPr>
        <p:blipFill rotWithShape="1">
          <a:blip r:embed="rId5">
            <a:extLst>
              <a:ext uri="{28A0092B-C50C-407E-A947-70E740481C1C}">
                <a14:useLocalDpi xmlns:a14="http://schemas.microsoft.com/office/drawing/2010/main" val="0"/>
              </a:ext>
            </a:extLst>
          </a:blip>
          <a:srcRect l="32253" r="-1"/>
          <a:stretch/>
        </p:blipFill>
        <p:spPr bwMode="auto">
          <a:xfrm>
            <a:off x="1875155" y="3277657"/>
            <a:ext cx="2489027" cy="14117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SCUELA SUPERIOR POLITÉCNICA DE CHIMBORAZO FACULTAD DE SALUD PÚBLICA  ESCUELA DE GASTRONOMÍA - PDF Descargar lib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8796" y="1066989"/>
            <a:ext cx="2071808" cy="146062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ucilage Cacao de l&amp;#39;Equateur - Home | Facebook"/>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t="30585" r="15421" b="7125"/>
          <a:stretch/>
        </p:blipFill>
        <p:spPr bwMode="auto">
          <a:xfrm>
            <a:off x="470981" y="3277657"/>
            <a:ext cx="1356800" cy="141170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UNIVERSIDAD TÉCNICA ESTATAL DE QUEVEDO - PDF Free Download"/>
          <p:cNvPicPr>
            <a:picLocks noChangeAspect="1" noChangeArrowheads="1"/>
          </p:cNvPicPr>
          <p:nvPr/>
        </p:nvPicPr>
        <p:blipFill rotWithShape="1">
          <a:blip r:embed="rId9">
            <a:extLst>
              <a:ext uri="{28A0092B-C50C-407E-A947-70E740481C1C}">
                <a14:useLocalDpi xmlns:a14="http://schemas.microsoft.com/office/drawing/2010/main" val="0"/>
              </a:ext>
            </a:extLst>
          </a:blip>
          <a:srcRect t="6888"/>
          <a:stretch/>
        </p:blipFill>
        <p:spPr bwMode="auto">
          <a:xfrm>
            <a:off x="5006417" y="3277657"/>
            <a:ext cx="1868946" cy="1413796"/>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1395684" y="2918898"/>
            <a:ext cx="2133918" cy="292388"/>
          </a:xfrm>
          <a:prstGeom prst="rect">
            <a:avLst/>
          </a:prstGeom>
          <a:solidFill>
            <a:schemeClr val="accent2"/>
          </a:solidFill>
          <a:ln>
            <a:noFill/>
          </a:ln>
        </p:spPr>
        <p:txBody>
          <a:bodyPr wrap="none">
            <a:spAutoFit/>
          </a:bodyPr>
          <a:lstStyle/>
          <a:p>
            <a:pPr algn="ctr"/>
            <a:r>
              <a:rPr lang="es-EC" sz="1300" dirty="0">
                <a:latin typeface="Calibri Light" panose="020F0302020204030204" pitchFamily="34" charset="0"/>
                <a:cs typeface="Calibri Light" panose="020F0302020204030204" pitchFamily="34" charset="0"/>
              </a:rPr>
              <a:t>Desinfección de las mazorcas</a:t>
            </a:r>
          </a:p>
        </p:txBody>
      </p:sp>
      <p:pic>
        <p:nvPicPr>
          <p:cNvPr id="21" name="Picture 22" descr="El cacao no es solo semillas; es néctar y es comida que salva el bosque -  Diario Voces"/>
          <p:cNvPicPr>
            <a:picLocks noChangeAspect="1" noChangeArrowheads="1"/>
          </p:cNvPicPr>
          <p:nvPr/>
        </p:nvPicPr>
        <p:blipFill rotWithShape="1">
          <a:blip r:embed="rId10">
            <a:extLst>
              <a:ext uri="{28A0092B-C50C-407E-A947-70E740481C1C}">
                <a14:useLocalDpi xmlns:a14="http://schemas.microsoft.com/office/drawing/2010/main" val="0"/>
              </a:ext>
            </a:extLst>
          </a:blip>
          <a:srcRect l="51145" r="25808"/>
          <a:stretch/>
        </p:blipFill>
        <p:spPr bwMode="auto">
          <a:xfrm>
            <a:off x="7157502" y="1071296"/>
            <a:ext cx="1533780" cy="1456317"/>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6018181" y="738286"/>
            <a:ext cx="1766830" cy="292388"/>
          </a:xfrm>
          <a:prstGeom prst="rect">
            <a:avLst/>
          </a:prstGeom>
          <a:solidFill>
            <a:schemeClr val="accent2"/>
          </a:solidFill>
          <a:ln>
            <a:noFill/>
          </a:ln>
        </p:spPr>
        <p:txBody>
          <a:bodyPr wrap="none">
            <a:spAutoFit/>
          </a:bodyPr>
          <a:lstStyle/>
          <a:p>
            <a:pPr algn="ctr"/>
            <a:r>
              <a:rPr lang="es-EC" sz="1300" dirty="0">
                <a:latin typeface="Calibri Light" panose="020F0302020204030204" pitchFamily="34" charset="0"/>
                <a:cs typeface="Calibri Light" panose="020F0302020204030204" pitchFamily="34" charset="0"/>
              </a:rPr>
              <a:t>Extracción del mucílago</a:t>
            </a:r>
          </a:p>
        </p:txBody>
      </p:sp>
      <p:pic>
        <p:nvPicPr>
          <p:cNvPr id="8" name="Imagen 7"/>
          <p:cNvPicPr>
            <a:picLocks noChangeAspect="1"/>
          </p:cNvPicPr>
          <p:nvPr/>
        </p:nvPicPr>
        <p:blipFill>
          <a:blip r:embed="rId11"/>
          <a:stretch>
            <a:fillRect/>
          </a:stretch>
        </p:blipFill>
        <p:spPr>
          <a:xfrm>
            <a:off x="7037895" y="3277657"/>
            <a:ext cx="1494232" cy="1413796"/>
          </a:xfrm>
          <a:prstGeom prst="rect">
            <a:avLst/>
          </a:prstGeom>
        </p:spPr>
      </p:pic>
      <p:sp>
        <p:nvSpPr>
          <p:cNvPr id="10" name="Rectángulo 9"/>
          <p:cNvSpPr/>
          <p:nvPr/>
        </p:nvSpPr>
        <p:spPr>
          <a:xfrm>
            <a:off x="1320344" y="738286"/>
            <a:ext cx="2284600" cy="292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C" sz="13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Obtención de la materia prima</a:t>
            </a:r>
            <a:endParaRPr lang="en-US" sz="13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26" name="Rectángulo 25"/>
          <p:cNvSpPr/>
          <p:nvPr/>
        </p:nvSpPr>
        <p:spPr>
          <a:xfrm>
            <a:off x="5532588" y="2918898"/>
            <a:ext cx="2999539" cy="292388"/>
          </a:xfrm>
          <a:prstGeom prst="rect">
            <a:avLst/>
          </a:prstGeom>
          <a:solidFill>
            <a:schemeClr val="accent2"/>
          </a:solidFill>
          <a:ln>
            <a:noFill/>
          </a:ln>
        </p:spPr>
        <p:txBody>
          <a:bodyPr wrap="square">
            <a:spAutoFit/>
          </a:bodyPr>
          <a:lstStyle/>
          <a:p>
            <a:pPr algn="ctr"/>
            <a:r>
              <a:rPr lang="es-ES" sz="1300" dirty="0">
                <a:latin typeface="Calibri Light" panose="020F0302020204030204" pitchFamily="34" charset="0"/>
                <a:cs typeface="Calibri Light" panose="020F0302020204030204" pitchFamily="34" charset="0"/>
              </a:rPr>
              <a:t>F</a:t>
            </a:r>
            <a:r>
              <a:rPr lang="es-ES" sz="1300" dirty="0" smtClean="0">
                <a:latin typeface="Calibri Light" panose="020F0302020204030204" pitchFamily="34" charset="0"/>
                <a:cs typeface="Calibri Light" panose="020F0302020204030204" pitchFamily="34" charset="0"/>
              </a:rPr>
              <a:t>ermentación del mucílago (72h)</a:t>
            </a:r>
            <a:endParaRPr lang="es-ES" sz="1300" dirty="0">
              <a:latin typeface="Calibri Light" panose="020F0302020204030204" pitchFamily="34" charset="0"/>
              <a:cs typeface="Calibri Light" panose="020F0302020204030204" pitchFamily="34" charset="0"/>
            </a:endParaRPr>
          </a:p>
        </p:txBody>
      </p:sp>
      <p:sp>
        <p:nvSpPr>
          <p:cNvPr id="30" name="Google Shape;1967;p57">
            <a:hlinkClick r:id="" action="ppaction://hlinkshowjump?jump=nextslide"/>
          </p:cNvPr>
          <p:cNvSpPr/>
          <p:nvPr/>
        </p:nvSpPr>
        <p:spPr>
          <a:xfrm rot="5400000" flipH="1">
            <a:off x="2336586" y="2606997"/>
            <a:ext cx="252114" cy="238945"/>
          </a:xfrm>
          <a:prstGeom prst="leftArrow">
            <a:avLst>
              <a:gd name="adj1" fmla="val 50000"/>
              <a:gd name="adj2" fmla="val 50000"/>
            </a:avLst>
          </a:prstGeom>
          <a:solidFill>
            <a:srgbClr val="FFAB57"/>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7;p57">
            <a:hlinkClick r:id="" action="ppaction://hlinkshowjump?jump=nextslide"/>
          </p:cNvPr>
          <p:cNvSpPr/>
          <p:nvPr/>
        </p:nvSpPr>
        <p:spPr>
          <a:xfrm rot="5400000" flipH="1">
            <a:off x="6775539" y="2612240"/>
            <a:ext cx="252114" cy="238945"/>
          </a:xfrm>
          <a:prstGeom prst="leftArrow">
            <a:avLst>
              <a:gd name="adj1" fmla="val 50000"/>
              <a:gd name="adj2" fmla="val 50000"/>
            </a:avLst>
          </a:prstGeom>
          <a:solidFill>
            <a:srgbClr val="FFAB57"/>
          </a:solid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2060"/>
                                        </p:tgtEl>
                                        <p:attrNameLst>
                                          <p:attrName>style.visibility</p:attrName>
                                        </p:attrNameLst>
                                      </p:cBhvr>
                                      <p:to>
                                        <p:strVal val="visible"/>
                                      </p:to>
                                    </p:set>
                                    <p:animEffect transition="in" filter="fade">
                                      <p:cBhvr>
                                        <p:cTn id="27" dur="500"/>
                                        <p:tgtEl>
                                          <p:spTgt spid="2060"/>
                                        </p:tgtEl>
                                      </p:cBhvr>
                                    </p:animEffect>
                                  </p:childTnLst>
                                </p:cTn>
                              </p:par>
                              <p:par>
                                <p:cTn id="28" presetID="10" presetClass="entr" presetSubtype="0"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fade">
                                      <p:cBhvr>
                                        <p:cTn id="30" dur="500"/>
                                        <p:tgtEl>
                                          <p:spTgt spid="205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2056"/>
                                        </p:tgtEl>
                                        <p:attrNameLst>
                                          <p:attrName>style.visibility</p:attrName>
                                        </p:attrNameLst>
                                      </p:cBhvr>
                                      <p:to>
                                        <p:strVal val="visible"/>
                                      </p:to>
                                    </p:set>
                                    <p:animEffect transition="in" filter="fade">
                                      <p:cBhvr>
                                        <p:cTn id="38" dur="500"/>
                                        <p:tgtEl>
                                          <p:spTgt spid="2056"/>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500" fill="hold"/>
                                        <p:tgtEl>
                                          <p:spTgt spid="35"/>
                                        </p:tgtEl>
                                        <p:attrNameLst>
                                          <p:attrName>ppt_x</p:attrName>
                                        </p:attrNameLst>
                                      </p:cBhvr>
                                      <p:tavLst>
                                        <p:tav tm="0">
                                          <p:val>
                                            <p:strVal val="#ppt_x"/>
                                          </p:val>
                                        </p:tav>
                                        <p:tav tm="100000">
                                          <p:val>
                                            <p:strVal val="#ppt_x"/>
                                          </p:val>
                                        </p:tav>
                                      </p:tavLst>
                                    </p:anim>
                                    <p:anim calcmode="lin" valueType="num">
                                      <p:cBhvr additive="base">
                                        <p:cTn id="47"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nodeType="withEffect">
                                  <p:stCondLst>
                                    <p:cond delay="0"/>
                                  </p:stCondLst>
                                  <p:childTnLst>
                                    <p:set>
                                      <p:cBhvr>
                                        <p:cTn id="54" dur="1" fill="hold">
                                          <p:stCondLst>
                                            <p:cond delay="0"/>
                                          </p:stCondLst>
                                        </p:cTn>
                                        <p:tgtEl>
                                          <p:spTgt spid="2062"/>
                                        </p:tgtEl>
                                        <p:attrNameLst>
                                          <p:attrName>style.visibility</p:attrName>
                                        </p:attrNameLst>
                                      </p:cBhvr>
                                      <p:to>
                                        <p:strVal val="visible"/>
                                      </p:to>
                                    </p:set>
                                    <p:animEffect transition="in" filter="fade">
                                      <p:cBhvr>
                                        <p:cTn id="55" dur="500"/>
                                        <p:tgtEl>
                                          <p:spTgt spid="2062"/>
                                        </p:tgtEl>
                                      </p:cBhvr>
                                    </p:animEffect>
                                  </p:childTnLst>
                                </p:cTn>
                              </p:par>
                              <p:par>
                                <p:cTn id="56" presetID="10"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26" grpId="0" animBg="1"/>
      <p:bldP spid="30"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sp>
        <p:nvSpPr>
          <p:cNvPr id="1954" name="Google Shape;1954;p57"/>
          <p:cNvSpPr txBox="1">
            <a:spLocks noGrp="1"/>
          </p:cNvSpPr>
          <p:nvPr>
            <p:ph type="title"/>
          </p:nvPr>
        </p:nvSpPr>
        <p:spPr>
          <a:xfrm>
            <a:off x="569866" y="89145"/>
            <a:ext cx="7717500" cy="3889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Metodología</a:t>
            </a:r>
            <a:endParaRPr b="1" dirty="0">
              <a:solidFill>
                <a:schemeClr val="accent4"/>
              </a:solidFill>
              <a:latin typeface="Calibri Light" panose="020F0302020204030204" pitchFamily="34" charset="0"/>
              <a:cs typeface="Calibri Light" panose="020F0302020204030204" pitchFamily="34" charset="0"/>
            </a:endParaRPr>
          </a:p>
        </p:txBody>
      </p:sp>
      <p:sp>
        <p:nvSpPr>
          <p:cNvPr id="3" name="Rectángulo 2"/>
          <p:cNvSpPr/>
          <p:nvPr/>
        </p:nvSpPr>
        <p:spPr>
          <a:xfrm>
            <a:off x="2557640" y="348824"/>
            <a:ext cx="3911648" cy="523220"/>
          </a:xfrm>
          <a:prstGeom prst="rect">
            <a:avLst/>
          </a:prstGeom>
        </p:spPr>
        <p:txBody>
          <a:bodyPr wrap="none">
            <a:spAutoFit/>
          </a:bodyPr>
          <a:lstStyle/>
          <a:p>
            <a:pPr>
              <a:lnSpc>
                <a:spcPct val="200000"/>
              </a:lnSpc>
              <a:spcAft>
                <a:spcPts val="600"/>
              </a:spcAft>
            </a:pPr>
            <a:r>
              <a:rPr lang="es-EC" b="1" dirty="0">
                <a:latin typeface="Calibri Light" panose="020F0302020204030204" pitchFamily="34" charset="0"/>
                <a:ea typeface="Times New Roman" panose="02020603050405020304" pitchFamily="18" charset="0"/>
                <a:cs typeface="Calibri Light" panose="020F0302020204030204" pitchFamily="34" charset="0"/>
              </a:rPr>
              <a:t>Siembra y Aislamiento de las bacterias acido lácticas </a:t>
            </a:r>
            <a:endParaRPr lang="en-US" b="1" dirty="0">
              <a:latin typeface="Calibri Light" panose="020F0302020204030204" pitchFamily="34" charset="0"/>
              <a:ea typeface="Times New Roman" panose="02020603050405020304" pitchFamily="18" charset="0"/>
              <a:cs typeface="Calibri Light" panose="020F0302020204030204" pitchFamily="34" charset="0"/>
            </a:endParaRPr>
          </a:p>
        </p:txBody>
      </p:sp>
      <p:pic>
        <p:nvPicPr>
          <p:cNvPr id="4" name="Imagen 3"/>
          <p:cNvPicPr>
            <a:picLocks noChangeAspect="1"/>
          </p:cNvPicPr>
          <p:nvPr/>
        </p:nvPicPr>
        <p:blipFill>
          <a:blip r:embed="rId3"/>
          <a:stretch>
            <a:fillRect/>
          </a:stretch>
        </p:blipFill>
        <p:spPr>
          <a:xfrm>
            <a:off x="449097" y="3207747"/>
            <a:ext cx="1656503" cy="1568063"/>
          </a:xfrm>
          <a:prstGeom prst="rect">
            <a:avLst/>
          </a:prstGeom>
        </p:spPr>
      </p:pic>
      <p:pic>
        <p:nvPicPr>
          <p:cNvPr id="5" name="Imagen 4"/>
          <p:cNvPicPr>
            <a:picLocks noChangeAspect="1"/>
          </p:cNvPicPr>
          <p:nvPr/>
        </p:nvPicPr>
        <p:blipFill>
          <a:blip r:embed="rId4"/>
          <a:stretch>
            <a:fillRect/>
          </a:stretch>
        </p:blipFill>
        <p:spPr>
          <a:xfrm>
            <a:off x="2155378" y="3207747"/>
            <a:ext cx="2408603" cy="1606929"/>
          </a:xfrm>
          <a:prstGeom prst="rect">
            <a:avLst/>
          </a:prstGeom>
        </p:spPr>
      </p:pic>
      <p:pic>
        <p:nvPicPr>
          <p:cNvPr id="7" name="Imagen 6"/>
          <p:cNvPicPr>
            <a:picLocks noChangeAspect="1"/>
          </p:cNvPicPr>
          <p:nvPr/>
        </p:nvPicPr>
        <p:blipFill>
          <a:blip r:embed="rId5"/>
          <a:stretch>
            <a:fillRect/>
          </a:stretch>
        </p:blipFill>
        <p:spPr>
          <a:xfrm>
            <a:off x="7138555" y="3440358"/>
            <a:ext cx="1825768" cy="1495324"/>
          </a:xfrm>
          <a:prstGeom prst="rect">
            <a:avLst/>
          </a:prstGeom>
        </p:spPr>
      </p:pic>
      <p:pic>
        <p:nvPicPr>
          <p:cNvPr id="8" name="Imagen 7"/>
          <p:cNvPicPr>
            <a:picLocks noChangeAspect="1"/>
          </p:cNvPicPr>
          <p:nvPr/>
        </p:nvPicPr>
        <p:blipFill>
          <a:blip r:embed="rId6"/>
          <a:stretch>
            <a:fillRect/>
          </a:stretch>
        </p:blipFill>
        <p:spPr>
          <a:xfrm>
            <a:off x="5170184" y="3440358"/>
            <a:ext cx="1882933" cy="1495324"/>
          </a:xfrm>
          <a:prstGeom prst="rect">
            <a:avLst/>
          </a:prstGeom>
        </p:spPr>
      </p:pic>
      <p:pic>
        <p:nvPicPr>
          <p:cNvPr id="9" name="Imagen 8"/>
          <p:cNvPicPr>
            <a:picLocks noChangeAspect="1"/>
          </p:cNvPicPr>
          <p:nvPr/>
        </p:nvPicPr>
        <p:blipFill>
          <a:blip r:embed="rId7"/>
          <a:stretch>
            <a:fillRect/>
          </a:stretch>
        </p:blipFill>
        <p:spPr>
          <a:xfrm rot="5400000">
            <a:off x="7961647" y="955263"/>
            <a:ext cx="902932" cy="1091176"/>
          </a:xfrm>
          <a:prstGeom prst="rect">
            <a:avLst/>
          </a:prstGeom>
        </p:spPr>
      </p:pic>
      <p:pic>
        <p:nvPicPr>
          <p:cNvPr id="10" name="Imagen 9"/>
          <p:cNvPicPr>
            <a:picLocks noChangeAspect="1"/>
          </p:cNvPicPr>
          <p:nvPr/>
        </p:nvPicPr>
        <p:blipFill>
          <a:blip r:embed="rId8"/>
          <a:stretch>
            <a:fillRect/>
          </a:stretch>
        </p:blipFill>
        <p:spPr>
          <a:xfrm>
            <a:off x="7873147" y="2033899"/>
            <a:ext cx="1091176" cy="950907"/>
          </a:xfrm>
          <a:prstGeom prst="rect">
            <a:avLst/>
          </a:prstGeom>
        </p:spPr>
      </p:pic>
      <p:pic>
        <p:nvPicPr>
          <p:cNvPr id="33" name="Imagen 32">
            <a:extLst>
              <a:ext uri="{FF2B5EF4-FFF2-40B4-BE49-F238E27FC236}">
                <a16:creationId xmlns:a16="http://schemas.microsoft.com/office/drawing/2014/main" id="{21B24E9E-5A88-4378-B774-F7670DD36550}"/>
              </a:ext>
            </a:extLst>
          </p:cNvPr>
          <p:cNvPicPr>
            <a:picLocks noChangeAspect="1"/>
          </p:cNvPicPr>
          <p:nvPr/>
        </p:nvPicPr>
        <p:blipFill rotWithShape="1">
          <a:blip r:embed="rId9"/>
          <a:srcRect b="37857"/>
          <a:stretch/>
        </p:blipFill>
        <p:spPr>
          <a:xfrm>
            <a:off x="323521" y="1241468"/>
            <a:ext cx="2090822" cy="1522517"/>
          </a:xfrm>
          <a:prstGeom prst="rect">
            <a:avLst/>
          </a:prstGeom>
          <a:ln>
            <a:noFill/>
          </a:ln>
          <a:effectLst/>
        </p:spPr>
      </p:pic>
      <p:pic>
        <p:nvPicPr>
          <p:cNvPr id="11" name="Imagen 10"/>
          <p:cNvPicPr>
            <a:picLocks noChangeAspect="1"/>
          </p:cNvPicPr>
          <p:nvPr/>
        </p:nvPicPr>
        <p:blipFill>
          <a:blip r:embed="rId10"/>
          <a:stretch>
            <a:fillRect/>
          </a:stretch>
        </p:blipFill>
        <p:spPr>
          <a:xfrm>
            <a:off x="2557640" y="1241468"/>
            <a:ext cx="2140428" cy="1525215"/>
          </a:xfrm>
          <a:prstGeom prst="rect">
            <a:avLst/>
          </a:prstGeom>
        </p:spPr>
      </p:pic>
      <p:pic>
        <p:nvPicPr>
          <p:cNvPr id="12" name="Imagen 11"/>
          <p:cNvPicPr>
            <a:picLocks noChangeAspect="1"/>
          </p:cNvPicPr>
          <p:nvPr/>
        </p:nvPicPr>
        <p:blipFill>
          <a:blip r:embed="rId11"/>
          <a:stretch>
            <a:fillRect/>
          </a:stretch>
        </p:blipFill>
        <p:spPr>
          <a:xfrm>
            <a:off x="5170184" y="1230533"/>
            <a:ext cx="2598208" cy="1743338"/>
          </a:xfrm>
          <a:prstGeom prst="rect">
            <a:avLst/>
          </a:prstGeom>
        </p:spPr>
      </p:pic>
      <p:sp>
        <p:nvSpPr>
          <p:cNvPr id="36" name="Rectángulo 35"/>
          <p:cNvSpPr/>
          <p:nvPr/>
        </p:nvSpPr>
        <p:spPr>
          <a:xfrm>
            <a:off x="1215736" y="882316"/>
            <a:ext cx="2732809" cy="2494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Diluciones seriadas </a:t>
            </a:r>
            <a:r>
              <a:rPr lang="es-ES" sz="1200" dirty="0" smtClean="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a:t>
            </a:r>
            <a:r>
              <a:rPr lang="es-ES" sz="1200" dirty="0">
                <a:solidFill>
                  <a:srgbClr val="000000"/>
                </a:solidFill>
                <a:latin typeface="Calibri Light" panose="020F0302020204030204" pitchFamily="34" charset="0"/>
                <a:cs typeface="Calibri Light" panose="020F0302020204030204" pitchFamily="34" charset="0"/>
              </a:rPr>
              <a:t>10</a:t>
            </a:r>
            <a:r>
              <a:rPr lang="es-EC" sz="1200" baseline="30000" dirty="0">
                <a:solidFill>
                  <a:srgbClr val="000000"/>
                </a:solidFill>
                <a:latin typeface="Calibri Light" panose="020F0302020204030204" pitchFamily="34" charset="0"/>
                <a:ea typeface="Arial" panose="020B0604020202020204" pitchFamily="34" charset="0"/>
                <a:cs typeface="Calibri Light" panose="020F0302020204030204" pitchFamily="34" charset="0"/>
              </a:rPr>
              <a:t>-6</a:t>
            </a:r>
            <a:r>
              <a:rPr lang="es-ES" sz="1200" dirty="0">
                <a:solidFill>
                  <a:srgbClr val="000000"/>
                </a:solidFill>
                <a:latin typeface="Calibri Light" panose="020F0302020204030204" pitchFamily="34" charset="0"/>
                <a:ea typeface="Arial" panose="020B0604020202020204" pitchFamily="34" charset="0"/>
                <a:cs typeface="Calibri Light" panose="020F0302020204030204" pitchFamily="34" charset="0"/>
              </a:rPr>
              <a:t> </a:t>
            </a:r>
            <a:r>
              <a:rPr lang="es-ES" sz="1200" dirty="0" smtClean="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 (agua peptona)</a:t>
            </a:r>
            <a:endParaRPr lang="en-U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37" name="Rectángulo 36"/>
          <p:cNvSpPr/>
          <p:nvPr/>
        </p:nvSpPr>
        <p:spPr>
          <a:xfrm>
            <a:off x="1132609" y="2873729"/>
            <a:ext cx="2815935" cy="2596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Preparación de los medios de cultivos MRS</a:t>
            </a:r>
            <a:endParaRPr lang="en-U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38" name="Rectángulo 37"/>
          <p:cNvSpPr/>
          <p:nvPr/>
        </p:nvSpPr>
        <p:spPr>
          <a:xfrm>
            <a:off x="5431743" y="882316"/>
            <a:ext cx="2284600" cy="2821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C" sz="1200" dirty="0" smtClean="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Siembra </a:t>
            </a:r>
            <a:r>
              <a:rPr lang="es-EC"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de las muestras</a:t>
            </a:r>
            <a:endParaRPr lang="en-U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39" name="Rectángulo 38"/>
          <p:cNvSpPr/>
          <p:nvPr/>
        </p:nvSpPr>
        <p:spPr>
          <a:xfrm>
            <a:off x="5766839" y="3133408"/>
            <a:ext cx="2284600" cy="225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C"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Aislamiento de las </a:t>
            </a:r>
            <a:r>
              <a:rPr lang="es-EC" sz="1200" dirty="0" smtClean="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BAL </a:t>
            </a:r>
            <a:endParaRPr lang="en-U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13" name="Rectángulo 12"/>
          <p:cNvSpPr/>
          <p:nvPr/>
        </p:nvSpPr>
        <p:spPr>
          <a:xfrm>
            <a:off x="2827608" y="4750515"/>
            <a:ext cx="1736373" cy="276999"/>
          </a:xfrm>
          <a:prstGeom prst="rect">
            <a:avLst/>
          </a:prstGeom>
        </p:spPr>
        <p:txBody>
          <a:bodyPr wrap="none">
            <a:spAutoFit/>
          </a:bodyPr>
          <a:lstStyle/>
          <a:p>
            <a:r>
              <a:rPr lang="es-EC" sz="1200" dirty="0">
                <a:latin typeface="Calibri Light" panose="020F0302020204030204" pitchFamily="34" charset="0"/>
                <a:ea typeface="Arial" panose="020B0604020202020204" pitchFamily="34" charset="0"/>
                <a:cs typeface="Calibri Light" panose="020F0302020204030204" pitchFamily="34" charset="0"/>
              </a:rPr>
              <a:t>35°C - 37°C </a:t>
            </a:r>
            <a:r>
              <a:rPr lang="es-EC" sz="1200" dirty="0" smtClean="0">
                <a:latin typeface="Calibri Light" panose="020F0302020204030204" pitchFamily="34" charset="0"/>
                <a:ea typeface="Arial" panose="020B0604020202020204" pitchFamily="34" charset="0"/>
                <a:cs typeface="Calibri Light" panose="020F0302020204030204" pitchFamily="34" charset="0"/>
              </a:rPr>
              <a:t>durante 48h</a:t>
            </a:r>
            <a:endParaRPr lang="es-EC" sz="1200" dirty="0">
              <a:latin typeface="Calibri Light" panose="020F0302020204030204" pitchFamily="34" charset="0"/>
              <a:cs typeface="Calibri Light" panose="020F0302020204030204" pitchFamily="34" charset="0"/>
            </a:endParaRPr>
          </a:p>
        </p:txBody>
      </p:sp>
      <p:sp>
        <p:nvSpPr>
          <p:cNvPr id="14" name="Rectángulo 13"/>
          <p:cNvSpPr/>
          <p:nvPr/>
        </p:nvSpPr>
        <p:spPr>
          <a:xfrm>
            <a:off x="7873147" y="4844379"/>
            <a:ext cx="1085554" cy="276999"/>
          </a:xfrm>
          <a:prstGeom prst="rect">
            <a:avLst/>
          </a:prstGeom>
        </p:spPr>
        <p:txBody>
          <a:bodyPr wrap="none">
            <a:spAutoFit/>
          </a:bodyPr>
          <a:lstStyle/>
          <a:p>
            <a:r>
              <a:rPr lang="es-EC" sz="1200" dirty="0" smtClean="0">
                <a:latin typeface="Calibri Light" panose="020F0302020204030204" pitchFamily="34" charset="0"/>
                <a:ea typeface="Arial" panose="020B0604020202020204" pitchFamily="34" charset="0"/>
                <a:cs typeface="Calibri Light" panose="020F0302020204030204" pitchFamily="34" charset="0"/>
              </a:rPr>
              <a:t>Colonias </a:t>
            </a:r>
            <a:r>
              <a:rPr lang="es-EC" sz="1200" dirty="0">
                <a:latin typeface="Calibri Light" panose="020F0302020204030204" pitchFamily="34" charset="0"/>
                <a:ea typeface="Arial" panose="020B0604020202020204" pitchFamily="34" charset="0"/>
                <a:cs typeface="Calibri Light" panose="020F0302020204030204" pitchFamily="34" charset="0"/>
              </a:rPr>
              <a:t>puras</a:t>
            </a:r>
            <a:endParaRPr lang="es-EC" sz="1200" dirty="0">
              <a:latin typeface="Calibri Light" panose="020F0302020204030204" pitchFamily="34" charset="0"/>
              <a:cs typeface="Calibri Light" panose="020F03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par>
                                <p:cTn id="12" presetID="10" presetClass="entr" presetSubtype="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par>
                                <p:cTn id="57" presetID="10"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par>
                                <p:cTn id="60" presetID="10" presetClass="entr" presetSubtype="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6" grpId="0" animBg="1"/>
      <p:bldP spid="37" grpId="0" animBg="1"/>
      <p:bldP spid="38" grpId="0" animBg="1"/>
      <p:bldP spid="39" grpId="0" animBg="1"/>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5"/>
        <p:cNvGrpSpPr/>
        <p:nvPr/>
      </p:nvGrpSpPr>
      <p:grpSpPr>
        <a:xfrm>
          <a:off x="0" y="0"/>
          <a:ext cx="0" cy="0"/>
          <a:chOff x="0" y="0"/>
          <a:chExt cx="0" cy="0"/>
        </a:xfrm>
      </p:grpSpPr>
      <p:sp>
        <p:nvSpPr>
          <p:cNvPr id="48" name="Google Shape;1954;p57"/>
          <p:cNvSpPr txBox="1">
            <a:spLocks noGrp="1"/>
          </p:cNvSpPr>
          <p:nvPr>
            <p:ph type="title"/>
          </p:nvPr>
        </p:nvSpPr>
        <p:spPr>
          <a:xfrm>
            <a:off x="756368" y="145146"/>
            <a:ext cx="77040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Calibri Light" panose="020F0302020204030204" pitchFamily="34" charset="0"/>
                <a:cs typeface="Calibri Light" panose="020F0302020204030204" pitchFamily="34" charset="0"/>
              </a:rPr>
              <a:t>Metodología</a:t>
            </a:r>
            <a:endParaRPr b="1" dirty="0">
              <a:solidFill>
                <a:schemeClr val="accent4"/>
              </a:solidFill>
              <a:latin typeface="Calibri Light" panose="020F0302020204030204" pitchFamily="34" charset="0"/>
              <a:cs typeface="Calibri Light" panose="020F0302020204030204" pitchFamily="34" charset="0"/>
            </a:endParaRPr>
          </a:p>
        </p:txBody>
      </p:sp>
      <p:sp>
        <p:nvSpPr>
          <p:cNvPr id="3" name="Rectángulo 2"/>
          <p:cNvSpPr/>
          <p:nvPr/>
        </p:nvSpPr>
        <p:spPr>
          <a:xfrm>
            <a:off x="3441636" y="622746"/>
            <a:ext cx="2098651" cy="489365"/>
          </a:xfrm>
          <a:prstGeom prst="rect">
            <a:avLst/>
          </a:prstGeom>
        </p:spPr>
        <p:txBody>
          <a:bodyPr wrap="none">
            <a:spAutoFit/>
          </a:bodyPr>
          <a:lstStyle/>
          <a:p>
            <a:pPr>
              <a:lnSpc>
                <a:spcPct val="200000"/>
              </a:lnSpc>
              <a:spcAft>
                <a:spcPts val="600"/>
              </a:spcAft>
            </a:pPr>
            <a:r>
              <a:rPr lang="es-EC" sz="1500" b="1" dirty="0">
                <a:latin typeface="Calibri Light" panose="020F0302020204030204" pitchFamily="34" charset="0"/>
                <a:ea typeface="Times New Roman" panose="02020603050405020304" pitchFamily="18" charset="0"/>
                <a:cs typeface="Calibri Light" panose="020F0302020204030204" pitchFamily="34" charset="0"/>
              </a:rPr>
              <a:t>Identificación microbiana</a:t>
            </a:r>
            <a:endParaRPr lang="en-US" sz="1500" b="1" dirty="0">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50" name="Rectángulo 49"/>
          <p:cNvSpPr/>
          <p:nvPr/>
        </p:nvSpPr>
        <p:spPr>
          <a:xfrm>
            <a:off x="322118" y="1185444"/>
            <a:ext cx="2732809" cy="2494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Tinción </a:t>
            </a:r>
            <a:r>
              <a:rPr lang="es-ES" sz="1200" dirty="0" smtClean="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Gram</a:t>
            </a:r>
            <a:endParaRPr lang="en-U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51" name="Rectángulo 50"/>
          <p:cNvSpPr/>
          <p:nvPr/>
        </p:nvSpPr>
        <p:spPr>
          <a:xfrm>
            <a:off x="3358542" y="1259885"/>
            <a:ext cx="2373160" cy="2494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Prueba de </a:t>
            </a:r>
            <a:r>
              <a:rPr lang="es-ES" sz="1200" dirty="0" smtClean="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catalasa</a:t>
            </a:r>
            <a:endParaRPr lang="en-U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52" name="Rectángulo 51"/>
          <p:cNvSpPr/>
          <p:nvPr/>
        </p:nvSpPr>
        <p:spPr>
          <a:xfrm>
            <a:off x="6035317" y="1196697"/>
            <a:ext cx="2732809" cy="2494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Secuenciación y análisis </a:t>
            </a:r>
            <a:r>
              <a:rPr lang="es-ES" sz="1200" dirty="0" smtClean="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filogenético</a:t>
            </a:r>
            <a:endParaRPr lang="en-US" sz="120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p:txBody>
      </p:sp>
      <p:pic>
        <p:nvPicPr>
          <p:cNvPr id="16" name="Imagen 15"/>
          <p:cNvPicPr>
            <a:picLocks noChangeAspect="1"/>
          </p:cNvPicPr>
          <p:nvPr/>
        </p:nvPicPr>
        <p:blipFill>
          <a:blip r:embed="rId3"/>
          <a:stretch>
            <a:fillRect/>
          </a:stretch>
        </p:blipFill>
        <p:spPr>
          <a:xfrm>
            <a:off x="3441636" y="2599454"/>
            <a:ext cx="2283086" cy="1775119"/>
          </a:xfrm>
          <a:prstGeom prst="rect">
            <a:avLst/>
          </a:prstGeom>
        </p:spPr>
      </p:pic>
      <p:pic>
        <p:nvPicPr>
          <p:cNvPr id="4098" name="Picture 2" descr="Microbiología: Métodos y Técnicas de Tinción"/>
          <p:cNvPicPr>
            <a:picLocks noChangeAspect="1" noChangeArrowheads="1"/>
          </p:cNvPicPr>
          <p:nvPr/>
        </p:nvPicPr>
        <p:blipFill rotWithShape="1">
          <a:blip r:embed="rId4">
            <a:extLst>
              <a:ext uri="{28A0092B-C50C-407E-A947-70E740481C1C}">
                <a14:useLocalDpi xmlns:a14="http://schemas.microsoft.com/office/drawing/2010/main" val="0"/>
              </a:ext>
            </a:extLst>
          </a:blip>
          <a:srcRect t="59637" b="18043"/>
          <a:stretch/>
        </p:blipFill>
        <p:spPr bwMode="auto">
          <a:xfrm>
            <a:off x="228600" y="2797135"/>
            <a:ext cx="2956098" cy="704602"/>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p:cNvPicPr>
            <a:picLocks noChangeAspect="1"/>
          </p:cNvPicPr>
          <p:nvPr/>
        </p:nvPicPr>
        <p:blipFill>
          <a:blip r:embed="rId5"/>
          <a:stretch>
            <a:fillRect/>
          </a:stretch>
        </p:blipFill>
        <p:spPr>
          <a:xfrm>
            <a:off x="228600" y="1434851"/>
            <a:ext cx="2956098" cy="1484994"/>
          </a:xfrm>
          <a:prstGeom prst="rect">
            <a:avLst/>
          </a:prstGeom>
        </p:spPr>
      </p:pic>
      <p:pic>
        <p:nvPicPr>
          <p:cNvPr id="20" name="Imagen 19"/>
          <p:cNvPicPr>
            <a:picLocks noChangeAspect="1"/>
          </p:cNvPicPr>
          <p:nvPr/>
        </p:nvPicPr>
        <p:blipFill>
          <a:blip r:embed="rId6"/>
          <a:stretch>
            <a:fillRect/>
          </a:stretch>
        </p:blipFill>
        <p:spPr>
          <a:xfrm>
            <a:off x="756369" y="3586843"/>
            <a:ext cx="2428330" cy="1480960"/>
          </a:xfrm>
          <a:prstGeom prst="rect">
            <a:avLst/>
          </a:prstGeom>
        </p:spPr>
      </p:pic>
      <p:pic>
        <p:nvPicPr>
          <p:cNvPr id="83" name="Picture 2" descr="Microbiología: Métodos y Técnicas de Tinción"/>
          <p:cNvPicPr>
            <a:picLocks noChangeAspect="1" noChangeArrowheads="1"/>
          </p:cNvPicPr>
          <p:nvPr/>
        </p:nvPicPr>
        <p:blipFill rotWithShape="1">
          <a:blip r:embed="rId4">
            <a:extLst>
              <a:ext uri="{28A0092B-C50C-407E-A947-70E740481C1C}">
                <a14:useLocalDpi xmlns:a14="http://schemas.microsoft.com/office/drawing/2010/main" val="0"/>
              </a:ext>
            </a:extLst>
          </a:blip>
          <a:srcRect l="53898" t="59637" b="18043"/>
          <a:stretch/>
        </p:blipFill>
        <p:spPr bwMode="auto">
          <a:xfrm>
            <a:off x="3441636" y="1666805"/>
            <a:ext cx="1520360" cy="77513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cono De Color RGB De Peróxido De Hidrógeno Ilustración del Vector -  Ilustración de emergencia, historieta: 199134257"/>
          <p:cNvPicPr>
            <a:picLocks noChangeAspect="1" noChangeArrowheads="1"/>
          </p:cNvPicPr>
          <p:nvPr/>
        </p:nvPicPr>
        <p:blipFill rotWithShape="1">
          <a:blip r:embed="rId7">
            <a:extLst>
              <a:ext uri="{28A0092B-C50C-407E-A947-70E740481C1C}">
                <a14:useLocalDpi xmlns:a14="http://schemas.microsoft.com/office/drawing/2010/main" val="0"/>
              </a:ext>
            </a:extLst>
          </a:blip>
          <a:srcRect l="15523" t="15081" r="15794" b="23983"/>
          <a:stretch/>
        </p:blipFill>
        <p:spPr bwMode="auto">
          <a:xfrm>
            <a:off x="4897562" y="1666806"/>
            <a:ext cx="827160" cy="77513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Molecular Evolutionary Genetics Analysis - Wikipedia">
            <a:extLst>
              <a:ext uri="{FF2B5EF4-FFF2-40B4-BE49-F238E27FC236}">
                <a16:creationId xmlns:a16="http://schemas.microsoft.com/office/drawing/2014/main" id="{65C8C1AC-4DA5-4F27-BC84-5C59DFCE21A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4322" b="21601"/>
          <a:stretch/>
        </p:blipFill>
        <p:spPr bwMode="auto">
          <a:xfrm>
            <a:off x="6577367" y="2934067"/>
            <a:ext cx="2356949" cy="453369"/>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p:cNvPicPr>
            <a:picLocks noChangeAspect="1"/>
          </p:cNvPicPr>
          <p:nvPr/>
        </p:nvPicPr>
        <p:blipFill rotWithShape="1">
          <a:blip r:embed="rId9"/>
          <a:srcRect l="1125" t="197" r="1027" b="9623"/>
          <a:stretch/>
        </p:blipFill>
        <p:spPr>
          <a:xfrm>
            <a:off x="5851804" y="3193080"/>
            <a:ext cx="3082512" cy="1449663"/>
          </a:xfrm>
          <a:prstGeom prst="rect">
            <a:avLst/>
          </a:prstGeom>
        </p:spPr>
      </p:pic>
      <p:pic>
        <p:nvPicPr>
          <p:cNvPr id="22" name="Imagen 21"/>
          <p:cNvPicPr>
            <a:picLocks noChangeAspect="1"/>
          </p:cNvPicPr>
          <p:nvPr/>
        </p:nvPicPr>
        <p:blipFill rotWithShape="1">
          <a:blip r:embed="rId10"/>
          <a:srcRect l="5049" t="4339" r="3014" b="7495"/>
          <a:stretch/>
        </p:blipFill>
        <p:spPr>
          <a:xfrm>
            <a:off x="5914616" y="1481185"/>
            <a:ext cx="2582387" cy="1392325"/>
          </a:xfrm>
          <a:prstGeom prst="rect">
            <a:avLst/>
          </a:prstGeom>
        </p:spPr>
      </p:pic>
      <p:pic>
        <p:nvPicPr>
          <p:cNvPr id="23" name="Imagen 22"/>
          <p:cNvPicPr>
            <a:picLocks noChangeAspect="1"/>
          </p:cNvPicPr>
          <p:nvPr/>
        </p:nvPicPr>
        <p:blipFill rotWithShape="1">
          <a:blip r:embed="rId11"/>
          <a:srcRect l="5269" t="43778" r="9123" b="8492"/>
          <a:stretch/>
        </p:blipFill>
        <p:spPr>
          <a:xfrm>
            <a:off x="7187248" y="1780520"/>
            <a:ext cx="1943600" cy="6092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1000"/>
                                        <p:tgtEl>
                                          <p:spTgt spid="4098"/>
                                        </p:tgtEl>
                                      </p:cBhvr>
                                    </p:animEffect>
                                    <p:anim calcmode="lin" valueType="num">
                                      <p:cBhvr>
                                        <p:cTn id="25" dur="1000" fill="hold"/>
                                        <p:tgtEl>
                                          <p:spTgt spid="4098"/>
                                        </p:tgtEl>
                                        <p:attrNameLst>
                                          <p:attrName>ppt_x</p:attrName>
                                        </p:attrNameLst>
                                      </p:cBhvr>
                                      <p:tavLst>
                                        <p:tav tm="0">
                                          <p:val>
                                            <p:strVal val="#ppt_x"/>
                                          </p:val>
                                        </p:tav>
                                        <p:tav tm="100000">
                                          <p:val>
                                            <p:strVal val="#ppt_x"/>
                                          </p:val>
                                        </p:tav>
                                      </p:tavLst>
                                    </p:anim>
                                    <p:anim calcmode="lin" valueType="num">
                                      <p:cBhvr>
                                        <p:cTn id="2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par>
                                <p:cTn id="36" presetID="10" presetClass="entr" presetSubtype="0" fill="hold" nodeType="with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fade">
                                      <p:cBhvr>
                                        <p:cTn id="38" dur="500"/>
                                        <p:tgtEl>
                                          <p:spTgt spid="83"/>
                                        </p:tgtEl>
                                      </p:cBhvr>
                                    </p:animEffect>
                                  </p:childTnLst>
                                </p:cTn>
                              </p:par>
                              <p:par>
                                <p:cTn id="39" presetID="10" presetClass="entr" presetSubtype="0" fill="hold" nodeType="withEffect">
                                  <p:stCondLst>
                                    <p:cond delay="0"/>
                                  </p:stCondLst>
                                  <p:childTnLst>
                                    <p:set>
                                      <p:cBhvr>
                                        <p:cTn id="40" dur="1" fill="hold">
                                          <p:stCondLst>
                                            <p:cond delay="0"/>
                                          </p:stCondLst>
                                        </p:cTn>
                                        <p:tgtEl>
                                          <p:spTgt spid="4106"/>
                                        </p:tgtEl>
                                        <p:attrNameLst>
                                          <p:attrName>style.visibility</p:attrName>
                                        </p:attrNameLst>
                                      </p:cBhvr>
                                      <p:to>
                                        <p:strVal val="visible"/>
                                      </p:to>
                                    </p:set>
                                    <p:animEffect transition="in" filter="fade">
                                      <p:cBhvr>
                                        <p:cTn id="41" dur="500"/>
                                        <p:tgtEl>
                                          <p:spTgt spid="4106"/>
                                        </p:tgtEl>
                                      </p:cBhvr>
                                    </p:animEffec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1000"/>
                                        <p:tgtEl>
                                          <p:spTgt spid="85"/>
                                        </p:tgtEl>
                                      </p:cBhvr>
                                    </p:animEffect>
                                    <p:anim calcmode="lin" valueType="num">
                                      <p:cBhvr>
                                        <p:cTn id="61" dur="1000" fill="hold"/>
                                        <p:tgtEl>
                                          <p:spTgt spid="85"/>
                                        </p:tgtEl>
                                        <p:attrNameLst>
                                          <p:attrName>ppt_x</p:attrName>
                                        </p:attrNameLst>
                                      </p:cBhvr>
                                      <p:tavLst>
                                        <p:tav tm="0">
                                          <p:val>
                                            <p:strVal val="#ppt_x"/>
                                          </p:val>
                                        </p:tav>
                                        <p:tav tm="100000">
                                          <p:val>
                                            <p:strVal val="#ppt_x"/>
                                          </p:val>
                                        </p:tav>
                                      </p:tavLst>
                                    </p:anim>
                                    <p:anim calcmode="lin" valueType="num">
                                      <p:cBhvr>
                                        <p:cTn id="62" dur="1000" fill="hold"/>
                                        <p:tgtEl>
                                          <p:spTgt spid="85"/>
                                        </p:tgtEl>
                                        <p:attrNameLst>
                                          <p:attrName>ppt_y</p:attrName>
                                        </p:attrNameLst>
                                      </p:cBhvr>
                                      <p:tavLst>
                                        <p:tav tm="0">
                                          <p:val>
                                            <p:strVal val="#ppt_y-.1"/>
                                          </p:val>
                                        </p:tav>
                                        <p:tav tm="100000">
                                          <p:val>
                                            <p:strVal val="#ppt_y"/>
                                          </p:val>
                                        </p:tav>
                                      </p:tavLst>
                                    </p:anim>
                                  </p:childTnLst>
                                </p:cTn>
                              </p:par>
                              <p:par>
                                <p:cTn id="63" presetID="47"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1000"/>
                                        <p:tgtEl>
                                          <p:spTgt spid="21"/>
                                        </p:tgtEl>
                                      </p:cBhvr>
                                    </p:animEffect>
                                    <p:anim calcmode="lin" valueType="num">
                                      <p:cBhvr>
                                        <p:cTn id="66" dur="1000" fill="hold"/>
                                        <p:tgtEl>
                                          <p:spTgt spid="21"/>
                                        </p:tgtEl>
                                        <p:attrNameLst>
                                          <p:attrName>ppt_x</p:attrName>
                                        </p:attrNameLst>
                                      </p:cBhvr>
                                      <p:tavLst>
                                        <p:tav tm="0">
                                          <p:val>
                                            <p:strVal val="#ppt_x"/>
                                          </p:val>
                                        </p:tav>
                                        <p:tav tm="100000">
                                          <p:val>
                                            <p:strVal val="#ppt_x"/>
                                          </p:val>
                                        </p:tav>
                                      </p:tavLst>
                                    </p:anim>
                                    <p:anim calcmode="lin" valueType="num">
                                      <p:cBhvr>
                                        <p:cTn id="6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0" grpId="0" animBg="1"/>
      <p:bldP spid="51" grpId="0" animBg="1"/>
      <p:bldP spid="52" grpId="0" animBg="1"/>
    </p:bldLst>
  </p:timing>
</p:sld>
</file>

<file path=ppt/theme/theme1.xml><?xml version="1.0" encoding="utf-8"?>
<a:theme xmlns:a="http://schemas.openxmlformats.org/drawingml/2006/main" name="Natural Science Lesson XL by Slidesgo">
  <a:themeElements>
    <a:clrScheme name="Simple Light">
      <a:dk1>
        <a:srgbClr val="FFFFFF"/>
      </a:dk1>
      <a:lt1>
        <a:srgbClr val="81C241"/>
      </a:lt1>
      <a:dk2>
        <a:srgbClr val="316943"/>
      </a:dk2>
      <a:lt2>
        <a:srgbClr val="FFFFFF"/>
      </a:lt2>
      <a:accent1>
        <a:srgbClr val="C0D852"/>
      </a:accent1>
      <a:accent2>
        <a:srgbClr val="C0D852"/>
      </a:accent2>
      <a:accent3>
        <a:srgbClr val="316943"/>
      </a:accent3>
      <a:accent4>
        <a:srgbClr val="457C57"/>
      </a:accent4>
      <a:accent5>
        <a:srgbClr val="479A4C"/>
      </a:accent5>
      <a:accent6>
        <a:srgbClr val="FCF4DD"/>
      </a:accent6>
      <a:hlink>
        <a:srgbClr val="3169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1757</TotalTime>
  <Words>2320</Words>
  <Application>Microsoft Office PowerPoint</Application>
  <PresentationFormat>Presentación en pantalla (16:9)</PresentationFormat>
  <Paragraphs>426</Paragraphs>
  <Slides>28</Slides>
  <Notes>11</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28</vt:i4>
      </vt:variant>
    </vt:vector>
  </HeadingPairs>
  <TitlesOfParts>
    <vt:vector size="41" baseType="lpstr">
      <vt:lpstr>Calibri Light</vt:lpstr>
      <vt:lpstr>Yu Gothic Light</vt:lpstr>
      <vt:lpstr>Exo ExtraBold</vt:lpstr>
      <vt:lpstr>Roboto Thin</vt:lpstr>
      <vt:lpstr>Times New Roman</vt:lpstr>
      <vt:lpstr>Calibri</vt:lpstr>
      <vt:lpstr>Cambria Math</vt:lpstr>
      <vt:lpstr>Exo</vt:lpstr>
      <vt:lpstr>Arial</vt:lpstr>
      <vt:lpstr>Poppins</vt:lpstr>
      <vt:lpstr>Roboto Condensed Light</vt:lpstr>
      <vt:lpstr>Exo SemiBold</vt:lpstr>
      <vt:lpstr>Natural Science Lesson XL by Slidesgo</vt:lpstr>
      <vt:lpstr>Presentación de PowerPoint</vt:lpstr>
      <vt:lpstr>Introducción</vt:lpstr>
      <vt:lpstr>Objetivos</vt:lpstr>
      <vt:lpstr>Hipótesis</vt:lpstr>
      <vt:lpstr>Metodología</vt:lpstr>
      <vt:lpstr>Diseño Experimental </vt:lpstr>
      <vt:lpstr>Metodología</vt:lpstr>
      <vt:lpstr>Metodología</vt:lpstr>
      <vt:lpstr>Metodología</vt:lpstr>
      <vt:lpstr>Metodología</vt:lpstr>
      <vt:lpstr>Metodología</vt:lpstr>
      <vt:lpstr>Metodología</vt:lpstr>
      <vt:lpstr>Resultados y discusiones</vt:lpstr>
      <vt:lpstr>Resultados y discusiones</vt:lpstr>
      <vt:lpstr>Resultados y discusiones</vt:lpstr>
      <vt:lpstr>Resultados y discusiones</vt:lpstr>
      <vt:lpstr>Resultados y discusiones</vt:lpstr>
      <vt:lpstr>Resultados y discusiones</vt:lpstr>
      <vt:lpstr>Resultados y discusiones</vt:lpstr>
      <vt:lpstr>Resultados y discusiones</vt:lpstr>
      <vt:lpstr>Resultados y discusiones</vt:lpstr>
      <vt:lpstr>Resultados y discusiones</vt:lpstr>
      <vt:lpstr>Resultados y discusiones</vt:lpstr>
      <vt:lpstr>Resultados y discusiones</vt:lpstr>
      <vt:lpstr>Resultados y discusiones</vt:lpstr>
      <vt:lpstr>Conclusiones</vt:lpstr>
      <vt:lpstr>Recomendaciones</vt:lpstr>
      <vt:lpstr>¡Muchas 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Angiie Mishell Granja</cp:lastModifiedBy>
  <cp:revision>133</cp:revision>
  <dcterms:modified xsi:type="dcterms:W3CDTF">2022-02-16T08:10:31Z</dcterms:modified>
</cp:coreProperties>
</file>