
<file path=[Content_Types].xml><?xml version="1.0" encoding="utf-8"?>
<Types xmlns="http://schemas.openxmlformats.org/package/2006/content-types">
  <Default ContentType="application/vnd.openxmlformats-officedocument.oleObject" Extension="bin"/>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vnd.openxmlformats-officedocument.vmlDrawing" Extension="vml"/>
  <Default ContentType="image/vnd.ms-photo" Extension="wdp"/>
  <Default ContentType="image/x-wmf" Extension="wm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drawingml.diagramData+xml" PartName="/ppt/diagrams/data23.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officedocument.drawingml.diagramData+xml" PartName="/ppt/diagrams/data24.xml"/>
  <Override ContentType="application/vnd.openxmlformats-officedocument.drawingml.diagramLayout+xml" PartName="/ppt/diagrams/layout23.xml"/>
  <Override ContentType="application/vnd.openxmlformats-officedocument.drawingml.diagramStyle+xml" PartName="/ppt/diagrams/quickStyle23.xml"/>
  <Override ContentType="application/vnd.openxmlformats-officedocument.drawingml.diagramColors+xml" PartName="/ppt/diagrams/colors23.xml"/>
  <Override ContentType="application/vnd.ms-office.drawingml.diagramDrawing+xml" PartName="/ppt/diagrams/drawing23.xml"/>
  <Override ContentType="application/vnd.openxmlformats-officedocument.drawingml.diagramData+xml" PartName="/ppt/diagrams/data25.xml"/>
  <Override ContentType="application/vnd.openxmlformats-officedocument.drawingml.diagramLayout+xml" PartName="/ppt/diagrams/layout24.xml"/>
  <Override ContentType="application/vnd.openxmlformats-officedocument.drawingml.diagramStyle+xml" PartName="/ppt/diagrams/quickStyle24.xml"/>
  <Override ContentType="application/vnd.openxmlformats-officedocument.drawingml.diagramColors+xml" PartName="/ppt/diagrams/colors24.xml"/>
  <Override ContentType="application/vnd.ms-office.drawingml.diagramDrawing+xml" PartName="/ppt/diagrams/drawing24.xml"/>
  <Override ContentType="application/vnd.openxmlformats-officedocument.drawingml.diagramData+xml" PartName="/ppt/diagrams/data26.xml"/>
  <Override ContentType="application/vnd.openxmlformats-officedocument.drawingml.diagramLayout+xml" PartName="/ppt/diagrams/layout25.xml"/>
  <Override ContentType="application/vnd.openxmlformats-officedocument.drawingml.diagramStyle+xml" PartName="/ppt/diagrams/quickStyle25.xml"/>
  <Override ContentType="application/vnd.openxmlformats-officedocument.drawingml.diagramColors+xml" PartName="/ppt/diagrams/colors25.xml"/>
  <Override ContentType="application/vnd.ms-office.drawingml.diagramDrawing+xml" PartName="/ppt/diagrams/drawing25.xml"/>
  <Override ContentType="application/vnd.openxmlformats-officedocument.drawingml.diagramData+xml" PartName="/ppt/diagrams/data27.xml"/>
  <Override ContentType="application/vnd.openxmlformats-officedocument.drawingml.diagramLayout+xml" PartName="/ppt/diagrams/layout26.xml"/>
  <Override ContentType="application/vnd.openxmlformats-officedocument.drawingml.diagramStyle+xml" PartName="/ppt/diagrams/quickStyle26.xml"/>
  <Override ContentType="application/vnd.openxmlformats-officedocument.drawingml.diagramColors+xml" PartName="/ppt/diagrams/colors26.xml"/>
  <Override ContentType="application/vnd.ms-office.drawingml.diagramDrawing+xml" PartName="/ppt/diagrams/drawing26.xml"/>
  <Override ContentType="application/vnd.openxmlformats-officedocument.drawingml.diagramData+xml" PartName="/ppt/diagrams/data28.xml"/>
  <Override ContentType="application/vnd.openxmlformats-officedocument.drawingml.diagramLayout+xml" PartName="/ppt/diagrams/layout27.xml"/>
  <Override ContentType="application/vnd.openxmlformats-officedocument.drawingml.diagramStyle+xml" PartName="/ppt/diagrams/quickStyle27.xml"/>
  <Override ContentType="application/vnd.openxmlformats-officedocument.drawingml.diagramColors+xml" PartName="/ppt/diagrams/colors27.xml"/>
  <Override ContentType="application/vnd.ms-office.drawingml.diagramDrawing+xml" PartName="/ppt/diagrams/drawing27.xml"/>
  <Override ContentType="application/vnd.openxmlformats-officedocument.drawingml.diagramData+xml" PartName="/ppt/diagrams/data29.xml"/>
  <Override ContentType="application/vnd.openxmlformats-officedocument.drawingml.diagramLayout+xml" PartName="/ppt/diagrams/layout28.xml"/>
  <Override ContentType="application/vnd.openxmlformats-officedocument.drawingml.diagramStyle+xml" PartName="/ppt/diagrams/quickStyle28.xml"/>
  <Override ContentType="application/vnd.openxmlformats-officedocument.drawingml.diagramColors+xml" PartName="/ppt/diagrams/colors28.xml"/>
  <Override ContentType="application/vnd.ms-office.drawingml.diagramDrawing+xml" PartName="/ppt/diagrams/drawing28.xml"/>
  <Override ContentType="application/vnd.openxmlformats-officedocument.drawingml.diagramData+xml" PartName="/ppt/diagrams/data30.xml"/>
  <Override ContentType="application/vnd.openxmlformats-officedocument.drawingml.diagramLayout+xml" PartName="/ppt/diagrams/layout29.xml"/>
  <Override ContentType="application/vnd.openxmlformats-officedocument.drawingml.diagramStyle+xml" PartName="/ppt/diagrams/quickStyle29.xml"/>
  <Override ContentType="application/vnd.openxmlformats-officedocument.drawingml.diagramColors+xml" PartName="/ppt/diagrams/colors29.xml"/>
  <Override ContentType="application/vnd.ms-office.drawingml.diagramDrawing+xml" PartName="/ppt/diagrams/drawing29.xml"/>
  <Override ContentType="application/vnd.openxmlformats-officedocument.drawingml.diagramData+xml" PartName="/ppt/diagrams/data31.xml"/>
  <Override ContentType="application/vnd.openxmlformats-officedocument.drawingml.diagramLayout+xml" PartName="/ppt/diagrams/layout30.xml"/>
  <Override ContentType="application/vnd.openxmlformats-officedocument.drawingml.diagramStyle+xml" PartName="/ppt/diagrams/quickStyle30.xml"/>
  <Override ContentType="application/vnd.openxmlformats-officedocument.drawingml.diagramColors+xml" PartName="/ppt/diagrams/colors30.xml"/>
  <Override ContentType="application/vnd.ms-office.drawingml.diagramDrawing+xml" PartName="/ppt/diagrams/drawing30.xml"/>
  <Override ContentType="application/vnd.openxmlformats-officedocument.drawingml.diagramData+xml" PartName="/ppt/diagrams/data32.xml"/>
  <Override ContentType="application/vnd.openxmlformats-officedocument.drawingml.diagramLayout+xml" PartName="/ppt/diagrams/layout31.xml"/>
  <Override ContentType="application/vnd.openxmlformats-officedocument.drawingml.diagramStyle+xml" PartName="/ppt/diagrams/quickStyle31.xml"/>
  <Override ContentType="application/vnd.openxmlformats-officedocument.drawingml.diagramColors+xml" PartName="/ppt/diagrams/colors31.xml"/>
  <Override ContentType="application/vnd.ms-office.drawingml.diagramDrawing+xml" PartName="/ppt/diagrams/drawing31.xml"/>
  <Override ContentType="application/vnd.openxmlformats-officedocument.drawingml.diagramData+xml" PartName="/ppt/diagrams/data33.xml"/>
  <Override ContentType="application/vnd.openxmlformats-officedocument.drawingml.diagramLayout+xml" PartName="/ppt/diagrams/layout32.xml"/>
  <Override ContentType="application/vnd.openxmlformats-officedocument.drawingml.diagramStyle+xml" PartName="/ppt/diagrams/quickStyle32.xml"/>
  <Override ContentType="application/vnd.openxmlformats-officedocument.drawingml.diagramColors+xml" PartName="/ppt/diagrams/colors32.xml"/>
  <Override ContentType="application/vnd.ms-office.drawingml.diagramDrawing+xml" PartName="/ppt/diagrams/drawing32.xml"/>
  <Override ContentType="application/vnd.openxmlformats-officedocument.drawingml.diagramData+xml" PartName="/ppt/diagrams/data34.xml"/>
  <Override ContentType="application/vnd.openxmlformats-officedocument.drawingml.diagramLayout+xml" PartName="/ppt/diagrams/layout33.xml"/>
  <Override ContentType="application/vnd.openxmlformats-officedocument.drawingml.diagramStyle+xml" PartName="/ppt/diagrams/quickStyle33.xml"/>
  <Override ContentType="application/vnd.openxmlformats-officedocument.drawingml.diagramColors+xml" PartName="/ppt/diagrams/colors33.xml"/>
  <Override ContentType="application/vnd.ms-office.drawingml.diagramDrawing+xml" PartName="/ppt/diagrams/drawing33.xml"/>
  <Override ContentType="application/vnd.openxmlformats-officedocument.drawingml.diagramData+xml" PartName="/ppt/diagrams/data35.xml"/>
  <Override ContentType="application/vnd.openxmlformats-officedocument.drawingml.diagramLayout+xml" PartName="/ppt/diagrams/layout34.xml"/>
  <Override ContentType="application/vnd.openxmlformats-officedocument.drawingml.diagramStyle+xml" PartName="/ppt/diagrams/quickStyle34.xml"/>
  <Override ContentType="application/vnd.openxmlformats-officedocument.drawingml.diagramColors+xml" PartName="/ppt/diagrams/colors34.xml"/>
  <Override ContentType="application/vnd.ms-office.drawingml.diagramDrawing+xml" PartName="/ppt/diagrams/drawing34.xml"/>
  <Override ContentType="application/vnd.openxmlformats-officedocument.drawingml.diagramData+xml" PartName="/ppt/diagrams/data36.xml"/>
  <Override ContentType="application/vnd.openxmlformats-officedocument.drawingml.diagramLayout+xml" PartName="/ppt/diagrams/layout35.xml"/>
  <Override ContentType="application/vnd.openxmlformats-officedocument.drawingml.diagramStyle+xml" PartName="/ppt/diagrams/quickStyle35.xml"/>
  <Override ContentType="application/vnd.openxmlformats-officedocument.drawingml.diagramColors+xml" PartName="/ppt/diagrams/colors35.xml"/>
  <Override ContentType="application/vnd.ms-office.drawingml.diagramDrawing+xml" PartName="/ppt/diagrams/drawing35.xml"/>
  <Override ContentType="application/vnd.openxmlformats-officedocument.drawingml.diagramData+xml" PartName="/ppt/diagrams/data37.xml"/>
  <Override ContentType="application/vnd.openxmlformats-officedocument.drawingml.diagramLayout+xml" PartName="/ppt/diagrams/layout36.xml"/>
  <Override ContentType="application/vnd.openxmlformats-officedocument.drawingml.diagramStyle+xml" PartName="/ppt/diagrams/quickStyle36.xml"/>
  <Override ContentType="application/vnd.openxmlformats-officedocument.drawingml.diagramColors+xml" PartName="/ppt/diagrams/colors36.xml"/>
  <Override ContentType="application/vnd.ms-office.drawingml.diagramDrawing+xml" PartName="/ppt/diagrams/drawing36.xml"/>
  <Override ContentType="application/vnd.openxmlformats-officedocument.drawingml.diagramData+xml" PartName="/ppt/diagrams/data38.xml"/>
  <Override ContentType="application/vnd.openxmlformats-officedocument.drawingml.diagramLayout+xml" PartName="/ppt/diagrams/layout37.xml"/>
  <Override ContentType="application/vnd.openxmlformats-officedocument.drawingml.diagramStyle+xml" PartName="/ppt/diagrams/quickStyle37.xml"/>
  <Override ContentType="application/vnd.openxmlformats-officedocument.drawingml.diagramColors+xml" PartName="/ppt/diagrams/colors37.xml"/>
  <Override ContentType="application/vnd.ms-office.drawingml.diagramDrawing+xml" PartName="/ppt/diagrams/drawing37.xml"/>
  <Override ContentType="application/vnd.openxmlformats-officedocument.drawingml.diagramData+xml" PartName="/ppt/diagrams/data39.xml"/>
  <Override ContentType="application/vnd.openxmlformats-officedocument.drawingml.diagramLayout+xml" PartName="/ppt/diagrams/layout38.xml"/>
  <Override ContentType="application/vnd.openxmlformats-officedocument.drawingml.diagramStyle+xml" PartName="/ppt/diagrams/quickStyle38.xml"/>
  <Override ContentType="application/vnd.openxmlformats-officedocument.drawingml.diagramColors+xml" PartName="/ppt/diagrams/colors38.xml"/>
  <Override ContentType="application/vnd.ms-office.drawingml.diagramDrawing+xml" PartName="/ppt/diagrams/drawing38.xml"/>
  <Override ContentType="application/vnd.openxmlformats-officedocument.drawingml.diagramData+xml" PartName="/ppt/diagrams/data40.xml"/>
  <Override ContentType="application/vnd.openxmlformats-officedocument.drawingml.diagramLayout+xml" PartName="/ppt/diagrams/layout39.xml"/>
  <Override ContentType="application/vnd.openxmlformats-officedocument.drawingml.diagramStyle+xml" PartName="/ppt/diagrams/quickStyle39.xml"/>
  <Override ContentType="application/vnd.openxmlformats-officedocument.drawingml.diagramColors+xml" PartName="/ppt/diagrams/colors39.xml"/>
  <Override ContentType="application/vnd.ms-office.drawingml.diagramDrawing+xml" PartName="/ppt/diagrams/drawing39.xml"/>
  <Override ContentType="application/vnd.openxmlformats-officedocument.drawingml.diagramData+xml" PartName="/ppt/diagrams/data41.xml"/>
  <Override ContentType="application/vnd.openxmlformats-officedocument.drawingml.diagramLayout+xml" PartName="/ppt/diagrams/layout40.xml"/>
  <Override ContentType="application/vnd.openxmlformats-officedocument.drawingml.diagramStyle+xml" PartName="/ppt/diagrams/quickStyle40.xml"/>
  <Override ContentType="application/vnd.openxmlformats-officedocument.drawingml.diagramColors+xml" PartName="/ppt/diagrams/colors40.xml"/>
  <Override ContentType="application/vnd.ms-office.drawingml.diagramDrawing+xml" PartName="/ppt/diagrams/drawing40.xml"/>
  <Override ContentType="application/vnd.openxmlformats-officedocument.drawingml.diagramData+xml" PartName="/ppt/diagrams/data42.xml"/>
  <Override ContentType="application/vnd.openxmlformats-officedocument.drawingml.diagramLayout+xml" PartName="/ppt/diagrams/layout41.xml"/>
  <Override ContentType="application/vnd.openxmlformats-officedocument.drawingml.diagramStyle+xml" PartName="/ppt/diagrams/quickStyle41.xml"/>
  <Override ContentType="application/vnd.openxmlformats-officedocument.drawingml.diagramColors+xml" PartName="/ppt/diagrams/colors41.xml"/>
  <Override ContentType="application/vnd.ms-office.drawingml.diagramDrawing+xml" PartName="/ppt/diagrams/drawing41.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package.core-properties+xml" PartName="/docProps/core.xml"/>
  <Override ContentType="application/vnd.openxmlformats-officedocument.extended-properties+xml" PartName="/docProps/app.xml"/>
  <Override ContentType="application/vnd.openxmlformats-officedocument.drawingml.diagramData+xml" PartName="/ppt/diagrams/data50.xml"/>
  <Override ContentType="application/vnd.openxmlformats-officedocument.drawingml.diagramLayout+xml" PartName="/ppt/diagrams/layout42.xml"/>
  <Override ContentType="application/vnd.openxmlformats-officedocument.drawingml.diagramStyle+xml" PartName="/ppt/diagrams/quickStyle42.xml"/>
  <Override ContentType="application/vnd.openxmlformats-officedocument.drawingml.diagramColors+xml" PartName="/ppt/diagrams/colors42.xml"/>
  <Override ContentType="application/vnd.openxmlformats-officedocument.drawingml.diagramData+xml" PartName="/ppt/diagrams/data22.xml"/>
  <Override ContentType="application/vnd.openxmlformats-officedocument.drawingml.diagramData+xml" PartName="/ppt/diagrams/data90.xml"/>
  <Override ContentType="application/vnd.openxmlformats-officedocument.drawingml.diagramLayout+xml" PartName="/ppt/diagrams/layout60.xml"/>
  <Override ContentType="application/vnd.openxmlformats-officedocument.drawingml.diagramStyle+xml" PartName="/ppt/diagrams/quickStyle60.xml"/>
  <Override ContentType="application/vnd.openxmlformats-officedocument.drawingml.diagramColors+xml" PartName="/ppt/diagrams/colors60.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8" r:id="rId2"/>
    <p:sldId id="285" r:id="rId3"/>
    <p:sldId id="350" r:id="rId4"/>
    <p:sldId id="351" r:id="rId5"/>
    <p:sldId id="423" r:id="rId6"/>
    <p:sldId id="424" r:id="rId7"/>
    <p:sldId id="425" r:id="rId8"/>
    <p:sldId id="373" r:id="rId9"/>
    <p:sldId id="374" r:id="rId10"/>
    <p:sldId id="426" r:id="rId11"/>
    <p:sldId id="427" r:id="rId12"/>
    <p:sldId id="428" r:id="rId13"/>
    <p:sldId id="376" r:id="rId14"/>
    <p:sldId id="429" r:id="rId15"/>
    <p:sldId id="394" r:id="rId16"/>
    <p:sldId id="370" r:id="rId17"/>
    <p:sldId id="395" r:id="rId18"/>
    <p:sldId id="396" r:id="rId19"/>
    <p:sldId id="397" r:id="rId20"/>
    <p:sldId id="398" r:id="rId21"/>
    <p:sldId id="399" r:id="rId22"/>
    <p:sldId id="400" r:id="rId23"/>
    <p:sldId id="401" r:id="rId24"/>
    <p:sldId id="371" r:id="rId25"/>
    <p:sldId id="378" r:id="rId26"/>
    <p:sldId id="402" r:id="rId27"/>
    <p:sldId id="403" r:id="rId28"/>
    <p:sldId id="404" r:id="rId29"/>
    <p:sldId id="382" r:id="rId30"/>
    <p:sldId id="383" r:id="rId31"/>
    <p:sldId id="405" r:id="rId32"/>
    <p:sldId id="406" r:id="rId33"/>
    <p:sldId id="407" r:id="rId34"/>
    <p:sldId id="408" r:id="rId35"/>
    <p:sldId id="409" r:id="rId36"/>
    <p:sldId id="388" r:id="rId37"/>
    <p:sldId id="410" r:id="rId38"/>
    <p:sldId id="411" r:id="rId39"/>
    <p:sldId id="412" r:id="rId40"/>
    <p:sldId id="413" r:id="rId41"/>
    <p:sldId id="414" r:id="rId42"/>
    <p:sldId id="415" r:id="rId43"/>
    <p:sldId id="367" r:id="rId44"/>
    <p:sldId id="368" r:id="rId45"/>
    <p:sldId id="369" r:id="rId46"/>
    <p:sldId id="416" r:id="rId47"/>
    <p:sldId id="417" r:id="rId48"/>
    <p:sldId id="418" r:id="rId49"/>
    <p:sldId id="419" r:id="rId50"/>
    <p:sldId id="420" r:id="rId51"/>
    <p:sldId id="421" r:id="rId52"/>
    <p:sldId id="422" r:id="rId53"/>
    <p:sldId id="441" r:id="rId54"/>
    <p:sldId id="430" r:id="rId55"/>
    <p:sldId id="379" r:id="rId56"/>
    <p:sldId id="380" r:id="rId57"/>
    <p:sldId id="381" r:id="rId58"/>
    <p:sldId id="375" r:id="rId59"/>
    <p:sldId id="377" r:id="rId60"/>
    <p:sldId id="384" r:id="rId61"/>
    <p:sldId id="389" r:id="rId62"/>
    <p:sldId id="385" r:id="rId63"/>
    <p:sldId id="386" r:id="rId64"/>
    <p:sldId id="387" r:id="rId65"/>
    <p:sldId id="352" r:id="rId66"/>
    <p:sldId id="360" r:id="rId67"/>
    <p:sldId id="362" r:id="rId68"/>
    <p:sldId id="363" r:id="rId69"/>
    <p:sldId id="364" r:id="rId70"/>
    <p:sldId id="365" r:id="rId71"/>
    <p:sldId id="366" r:id="rId72"/>
    <p:sldId id="361" r:id="rId73"/>
    <p:sldId id="390" r:id="rId74"/>
    <p:sldId id="391" r:id="rId75"/>
    <p:sldId id="392" r:id="rId76"/>
    <p:sldId id="393" r:id="rId77"/>
    <p:sldId id="372" r:id="rId78"/>
    <p:sldId id="432" r:id="rId79"/>
    <p:sldId id="435" r:id="rId80"/>
    <p:sldId id="438" r:id="rId81"/>
    <p:sldId id="436" r:id="rId82"/>
    <p:sldId id="437" r:id="rId83"/>
    <p:sldId id="433" r:id="rId84"/>
    <p:sldId id="434" r:id="rId85"/>
    <p:sldId id="439" r:id="rId86"/>
    <p:sldId id="440" r:id="rId87"/>
    <p:sldId id="442" r:id="rId88"/>
    <p:sldId id="446" r:id="rId89"/>
    <p:sldId id="447" r:id="rId90"/>
    <p:sldId id="444" r:id="rId91"/>
    <p:sldId id="445" r:id="rId9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17C"/>
    <a:srgbClr val="66A2DB"/>
    <a:srgbClr val="989898"/>
    <a:srgbClr val="EB711D"/>
    <a:srgbClr val="C8A0FE"/>
    <a:srgbClr val="00FFCC"/>
    <a:srgbClr val="99FF66"/>
    <a:srgbClr val="E4BD2C"/>
    <a:srgbClr val="003300"/>
    <a:srgbClr val="232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4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D:\Jorge\Documents\ESPE%2006\TESIS\DEFINITIVO\RESUMEN_ULTIM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 DE ESTRUCTURA'!$D$3:$L$3</c:f>
              <c:strCache>
                <c:ptCount val="9"/>
                <c:pt idx="0">
                  <c:v>W1</c:v>
                </c:pt>
                <c:pt idx="1">
                  <c:v>S1</c:v>
                </c:pt>
                <c:pt idx="2">
                  <c:v>S2</c:v>
                </c:pt>
                <c:pt idx="3">
                  <c:v>S3</c:v>
                </c:pt>
                <c:pt idx="4">
                  <c:v>S5</c:v>
                </c:pt>
                <c:pt idx="5">
                  <c:v>C1</c:v>
                </c:pt>
                <c:pt idx="6">
                  <c:v>C3</c:v>
                </c:pt>
                <c:pt idx="7">
                  <c:v>PC</c:v>
                </c:pt>
                <c:pt idx="8">
                  <c:v>URM</c:v>
                </c:pt>
              </c:strCache>
            </c:strRef>
          </c:cat>
          <c:val>
            <c:numRef>
              <c:f>'TIPO DE ESTRUCTURA'!$D$25:$L$25</c:f>
              <c:numCache>
                <c:formatCode>General</c:formatCode>
                <c:ptCount val="9"/>
                <c:pt idx="0">
                  <c:v>4</c:v>
                </c:pt>
                <c:pt idx="1">
                  <c:v>20</c:v>
                </c:pt>
                <c:pt idx="2">
                  <c:v>2</c:v>
                </c:pt>
                <c:pt idx="3">
                  <c:v>37</c:v>
                </c:pt>
                <c:pt idx="4">
                  <c:v>133</c:v>
                </c:pt>
                <c:pt idx="5">
                  <c:v>25</c:v>
                </c:pt>
                <c:pt idx="6">
                  <c:v>72</c:v>
                </c:pt>
                <c:pt idx="7">
                  <c:v>1</c:v>
                </c:pt>
                <c:pt idx="8">
                  <c:v>6</c:v>
                </c:pt>
              </c:numCache>
            </c:numRef>
          </c:val>
          <c:extLst>
            <c:ext xmlns:c16="http://schemas.microsoft.com/office/drawing/2014/chart" uri="{C3380CC4-5D6E-409C-BE32-E72D297353CC}">
              <c16:uniqueId val="{00000000-146E-4AC6-B34E-2F16DC827F33}"/>
            </c:ext>
          </c:extLst>
        </c:ser>
        <c:dLbls>
          <c:showLegendKey val="0"/>
          <c:showVal val="0"/>
          <c:showCatName val="0"/>
          <c:showSerName val="0"/>
          <c:showPercent val="0"/>
          <c:showBubbleSize val="0"/>
        </c:dLbls>
        <c:gapWidth val="100"/>
        <c:overlap val="-24"/>
        <c:axId val="620873160"/>
        <c:axId val="620876768"/>
      </c:barChart>
      <c:catAx>
        <c:axId val="620873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EC"/>
          </a:p>
        </c:txPr>
        <c:crossAx val="620876768"/>
        <c:crosses val="autoZero"/>
        <c:auto val="1"/>
        <c:lblAlgn val="ctr"/>
        <c:lblOffset val="100"/>
        <c:noMultiLvlLbl val="0"/>
      </c:catAx>
      <c:valAx>
        <c:axId val="62087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20873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22.xml.rels><?xml version="1.0" encoding="UTF-8" standalone="yes"?>
<Relationships xmlns="http://schemas.openxmlformats.org/package/2006/relationships"><Relationship Id="rId1" Type="http://schemas.openxmlformats.org/officeDocument/2006/relationships/image" Target="../media/image330.png"/></Relationships>
</file>

<file path=ppt/diagrams/_rels/data50.xml.rels><?xml version="1.0" encoding="UTF-8" standalone="yes"?>
<Relationships xmlns="http://schemas.openxmlformats.org/package/2006/relationships"><Relationship Id="rId1" Type="http://schemas.openxmlformats.org/officeDocument/2006/relationships/image" Target="../media/image80.pn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90.xml.rels><?xml version="1.0" encoding="UTF-8" standalone="yes"?>
<Relationships xmlns="http://schemas.openxmlformats.org/package/2006/relationships"><Relationship Id="rId1" Type="http://schemas.openxmlformats.org/officeDocument/2006/relationships/image" Target="../media/image2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1D560-8097-4549-BA08-0CE1B60D1AC2}" type="doc">
      <dgm:prSet loTypeId="urn:microsoft.com/office/officeart/2005/8/layout/process4" loCatId="list" qsTypeId="urn:microsoft.com/office/officeart/2005/8/quickstyle/simple5" qsCatId="simple" csTypeId="urn:microsoft.com/office/officeart/2005/8/colors/accent2_1" csCatId="accent2" phldr="1"/>
      <dgm:spPr/>
      <dgm:t>
        <a:bodyPr/>
        <a:lstStyle/>
        <a:p>
          <a:endParaRPr lang="es-ES"/>
        </a:p>
      </dgm:t>
    </dgm:pt>
    <dgm:pt modelId="{F8298999-997C-48AF-8382-B39117082830}">
      <dgm:prSet phldrT="[Texto]" custT="1"/>
      <dgm:spPr/>
      <dgm:t>
        <a:bodyPr/>
        <a:lstStyle/>
        <a:p>
          <a:r>
            <a:rPr lang="es-EC" sz="1200" b="0" dirty="0"/>
            <a:t>Recuperación, Reconstrucción y estabilidad</a:t>
          </a:r>
          <a:endParaRPr lang="es-ES" sz="1200" b="0" dirty="0"/>
        </a:p>
      </dgm:t>
    </dgm:pt>
    <dgm:pt modelId="{8C66B08F-B71A-45FF-85BC-7D8572D73386}" type="parTrans" cxnId="{9CC19093-6A60-45DF-B1F0-71994EBB8B8F}">
      <dgm:prSet/>
      <dgm:spPr/>
      <dgm:t>
        <a:bodyPr/>
        <a:lstStyle/>
        <a:p>
          <a:endParaRPr lang="es-ES" sz="1200" b="0"/>
        </a:p>
      </dgm:t>
    </dgm:pt>
    <dgm:pt modelId="{2AB69FC9-0151-4F70-8A89-97A68CB25ABE}" type="sibTrans" cxnId="{9CC19093-6A60-45DF-B1F0-71994EBB8B8F}">
      <dgm:prSet/>
      <dgm:spPr/>
      <dgm:t>
        <a:bodyPr/>
        <a:lstStyle/>
        <a:p>
          <a:endParaRPr lang="es-ES" sz="1200" b="0"/>
        </a:p>
      </dgm:t>
    </dgm:pt>
    <dgm:pt modelId="{A48A5A9E-4236-490C-BE54-8CD73E52798A}">
      <dgm:prSet phldrT="[Texto]" custT="1"/>
      <dgm:spPr/>
      <dgm:t>
        <a:bodyPr/>
        <a:lstStyle/>
        <a:p>
          <a:r>
            <a:rPr lang="es-EC" sz="1200" b="0" dirty="0"/>
            <a:t>Colapso de estructuras de entidades civiles y militares</a:t>
          </a:r>
          <a:endParaRPr lang="es-ES" sz="1200" b="0" dirty="0"/>
        </a:p>
      </dgm:t>
    </dgm:pt>
    <dgm:pt modelId="{EE2D287F-C1B6-4E01-8567-EE267B9C0C8E}" type="parTrans" cxnId="{34BC4050-4713-42C3-98D3-38148941D68B}">
      <dgm:prSet/>
      <dgm:spPr/>
      <dgm:t>
        <a:bodyPr/>
        <a:lstStyle/>
        <a:p>
          <a:endParaRPr lang="es-ES" sz="1200" b="0"/>
        </a:p>
      </dgm:t>
    </dgm:pt>
    <dgm:pt modelId="{83E4AFAF-D1CA-44E4-9BBC-2F164D0C67D8}" type="sibTrans" cxnId="{34BC4050-4713-42C3-98D3-38148941D68B}">
      <dgm:prSet/>
      <dgm:spPr/>
      <dgm:t>
        <a:bodyPr/>
        <a:lstStyle/>
        <a:p>
          <a:endParaRPr lang="es-ES" sz="1200" b="0"/>
        </a:p>
      </dgm:t>
    </dgm:pt>
    <dgm:pt modelId="{7AB9C5F4-5F04-45C1-92FA-1BADF8481512}">
      <dgm:prSet phldrT="[Texto]" custT="1"/>
      <dgm:spPr/>
      <dgm:t>
        <a:bodyPr/>
        <a:lstStyle/>
        <a:p>
          <a:r>
            <a:rPr lang="es-EC" sz="1200" b="0" dirty="0"/>
            <a:t>316 000 Personas fallecidas (96 miembros MINUSTAH)</a:t>
          </a:r>
          <a:endParaRPr lang="es-ES" sz="1200" b="0" dirty="0"/>
        </a:p>
      </dgm:t>
    </dgm:pt>
    <dgm:pt modelId="{51361364-4B9D-4BEA-981A-C88282EA2BD5}" type="sibTrans" cxnId="{357348B0-CA66-4250-A621-69C675FA131A}">
      <dgm:prSet/>
      <dgm:spPr/>
      <dgm:t>
        <a:bodyPr/>
        <a:lstStyle/>
        <a:p>
          <a:endParaRPr lang="es-ES" sz="1200" b="0"/>
        </a:p>
      </dgm:t>
    </dgm:pt>
    <dgm:pt modelId="{202E6F00-A76D-422D-A3CC-018738766100}" type="parTrans" cxnId="{357348B0-CA66-4250-A621-69C675FA131A}">
      <dgm:prSet/>
      <dgm:spPr/>
      <dgm:t>
        <a:bodyPr/>
        <a:lstStyle/>
        <a:p>
          <a:endParaRPr lang="es-ES" sz="1200" b="0"/>
        </a:p>
      </dgm:t>
    </dgm:pt>
    <dgm:pt modelId="{4321F914-96F1-4FFF-AD93-D03DFA901250}" type="pres">
      <dgm:prSet presAssocID="{ECD1D560-8097-4549-BA08-0CE1B60D1AC2}" presName="Name0" presStyleCnt="0">
        <dgm:presLayoutVars>
          <dgm:dir/>
          <dgm:animLvl val="lvl"/>
          <dgm:resizeHandles val="exact"/>
        </dgm:presLayoutVars>
      </dgm:prSet>
      <dgm:spPr/>
    </dgm:pt>
    <dgm:pt modelId="{C1154294-FF59-4191-B8CE-A165EB3B5F1A}" type="pres">
      <dgm:prSet presAssocID="{F8298999-997C-48AF-8382-B39117082830}" presName="boxAndChildren" presStyleCnt="0"/>
      <dgm:spPr/>
    </dgm:pt>
    <dgm:pt modelId="{6927ACF2-9F85-4730-A525-B67FE5650AA5}" type="pres">
      <dgm:prSet presAssocID="{F8298999-997C-48AF-8382-B39117082830}" presName="parentTextBox" presStyleLbl="node1" presStyleIdx="0" presStyleCnt="3"/>
      <dgm:spPr/>
    </dgm:pt>
    <dgm:pt modelId="{2BBCF221-2054-4A70-9B33-2710A4DB33A3}" type="pres">
      <dgm:prSet presAssocID="{83E4AFAF-D1CA-44E4-9BBC-2F164D0C67D8}" presName="sp" presStyleCnt="0"/>
      <dgm:spPr/>
    </dgm:pt>
    <dgm:pt modelId="{DF7E294A-2ACA-41C6-B331-7EBE054F4B7D}" type="pres">
      <dgm:prSet presAssocID="{A48A5A9E-4236-490C-BE54-8CD73E52798A}" presName="arrowAndChildren" presStyleCnt="0"/>
      <dgm:spPr/>
    </dgm:pt>
    <dgm:pt modelId="{89B05EBE-99C5-4797-8E0C-1F6D94EC4F1B}" type="pres">
      <dgm:prSet presAssocID="{A48A5A9E-4236-490C-BE54-8CD73E52798A}" presName="parentTextArrow" presStyleLbl="node1" presStyleIdx="1" presStyleCnt="3"/>
      <dgm:spPr/>
    </dgm:pt>
    <dgm:pt modelId="{2FB192A5-1AB1-4CC1-A058-FE9F78D8F28B}" type="pres">
      <dgm:prSet presAssocID="{51361364-4B9D-4BEA-981A-C88282EA2BD5}" presName="sp" presStyleCnt="0"/>
      <dgm:spPr/>
    </dgm:pt>
    <dgm:pt modelId="{6477B9D0-F658-4DF5-80FA-A200CA5650CC}" type="pres">
      <dgm:prSet presAssocID="{7AB9C5F4-5F04-45C1-92FA-1BADF8481512}" presName="arrowAndChildren" presStyleCnt="0"/>
      <dgm:spPr/>
    </dgm:pt>
    <dgm:pt modelId="{25F5ACCA-DF5F-4532-9741-3A5DD360378E}" type="pres">
      <dgm:prSet presAssocID="{7AB9C5F4-5F04-45C1-92FA-1BADF8481512}" presName="parentTextArrow" presStyleLbl="node1" presStyleIdx="2" presStyleCnt="3"/>
      <dgm:spPr/>
    </dgm:pt>
  </dgm:ptLst>
  <dgm:cxnLst>
    <dgm:cxn modelId="{EF48325C-1473-431C-BB82-E4DB19E3E8DE}" type="presOf" srcId="{A48A5A9E-4236-490C-BE54-8CD73E52798A}" destId="{89B05EBE-99C5-4797-8E0C-1F6D94EC4F1B}" srcOrd="0" destOrd="0" presId="urn:microsoft.com/office/officeart/2005/8/layout/process4"/>
    <dgm:cxn modelId="{1D39AB43-C6BB-4BB5-92FF-BA8D6603734D}" type="presOf" srcId="{F8298999-997C-48AF-8382-B39117082830}" destId="{6927ACF2-9F85-4730-A525-B67FE5650AA5}" srcOrd="0" destOrd="0" presId="urn:microsoft.com/office/officeart/2005/8/layout/process4"/>
    <dgm:cxn modelId="{34BC4050-4713-42C3-98D3-38148941D68B}" srcId="{ECD1D560-8097-4549-BA08-0CE1B60D1AC2}" destId="{A48A5A9E-4236-490C-BE54-8CD73E52798A}" srcOrd="1" destOrd="0" parTransId="{EE2D287F-C1B6-4E01-8567-EE267B9C0C8E}" sibTransId="{83E4AFAF-D1CA-44E4-9BBC-2F164D0C67D8}"/>
    <dgm:cxn modelId="{4F4B4F56-9573-47C0-AC21-875A5647AC63}" type="presOf" srcId="{7AB9C5F4-5F04-45C1-92FA-1BADF8481512}" destId="{25F5ACCA-DF5F-4532-9741-3A5DD360378E}" srcOrd="0" destOrd="0" presId="urn:microsoft.com/office/officeart/2005/8/layout/process4"/>
    <dgm:cxn modelId="{59BFEA57-0FFE-4D9B-BC6C-3DFDEA9D7ABC}" type="presOf" srcId="{ECD1D560-8097-4549-BA08-0CE1B60D1AC2}" destId="{4321F914-96F1-4FFF-AD93-D03DFA901250}" srcOrd="0" destOrd="0" presId="urn:microsoft.com/office/officeart/2005/8/layout/process4"/>
    <dgm:cxn modelId="{9CC19093-6A60-45DF-B1F0-71994EBB8B8F}" srcId="{ECD1D560-8097-4549-BA08-0CE1B60D1AC2}" destId="{F8298999-997C-48AF-8382-B39117082830}" srcOrd="2" destOrd="0" parTransId="{8C66B08F-B71A-45FF-85BC-7D8572D73386}" sibTransId="{2AB69FC9-0151-4F70-8A89-97A68CB25ABE}"/>
    <dgm:cxn modelId="{357348B0-CA66-4250-A621-69C675FA131A}" srcId="{ECD1D560-8097-4549-BA08-0CE1B60D1AC2}" destId="{7AB9C5F4-5F04-45C1-92FA-1BADF8481512}" srcOrd="0" destOrd="0" parTransId="{202E6F00-A76D-422D-A3CC-018738766100}" sibTransId="{51361364-4B9D-4BEA-981A-C88282EA2BD5}"/>
    <dgm:cxn modelId="{FC60E6BA-15C5-46E6-916F-33AE3A012B64}" type="presParOf" srcId="{4321F914-96F1-4FFF-AD93-D03DFA901250}" destId="{C1154294-FF59-4191-B8CE-A165EB3B5F1A}" srcOrd="0" destOrd="0" presId="urn:microsoft.com/office/officeart/2005/8/layout/process4"/>
    <dgm:cxn modelId="{6E489D4A-3C4D-49E8-A5A1-AE596041B86D}" type="presParOf" srcId="{C1154294-FF59-4191-B8CE-A165EB3B5F1A}" destId="{6927ACF2-9F85-4730-A525-B67FE5650AA5}" srcOrd="0" destOrd="0" presId="urn:microsoft.com/office/officeart/2005/8/layout/process4"/>
    <dgm:cxn modelId="{351D46EE-E803-4AC3-BF69-A2646C4FEB19}" type="presParOf" srcId="{4321F914-96F1-4FFF-AD93-D03DFA901250}" destId="{2BBCF221-2054-4A70-9B33-2710A4DB33A3}" srcOrd="1" destOrd="0" presId="urn:microsoft.com/office/officeart/2005/8/layout/process4"/>
    <dgm:cxn modelId="{D954C487-2557-4535-A7E8-66F781C479DA}" type="presParOf" srcId="{4321F914-96F1-4FFF-AD93-D03DFA901250}" destId="{DF7E294A-2ACA-41C6-B331-7EBE054F4B7D}" srcOrd="2" destOrd="0" presId="urn:microsoft.com/office/officeart/2005/8/layout/process4"/>
    <dgm:cxn modelId="{23354F8B-D53A-459E-9960-FAF84ADBBBBD}" type="presParOf" srcId="{DF7E294A-2ACA-41C6-B331-7EBE054F4B7D}" destId="{89B05EBE-99C5-4797-8E0C-1F6D94EC4F1B}" srcOrd="0" destOrd="0" presId="urn:microsoft.com/office/officeart/2005/8/layout/process4"/>
    <dgm:cxn modelId="{63E47A74-1C5D-47AD-BED0-7E21648AACCA}" type="presParOf" srcId="{4321F914-96F1-4FFF-AD93-D03DFA901250}" destId="{2FB192A5-1AB1-4CC1-A058-FE9F78D8F28B}" srcOrd="3" destOrd="0" presId="urn:microsoft.com/office/officeart/2005/8/layout/process4"/>
    <dgm:cxn modelId="{76979132-8A8A-4626-8BD5-5112FA03220F}" type="presParOf" srcId="{4321F914-96F1-4FFF-AD93-D03DFA901250}" destId="{6477B9D0-F658-4DF5-80FA-A200CA5650CC}" srcOrd="4" destOrd="0" presId="urn:microsoft.com/office/officeart/2005/8/layout/process4"/>
    <dgm:cxn modelId="{A4393EF0-DCAF-494A-B70E-9EFCAFA6DB9B}" type="presParOf" srcId="{6477B9D0-F658-4DF5-80FA-A200CA5650CC}" destId="{25F5ACCA-DF5F-4532-9741-3A5DD360378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nSpc>
              <a:spcPct val="100000"/>
            </a:lnSpc>
          </a:pPr>
          <a:r>
            <a:rPr lang="es-ES" sz="2000" dirty="0"/>
            <a:t>Analíticos-empíricos</a:t>
          </a:r>
        </a:p>
      </dgm:t>
    </dgm:pt>
    <dgm:pt modelId="{B200EA31-B581-4D8C-B7BE-6762C2E730B6}" type="parTrans" cxnId="{7995BFC6-AA0C-4B78-AFAD-A2F47566B357}">
      <dgm:prSet/>
      <dgm:spPr/>
      <dgm:t>
        <a:bodyPr/>
        <a:lstStyle/>
        <a:p>
          <a:pPr>
            <a:lnSpc>
              <a:spcPct val="100000"/>
            </a:lnSpc>
          </a:pPr>
          <a:endParaRPr lang="es-ES" sz="1800"/>
        </a:p>
      </dgm:t>
    </dgm:pt>
    <dgm:pt modelId="{924EEB0E-6C62-4155-9CDD-B4EB202CAF20}" type="sibTrans" cxnId="{7995BFC6-AA0C-4B78-AFAD-A2F47566B357}">
      <dgm:prSet/>
      <dgm:spPr/>
      <dgm:t>
        <a:bodyPr/>
        <a:lstStyle/>
        <a:p>
          <a:pPr>
            <a:lnSpc>
              <a:spcPct val="100000"/>
            </a:lnSpc>
          </a:pPr>
          <a:endParaRPr lang="es-ES" sz="1800"/>
        </a:p>
      </dgm:t>
    </dgm:pt>
    <dgm:pt modelId="{DA59CDDA-9972-4C3E-9E92-D3E5371735ED}">
      <dgm:prSet phldrT="[Texto]" custT="1"/>
      <dgm:spPr/>
      <dgm:t>
        <a:bodyPr/>
        <a:lstStyle/>
        <a:p>
          <a:pPr algn="just">
            <a:lnSpc>
              <a:spcPct val="100000"/>
            </a:lnSpc>
          </a:pPr>
          <a:r>
            <a:rPr lang="es-EC" sz="1800" dirty="0"/>
            <a:t>Son métodos numéricos y computarizados, que se basan en las teorías de elasticidad, plasticidad, agrietamiento y daño.</a:t>
          </a:r>
          <a:endParaRPr lang="es-ES" sz="1800" dirty="0"/>
        </a:p>
      </dgm:t>
    </dgm:pt>
    <dgm:pt modelId="{39CAE989-BBB5-42E1-A03F-1FD512A08E7B}" type="parTrans" cxnId="{7CC4A132-3A04-485A-B2E5-1B444C417230}">
      <dgm:prSet/>
      <dgm:spPr/>
      <dgm:t>
        <a:bodyPr/>
        <a:lstStyle/>
        <a:p>
          <a:pPr>
            <a:lnSpc>
              <a:spcPct val="100000"/>
            </a:lnSpc>
          </a:pPr>
          <a:endParaRPr lang="es-ES" sz="1800"/>
        </a:p>
      </dgm:t>
    </dgm:pt>
    <dgm:pt modelId="{F1141830-EE43-40AA-A5DC-1F73B53550E0}" type="sibTrans" cxnId="{7CC4A132-3A04-485A-B2E5-1B444C417230}">
      <dgm:prSet/>
      <dgm:spPr/>
      <dgm:t>
        <a:bodyPr/>
        <a:lstStyle/>
        <a:p>
          <a:pPr>
            <a:lnSpc>
              <a:spcPct val="100000"/>
            </a:lnSpc>
          </a:pPr>
          <a:endParaRPr lang="es-ES" sz="1800"/>
        </a:p>
      </dgm:t>
    </dgm:pt>
    <dgm:pt modelId="{193557E1-6AA3-4F0B-854D-7BB14E656C97}">
      <dgm:prSet phldrT="[Texto]" custT="1"/>
      <dgm:spPr/>
      <dgm:t>
        <a:bodyPr/>
        <a:lstStyle/>
        <a:p>
          <a:pPr>
            <a:lnSpc>
              <a:spcPct val="100000"/>
            </a:lnSpc>
          </a:pPr>
          <a:r>
            <a:rPr lang="es-EC" sz="2000" dirty="0"/>
            <a:t>Métodos experimentales: </a:t>
          </a:r>
          <a:endParaRPr lang="es-ES" sz="2000" dirty="0"/>
        </a:p>
      </dgm:t>
    </dgm:pt>
    <dgm:pt modelId="{B07916BB-D25D-40AD-BCA5-51CFC409BF0E}" type="parTrans" cxnId="{4BB384B1-D4DE-4364-8057-40089FFDB599}">
      <dgm:prSet/>
      <dgm:spPr/>
      <dgm:t>
        <a:bodyPr/>
        <a:lstStyle/>
        <a:p>
          <a:pPr>
            <a:lnSpc>
              <a:spcPct val="100000"/>
            </a:lnSpc>
          </a:pPr>
          <a:endParaRPr lang="es-ES" sz="1800"/>
        </a:p>
      </dgm:t>
    </dgm:pt>
    <dgm:pt modelId="{238D780A-003D-4F30-A8E0-8F080F3FA6C5}" type="sibTrans" cxnId="{4BB384B1-D4DE-4364-8057-40089FFDB599}">
      <dgm:prSet/>
      <dgm:spPr/>
      <dgm:t>
        <a:bodyPr/>
        <a:lstStyle/>
        <a:p>
          <a:pPr>
            <a:lnSpc>
              <a:spcPct val="100000"/>
            </a:lnSpc>
          </a:pPr>
          <a:endParaRPr lang="es-ES" sz="1800"/>
        </a:p>
      </dgm:t>
    </dgm:pt>
    <dgm:pt modelId="{113F33B9-B1CB-48B5-84D5-29C776CBE01D}">
      <dgm:prSet phldrT="[Texto]" custT="1"/>
      <dgm:spPr/>
      <dgm:t>
        <a:bodyPr/>
        <a:lstStyle/>
        <a:p>
          <a:pPr algn="just">
            <a:lnSpc>
              <a:spcPct val="100000"/>
            </a:lnSpc>
          </a:pPr>
          <a:r>
            <a:rPr lang="es-EC" sz="1800" dirty="0"/>
            <a:t>A través de ensayos se obtienen las características mecánicas y dinámicas de una estructura existente, mediante la valoración de cada uno de los materiales de construcción que fueron implementados para propiedades mecánicas, resistencia, etc.</a:t>
          </a:r>
          <a:endParaRPr lang="es-ES" sz="1800" dirty="0"/>
        </a:p>
      </dgm:t>
    </dgm:pt>
    <dgm:pt modelId="{F80DEC20-7290-4925-BDC4-59E9236E5605}" type="parTrans" cxnId="{87CA1D66-5E97-4641-BCD7-ADC8AC6924FA}">
      <dgm:prSet/>
      <dgm:spPr/>
      <dgm:t>
        <a:bodyPr/>
        <a:lstStyle/>
        <a:p>
          <a:pPr>
            <a:lnSpc>
              <a:spcPct val="100000"/>
            </a:lnSpc>
          </a:pPr>
          <a:endParaRPr lang="es-ES" sz="1800"/>
        </a:p>
      </dgm:t>
    </dgm:pt>
    <dgm:pt modelId="{113AD8D3-9558-4FA6-9DE2-CA7B85FEBCDE}" type="sibTrans" cxnId="{87CA1D66-5E97-4641-BCD7-ADC8AC6924FA}">
      <dgm:prSet/>
      <dgm:spPr/>
      <dgm:t>
        <a:bodyPr/>
        <a:lstStyle/>
        <a:p>
          <a:pPr>
            <a:lnSpc>
              <a:spcPct val="100000"/>
            </a:lnSpc>
          </a:pPr>
          <a:endParaRPr lang="es-ES" sz="1800"/>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2" custLinFactNeighborX="-8957" custLinFactNeighborY="777">
        <dgm:presLayoutVars>
          <dgm:chMax val="0"/>
          <dgm:bulletEnabled val="1"/>
        </dgm:presLayoutVars>
      </dgm:prSet>
      <dgm:spPr/>
    </dgm:pt>
    <dgm:pt modelId="{3F3902F7-D43D-4117-B750-0466A34EE596}" type="pres">
      <dgm:prSet presAssocID="{81C992D7-9CA0-41F6-B6E2-F1E23FD7E4DA}" presName="childText" presStyleLbl="revTx" presStyleIdx="0" presStyleCnt="2" custScaleY="124591">
        <dgm:presLayoutVars>
          <dgm:bulletEnabled val="1"/>
        </dgm:presLayoutVars>
      </dgm:prSet>
      <dgm:spPr/>
    </dgm:pt>
    <dgm:pt modelId="{89371A33-E44F-4EBB-B580-95EF370EA9BE}" type="pres">
      <dgm:prSet presAssocID="{193557E1-6AA3-4F0B-854D-7BB14E656C97}" presName="parentText" presStyleLbl="node1" presStyleIdx="1" presStyleCnt="2" custLinFactNeighborX="1879" custLinFactNeighborY="-2572">
        <dgm:presLayoutVars>
          <dgm:chMax val="0"/>
          <dgm:bulletEnabled val="1"/>
        </dgm:presLayoutVars>
      </dgm:prSet>
      <dgm:spPr/>
    </dgm:pt>
    <dgm:pt modelId="{4DC1BAEA-B44B-4F0E-971C-C7253A88C58F}" type="pres">
      <dgm:prSet presAssocID="{193557E1-6AA3-4F0B-854D-7BB14E656C97}" presName="childText" presStyleLbl="revTx" presStyleIdx="1" presStyleCnt="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8F4DE839-882A-42B0-850C-210C08ED9DFC}" type="presOf" srcId="{113F33B9-B1CB-48B5-84D5-29C776CBE01D}" destId="{4DC1BAEA-B44B-4F0E-971C-C7253A88C58F}" srcOrd="0" destOrd="0" presId="urn:microsoft.com/office/officeart/2005/8/layout/vList2"/>
    <dgm:cxn modelId="{83B5A35E-D3BF-4020-99BD-879595F43E12}" type="presOf" srcId="{193557E1-6AA3-4F0B-854D-7BB14E656C97}" destId="{89371A33-E44F-4EBB-B580-95EF370EA9BE}" srcOrd="0" destOrd="0" presId="urn:microsoft.com/office/officeart/2005/8/layout/vList2"/>
    <dgm:cxn modelId="{87CA1D66-5E97-4641-BCD7-ADC8AC6924FA}" srcId="{193557E1-6AA3-4F0B-854D-7BB14E656C97}" destId="{113F33B9-B1CB-48B5-84D5-29C776CBE01D}" srcOrd="0" destOrd="0" parTransId="{F80DEC20-7290-4925-BDC4-59E9236E5605}" sibTransId="{113AD8D3-9558-4FA6-9DE2-CA7B85FEBCDE}"/>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4BB384B1-D4DE-4364-8057-40089FFDB599}" srcId="{858CBEED-B770-4D66-AB54-26210B3BCB88}" destId="{193557E1-6AA3-4F0B-854D-7BB14E656C97}" srcOrd="1" destOrd="0" parTransId="{B07916BB-D25D-40AD-BCA5-51CFC409BF0E}" sibTransId="{238D780A-003D-4F30-A8E0-8F080F3FA6C5}"/>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 modelId="{0974900A-DB68-483D-8CD1-92057F3E34DF}" type="presParOf" srcId="{5145C2BF-E2DA-4A95-A638-DE1BA95EBFCF}" destId="{89371A33-E44F-4EBB-B580-95EF370EA9BE}" srcOrd="2" destOrd="0" presId="urn:microsoft.com/office/officeart/2005/8/layout/vList2"/>
    <dgm:cxn modelId="{C27D635F-7285-4406-85B8-49104B84F905}" type="presParOf" srcId="{5145C2BF-E2DA-4A95-A638-DE1BA95EBFCF}" destId="{4DC1BAEA-B44B-4F0E-971C-C7253A88C58F}"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A7C3CC-9205-4017-9F30-3A03659D856F}"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5CD25412-42B2-457E-B871-0018794E6B77}" type="pres">
      <dgm:prSet presAssocID="{DBA7C3CC-9205-4017-9F30-3A03659D856F}" presName="linear" presStyleCnt="0">
        <dgm:presLayoutVars>
          <dgm:dir/>
          <dgm:resizeHandles val="exact"/>
        </dgm:presLayoutVars>
      </dgm:prSet>
      <dgm:spPr/>
    </dgm:pt>
  </dgm:ptLst>
  <dgm:cxnLst>
    <dgm:cxn modelId="{6F822F68-D4D0-470D-A92A-DAEF3AE84790}" type="presOf" srcId="{DBA7C3CC-9205-4017-9F30-3A03659D856F}" destId="{5CD25412-42B2-457E-B871-0018794E6B77}"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r>
            <a:rPr lang="es-ES" sz="2000" dirty="0"/>
            <a:t>Empíricos</a:t>
          </a:r>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r>
            <a:rPr lang="es-EC" dirty="0"/>
            <a:t>Son métodos </a:t>
          </a:r>
          <a:r>
            <a:rPr lang="es-EC" b="1" dirty="0"/>
            <a:t>cualitativos</a:t>
          </a:r>
          <a:r>
            <a:rPr lang="es-EC" dirty="0"/>
            <a:t> ya que se basan en experiencias que han dejado los terremotos anteriores en las estructuras, con una metodología que se desarrolla in situ mediante una inspección visual rápida y llenando un cuestionario.</a:t>
          </a:r>
          <a:endParaRPr lang="es-ES"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193557E1-6AA3-4F0B-854D-7BB14E656C97}">
      <dgm:prSet phldrT="[Texto]" custT="1"/>
      <dgm:spPr/>
      <dgm:t>
        <a:bodyPr/>
        <a:lstStyle/>
        <a:p>
          <a:r>
            <a:rPr lang="es-EC" sz="2000" dirty="0"/>
            <a:t>Métodos de caracterización : </a:t>
          </a:r>
          <a:endParaRPr lang="es-ES" sz="2000" dirty="0"/>
        </a:p>
      </dgm:t>
    </dgm:pt>
    <dgm:pt modelId="{B07916BB-D25D-40AD-BCA5-51CFC409BF0E}" type="parTrans" cxnId="{4BB384B1-D4DE-4364-8057-40089FFDB599}">
      <dgm:prSet/>
      <dgm:spPr/>
      <dgm:t>
        <a:bodyPr/>
        <a:lstStyle/>
        <a:p>
          <a:endParaRPr lang="es-ES"/>
        </a:p>
      </dgm:t>
    </dgm:pt>
    <dgm:pt modelId="{238D780A-003D-4F30-A8E0-8F080F3FA6C5}" type="sibTrans" cxnId="{4BB384B1-D4DE-4364-8057-40089FFDB599}">
      <dgm:prSet/>
      <dgm:spPr/>
      <dgm:t>
        <a:bodyPr/>
        <a:lstStyle/>
        <a:p>
          <a:endParaRPr lang="es-ES"/>
        </a:p>
      </dgm:t>
    </dgm:pt>
    <dgm:pt modelId="{113F33B9-B1CB-48B5-84D5-29C776CBE01D}">
      <dgm:prSet phldrT="[Texto]"/>
      <dgm:spPr/>
      <dgm:t>
        <a:bodyPr/>
        <a:lstStyle/>
        <a:p>
          <a:pPr algn="just"/>
          <a:r>
            <a:rPr lang="es-EC" dirty="0"/>
            <a:t>Clasifica los edificios en función de su tipología en clases de vulnerabilidad considerando la información del desempeño de estructuras similares frente a movimientos sísmicos relevantes.</a:t>
          </a:r>
          <a:endParaRPr lang="es-ES" dirty="0"/>
        </a:p>
      </dgm:t>
    </dgm:pt>
    <dgm:pt modelId="{F80DEC20-7290-4925-BDC4-59E9236E5605}" type="parTrans" cxnId="{87CA1D66-5E97-4641-BCD7-ADC8AC6924FA}">
      <dgm:prSet/>
      <dgm:spPr/>
      <dgm:t>
        <a:bodyPr/>
        <a:lstStyle/>
        <a:p>
          <a:endParaRPr lang="es-ES"/>
        </a:p>
      </dgm:t>
    </dgm:pt>
    <dgm:pt modelId="{113AD8D3-9558-4FA6-9DE2-CA7B85FEBCDE}" type="sibTrans" cxnId="{87CA1D66-5E97-4641-BCD7-ADC8AC6924FA}">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2">
        <dgm:presLayoutVars>
          <dgm:chMax val="0"/>
          <dgm:bulletEnabled val="1"/>
        </dgm:presLayoutVars>
      </dgm:prSet>
      <dgm:spPr/>
    </dgm:pt>
    <dgm:pt modelId="{3F3902F7-D43D-4117-B750-0466A34EE596}" type="pres">
      <dgm:prSet presAssocID="{81C992D7-9CA0-41F6-B6E2-F1E23FD7E4DA}" presName="childText" presStyleLbl="revTx" presStyleIdx="0" presStyleCnt="2" custScaleY="111722">
        <dgm:presLayoutVars>
          <dgm:bulletEnabled val="1"/>
        </dgm:presLayoutVars>
      </dgm:prSet>
      <dgm:spPr/>
    </dgm:pt>
    <dgm:pt modelId="{89371A33-E44F-4EBB-B580-95EF370EA9BE}" type="pres">
      <dgm:prSet presAssocID="{193557E1-6AA3-4F0B-854D-7BB14E656C97}" presName="parentText" presStyleLbl="node1" presStyleIdx="1" presStyleCnt="2" custLinFactNeighborX="-1151" custLinFactNeighborY="-9861">
        <dgm:presLayoutVars>
          <dgm:chMax val="0"/>
          <dgm:bulletEnabled val="1"/>
        </dgm:presLayoutVars>
      </dgm:prSet>
      <dgm:spPr/>
    </dgm:pt>
    <dgm:pt modelId="{4DC1BAEA-B44B-4F0E-971C-C7253A88C58F}" type="pres">
      <dgm:prSet presAssocID="{193557E1-6AA3-4F0B-854D-7BB14E656C97}" presName="childText" presStyleLbl="revTx" presStyleIdx="1" presStyleCnt="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8F4DE839-882A-42B0-850C-210C08ED9DFC}" type="presOf" srcId="{113F33B9-B1CB-48B5-84D5-29C776CBE01D}" destId="{4DC1BAEA-B44B-4F0E-971C-C7253A88C58F}" srcOrd="0" destOrd="0" presId="urn:microsoft.com/office/officeart/2005/8/layout/vList2"/>
    <dgm:cxn modelId="{83B5A35E-D3BF-4020-99BD-879595F43E12}" type="presOf" srcId="{193557E1-6AA3-4F0B-854D-7BB14E656C97}" destId="{89371A33-E44F-4EBB-B580-95EF370EA9BE}" srcOrd="0" destOrd="0" presId="urn:microsoft.com/office/officeart/2005/8/layout/vList2"/>
    <dgm:cxn modelId="{87CA1D66-5E97-4641-BCD7-ADC8AC6924FA}" srcId="{193557E1-6AA3-4F0B-854D-7BB14E656C97}" destId="{113F33B9-B1CB-48B5-84D5-29C776CBE01D}" srcOrd="0" destOrd="0" parTransId="{F80DEC20-7290-4925-BDC4-59E9236E5605}" sibTransId="{113AD8D3-9558-4FA6-9DE2-CA7B85FEBCDE}"/>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4BB384B1-D4DE-4364-8057-40089FFDB599}" srcId="{858CBEED-B770-4D66-AB54-26210B3BCB88}" destId="{193557E1-6AA3-4F0B-854D-7BB14E656C97}" srcOrd="1" destOrd="0" parTransId="{B07916BB-D25D-40AD-BCA5-51CFC409BF0E}" sibTransId="{238D780A-003D-4F30-A8E0-8F080F3FA6C5}"/>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 modelId="{0974900A-DB68-483D-8CD1-92057F3E34DF}" type="presParOf" srcId="{5145C2BF-E2DA-4A95-A638-DE1BA95EBFCF}" destId="{89371A33-E44F-4EBB-B580-95EF370EA9BE}" srcOrd="2" destOrd="0" presId="urn:microsoft.com/office/officeart/2005/8/layout/vList2"/>
    <dgm:cxn modelId="{C27D635F-7285-4406-85B8-49104B84F905}" type="presParOf" srcId="{5145C2BF-E2DA-4A95-A638-DE1BA95EBFCF}" destId="{4DC1BAEA-B44B-4F0E-971C-C7253A88C58F}"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A7C3CC-9205-4017-9F30-3A03659D856F}"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5CD25412-42B2-457E-B871-0018794E6B77}" type="pres">
      <dgm:prSet presAssocID="{DBA7C3CC-9205-4017-9F30-3A03659D856F}" presName="linear" presStyleCnt="0">
        <dgm:presLayoutVars>
          <dgm:dir/>
          <dgm:resizeHandles val="exact"/>
        </dgm:presLayoutVars>
      </dgm:prSet>
      <dgm:spPr/>
    </dgm:pt>
  </dgm:ptLst>
  <dgm:cxnLst>
    <dgm:cxn modelId="{6F822F68-D4D0-470D-A92A-DAEF3AE84790}" type="presOf" srcId="{DBA7C3CC-9205-4017-9F30-3A03659D856F}" destId="{5CD25412-42B2-457E-B871-0018794E6B77}"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r>
            <a:rPr lang="es-EC" sz="2000" dirty="0"/>
            <a:t>Métodos de índice de vulnerabilidad</a:t>
          </a:r>
          <a:endParaRPr lang="es-ES" sz="2000"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custT="1"/>
      <dgm:spPr/>
      <dgm:t>
        <a:bodyPr/>
        <a:lstStyle/>
        <a:p>
          <a:pPr algn="just"/>
          <a:r>
            <a:rPr lang="es-EC" sz="1800" dirty="0"/>
            <a:t>Se aplica al identificar y evaluar las principales deficiencias de una edificación hasta llegar a determinar el grado de vulnerabilidad que posee.</a:t>
          </a:r>
          <a:endParaRPr lang="es-ES" sz="1800"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193557E1-6AA3-4F0B-854D-7BB14E656C97}">
      <dgm:prSet phldrT="[Texto]" custT="1"/>
      <dgm:spPr/>
      <dgm:t>
        <a:bodyPr/>
        <a:lstStyle/>
        <a:p>
          <a:r>
            <a:rPr lang="es-EC" sz="2000" dirty="0"/>
            <a:t>Métodos híbridos: </a:t>
          </a:r>
          <a:endParaRPr lang="es-ES" sz="2000" dirty="0"/>
        </a:p>
      </dgm:t>
    </dgm:pt>
    <dgm:pt modelId="{B07916BB-D25D-40AD-BCA5-51CFC409BF0E}" type="parTrans" cxnId="{4BB384B1-D4DE-4364-8057-40089FFDB599}">
      <dgm:prSet/>
      <dgm:spPr/>
      <dgm:t>
        <a:bodyPr/>
        <a:lstStyle/>
        <a:p>
          <a:endParaRPr lang="es-ES"/>
        </a:p>
      </dgm:t>
    </dgm:pt>
    <dgm:pt modelId="{238D780A-003D-4F30-A8E0-8F080F3FA6C5}" type="sibTrans" cxnId="{4BB384B1-D4DE-4364-8057-40089FFDB599}">
      <dgm:prSet/>
      <dgm:spPr/>
      <dgm:t>
        <a:bodyPr/>
        <a:lstStyle/>
        <a:p>
          <a:endParaRPr lang="es-ES"/>
        </a:p>
      </dgm:t>
    </dgm:pt>
    <dgm:pt modelId="{113F33B9-B1CB-48B5-84D5-29C776CBE01D}">
      <dgm:prSet phldrT="[Texto]" custT="1"/>
      <dgm:spPr/>
      <dgm:t>
        <a:bodyPr/>
        <a:lstStyle/>
        <a:p>
          <a:pPr algn="just"/>
          <a:r>
            <a:rPr lang="es-EC" sz="1800" dirty="0"/>
            <a:t>Son una conjunción de los métodos antes ya descritos y se utilizan para obtener resultados de vulnerabilidad confiables al momento de colacionar características físicas reales con modelos empíricos.</a:t>
          </a:r>
          <a:endParaRPr lang="es-ES" sz="1800" dirty="0"/>
        </a:p>
      </dgm:t>
    </dgm:pt>
    <dgm:pt modelId="{F80DEC20-7290-4925-BDC4-59E9236E5605}" type="parTrans" cxnId="{87CA1D66-5E97-4641-BCD7-ADC8AC6924FA}">
      <dgm:prSet/>
      <dgm:spPr/>
      <dgm:t>
        <a:bodyPr/>
        <a:lstStyle/>
        <a:p>
          <a:endParaRPr lang="es-ES"/>
        </a:p>
      </dgm:t>
    </dgm:pt>
    <dgm:pt modelId="{113AD8D3-9558-4FA6-9DE2-CA7B85FEBCDE}" type="sibTrans" cxnId="{87CA1D66-5E97-4641-BCD7-ADC8AC6924FA}">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2" custScaleY="58185" custLinFactNeighborX="1971" custLinFactNeighborY="-31568">
        <dgm:presLayoutVars>
          <dgm:chMax val="0"/>
          <dgm:bulletEnabled val="1"/>
        </dgm:presLayoutVars>
      </dgm:prSet>
      <dgm:spPr/>
    </dgm:pt>
    <dgm:pt modelId="{3F3902F7-D43D-4117-B750-0466A34EE596}" type="pres">
      <dgm:prSet presAssocID="{81C992D7-9CA0-41F6-B6E2-F1E23FD7E4DA}" presName="childText" presStyleLbl="revTx" presStyleIdx="0" presStyleCnt="2" custScaleY="111722">
        <dgm:presLayoutVars>
          <dgm:bulletEnabled val="1"/>
        </dgm:presLayoutVars>
      </dgm:prSet>
      <dgm:spPr/>
    </dgm:pt>
    <dgm:pt modelId="{89371A33-E44F-4EBB-B580-95EF370EA9BE}" type="pres">
      <dgm:prSet presAssocID="{193557E1-6AA3-4F0B-854D-7BB14E656C97}" presName="parentText" presStyleLbl="node1" presStyleIdx="1" presStyleCnt="2" custScaleY="48226" custLinFactNeighborX="-1151" custLinFactNeighborY="-9861">
        <dgm:presLayoutVars>
          <dgm:chMax val="0"/>
          <dgm:bulletEnabled val="1"/>
        </dgm:presLayoutVars>
      </dgm:prSet>
      <dgm:spPr/>
    </dgm:pt>
    <dgm:pt modelId="{4DC1BAEA-B44B-4F0E-971C-C7253A88C58F}" type="pres">
      <dgm:prSet presAssocID="{193557E1-6AA3-4F0B-854D-7BB14E656C97}" presName="childText" presStyleLbl="revTx" presStyleIdx="1" presStyleCnt="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8F4DE839-882A-42B0-850C-210C08ED9DFC}" type="presOf" srcId="{113F33B9-B1CB-48B5-84D5-29C776CBE01D}" destId="{4DC1BAEA-B44B-4F0E-971C-C7253A88C58F}" srcOrd="0" destOrd="0" presId="urn:microsoft.com/office/officeart/2005/8/layout/vList2"/>
    <dgm:cxn modelId="{83B5A35E-D3BF-4020-99BD-879595F43E12}" type="presOf" srcId="{193557E1-6AA3-4F0B-854D-7BB14E656C97}" destId="{89371A33-E44F-4EBB-B580-95EF370EA9BE}" srcOrd="0" destOrd="0" presId="urn:microsoft.com/office/officeart/2005/8/layout/vList2"/>
    <dgm:cxn modelId="{87CA1D66-5E97-4641-BCD7-ADC8AC6924FA}" srcId="{193557E1-6AA3-4F0B-854D-7BB14E656C97}" destId="{113F33B9-B1CB-48B5-84D5-29C776CBE01D}" srcOrd="0" destOrd="0" parTransId="{F80DEC20-7290-4925-BDC4-59E9236E5605}" sibTransId="{113AD8D3-9558-4FA6-9DE2-CA7B85FEBCDE}"/>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4BB384B1-D4DE-4364-8057-40089FFDB599}" srcId="{858CBEED-B770-4D66-AB54-26210B3BCB88}" destId="{193557E1-6AA3-4F0B-854D-7BB14E656C97}" srcOrd="1" destOrd="0" parTransId="{B07916BB-D25D-40AD-BCA5-51CFC409BF0E}" sibTransId="{238D780A-003D-4F30-A8E0-8F080F3FA6C5}"/>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 modelId="{0974900A-DB68-483D-8CD1-92057F3E34DF}" type="presParOf" srcId="{5145C2BF-E2DA-4A95-A638-DE1BA95EBFCF}" destId="{89371A33-E44F-4EBB-B580-95EF370EA9BE}" srcOrd="2" destOrd="0" presId="urn:microsoft.com/office/officeart/2005/8/layout/vList2"/>
    <dgm:cxn modelId="{C27D635F-7285-4406-85B8-49104B84F905}" type="presParOf" srcId="{5145C2BF-E2DA-4A95-A638-DE1BA95EBFCF}" destId="{4DC1BAEA-B44B-4F0E-971C-C7253A88C58F}"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D27E79-E940-4FB2-9741-DFCB66F909C4}" type="doc">
      <dgm:prSet loTypeId="urn:microsoft.com/office/officeart/2005/8/layout/arrow3" loCatId="relationship" qsTypeId="urn:microsoft.com/office/officeart/2005/8/quickstyle/simple1" qsCatId="simple" csTypeId="urn:microsoft.com/office/officeart/2005/8/colors/accent2_3" csCatId="accent2" phldr="1"/>
      <dgm:spPr/>
      <dgm:t>
        <a:bodyPr/>
        <a:lstStyle/>
        <a:p>
          <a:endParaRPr lang="es-ES"/>
        </a:p>
      </dgm:t>
    </dgm:pt>
    <dgm:pt modelId="{8A7C1340-D30E-42D1-81FA-DF246719D00D}">
      <dgm:prSet phldrT="[Texto]" custT="1"/>
      <dgm:spPr/>
      <dgm:t>
        <a:bodyPr/>
        <a:lstStyle/>
        <a:p>
          <a:r>
            <a:rPr lang="es-ES" sz="1800" dirty="0"/>
            <a:t>Características físicas </a:t>
          </a:r>
        </a:p>
      </dgm:t>
    </dgm:pt>
    <dgm:pt modelId="{89729CD5-138D-4F28-9CA1-4B9B1F24928E}" type="parTrans" cxnId="{E8A31FFA-B605-4673-881C-B7A17E157D3A}">
      <dgm:prSet/>
      <dgm:spPr/>
      <dgm:t>
        <a:bodyPr/>
        <a:lstStyle/>
        <a:p>
          <a:endParaRPr lang="es-ES"/>
        </a:p>
      </dgm:t>
    </dgm:pt>
    <dgm:pt modelId="{65C363B5-075A-4DF9-A295-DABD5AECCB33}" type="sibTrans" cxnId="{E8A31FFA-B605-4673-881C-B7A17E157D3A}">
      <dgm:prSet/>
      <dgm:spPr/>
      <dgm:t>
        <a:bodyPr/>
        <a:lstStyle/>
        <a:p>
          <a:endParaRPr lang="es-ES"/>
        </a:p>
      </dgm:t>
    </dgm:pt>
    <dgm:pt modelId="{019A21C9-73AB-4B78-A2B2-BC3814143732}">
      <dgm:prSet phldrT="[Texto]" custT="1"/>
      <dgm:spPr/>
      <dgm:t>
        <a:bodyPr/>
        <a:lstStyle/>
        <a:p>
          <a:r>
            <a:rPr lang="es-ES" sz="1800" dirty="0"/>
            <a:t>Modelos empíricos</a:t>
          </a:r>
        </a:p>
      </dgm:t>
    </dgm:pt>
    <dgm:pt modelId="{E8C964BB-A4F3-46CB-BA7C-3DBD105561DC}" type="parTrans" cxnId="{D0FDB3B6-802E-48A0-ACFC-A0C684D3BC4A}">
      <dgm:prSet/>
      <dgm:spPr/>
      <dgm:t>
        <a:bodyPr/>
        <a:lstStyle/>
        <a:p>
          <a:endParaRPr lang="es-ES"/>
        </a:p>
      </dgm:t>
    </dgm:pt>
    <dgm:pt modelId="{F0B600DD-6A9F-4F1E-B35E-CF625934B8FC}" type="sibTrans" cxnId="{D0FDB3B6-802E-48A0-ACFC-A0C684D3BC4A}">
      <dgm:prSet/>
      <dgm:spPr/>
      <dgm:t>
        <a:bodyPr/>
        <a:lstStyle/>
        <a:p>
          <a:endParaRPr lang="es-ES"/>
        </a:p>
      </dgm:t>
    </dgm:pt>
    <dgm:pt modelId="{B77B473D-0839-4DCE-9DE1-024B9D3CC68E}" type="pres">
      <dgm:prSet presAssocID="{84D27E79-E940-4FB2-9741-DFCB66F909C4}" presName="compositeShape" presStyleCnt="0">
        <dgm:presLayoutVars>
          <dgm:chMax val="2"/>
          <dgm:dir/>
          <dgm:resizeHandles val="exact"/>
        </dgm:presLayoutVars>
      </dgm:prSet>
      <dgm:spPr/>
    </dgm:pt>
    <dgm:pt modelId="{9E77CC98-ACD2-4AE2-B8CD-402EB0AFA3B7}" type="pres">
      <dgm:prSet presAssocID="{84D27E79-E940-4FB2-9741-DFCB66F909C4}" presName="divider" presStyleLbl="fgShp" presStyleIdx="0" presStyleCnt="1"/>
      <dgm:spPr/>
    </dgm:pt>
    <dgm:pt modelId="{0A1B3B28-CA93-4A95-806D-2684CA07EFF1}" type="pres">
      <dgm:prSet presAssocID="{8A7C1340-D30E-42D1-81FA-DF246719D00D}" presName="downArrow" presStyleLbl="node1" presStyleIdx="0" presStyleCnt="2"/>
      <dgm:spPr/>
    </dgm:pt>
    <dgm:pt modelId="{3A43D44F-8CB8-4958-AB9B-3003D4938705}" type="pres">
      <dgm:prSet presAssocID="{8A7C1340-D30E-42D1-81FA-DF246719D00D}" presName="downArrowText" presStyleLbl="revTx" presStyleIdx="0" presStyleCnt="2" custScaleX="143109">
        <dgm:presLayoutVars>
          <dgm:bulletEnabled val="1"/>
        </dgm:presLayoutVars>
      </dgm:prSet>
      <dgm:spPr/>
    </dgm:pt>
    <dgm:pt modelId="{09A2E540-3FA9-4AEC-B208-EC470CE60E0B}" type="pres">
      <dgm:prSet presAssocID="{019A21C9-73AB-4B78-A2B2-BC3814143732}" presName="upArrow" presStyleLbl="node1" presStyleIdx="1" presStyleCnt="2"/>
      <dgm:spPr/>
    </dgm:pt>
    <dgm:pt modelId="{3515E108-4A0F-4E14-8B86-93B97269D6D8}" type="pres">
      <dgm:prSet presAssocID="{019A21C9-73AB-4B78-A2B2-BC3814143732}" presName="upArrowText" presStyleLbl="revTx" presStyleIdx="1" presStyleCnt="2">
        <dgm:presLayoutVars>
          <dgm:bulletEnabled val="1"/>
        </dgm:presLayoutVars>
      </dgm:prSet>
      <dgm:spPr/>
    </dgm:pt>
  </dgm:ptLst>
  <dgm:cxnLst>
    <dgm:cxn modelId="{1C0BF707-5B16-492B-9CD5-7CE4E4E6B741}" type="presOf" srcId="{019A21C9-73AB-4B78-A2B2-BC3814143732}" destId="{3515E108-4A0F-4E14-8B86-93B97269D6D8}" srcOrd="0" destOrd="0" presId="urn:microsoft.com/office/officeart/2005/8/layout/arrow3"/>
    <dgm:cxn modelId="{66BE1929-863C-4E13-9248-5789B050E1E2}" type="presOf" srcId="{84D27E79-E940-4FB2-9741-DFCB66F909C4}" destId="{B77B473D-0839-4DCE-9DE1-024B9D3CC68E}" srcOrd="0" destOrd="0" presId="urn:microsoft.com/office/officeart/2005/8/layout/arrow3"/>
    <dgm:cxn modelId="{D0FDB3B6-802E-48A0-ACFC-A0C684D3BC4A}" srcId="{84D27E79-E940-4FB2-9741-DFCB66F909C4}" destId="{019A21C9-73AB-4B78-A2B2-BC3814143732}" srcOrd="1" destOrd="0" parTransId="{E8C964BB-A4F3-46CB-BA7C-3DBD105561DC}" sibTransId="{F0B600DD-6A9F-4F1E-B35E-CF625934B8FC}"/>
    <dgm:cxn modelId="{E8A31FFA-B605-4673-881C-B7A17E157D3A}" srcId="{84D27E79-E940-4FB2-9741-DFCB66F909C4}" destId="{8A7C1340-D30E-42D1-81FA-DF246719D00D}" srcOrd="0" destOrd="0" parTransId="{89729CD5-138D-4F28-9CA1-4B9B1F24928E}" sibTransId="{65C363B5-075A-4DF9-A295-DABD5AECCB33}"/>
    <dgm:cxn modelId="{670FDCFF-FAA9-43CC-AF5D-FDE0A2F49DA2}" type="presOf" srcId="{8A7C1340-D30E-42D1-81FA-DF246719D00D}" destId="{3A43D44F-8CB8-4958-AB9B-3003D4938705}" srcOrd="0" destOrd="0" presId="urn:microsoft.com/office/officeart/2005/8/layout/arrow3"/>
    <dgm:cxn modelId="{6FF6E1D1-CE4A-42CC-9476-9C478D758142}" type="presParOf" srcId="{B77B473D-0839-4DCE-9DE1-024B9D3CC68E}" destId="{9E77CC98-ACD2-4AE2-B8CD-402EB0AFA3B7}" srcOrd="0" destOrd="0" presId="urn:microsoft.com/office/officeart/2005/8/layout/arrow3"/>
    <dgm:cxn modelId="{587329B7-E547-44B7-BD13-89EF89551D35}" type="presParOf" srcId="{B77B473D-0839-4DCE-9DE1-024B9D3CC68E}" destId="{0A1B3B28-CA93-4A95-806D-2684CA07EFF1}" srcOrd="1" destOrd="0" presId="urn:microsoft.com/office/officeart/2005/8/layout/arrow3"/>
    <dgm:cxn modelId="{442CD0C2-18B7-42A1-BB9C-FA7E6EBE47AC}" type="presParOf" srcId="{B77B473D-0839-4DCE-9DE1-024B9D3CC68E}" destId="{3A43D44F-8CB8-4958-AB9B-3003D4938705}" srcOrd="2" destOrd="0" presId="urn:microsoft.com/office/officeart/2005/8/layout/arrow3"/>
    <dgm:cxn modelId="{99832271-13F8-485A-8D08-A3C118845D00}" type="presParOf" srcId="{B77B473D-0839-4DCE-9DE1-024B9D3CC68E}" destId="{09A2E540-3FA9-4AEC-B208-EC470CE60E0B}" srcOrd="3" destOrd="0" presId="urn:microsoft.com/office/officeart/2005/8/layout/arrow3"/>
    <dgm:cxn modelId="{5B4BE621-67F4-4833-8C81-A41DF428C247}" type="presParOf" srcId="{B77B473D-0839-4DCE-9DE1-024B9D3CC68E}" destId="{3515E108-4A0F-4E14-8B86-93B97269D6D8}" srcOrd="4" destOrd="0" presId="urn:microsoft.com/office/officeart/2005/8/layout/arrow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D8265E-EF3C-49A7-A1F2-22DC4AFBA0FA}" type="doc">
      <dgm:prSet loTypeId="urn:microsoft.com/office/officeart/2005/8/layout/hProcess4" loCatId="process" qsTypeId="urn:microsoft.com/office/officeart/2005/8/quickstyle/simple1" qsCatId="simple" csTypeId="urn:microsoft.com/office/officeart/2005/8/colors/accent0_1" csCatId="mainScheme" phldr="1"/>
      <dgm:spPr/>
      <dgm:t>
        <a:bodyPr/>
        <a:lstStyle/>
        <a:p>
          <a:endParaRPr lang="es-EC"/>
        </a:p>
      </dgm:t>
    </dgm:pt>
    <dgm:pt modelId="{A63E2E37-7CC9-46FF-8787-A2AFDC61AEB2}">
      <dgm:prSet phldrT="[Texto]"/>
      <dgm:spPr/>
      <dgm:t>
        <a:bodyPr/>
        <a:lstStyle/>
        <a:p>
          <a:r>
            <a:rPr lang="es-EC" dirty="0"/>
            <a:t>¿Cuánto riesgo?</a:t>
          </a:r>
        </a:p>
      </dgm:t>
    </dgm:pt>
    <dgm:pt modelId="{87A5C31D-0580-4C92-A626-68B31BBBE6CE}" type="parTrans" cxnId="{86CC343A-ABC4-455C-A962-A64A761C0A75}">
      <dgm:prSet/>
      <dgm:spPr/>
      <dgm:t>
        <a:bodyPr/>
        <a:lstStyle/>
        <a:p>
          <a:endParaRPr lang="es-EC"/>
        </a:p>
      </dgm:t>
    </dgm:pt>
    <dgm:pt modelId="{C50C8632-F286-4461-BCE4-6A584185E388}" type="sibTrans" cxnId="{86CC343A-ABC4-455C-A962-A64A761C0A75}">
      <dgm:prSet/>
      <dgm:spPr/>
      <dgm:t>
        <a:bodyPr/>
        <a:lstStyle/>
        <a:p>
          <a:endParaRPr lang="es-EC"/>
        </a:p>
      </dgm:t>
    </dgm:pt>
    <dgm:pt modelId="{B80EB3DD-6C3E-404A-B7B8-C6FD860C5127}">
      <dgm:prSet phldrT="[Texto]" custT="1"/>
      <dgm:spPr/>
      <dgm:t>
        <a:bodyPr/>
        <a:lstStyle/>
        <a:p>
          <a:r>
            <a:rPr lang="es-EC" sz="1400" dirty="0"/>
            <a:t>Mitigación</a:t>
          </a:r>
        </a:p>
      </dgm:t>
    </dgm:pt>
    <dgm:pt modelId="{948BD907-7BDF-4423-A5FC-B053719BBF95}" type="parTrans" cxnId="{44B58053-CEB3-44A5-9325-2826C1FADCF6}">
      <dgm:prSet/>
      <dgm:spPr/>
      <dgm:t>
        <a:bodyPr/>
        <a:lstStyle/>
        <a:p>
          <a:endParaRPr lang="es-EC"/>
        </a:p>
      </dgm:t>
    </dgm:pt>
    <dgm:pt modelId="{ED4F525D-EAAE-4D95-B190-ABB6A3DF1CE1}" type="sibTrans" cxnId="{44B58053-CEB3-44A5-9325-2826C1FADCF6}">
      <dgm:prSet/>
      <dgm:spPr/>
      <dgm:t>
        <a:bodyPr/>
        <a:lstStyle/>
        <a:p>
          <a:endParaRPr lang="es-EC"/>
        </a:p>
      </dgm:t>
    </dgm:pt>
    <dgm:pt modelId="{C2723787-E7A1-4619-9209-0CC4E1140E52}">
      <dgm:prSet phldrT="[Texto]" custT="1"/>
      <dgm:spPr/>
      <dgm:t>
        <a:bodyPr/>
        <a:lstStyle/>
        <a:p>
          <a:r>
            <a:rPr lang="es-EC" sz="1400" dirty="0"/>
            <a:t>Concientización</a:t>
          </a:r>
        </a:p>
      </dgm:t>
    </dgm:pt>
    <dgm:pt modelId="{E4E05628-6763-4E30-8BFE-65F7DE9798DD}" type="parTrans" cxnId="{C5EDE982-3524-4EE5-BB8D-8BBDCC7937BC}">
      <dgm:prSet/>
      <dgm:spPr/>
      <dgm:t>
        <a:bodyPr/>
        <a:lstStyle/>
        <a:p>
          <a:endParaRPr lang="es-EC"/>
        </a:p>
      </dgm:t>
    </dgm:pt>
    <dgm:pt modelId="{C8C3AA16-A3B9-446C-89E1-BF723452713D}" type="sibTrans" cxnId="{C5EDE982-3524-4EE5-BB8D-8BBDCC7937BC}">
      <dgm:prSet/>
      <dgm:spPr/>
      <dgm:t>
        <a:bodyPr/>
        <a:lstStyle/>
        <a:p>
          <a:endParaRPr lang="es-EC"/>
        </a:p>
      </dgm:t>
    </dgm:pt>
    <dgm:pt modelId="{79354166-B249-45CE-9959-61980769693D}">
      <dgm:prSet phldrT="[Texto]"/>
      <dgm:spPr/>
      <dgm:t>
        <a:bodyPr/>
        <a:lstStyle/>
        <a:p>
          <a:r>
            <a:rPr lang="es-EC" dirty="0"/>
            <a:t>Industria de la construcción</a:t>
          </a:r>
        </a:p>
      </dgm:t>
    </dgm:pt>
    <dgm:pt modelId="{F94C4734-DB84-4084-A9C8-DCB84CB3334D}" type="parTrans" cxnId="{D25FA596-6AA1-4D5C-99B9-B5C5D6D78723}">
      <dgm:prSet/>
      <dgm:spPr/>
      <dgm:t>
        <a:bodyPr/>
        <a:lstStyle/>
        <a:p>
          <a:endParaRPr lang="es-EC"/>
        </a:p>
      </dgm:t>
    </dgm:pt>
    <dgm:pt modelId="{CC5F6969-8A80-4819-8B1B-BECE02385DF9}" type="sibTrans" cxnId="{D25FA596-6AA1-4D5C-99B9-B5C5D6D78723}">
      <dgm:prSet/>
      <dgm:spPr/>
      <dgm:t>
        <a:bodyPr/>
        <a:lstStyle/>
        <a:p>
          <a:endParaRPr lang="es-EC"/>
        </a:p>
      </dgm:t>
    </dgm:pt>
    <dgm:pt modelId="{36EABBEB-E7A6-4B59-8965-3CE429714925}">
      <dgm:prSet phldrT="[Texto]" custT="1"/>
      <dgm:spPr/>
      <dgm:t>
        <a:bodyPr/>
        <a:lstStyle/>
        <a:p>
          <a:r>
            <a:rPr lang="es-EC" sz="1400" dirty="0"/>
            <a:t>Objetivos de un proyecto</a:t>
          </a:r>
        </a:p>
      </dgm:t>
    </dgm:pt>
    <dgm:pt modelId="{F6AF0511-B01F-4DF7-B4D4-22B4B42BCC46}" type="parTrans" cxnId="{CF1B0EF8-C146-4D00-809B-C903F8227EEA}">
      <dgm:prSet/>
      <dgm:spPr/>
      <dgm:t>
        <a:bodyPr/>
        <a:lstStyle/>
        <a:p>
          <a:endParaRPr lang="es-EC"/>
        </a:p>
      </dgm:t>
    </dgm:pt>
    <dgm:pt modelId="{D7AA9A09-71AE-4738-9FB7-7E46EF53503B}" type="sibTrans" cxnId="{CF1B0EF8-C146-4D00-809B-C903F8227EEA}">
      <dgm:prSet/>
      <dgm:spPr/>
      <dgm:t>
        <a:bodyPr/>
        <a:lstStyle/>
        <a:p>
          <a:endParaRPr lang="es-EC"/>
        </a:p>
      </dgm:t>
    </dgm:pt>
    <dgm:pt modelId="{253F3262-15F2-4E37-B634-5E903EEE0422}">
      <dgm:prSet phldrT="[Texto]" custT="1"/>
      <dgm:spPr/>
      <dgm:t>
        <a:bodyPr/>
        <a:lstStyle/>
        <a:p>
          <a:r>
            <a:rPr lang="es-EC" sz="1400" dirty="0"/>
            <a:t>Minimizar pérdidas</a:t>
          </a:r>
        </a:p>
      </dgm:t>
    </dgm:pt>
    <dgm:pt modelId="{181481F3-553B-4842-B2E8-B4781539C882}" type="parTrans" cxnId="{2D411C93-D813-49C5-8865-08E6D574A481}">
      <dgm:prSet/>
      <dgm:spPr/>
      <dgm:t>
        <a:bodyPr/>
        <a:lstStyle/>
        <a:p>
          <a:endParaRPr lang="es-EC"/>
        </a:p>
      </dgm:t>
    </dgm:pt>
    <dgm:pt modelId="{2358D3B3-30A7-4EFD-B9A9-DAA7CA70E6CD}" type="sibTrans" cxnId="{2D411C93-D813-49C5-8865-08E6D574A481}">
      <dgm:prSet/>
      <dgm:spPr/>
      <dgm:t>
        <a:bodyPr/>
        <a:lstStyle/>
        <a:p>
          <a:endParaRPr lang="es-EC"/>
        </a:p>
      </dgm:t>
    </dgm:pt>
    <dgm:pt modelId="{D569F008-BB44-407C-8AD8-8F8D8F89DEF1}">
      <dgm:prSet phldrT="[Texto]"/>
      <dgm:spPr/>
      <dgm:t>
        <a:bodyPr/>
        <a:lstStyle/>
        <a:p>
          <a:r>
            <a:rPr lang="es-EC" dirty="0"/>
            <a:t>Ecuador</a:t>
          </a:r>
        </a:p>
      </dgm:t>
    </dgm:pt>
    <dgm:pt modelId="{AF26DB93-48DD-4E1D-9F61-40271C4CA518}" type="parTrans" cxnId="{768F192A-AA1F-4363-8CC8-FADDCD218EC8}">
      <dgm:prSet/>
      <dgm:spPr/>
      <dgm:t>
        <a:bodyPr/>
        <a:lstStyle/>
        <a:p>
          <a:endParaRPr lang="es-EC"/>
        </a:p>
      </dgm:t>
    </dgm:pt>
    <dgm:pt modelId="{EF6DA99C-55D7-44D8-891B-4AFB60C1DF58}" type="sibTrans" cxnId="{768F192A-AA1F-4363-8CC8-FADDCD218EC8}">
      <dgm:prSet/>
      <dgm:spPr/>
      <dgm:t>
        <a:bodyPr/>
        <a:lstStyle/>
        <a:p>
          <a:endParaRPr lang="es-EC"/>
        </a:p>
      </dgm:t>
    </dgm:pt>
    <dgm:pt modelId="{43BD176E-F820-47B8-A867-D1071282268E}">
      <dgm:prSet phldrT="[Texto]" custT="1"/>
      <dgm:spPr/>
      <dgm:t>
        <a:bodyPr/>
        <a:lstStyle/>
        <a:p>
          <a:r>
            <a:rPr lang="es-EC" sz="1400" dirty="0"/>
            <a:t>Constitución 2008</a:t>
          </a:r>
        </a:p>
      </dgm:t>
    </dgm:pt>
    <dgm:pt modelId="{6FD0B727-1C86-4CA6-A192-B547AEEB6D7C}" type="parTrans" cxnId="{F25E0A73-7BBF-43A8-924A-B365ABCE67A3}">
      <dgm:prSet/>
      <dgm:spPr/>
      <dgm:t>
        <a:bodyPr/>
        <a:lstStyle/>
        <a:p>
          <a:endParaRPr lang="es-EC"/>
        </a:p>
      </dgm:t>
    </dgm:pt>
    <dgm:pt modelId="{70FFE95A-4DD5-42AB-A9B7-EAE5085A9A4E}" type="sibTrans" cxnId="{F25E0A73-7BBF-43A8-924A-B365ABCE67A3}">
      <dgm:prSet/>
      <dgm:spPr/>
      <dgm:t>
        <a:bodyPr/>
        <a:lstStyle/>
        <a:p>
          <a:endParaRPr lang="es-EC"/>
        </a:p>
      </dgm:t>
    </dgm:pt>
    <dgm:pt modelId="{B8B75F92-9FF6-40D8-A11E-2706A14305E0}">
      <dgm:prSet phldrT="[Texto]" custT="1"/>
      <dgm:spPr/>
      <dgm:t>
        <a:bodyPr/>
        <a:lstStyle/>
        <a:p>
          <a:r>
            <a:rPr lang="es-EC" sz="1400" dirty="0"/>
            <a:t>Secretaria de Gestión de Riesgos</a:t>
          </a:r>
        </a:p>
      </dgm:t>
    </dgm:pt>
    <dgm:pt modelId="{30F98124-1F0C-4994-95E9-EF110B59E3B0}" type="parTrans" cxnId="{9F4BB902-E4E5-4105-BB94-541E05DEDCB2}">
      <dgm:prSet/>
      <dgm:spPr/>
      <dgm:t>
        <a:bodyPr/>
        <a:lstStyle/>
        <a:p>
          <a:endParaRPr lang="es-EC"/>
        </a:p>
      </dgm:t>
    </dgm:pt>
    <dgm:pt modelId="{3F8A23FC-4D4D-4D93-8DCE-D6B4E65E2367}" type="sibTrans" cxnId="{9F4BB902-E4E5-4105-BB94-541E05DEDCB2}">
      <dgm:prSet/>
      <dgm:spPr/>
      <dgm:t>
        <a:bodyPr/>
        <a:lstStyle/>
        <a:p>
          <a:endParaRPr lang="es-EC"/>
        </a:p>
      </dgm:t>
    </dgm:pt>
    <dgm:pt modelId="{DE087290-AA75-4746-A42C-CA7124408771}">
      <dgm:prSet phldrT="[Texto]" custT="1"/>
      <dgm:spPr/>
      <dgm:t>
        <a:bodyPr/>
        <a:lstStyle/>
        <a:p>
          <a:r>
            <a:rPr lang="es-EC" sz="1400" dirty="0"/>
            <a:t>Respuesta a los desastres</a:t>
          </a:r>
        </a:p>
      </dgm:t>
    </dgm:pt>
    <dgm:pt modelId="{FAD5B653-B4D6-4A79-8091-185D0F7DE3DC}" type="parTrans" cxnId="{EFBD5211-BC89-4A08-AD09-027BD1862075}">
      <dgm:prSet/>
      <dgm:spPr/>
      <dgm:t>
        <a:bodyPr/>
        <a:lstStyle/>
        <a:p>
          <a:endParaRPr lang="es-EC"/>
        </a:p>
      </dgm:t>
    </dgm:pt>
    <dgm:pt modelId="{96F0706C-670C-4B53-BD03-EFE4DFE54F8D}" type="sibTrans" cxnId="{EFBD5211-BC89-4A08-AD09-027BD1862075}">
      <dgm:prSet/>
      <dgm:spPr/>
      <dgm:t>
        <a:bodyPr/>
        <a:lstStyle/>
        <a:p>
          <a:endParaRPr lang="es-EC"/>
        </a:p>
      </dgm:t>
    </dgm:pt>
    <dgm:pt modelId="{8B09333B-818B-4892-9B9D-3B036B3B5E59}">
      <dgm:prSet phldrT="[Texto]" custT="1"/>
      <dgm:spPr/>
      <dgm:t>
        <a:bodyPr/>
        <a:lstStyle/>
        <a:p>
          <a:r>
            <a:rPr lang="es-EC" sz="1400" dirty="0"/>
            <a:t>Esfuerzos de recuperación</a:t>
          </a:r>
        </a:p>
      </dgm:t>
    </dgm:pt>
    <dgm:pt modelId="{CFDD2111-B903-45F5-9EAF-4428DB73BC7F}" type="parTrans" cxnId="{14726F79-D8B5-401F-8EB2-A096A30695A5}">
      <dgm:prSet/>
      <dgm:spPr/>
      <dgm:t>
        <a:bodyPr/>
        <a:lstStyle/>
        <a:p>
          <a:endParaRPr lang="es-EC"/>
        </a:p>
      </dgm:t>
    </dgm:pt>
    <dgm:pt modelId="{447FA4CE-7601-4420-8506-4243225086F5}" type="sibTrans" cxnId="{14726F79-D8B5-401F-8EB2-A096A30695A5}">
      <dgm:prSet/>
      <dgm:spPr/>
      <dgm:t>
        <a:bodyPr/>
        <a:lstStyle/>
        <a:p>
          <a:endParaRPr lang="es-EC"/>
        </a:p>
      </dgm:t>
    </dgm:pt>
    <dgm:pt modelId="{30DF77A7-7898-48FC-AB77-704471B0AE80}">
      <dgm:prSet phldrT="[Texto]" custT="1"/>
      <dgm:spPr/>
      <dgm:t>
        <a:bodyPr/>
        <a:lstStyle/>
        <a:p>
          <a:r>
            <a:rPr lang="es-EC" sz="1400" dirty="0"/>
            <a:t>Mejorar rentabilidad</a:t>
          </a:r>
        </a:p>
      </dgm:t>
    </dgm:pt>
    <dgm:pt modelId="{809E4356-39FE-45B5-8980-A60BD0AF1F86}" type="parTrans" cxnId="{39D5467B-5988-4663-8DAB-61484FB54673}">
      <dgm:prSet/>
      <dgm:spPr/>
      <dgm:t>
        <a:bodyPr/>
        <a:lstStyle/>
        <a:p>
          <a:endParaRPr lang="es-EC"/>
        </a:p>
      </dgm:t>
    </dgm:pt>
    <dgm:pt modelId="{2D1909AB-7A26-4C50-B577-2897F7822D18}" type="sibTrans" cxnId="{39D5467B-5988-4663-8DAB-61484FB54673}">
      <dgm:prSet/>
      <dgm:spPr/>
      <dgm:t>
        <a:bodyPr/>
        <a:lstStyle/>
        <a:p>
          <a:endParaRPr lang="es-EC"/>
        </a:p>
      </dgm:t>
    </dgm:pt>
    <dgm:pt modelId="{4338A019-5C9B-4E3E-BFF7-48D089DFC869}">
      <dgm:prSet phldrT="[Texto]" custT="1"/>
      <dgm:spPr/>
      <dgm:t>
        <a:bodyPr/>
        <a:lstStyle/>
        <a:p>
          <a:r>
            <a:rPr lang="es-EC" sz="1400" dirty="0"/>
            <a:t>Sistema Nacional Descentralizado de Gestión de Riesgos</a:t>
          </a:r>
        </a:p>
      </dgm:t>
    </dgm:pt>
    <dgm:pt modelId="{3674B975-ADA8-4796-8D40-1116812EF883}" type="parTrans" cxnId="{B71E753A-0166-4F6A-8850-CE5D58BE3698}">
      <dgm:prSet/>
      <dgm:spPr/>
      <dgm:t>
        <a:bodyPr/>
        <a:lstStyle/>
        <a:p>
          <a:endParaRPr lang="es-EC"/>
        </a:p>
      </dgm:t>
    </dgm:pt>
    <dgm:pt modelId="{6ABDA2EC-274B-4BAA-8CBC-BB00EA2D7C2F}" type="sibTrans" cxnId="{B71E753A-0166-4F6A-8850-CE5D58BE3698}">
      <dgm:prSet/>
      <dgm:spPr/>
      <dgm:t>
        <a:bodyPr/>
        <a:lstStyle/>
        <a:p>
          <a:endParaRPr lang="es-EC"/>
        </a:p>
      </dgm:t>
    </dgm:pt>
    <dgm:pt modelId="{D9C37635-2A03-4625-A469-5639EC95BA9B}">
      <dgm:prSet/>
      <dgm:spPr/>
      <dgm:t>
        <a:bodyPr/>
        <a:lstStyle/>
        <a:p>
          <a:r>
            <a:rPr lang="es-EC" dirty="0"/>
            <a:t>FF.AA.</a:t>
          </a:r>
        </a:p>
      </dgm:t>
    </dgm:pt>
    <dgm:pt modelId="{72F29D2B-5514-4B1D-AA5A-5B1AF06AF8CB}" type="parTrans" cxnId="{62E0658B-E0A4-4B15-95E5-2BAF81A83F97}">
      <dgm:prSet/>
      <dgm:spPr/>
      <dgm:t>
        <a:bodyPr/>
        <a:lstStyle/>
        <a:p>
          <a:endParaRPr lang="es-EC"/>
        </a:p>
      </dgm:t>
    </dgm:pt>
    <dgm:pt modelId="{D6DF94CA-074C-498E-858D-D775F1E68F6A}" type="sibTrans" cxnId="{62E0658B-E0A4-4B15-95E5-2BAF81A83F97}">
      <dgm:prSet/>
      <dgm:spPr/>
      <dgm:t>
        <a:bodyPr/>
        <a:lstStyle/>
        <a:p>
          <a:endParaRPr lang="es-EC"/>
        </a:p>
      </dgm:t>
    </dgm:pt>
    <dgm:pt modelId="{C516F01E-A924-4FDD-AEFF-6B4AE2F0F5F5}">
      <dgm:prSet custT="1"/>
      <dgm:spPr/>
      <dgm:t>
        <a:bodyPr/>
        <a:lstStyle/>
        <a:p>
          <a:r>
            <a:rPr lang="es-EC" sz="1400" dirty="0"/>
            <a:t>Coordinar con instituciones del Estado</a:t>
          </a:r>
        </a:p>
      </dgm:t>
    </dgm:pt>
    <dgm:pt modelId="{20D66CBC-4A6C-486F-95DE-A2C6B401E2D6}" type="parTrans" cxnId="{32191F0F-63EA-4A30-B582-9A9A37224E5E}">
      <dgm:prSet/>
      <dgm:spPr/>
      <dgm:t>
        <a:bodyPr/>
        <a:lstStyle/>
        <a:p>
          <a:endParaRPr lang="es-EC"/>
        </a:p>
      </dgm:t>
    </dgm:pt>
    <dgm:pt modelId="{F0D65C39-A889-478E-B271-507FC2F38E39}" type="sibTrans" cxnId="{32191F0F-63EA-4A30-B582-9A9A37224E5E}">
      <dgm:prSet/>
      <dgm:spPr/>
      <dgm:t>
        <a:bodyPr/>
        <a:lstStyle/>
        <a:p>
          <a:endParaRPr lang="es-EC"/>
        </a:p>
      </dgm:t>
    </dgm:pt>
    <dgm:pt modelId="{8B9CC7A5-715E-494B-9212-C9B4AAD319D5}">
      <dgm:prSet custT="1"/>
      <dgm:spPr/>
      <dgm:t>
        <a:bodyPr/>
        <a:lstStyle/>
        <a:p>
          <a:r>
            <a:rPr lang="es-EC" sz="1400" dirty="0"/>
            <a:t>Tareas de búsqueda, rescate y seguridad</a:t>
          </a:r>
        </a:p>
      </dgm:t>
    </dgm:pt>
    <dgm:pt modelId="{07AC7ED0-C2BB-46AE-8625-B66F4D257F78}" type="parTrans" cxnId="{EB2E0202-1ECB-445E-954E-75C703CE1767}">
      <dgm:prSet/>
      <dgm:spPr/>
      <dgm:t>
        <a:bodyPr/>
        <a:lstStyle/>
        <a:p>
          <a:endParaRPr lang="es-ES"/>
        </a:p>
      </dgm:t>
    </dgm:pt>
    <dgm:pt modelId="{D83CCE65-1FE5-4491-A7A4-04CE14422D0E}" type="sibTrans" cxnId="{EB2E0202-1ECB-445E-954E-75C703CE1767}">
      <dgm:prSet/>
      <dgm:spPr/>
      <dgm:t>
        <a:bodyPr/>
        <a:lstStyle/>
        <a:p>
          <a:endParaRPr lang="es-ES"/>
        </a:p>
      </dgm:t>
    </dgm:pt>
    <dgm:pt modelId="{FA3EB48E-D728-454C-AE2A-F58A25660FBF}">
      <dgm:prSet custT="1"/>
      <dgm:spPr/>
      <dgm:t>
        <a:bodyPr/>
        <a:lstStyle/>
        <a:p>
          <a:r>
            <a:rPr lang="es-EC" sz="1400" dirty="0"/>
            <a:t>Apoyo PN</a:t>
          </a:r>
        </a:p>
      </dgm:t>
    </dgm:pt>
    <dgm:pt modelId="{6B5FF820-0DF8-432E-876F-1CAE48D0E590}" type="parTrans" cxnId="{DE7F5725-5B37-4757-8C8F-1C45B2EDA5C9}">
      <dgm:prSet/>
      <dgm:spPr/>
      <dgm:t>
        <a:bodyPr/>
        <a:lstStyle/>
        <a:p>
          <a:endParaRPr lang="es-ES"/>
        </a:p>
      </dgm:t>
    </dgm:pt>
    <dgm:pt modelId="{2EBDF175-38E1-443C-9F5A-4E5D0EA68FAC}" type="sibTrans" cxnId="{DE7F5725-5B37-4757-8C8F-1C45B2EDA5C9}">
      <dgm:prSet/>
      <dgm:spPr/>
      <dgm:t>
        <a:bodyPr/>
        <a:lstStyle/>
        <a:p>
          <a:endParaRPr lang="es-ES"/>
        </a:p>
      </dgm:t>
    </dgm:pt>
    <dgm:pt modelId="{CAD32079-A278-4A32-80C3-06EC2AE695AC}">
      <dgm:prSet custT="1"/>
      <dgm:spPr/>
      <dgm:t>
        <a:bodyPr/>
        <a:lstStyle/>
        <a:p>
          <a:r>
            <a:rPr lang="es-EC" sz="1400" dirty="0"/>
            <a:t>COE – Mesas planificadoras</a:t>
          </a:r>
        </a:p>
      </dgm:t>
    </dgm:pt>
    <dgm:pt modelId="{028E99AA-6C76-48C2-B881-D545335AF68D}" type="parTrans" cxnId="{5BB892CC-EAEB-4DCB-88B8-9BFBE266BC6E}">
      <dgm:prSet/>
      <dgm:spPr/>
      <dgm:t>
        <a:bodyPr/>
        <a:lstStyle/>
        <a:p>
          <a:endParaRPr lang="es-ES"/>
        </a:p>
      </dgm:t>
    </dgm:pt>
    <dgm:pt modelId="{1F646F23-4167-4777-9DDC-7256777CB88D}" type="sibTrans" cxnId="{5BB892CC-EAEB-4DCB-88B8-9BFBE266BC6E}">
      <dgm:prSet/>
      <dgm:spPr/>
      <dgm:t>
        <a:bodyPr/>
        <a:lstStyle/>
        <a:p>
          <a:endParaRPr lang="es-ES"/>
        </a:p>
      </dgm:t>
    </dgm:pt>
    <dgm:pt modelId="{605D5046-DC26-410B-8BE3-F74C91986F84}" type="pres">
      <dgm:prSet presAssocID="{58D8265E-EF3C-49A7-A1F2-22DC4AFBA0FA}" presName="Name0" presStyleCnt="0">
        <dgm:presLayoutVars>
          <dgm:dir/>
          <dgm:animLvl val="lvl"/>
          <dgm:resizeHandles val="exact"/>
        </dgm:presLayoutVars>
      </dgm:prSet>
      <dgm:spPr/>
    </dgm:pt>
    <dgm:pt modelId="{9BAF049B-3498-4DF3-A59E-0FD558FA7B71}" type="pres">
      <dgm:prSet presAssocID="{58D8265E-EF3C-49A7-A1F2-22DC4AFBA0FA}" presName="tSp" presStyleCnt="0"/>
      <dgm:spPr/>
    </dgm:pt>
    <dgm:pt modelId="{A1A6390C-C365-4729-9BBF-6D97ABD9CB3C}" type="pres">
      <dgm:prSet presAssocID="{58D8265E-EF3C-49A7-A1F2-22DC4AFBA0FA}" presName="bSp" presStyleCnt="0"/>
      <dgm:spPr/>
    </dgm:pt>
    <dgm:pt modelId="{8F9E7A10-6B89-461D-BEDE-745DDBBF96B5}" type="pres">
      <dgm:prSet presAssocID="{58D8265E-EF3C-49A7-A1F2-22DC4AFBA0FA}" presName="process" presStyleCnt="0"/>
      <dgm:spPr/>
    </dgm:pt>
    <dgm:pt modelId="{3123385E-4887-4074-A0B3-CD1F868FCFBE}" type="pres">
      <dgm:prSet presAssocID="{A63E2E37-7CC9-46FF-8787-A2AFDC61AEB2}" presName="composite1" presStyleCnt="0"/>
      <dgm:spPr/>
    </dgm:pt>
    <dgm:pt modelId="{B3982BFD-2628-46A1-ACA2-86577F3149BF}" type="pres">
      <dgm:prSet presAssocID="{A63E2E37-7CC9-46FF-8787-A2AFDC61AEB2}" presName="dummyNode1" presStyleLbl="node1" presStyleIdx="0" presStyleCnt="4"/>
      <dgm:spPr/>
    </dgm:pt>
    <dgm:pt modelId="{8E0EE3AD-320D-4D74-8671-4139DE268E41}" type="pres">
      <dgm:prSet presAssocID="{A63E2E37-7CC9-46FF-8787-A2AFDC61AEB2}" presName="childNode1" presStyleLbl="bgAcc1" presStyleIdx="0" presStyleCnt="4" custScaleY="177108">
        <dgm:presLayoutVars>
          <dgm:bulletEnabled val="1"/>
        </dgm:presLayoutVars>
      </dgm:prSet>
      <dgm:spPr/>
    </dgm:pt>
    <dgm:pt modelId="{67D6865A-E8B2-4EB9-8B15-336DF018AB6A}" type="pres">
      <dgm:prSet presAssocID="{A63E2E37-7CC9-46FF-8787-A2AFDC61AEB2}" presName="childNode1tx" presStyleLbl="bgAcc1" presStyleIdx="0" presStyleCnt="4">
        <dgm:presLayoutVars>
          <dgm:bulletEnabled val="1"/>
        </dgm:presLayoutVars>
      </dgm:prSet>
      <dgm:spPr/>
    </dgm:pt>
    <dgm:pt modelId="{8DD256CB-35FF-4C1F-B63C-F11901A5A6F8}" type="pres">
      <dgm:prSet presAssocID="{A63E2E37-7CC9-46FF-8787-A2AFDC61AEB2}" presName="parentNode1" presStyleLbl="node1" presStyleIdx="0" presStyleCnt="4" custLinFactNeighborX="-20187" custLinFactNeighborY="37664">
        <dgm:presLayoutVars>
          <dgm:chMax val="1"/>
          <dgm:bulletEnabled val="1"/>
        </dgm:presLayoutVars>
      </dgm:prSet>
      <dgm:spPr/>
    </dgm:pt>
    <dgm:pt modelId="{02D55044-9AD8-4CA5-95E2-4A20B0655036}" type="pres">
      <dgm:prSet presAssocID="{A63E2E37-7CC9-46FF-8787-A2AFDC61AEB2}" presName="connSite1" presStyleCnt="0"/>
      <dgm:spPr/>
    </dgm:pt>
    <dgm:pt modelId="{8F0E7727-80E0-41B7-9672-0856BD521580}" type="pres">
      <dgm:prSet presAssocID="{C50C8632-F286-4461-BCE4-6A584185E388}" presName="Name9" presStyleLbl="sibTrans2D1" presStyleIdx="0" presStyleCnt="3" custLinFactNeighborX="-1863" custLinFactNeighborY="17132"/>
      <dgm:spPr/>
    </dgm:pt>
    <dgm:pt modelId="{6182D15C-4102-4C66-996C-35BEDFC1940D}" type="pres">
      <dgm:prSet presAssocID="{79354166-B249-45CE-9959-61980769693D}" presName="composite2" presStyleCnt="0"/>
      <dgm:spPr/>
    </dgm:pt>
    <dgm:pt modelId="{8DB682A6-75D5-429C-A4A4-BBCFF4A98B1A}" type="pres">
      <dgm:prSet presAssocID="{79354166-B249-45CE-9959-61980769693D}" presName="dummyNode2" presStyleLbl="node1" presStyleIdx="0" presStyleCnt="4"/>
      <dgm:spPr/>
    </dgm:pt>
    <dgm:pt modelId="{38B9C01D-D456-4048-A95A-6392F650B4C0}" type="pres">
      <dgm:prSet presAssocID="{79354166-B249-45CE-9959-61980769693D}" presName="childNode2" presStyleLbl="bgAcc1" presStyleIdx="1" presStyleCnt="4" custScaleY="177108">
        <dgm:presLayoutVars>
          <dgm:bulletEnabled val="1"/>
        </dgm:presLayoutVars>
      </dgm:prSet>
      <dgm:spPr/>
    </dgm:pt>
    <dgm:pt modelId="{519FA35B-5A83-4797-9249-77A558608881}" type="pres">
      <dgm:prSet presAssocID="{79354166-B249-45CE-9959-61980769693D}" presName="childNode2tx" presStyleLbl="bgAcc1" presStyleIdx="1" presStyleCnt="4">
        <dgm:presLayoutVars>
          <dgm:bulletEnabled val="1"/>
        </dgm:presLayoutVars>
      </dgm:prSet>
      <dgm:spPr/>
    </dgm:pt>
    <dgm:pt modelId="{E871248E-862E-4E08-9B0D-E4EB01542E42}" type="pres">
      <dgm:prSet presAssocID="{79354166-B249-45CE-9959-61980769693D}" presName="parentNode2" presStyleLbl="node1" presStyleIdx="1" presStyleCnt="4" custLinFactNeighborX="-15629" custLinFactNeighborY="-37664">
        <dgm:presLayoutVars>
          <dgm:chMax val="0"/>
          <dgm:bulletEnabled val="1"/>
        </dgm:presLayoutVars>
      </dgm:prSet>
      <dgm:spPr/>
    </dgm:pt>
    <dgm:pt modelId="{1BE9A18E-1599-49CD-8443-323F34DBF866}" type="pres">
      <dgm:prSet presAssocID="{79354166-B249-45CE-9959-61980769693D}" presName="connSite2" presStyleCnt="0"/>
      <dgm:spPr/>
    </dgm:pt>
    <dgm:pt modelId="{48D8C735-3BE3-47EA-A6D3-A6A6DA31E65B}" type="pres">
      <dgm:prSet presAssocID="{CC5F6969-8A80-4819-8B1B-BECE02385DF9}" presName="Name18" presStyleLbl="sibTrans2D1" presStyleIdx="1" presStyleCnt="3" custLinFactNeighborX="1774" custLinFactNeighborY="-15213"/>
      <dgm:spPr/>
    </dgm:pt>
    <dgm:pt modelId="{E8E9A7C6-E314-47F5-AE53-7F3736031036}" type="pres">
      <dgm:prSet presAssocID="{D569F008-BB44-407C-8AD8-8F8D8F89DEF1}" presName="composite1" presStyleCnt="0"/>
      <dgm:spPr/>
    </dgm:pt>
    <dgm:pt modelId="{CE38B5FF-2D7B-484E-835F-988DD06DD776}" type="pres">
      <dgm:prSet presAssocID="{D569F008-BB44-407C-8AD8-8F8D8F89DEF1}" presName="dummyNode1" presStyleLbl="node1" presStyleIdx="1" presStyleCnt="4"/>
      <dgm:spPr/>
    </dgm:pt>
    <dgm:pt modelId="{9707A9E4-93A4-4642-9E67-D710145958CA}" type="pres">
      <dgm:prSet presAssocID="{D569F008-BB44-407C-8AD8-8F8D8F89DEF1}" presName="childNode1" presStyleLbl="bgAcc1" presStyleIdx="2" presStyleCnt="4" custScaleY="177108">
        <dgm:presLayoutVars>
          <dgm:bulletEnabled val="1"/>
        </dgm:presLayoutVars>
      </dgm:prSet>
      <dgm:spPr/>
    </dgm:pt>
    <dgm:pt modelId="{F91BAF5E-360A-4F69-B6F7-2F4937B763E7}" type="pres">
      <dgm:prSet presAssocID="{D569F008-BB44-407C-8AD8-8F8D8F89DEF1}" presName="childNode1tx" presStyleLbl="bgAcc1" presStyleIdx="2" presStyleCnt="4">
        <dgm:presLayoutVars>
          <dgm:bulletEnabled val="1"/>
        </dgm:presLayoutVars>
      </dgm:prSet>
      <dgm:spPr/>
    </dgm:pt>
    <dgm:pt modelId="{93851396-0080-4DED-88D1-DB031FB990D6}" type="pres">
      <dgm:prSet presAssocID="{D569F008-BB44-407C-8AD8-8F8D8F89DEF1}" presName="parentNode1" presStyleLbl="node1" presStyleIdx="2" presStyleCnt="4" custScaleY="59722" custLinFactNeighborX="-17239" custLinFactNeighborY="50765">
        <dgm:presLayoutVars>
          <dgm:chMax val="1"/>
          <dgm:bulletEnabled val="1"/>
        </dgm:presLayoutVars>
      </dgm:prSet>
      <dgm:spPr/>
    </dgm:pt>
    <dgm:pt modelId="{39D5E0E7-7CB2-40D1-961A-DDBAE1D81552}" type="pres">
      <dgm:prSet presAssocID="{D569F008-BB44-407C-8AD8-8F8D8F89DEF1}" presName="connSite1" presStyleCnt="0"/>
      <dgm:spPr/>
    </dgm:pt>
    <dgm:pt modelId="{591EA15E-8BF7-4616-A4B0-5DAABA358DFC}" type="pres">
      <dgm:prSet presAssocID="{EF6DA99C-55D7-44D8-891B-4AFB60C1DF58}" presName="Name9" presStyleLbl="sibTrans2D1" presStyleIdx="2" presStyleCnt="3" custLinFactNeighborX="833" custLinFactNeighborY="14259"/>
      <dgm:spPr/>
    </dgm:pt>
    <dgm:pt modelId="{CF17F80B-EF97-444B-8AE1-C3A5BCAD6617}" type="pres">
      <dgm:prSet presAssocID="{D9C37635-2A03-4625-A469-5639EC95BA9B}" presName="composite2" presStyleCnt="0"/>
      <dgm:spPr/>
    </dgm:pt>
    <dgm:pt modelId="{ECC540B8-9AE3-4371-9D1C-732E13F1186B}" type="pres">
      <dgm:prSet presAssocID="{D9C37635-2A03-4625-A469-5639EC95BA9B}" presName="dummyNode2" presStyleLbl="node1" presStyleIdx="2" presStyleCnt="4"/>
      <dgm:spPr/>
    </dgm:pt>
    <dgm:pt modelId="{DF893863-F045-4100-8284-701819D2FC5E}" type="pres">
      <dgm:prSet presAssocID="{D9C37635-2A03-4625-A469-5639EC95BA9B}" presName="childNode2" presStyleLbl="bgAcc1" presStyleIdx="3" presStyleCnt="4" custScaleY="177108" custLinFactNeighborX="3637">
        <dgm:presLayoutVars>
          <dgm:bulletEnabled val="1"/>
        </dgm:presLayoutVars>
      </dgm:prSet>
      <dgm:spPr/>
    </dgm:pt>
    <dgm:pt modelId="{B8163544-F267-469A-8AD7-9F22AD0866D0}" type="pres">
      <dgm:prSet presAssocID="{D9C37635-2A03-4625-A469-5639EC95BA9B}" presName="childNode2tx" presStyleLbl="bgAcc1" presStyleIdx="3" presStyleCnt="4">
        <dgm:presLayoutVars>
          <dgm:bulletEnabled val="1"/>
        </dgm:presLayoutVars>
      </dgm:prSet>
      <dgm:spPr/>
    </dgm:pt>
    <dgm:pt modelId="{1C7E0488-093B-4B85-90BF-CEFE9D48F0D2}" type="pres">
      <dgm:prSet presAssocID="{D9C37635-2A03-4625-A469-5639EC95BA9B}" presName="parentNode2" presStyleLbl="node1" presStyleIdx="3" presStyleCnt="4" custScaleY="53232" custLinFactNeighborX="-14659" custLinFactNeighborY="-55677">
        <dgm:presLayoutVars>
          <dgm:chMax val="0"/>
          <dgm:bulletEnabled val="1"/>
        </dgm:presLayoutVars>
      </dgm:prSet>
      <dgm:spPr/>
    </dgm:pt>
    <dgm:pt modelId="{5DE5CA75-B271-4F49-9D22-B648FD716F4B}" type="pres">
      <dgm:prSet presAssocID="{D9C37635-2A03-4625-A469-5639EC95BA9B}" presName="connSite2" presStyleCnt="0"/>
      <dgm:spPr/>
    </dgm:pt>
  </dgm:ptLst>
  <dgm:cxnLst>
    <dgm:cxn modelId="{EB2E0202-1ECB-445E-954E-75C703CE1767}" srcId="{D9C37635-2A03-4625-A469-5639EC95BA9B}" destId="{8B9CC7A5-715E-494B-9212-C9B4AAD319D5}" srcOrd="1" destOrd="0" parTransId="{07AC7ED0-C2BB-46AE-8625-B66F4D257F78}" sibTransId="{D83CCE65-1FE5-4491-A7A4-04CE14422D0E}"/>
    <dgm:cxn modelId="{9F4BB902-E4E5-4105-BB94-541E05DEDCB2}" srcId="{D569F008-BB44-407C-8AD8-8F8D8F89DEF1}" destId="{B8B75F92-9FF6-40D8-A11E-2706A14305E0}" srcOrd="1" destOrd="0" parTransId="{30F98124-1F0C-4994-95E9-EF110B59E3B0}" sibTransId="{3F8A23FC-4D4D-4D93-8DCE-D6B4E65E2367}"/>
    <dgm:cxn modelId="{CB8CA503-C349-46D8-A623-260CCB0E6E5A}" type="presOf" srcId="{C2723787-E7A1-4619-9209-0CC4E1140E52}" destId="{67D6865A-E8B2-4EB9-8B15-336DF018AB6A}" srcOrd="1" destOrd="1" presId="urn:microsoft.com/office/officeart/2005/8/layout/hProcess4"/>
    <dgm:cxn modelId="{F22CBE04-BA6A-4BCE-B639-2DCAD45E646D}" type="presOf" srcId="{C50C8632-F286-4461-BCE4-6A584185E388}" destId="{8F0E7727-80E0-41B7-9672-0856BD521580}" srcOrd="0" destOrd="0" presId="urn:microsoft.com/office/officeart/2005/8/layout/hProcess4"/>
    <dgm:cxn modelId="{CBA2BD0A-83A8-4B74-AC57-160A26D4C251}" type="presOf" srcId="{253F3262-15F2-4E37-B634-5E903EEE0422}" destId="{519FA35B-5A83-4797-9249-77A558608881}" srcOrd="1" destOrd="1" presId="urn:microsoft.com/office/officeart/2005/8/layout/hProcess4"/>
    <dgm:cxn modelId="{32191F0F-63EA-4A30-B582-9A9A37224E5E}" srcId="{D9C37635-2A03-4625-A469-5639EC95BA9B}" destId="{C516F01E-A924-4FDD-AEFF-6B4AE2F0F5F5}" srcOrd="0" destOrd="0" parTransId="{20D66CBC-4A6C-486F-95DE-A2C6B401E2D6}" sibTransId="{F0D65C39-A889-478E-B271-507FC2F38E39}"/>
    <dgm:cxn modelId="{EFBD5211-BC89-4A08-AD09-027BD1862075}" srcId="{A63E2E37-7CC9-46FF-8787-A2AFDC61AEB2}" destId="{DE087290-AA75-4746-A42C-CA7124408771}" srcOrd="2" destOrd="0" parTransId="{FAD5B653-B4D6-4A79-8091-185D0F7DE3DC}" sibTransId="{96F0706C-670C-4B53-BD03-EFE4DFE54F8D}"/>
    <dgm:cxn modelId="{40E1191A-86B7-45AD-BD9E-96272438AD31}" type="presOf" srcId="{4338A019-5C9B-4E3E-BFF7-48D089DFC869}" destId="{9707A9E4-93A4-4642-9E67-D710145958CA}" srcOrd="0" destOrd="2" presId="urn:microsoft.com/office/officeart/2005/8/layout/hProcess4"/>
    <dgm:cxn modelId="{5FAA8A1A-C86F-4B0C-B8A9-7673F074A918}" type="presOf" srcId="{EF6DA99C-55D7-44D8-891B-4AFB60C1DF58}" destId="{591EA15E-8BF7-4616-A4B0-5DAABA358DFC}" srcOrd="0" destOrd="0" presId="urn:microsoft.com/office/officeart/2005/8/layout/hProcess4"/>
    <dgm:cxn modelId="{9C4C561D-F41E-4944-97E5-F579EFEE8BD3}" type="presOf" srcId="{FA3EB48E-D728-454C-AE2A-F58A25660FBF}" destId="{DF893863-F045-4100-8284-701819D2FC5E}" srcOrd="0" destOrd="2" presId="urn:microsoft.com/office/officeart/2005/8/layout/hProcess4"/>
    <dgm:cxn modelId="{E879331F-6A63-4369-BEFA-38798DDB2574}" type="presOf" srcId="{36EABBEB-E7A6-4B59-8965-3CE429714925}" destId="{519FA35B-5A83-4797-9249-77A558608881}" srcOrd="1" destOrd="0" presId="urn:microsoft.com/office/officeart/2005/8/layout/hProcess4"/>
    <dgm:cxn modelId="{DE7F5725-5B37-4757-8C8F-1C45B2EDA5C9}" srcId="{D9C37635-2A03-4625-A469-5639EC95BA9B}" destId="{FA3EB48E-D728-454C-AE2A-F58A25660FBF}" srcOrd="2" destOrd="0" parTransId="{6B5FF820-0DF8-432E-876F-1CAE48D0E590}" sibTransId="{2EBDF175-38E1-443C-9F5A-4E5D0EA68FAC}"/>
    <dgm:cxn modelId="{768F192A-AA1F-4363-8CC8-FADDCD218EC8}" srcId="{58D8265E-EF3C-49A7-A1F2-22DC4AFBA0FA}" destId="{D569F008-BB44-407C-8AD8-8F8D8F89DEF1}" srcOrd="2" destOrd="0" parTransId="{AF26DB93-48DD-4E1D-9F61-40271C4CA518}" sibTransId="{EF6DA99C-55D7-44D8-891B-4AFB60C1DF58}"/>
    <dgm:cxn modelId="{ED59CD2E-4953-4709-8B0D-ED025D6A61C7}" type="presOf" srcId="{36EABBEB-E7A6-4B59-8965-3CE429714925}" destId="{38B9C01D-D456-4048-A95A-6392F650B4C0}" srcOrd="0" destOrd="0" presId="urn:microsoft.com/office/officeart/2005/8/layout/hProcess4"/>
    <dgm:cxn modelId="{86CC343A-ABC4-455C-A962-A64A761C0A75}" srcId="{58D8265E-EF3C-49A7-A1F2-22DC4AFBA0FA}" destId="{A63E2E37-7CC9-46FF-8787-A2AFDC61AEB2}" srcOrd="0" destOrd="0" parTransId="{87A5C31D-0580-4C92-A626-68B31BBBE6CE}" sibTransId="{C50C8632-F286-4461-BCE4-6A584185E388}"/>
    <dgm:cxn modelId="{B71E753A-0166-4F6A-8850-CE5D58BE3698}" srcId="{D569F008-BB44-407C-8AD8-8F8D8F89DEF1}" destId="{4338A019-5C9B-4E3E-BFF7-48D089DFC869}" srcOrd="2" destOrd="0" parTransId="{3674B975-ADA8-4796-8D40-1116812EF883}" sibTransId="{6ABDA2EC-274B-4BAA-8CBC-BB00EA2D7C2F}"/>
    <dgm:cxn modelId="{113A263B-738E-43E3-9B79-6CBD093F44FC}" type="presOf" srcId="{8B9CC7A5-715E-494B-9212-C9B4AAD319D5}" destId="{B8163544-F267-469A-8AD7-9F22AD0866D0}" srcOrd="1" destOrd="1" presId="urn:microsoft.com/office/officeart/2005/8/layout/hProcess4"/>
    <dgm:cxn modelId="{C0A5615B-AF6A-4A74-A4B0-4346005E11CD}" type="presOf" srcId="{DE087290-AA75-4746-A42C-CA7124408771}" destId="{67D6865A-E8B2-4EB9-8B15-336DF018AB6A}" srcOrd="1" destOrd="2" presId="urn:microsoft.com/office/officeart/2005/8/layout/hProcess4"/>
    <dgm:cxn modelId="{7892835B-5D8D-49F7-A7E2-3D6A5EAEF74F}" type="presOf" srcId="{B8B75F92-9FF6-40D8-A11E-2706A14305E0}" destId="{9707A9E4-93A4-4642-9E67-D710145958CA}" srcOrd="0" destOrd="1" presId="urn:microsoft.com/office/officeart/2005/8/layout/hProcess4"/>
    <dgm:cxn modelId="{4652FA5C-FC88-4773-9EE6-BEBB9ACA1982}" type="presOf" srcId="{79354166-B249-45CE-9959-61980769693D}" destId="{E871248E-862E-4E08-9B0D-E4EB01542E42}" srcOrd="0" destOrd="0" presId="urn:microsoft.com/office/officeart/2005/8/layout/hProcess4"/>
    <dgm:cxn modelId="{BB866A41-ED53-4F61-909F-CC8B5C55326E}" type="presOf" srcId="{C2723787-E7A1-4619-9209-0CC4E1140E52}" destId="{8E0EE3AD-320D-4D74-8671-4139DE268E41}" srcOrd="0" destOrd="1" presId="urn:microsoft.com/office/officeart/2005/8/layout/hProcess4"/>
    <dgm:cxn modelId="{ABEE5E63-B06B-44A3-9CD6-EBC317E3424D}" type="presOf" srcId="{8B9CC7A5-715E-494B-9212-C9B4AAD319D5}" destId="{DF893863-F045-4100-8284-701819D2FC5E}" srcOrd="0" destOrd="1" presId="urn:microsoft.com/office/officeart/2005/8/layout/hProcess4"/>
    <dgm:cxn modelId="{CD958A64-3B2C-4844-B7C6-39BAD4641E32}" type="presOf" srcId="{B80EB3DD-6C3E-404A-B7B8-C6FD860C5127}" destId="{8E0EE3AD-320D-4D74-8671-4139DE268E41}" srcOrd="0" destOrd="0" presId="urn:microsoft.com/office/officeart/2005/8/layout/hProcess4"/>
    <dgm:cxn modelId="{8C5B1946-9F82-4B5D-88D8-2D0B2764F9FB}" type="presOf" srcId="{A63E2E37-7CC9-46FF-8787-A2AFDC61AEB2}" destId="{8DD256CB-35FF-4C1F-B63C-F11901A5A6F8}" srcOrd="0" destOrd="0" presId="urn:microsoft.com/office/officeart/2005/8/layout/hProcess4"/>
    <dgm:cxn modelId="{F25E0A73-7BBF-43A8-924A-B365ABCE67A3}" srcId="{D569F008-BB44-407C-8AD8-8F8D8F89DEF1}" destId="{43BD176E-F820-47B8-A867-D1071282268E}" srcOrd="0" destOrd="0" parTransId="{6FD0B727-1C86-4CA6-A192-B547AEEB6D7C}" sibTransId="{70FFE95A-4DD5-42AB-A9B7-EAE5085A9A4E}"/>
    <dgm:cxn modelId="{44B58053-CEB3-44A5-9325-2826C1FADCF6}" srcId="{A63E2E37-7CC9-46FF-8787-A2AFDC61AEB2}" destId="{B80EB3DD-6C3E-404A-B7B8-C6FD860C5127}" srcOrd="0" destOrd="0" parTransId="{948BD907-7BDF-4423-A5FC-B053719BBF95}" sibTransId="{ED4F525D-EAAE-4D95-B190-ABB6A3DF1CE1}"/>
    <dgm:cxn modelId="{8E515B75-945B-4435-B1CC-FD63E4E3D135}" type="presOf" srcId="{D9C37635-2A03-4625-A469-5639EC95BA9B}" destId="{1C7E0488-093B-4B85-90BF-CEFE9D48F0D2}" srcOrd="0" destOrd="0" presId="urn:microsoft.com/office/officeart/2005/8/layout/hProcess4"/>
    <dgm:cxn modelId="{A1737A76-7DD9-43B9-867F-2BEBBD3458DB}" type="presOf" srcId="{CC5F6969-8A80-4819-8B1B-BECE02385DF9}" destId="{48D8C735-3BE3-47EA-A6D3-A6A6DA31E65B}" srcOrd="0" destOrd="0" presId="urn:microsoft.com/office/officeart/2005/8/layout/hProcess4"/>
    <dgm:cxn modelId="{417B4F78-8E7D-4D39-901E-645FC7D4913F}" type="presOf" srcId="{43BD176E-F820-47B8-A867-D1071282268E}" destId="{9707A9E4-93A4-4642-9E67-D710145958CA}" srcOrd="0" destOrd="0" presId="urn:microsoft.com/office/officeart/2005/8/layout/hProcess4"/>
    <dgm:cxn modelId="{14726F79-D8B5-401F-8EB2-A096A30695A5}" srcId="{A63E2E37-7CC9-46FF-8787-A2AFDC61AEB2}" destId="{8B09333B-818B-4892-9B9D-3B036B3B5E59}" srcOrd="3" destOrd="0" parTransId="{CFDD2111-B903-45F5-9EAF-4428DB73BC7F}" sibTransId="{447FA4CE-7601-4420-8506-4243225086F5}"/>
    <dgm:cxn modelId="{3B97765A-2BE8-4AC9-B054-6CED9C4AB940}" type="presOf" srcId="{8B09333B-818B-4892-9B9D-3B036B3B5E59}" destId="{67D6865A-E8B2-4EB9-8B15-336DF018AB6A}" srcOrd="1" destOrd="3" presId="urn:microsoft.com/office/officeart/2005/8/layout/hProcess4"/>
    <dgm:cxn modelId="{39D5467B-5988-4663-8DAB-61484FB54673}" srcId="{79354166-B249-45CE-9959-61980769693D}" destId="{30DF77A7-7898-48FC-AB77-704471B0AE80}" srcOrd="2" destOrd="0" parTransId="{809E4356-39FE-45B5-8980-A60BD0AF1F86}" sibTransId="{2D1909AB-7A26-4C50-B577-2897F7822D18}"/>
    <dgm:cxn modelId="{EA58007C-4BC6-41EB-9E5B-20DA5EE7FD30}" type="presOf" srcId="{30DF77A7-7898-48FC-AB77-704471B0AE80}" destId="{38B9C01D-D456-4048-A95A-6392F650B4C0}" srcOrd="0" destOrd="2" presId="urn:microsoft.com/office/officeart/2005/8/layout/hProcess4"/>
    <dgm:cxn modelId="{C5EDE982-3524-4EE5-BB8D-8BBDCC7937BC}" srcId="{A63E2E37-7CC9-46FF-8787-A2AFDC61AEB2}" destId="{C2723787-E7A1-4619-9209-0CC4E1140E52}" srcOrd="1" destOrd="0" parTransId="{E4E05628-6763-4E30-8BFE-65F7DE9798DD}" sibTransId="{C8C3AA16-A3B9-446C-89E1-BF723452713D}"/>
    <dgm:cxn modelId="{F3023686-4C9D-4D9F-97CD-25F873BC84E8}" type="presOf" srcId="{CAD32079-A278-4A32-80C3-06EC2AE695AC}" destId="{B8163544-F267-469A-8AD7-9F22AD0866D0}" srcOrd="1" destOrd="3" presId="urn:microsoft.com/office/officeart/2005/8/layout/hProcess4"/>
    <dgm:cxn modelId="{FFD23189-1BCF-45F1-9C24-ADB6E4F10F91}" type="presOf" srcId="{D569F008-BB44-407C-8AD8-8F8D8F89DEF1}" destId="{93851396-0080-4DED-88D1-DB031FB990D6}" srcOrd="0" destOrd="0" presId="urn:microsoft.com/office/officeart/2005/8/layout/hProcess4"/>
    <dgm:cxn modelId="{62E0658B-E0A4-4B15-95E5-2BAF81A83F97}" srcId="{58D8265E-EF3C-49A7-A1F2-22DC4AFBA0FA}" destId="{D9C37635-2A03-4625-A469-5639EC95BA9B}" srcOrd="3" destOrd="0" parTransId="{72F29D2B-5514-4B1D-AA5A-5B1AF06AF8CB}" sibTransId="{D6DF94CA-074C-498E-858D-D775F1E68F6A}"/>
    <dgm:cxn modelId="{83DC468D-0528-4AD3-AA66-B69A306C2283}" type="presOf" srcId="{30DF77A7-7898-48FC-AB77-704471B0AE80}" destId="{519FA35B-5A83-4797-9249-77A558608881}" srcOrd="1" destOrd="2" presId="urn:microsoft.com/office/officeart/2005/8/layout/hProcess4"/>
    <dgm:cxn modelId="{2D411C93-D813-49C5-8865-08E6D574A481}" srcId="{79354166-B249-45CE-9959-61980769693D}" destId="{253F3262-15F2-4E37-B634-5E903EEE0422}" srcOrd="1" destOrd="0" parTransId="{181481F3-553B-4842-B2E8-B4781539C882}" sibTransId="{2358D3B3-30A7-4EFD-B9A9-DAA7CA70E6CD}"/>
    <dgm:cxn modelId="{D25FA596-6AA1-4D5C-99B9-B5C5D6D78723}" srcId="{58D8265E-EF3C-49A7-A1F2-22DC4AFBA0FA}" destId="{79354166-B249-45CE-9959-61980769693D}" srcOrd="1" destOrd="0" parTransId="{F94C4734-DB84-4084-A9C8-DCB84CB3334D}" sibTransId="{CC5F6969-8A80-4819-8B1B-BECE02385DF9}"/>
    <dgm:cxn modelId="{8C4D1F98-DE69-49E2-892E-80858EA1194F}" type="presOf" srcId="{C516F01E-A924-4FDD-AEFF-6B4AE2F0F5F5}" destId="{B8163544-F267-469A-8AD7-9F22AD0866D0}" srcOrd="1" destOrd="0" presId="urn:microsoft.com/office/officeart/2005/8/layout/hProcess4"/>
    <dgm:cxn modelId="{B82C7DA1-6D58-45DF-B7E0-33B495BF8F6D}" type="presOf" srcId="{FA3EB48E-D728-454C-AE2A-F58A25660FBF}" destId="{B8163544-F267-469A-8AD7-9F22AD0866D0}" srcOrd="1" destOrd="2" presId="urn:microsoft.com/office/officeart/2005/8/layout/hProcess4"/>
    <dgm:cxn modelId="{2C1D3BA4-8E33-4365-8331-A147D646EFEF}" type="presOf" srcId="{B80EB3DD-6C3E-404A-B7B8-C6FD860C5127}" destId="{67D6865A-E8B2-4EB9-8B15-336DF018AB6A}" srcOrd="1" destOrd="0" presId="urn:microsoft.com/office/officeart/2005/8/layout/hProcess4"/>
    <dgm:cxn modelId="{B0BDB4B9-2A7D-4567-8AAF-02C95447CAFD}" type="presOf" srcId="{DE087290-AA75-4746-A42C-CA7124408771}" destId="{8E0EE3AD-320D-4D74-8671-4139DE268E41}" srcOrd="0" destOrd="2" presId="urn:microsoft.com/office/officeart/2005/8/layout/hProcess4"/>
    <dgm:cxn modelId="{BA5E9DC7-97D0-4257-9D7E-768CBDEB0E8B}" type="presOf" srcId="{8B09333B-818B-4892-9B9D-3B036B3B5E59}" destId="{8E0EE3AD-320D-4D74-8671-4139DE268E41}" srcOrd="0" destOrd="3" presId="urn:microsoft.com/office/officeart/2005/8/layout/hProcess4"/>
    <dgm:cxn modelId="{1B0543CC-9495-4015-B4D3-FD631E226935}" type="presOf" srcId="{CAD32079-A278-4A32-80C3-06EC2AE695AC}" destId="{DF893863-F045-4100-8284-701819D2FC5E}" srcOrd="0" destOrd="3" presId="urn:microsoft.com/office/officeart/2005/8/layout/hProcess4"/>
    <dgm:cxn modelId="{5BB892CC-EAEB-4DCB-88B8-9BFBE266BC6E}" srcId="{D9C37635-2A03-4625-A469-5639EC95BA9B}" destId="{CAD32079-A278-4A32-80C3-06EC2AE695AC}" srcOrd="3" destOrd="0" parTransId="{028E99AA-6C76-48C2-B881-D545335AF68D}" sibTransId="{1F646F23-4167-4777-9DDC-7256777CB88D}"/>
    <dgm:cxn modelId="{BC5D5BD4-5456-4967-9CF3-F80020A00970}" type="presOf" srcId="{B8B75F92-9FF6-40D8-A11E-2706A14305E0}" destId="{F91BAF5E-360A-4F69-B6F7-2F4937B763E7}" srcOrd="1" destOrd="1" presId="urn:microsoft.com/office/officeart/2005/8/layout/hProcess4"/>
    <dgm:cxn modelId="{B1DD7ED5-4FCD-4A39-9115-1745E9E19E15}" type="presOf" srcId="{58D8265E-EF3C-49A7-A1F2-22DC4AFBA0FA}" destId="{605D5046-DC26-410B-8BE3-F74C91986F84}" srcOrd="0" destOrd="0" presId="urn:microsoft.com/office/officeart/2005/8/layout/hProcess4"/>
    <dgm:cxn modelId="{278CC4D6-3C5C-44FD-AF96-2BFD79C182EA}" type="presOf" srcId="{4338A019-5C9B-4E3E-BFF7-48D089DFC869}" destId="{F91BAF5E-360A-4F69-B6F7-2F4937B763E7}" srcOrd="1" destOrd="2" presId="urn:microsoft.com/office/officeart/2005/8/layout/hProcess4"/>
    <dgm:cxn modelId="{D082FADB-0CB0-4FD9-868A-E3F78B073DF2}" type="presOf" srcId="{253F3262-15F2-4E37-B634-5E903EEE0422}" destId="{38B9C01D-D456-4048-A95A-6392F650B4C0}" srcOrd="0" destOrd="1" presId="urn:microsoft.com/office/officeart/2005/8/layout/hProcess4"/>
    <dgm:cxn modelId="{A445C4F6-8E2C-4D0A-BD6A-A1664A3E5761}" type="presOf" srcId="{C516F01E-A924-4FDD-AEFF-6B4AE2F0F5F5}" destId="{DF893863-F045-4100-8284-701819D2FC5E}" srcOrd="0" destOrd="0" presId="urn:microsoft.com/office/officeart/2005/8/layout/hProcess4"/>
    <dgm:cxn modelId="{CF1B0EF8-C146-4D00-809B-C903F8227EEA}" srcId="{79354166-B249-45CE-9959-61980769693D}" destId="{36EABBEB-E7A6-4B59-8965-3CE429714925}" srcOrd="0" destOrd="0" parTransId="{F6AF0511-B01F-4DF7-B4D4-22B4B42BCC46}" sibTransId="{D7AA9A09-71AE-4738-9FB7-7E46EF53503B}"/>
    <dgm:cxn modelId="{76E756F8-F439-4EE7-A31A-8FBDE141BC87}" type="presOf" srcId="{43BD176E-F820-47B8-A867-D1071282268E}" destId="{F91BAF5E-360A-4F69-B6F7-2F4937B763E7}" srcOrd="1" destOrd="0" presId="urn:microsoft.com/office/officeart/2005/8/layout/hProcess4"/>
    <dgm:cxn modelId="{AF13E3F7-20D7-4701-A309-A1AF515914F5}" type="presParOf" srcId="{605D5046-DC26-410B-8BE3-F74C91986F84}" destId="{9BAF049B-3498-4DF3-A59E-0FD558FA7B71}" srcOrd="0" destOrd="0" presId="urn:microsoft.com/office/officeart/2005/8/layout/hProcess4"/>
    <dgm:cxn modelId="{F0BF0BA7-61E6-472A-8940-3769811BAB8D}" type="presParOf" srcId="{605D5046-DC26-410B-8BE3-F74C91986F84}" destId="{A1A6390C-C365-4729-9BBF-6D97ABD9CB3C}" srcOrd="1" destOrd="0" presId="urn:microsoft.com/office/officeart/2005/8/layout/hProcess4"/>
    <dgm:cxn modelId="{2A9A2D40-60BA-47D4-8A2B-33D23F48F1DE}" type="presParOf" srcId="{605D5046-DC26-410B-8BE3-F74C91986F84}" destId="{8F9E7A10-6B89-461D-BEDE-745DDBBF96B5}" srcOrd="2" destOrd="0" presId="urn:microsoft.com/office/officeart/2005/8/layout/hProcess4"/>
    <dgm:cxn modelId="{A45E8D21-40EA-4D7D-A335-198A1258F4C0}" type="presParOf" srcId="{8F9E7A10-6B89-461D-BEDE-745DDBBF96B5}" destId="{3123385E-4887-4074-A0B3-CD1F868FCFBE}" srcOrd="0" destOrd="0" presId="urn:microsoft.com/office/officeart/2005/8/layout/hProcess4"/>
    <dgm:cxn modelId="{0B1AE357-FAD1-4766-AEE2-FA0ACCBA5542}" type="presParOf" srcId="{3123385E-4887-4074-A0B3-CD1F868FCFBE}" destId="{B3982BFD-2628-46A1-ACA2-86577F3149BF}" srcOrd="0" destOrd="0" presId="urn:microsoft.com/office/officeart/2005/8/layout/hProcess4"/>
    <dgm:cxn modelId="{A2643D56-57F1-4661-B696-F0B042D3F479}" type="presParOf" srcId="{3123385E-4887-4074-A0B3-CD1F868FCFBE}" destId="{8E0EE3AD-320D-4D74-8671-4139DE268E41}" srcOrd="1" destOrd="0" presId="urn:microsoft.com/office/officeart/2005/8/layout/hProcess4"/>
    <dgm:cxn modelId="{AE5A1178-CA81-4512-A961-6D0F0437EDD6}" type="presParOf" srcId="{3123385E-4887-4074-A0B3-CD1F868FCFBE}" destId="{67D6865A-E8B2-4EB9-8B15-336DF018AB6A}" srcOrd="2" destOrd="0" presId="urn:microsoft.com/office/officeart/2005/8/layout/hProcess4"/>
    <dgm:cxn modelId="{A8F7AACD-6211-4AE6-B0F6-360647FEB684}" type="presParOf" srcId="{3123385E-4887-4074-A0B3-CD1F868FCFBE}" destId="{8DD256CB-35FF-4C1F-B63C-F11901A5A6F8}" srcOrd="3" destOrd="0" presId="urn:microsoft.com/office/officeart/2005/8/layout/hProcess4"/>
    <dgm:cxn modelId="{F67CB02F-DD1B-479D-9DC6-A0C8439723CB}" type="presParOf" srcId="{3123385E-4887-4074-A0B3-CD1F868FCFBE}" destId="{02D55044-9AD8-4CA5-95E2-4A20B0655036}" srcOrd="4" destOrd="0" presId="urn:microsoft.com/office/officeart/2005/8/layout/hProcess4"/>
    <dgm:cxn modelId="{11901818-22AC-4614-B718-C2E43C029724}" type="presParOf" srcId="{8F9E7A10-6B89-461D-BEDE-745DDBBF96B5}" destId="{8F0E7727-80E0-41B7-9672-0856BD521580}" srcOrd="1" destOrd="0" presId="urn:microsoft.com/office/officeart/2005/8/layout/hProcess4"/>
    <dgm:cxn modelId="{B44425F0-CC8A-4238-84B7-019FC219D789}" type="presParOf" srcId="{8F9E7A10-6B89-461D-BEDE-745DDBBF96B5}" destId="{6182D15C-4102-4C66-996C-35BEDFC1940D}" srcOrd="2" destOrd="0" presId="urn:microsoft.com/office/officeart/2005/8/layout/hProcess4"/>
    <dgm:cxn modelId="{F5E767EB-FFC5-47AA-9BC7-F10B680EFCE3}" type="presParOf" srcId="{6182D15C-4102-4C66-996C-35BEDFC1940D}" destId="{8DB682A6-75D5-429C-A4A4-BBCFF4A98B1A}" srcOrd="0" destOrd="0" presId="urn:microsoft.com/office/officeart/2005/8/layout/hProcess4"/>
    <dgm:cxn modelId="{5071D854-0AFE-414E-8AD7-2041EE89F3CD}" type="presParOf" srcId="{6182D15C-4102-4C66-996C-35BEDFC1940D}" destId="{38B9C01D-D456-4048-A95A-6392F650B4C0}" srcOrd="1" destOrd="0" presId="urn:microsoft.com/office/officeart/2005/8/layout/hProcess4"/>
    <dgm:cxn modelId="{172AD92A-4450-4110-9560-AF9A3E6490F0}" type="presParOf" srcId="{6182D15C-4102-4C66-996C-35BEDFC1940D}" destId="{519FA35B-5A83-4797-9249-77A558608881}" srcOrd="2" destOrd="0" presId="urn:microsoft.com/office/officeart/2005/8/layout/hProcess4"/>
    <dgm:cxn modelId="{8E6ADD67-71C8-4ABA-BD36-1B36A524D901}" type="presParOf" srcId="{6182D15C-4102-4C66-996C-35BEDFC1940D}" destId="{E871248E-862E-4E08-9B0D-E4EB01542E42}" srcOrd="3" destOrd="0" presId="urn:microsoft.com/office/officeart/2005/8/layout/hProcess4"/>
    <dgm:cxn modelId="{48753D6D-02E8-48DF-9263-C1A6FDEC82DD}" type="presParOf" srcId="{6182D15C-4102-4C66-996C-35BEDFC1940D}" destId="{1BE9A18E-1599-49CD-8443-323F34DBF866}" srcOrd="4" destOrd="0" presId="urn:microsoft.com/office/officeart/2005/8/layout/hProcess4"/>
    <dgm:cxn modelId="{4F94540D-6465-49A2-AB57-A999575258D0}" type="presParOf" srcId="{8F9E7A10-6B89-461D-BEDE-745DDBBF96B5}" destId="{48D8C735-3BE3-47EA-A6D3-A6A6DA31E65B}" srcOrd="3" destOrd="0" presId="urn:microsoft.com/office/officeart/2005/8/layout/hProcess4"/>
    <dgm:cxn modelId="{B0088547-1DA5-48F2-BE9C-AEDC2C854DAF}" type="presParOf" srcId="{8F9E7A10-6B89-461D-BEDE-745DDBBF96B5}" destId="{E8E9A7C6-E314-47F5-AE53-7F3736031036}" srcOrd="4" destOrd="0" presId="urn:microsoft.com/office/officeart/2005/8/layout/hProcess4"/>
    <dgm:cxn modelId="{81B398F6-B1AF-46D4-9C5C-DD1CD728634D}" type="presParOf" srcId="{E8E9A7C6-E314-47F5-AE53-7F3736031036}" destId="{CE38B5FF-2D7B-484E-835F-988DD06DD776}" srcOrd="0" destOrd="0" presId="urn:microsoft.com/office/officeart/2005/8/layout/hProcess4"/>
    <dgm:cxn modelId="{382CA11B-F14B-4816-AE4A-84B924D041A8}" type="presParOf" srcId="{E8E9A7C6-E314-47F5-AE53-7F3736031036}" destId="{9707A9E4-93A4-4642-9E67-D710145958CA}" srcOrd="1" destOrd="0" presId="urn:microsoft.com/office/officeart/2005/8/layout/hProcess4"/>
    <dgm:cxn modelId="{9D886D58-C268-41F3-94C8-6BFA8771B73F}" type="presParOf" srcId="{E8E9A7C6-E314-47F5-AE53-7F3736031036}" destId="{F91BAF5E-360A-4F69-B6F7-2F4937B763E7}" srcOrd="2" destOrd="0" presId="urn:microsoft.com/office/officeart/2005/8/layout/hProcess4"/>
    <dgm:cxn modelId="{0A91E7E0-A638-48EB-B046-89A7A6DCEBB0}" type="presParOf" srcId="{E8E9A7C6-E314-47F5-AE53-7F3736031036}" destId="{93851396-0080-4DED-88D1-DB031FB990D6}" srcOrd="3" destOrd="0" presId="urn:microsoft.com/office/officeart/2005/8/layout/hProcess4"/>
    <dgm:cxn modelId="{0CD56DAA-B401-4230-8B07-6E15CECA424C}" type="presParOf" srcId="{E8E9A7C6-E314-47F5-AE53-7F3736031036}" destId="{39D5E0E7-7CB2-40D1-961A-DDBAE1D81552}" srcOrd="4" destOrd="0" presId="urn:microsoft.com/office/officeart/2005/8/layout/hProcess4"/>
    <dgm:cxn modelId="{DCB883C3-6976-4607-B0D2-E84F6AB8DCD2}" type="presParOf" srcId="{8F9E7A10-6B89-461D-BEDE-745DDBBF96B5}" destId="{591EA15E-8BF7-4616-A4B0-5DAABA358DFC}" srcOrd="5" destOrd="0" presId="urn:microsoft.com/office/officeart/2005/8/layout/hProcess4"/>
    <dgm:cxn modelId="{F5084E40-73B8-417D-8FFB-55ACD979285A}" type="presParOf" srcId="{8F9E7A10-6B89-461D-BEDE-745DDBBF96B5}" destId="{CF17F80B-EF97-444B-8AE1-C3A5BCAD6617}" srcOrd="6" destOrd="0" presId="urn:microsoft.com/office/officeart/2005/8/layout/hProcess4"/>
    <dgm:cxn modelId="{1ACDE3F8-E455-4195-8404-50128C50F1B4}" type="presParOf" srcId="{CF17F80B-EF97-444B-8AE1-C3A5BCAD6617}" destId="{ECC540B8-9AE3-4371-9D1C-732E13F1186B}" srcOrd="0" destOrd="0" presId="urn:microsoft.com/office/officeart/2005/8/layout/hProcess4"/>
    <dgm:cxn modelId="{88E6F064-8908-42EA-8B54-F3D7523694EF}" type="presParOf" srcId="{CF17F80B-EF97-444B-8AE1-C3A5BCAD6617}" destId="{DF893863-F045-4100-8284-701819D2FC5E}" srcOrd="1" destOrd="0" presId="urn:microsoft.com/office/officeart/2005/8/layout/hProcess4"/>
    <dgm:cxn modelId="{ABF97D9F-3AA7-47AE-9EFE-A9A2F465D6AC}" type="presParOf" srcId="{CF17F80B-EF97-444B-8AE1-C3A5BCAD6617}" destId="{B8163544-F267-469A-8AD7-9F22AD0866D0}" srcOrd="2" destOrd="0" presId="urn:microsoft.com/office/officeart/2005/8/layout/hProcess4"/>
    <dgm:cxn modelId="{F76A191E-8C26-4B8E-8C6B-1D6F1BA87726}" type="presParOf" srcId="{CF17F80B-EF97-444B-8AE1-C3A5BCAD6617}" destId="{1C7E0488-093B-4B85-90BF-CEFE9D48F0D2}" srcOrd="3" destOrd="0" presId="urn:microsoft.com/office/officeart/2005/8/layout/hProcess4"/>
    <dgm:cxn modelId="{D5C3E1B1-CE4F-4840-8B27-C77B0DACDFE2}" type="presParOf" srcId="{CF17F80B-EF97-444B-8AE1-C3A5BCAD6617}" destId="{5DE5CA75-B271-4F49-9D22-B648FD716F4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1124F3-388D-4094-AA01-EFBE81B38031}" type="doc">
      <dgm:prSet loTypeId="urn:microsoft.com/office/officeart/2005/8/layout/hProcess9" loCatId="process" qsTypeId="urn:microsoft.com/office/officeart/2005/8/quickstyle/3d1" qsCatId="3D" csTypeId="urn:microsoft.com/office/officeart/2005/8/colors/accent2_1" csCatId="accent2" phldr="1"/>
      <dgm:spPr/>
    </dgm:pt>
    <dgm:pt modelId="{0A47E09F-7233-4C30-A711-661898AA254A}">
      <dgm:prSet phldrT="[Texto]"/>
      <dgm:spPr/>
      <dgm:t>
        <a:bodyPr/>
        <a:lstStyle/>
        <a:p>
          <a:r>
            <a:rPr lang="es-ES" dirty="0"/>
            <a:t>CEC 77</a:t>
          </a:r>
        </a:p>
      </dgm:t>
    </dgm:pt>
    <dgm:pt modelId="{DAAB33C9-94F2-41EE-810A-583D5D97CEFB}" type="parTrans" cxnId="{D73FA1FD-0A77-40D4-9BD3-B3F47FB4E197}">
      <dgm:prSet/>
      <dgm:spPr/>
      <dgm:t>
        <a:bodyPr/>
        <a:lstStyle/>
        <a:p>
          <a:endParaRPr lang="es-ES"/>
        </a:p>
      </dgm:t>
    </dgm:pt>
    <dgm:pt modelId="{78CEBECC-EA8E-4840-B5B8-303B986301B4}" type="sibTrans" cxnId="{D73FA1FD-0A77-40D4-9BD3-B3F47FB4E197}">
      <dgm:prSet/>
      <dgm:spPr/>
      <dgm:t>
        <a:bodyPr/>
        <a:lstStyle/>
        <a:p>
          <a:endParaRPr lang="es-ES"/>
        </a:p>
      </dgm:t>
    </dgm:pt>
    <dgm:pt modelId="{C0AB6272-36D5-47A6-A4BD-05BB0712E630}">
      <dgm:prSet phldrT="[Texto]"/>
      <dgm:spPr/>
      <dgm:t>
        <a:bodyPr/>
        <a:lstStyle/>
        <a:p>
          <a:r>
            <a:rPr lang="es-ES" dirty="0"/>
            <a:t>CEC 2000</a:t>
          </a:r>
        </a:p>
      </dgm:t>
    </dgm:pt>
    <dgm:pt modelId="{4D089EC1-1965-451F-AD84-9C7ABD8779DD}" type="parTrans" cxnId="{35A34C24-B570-4838-A464-5CA15D3B10D1}">
      <dgm:prSet/>
      <dgm:spPr/>
      <dgm:t>
        <a:bodyPr/>
        <a:lstStyle/>
        <a:p>
          <a:endParaRPr lang="es-ES"/>
        </a:p>
      </dgm:t>
    </dgm:pt>
    <dgm:pt modelId="{2F5653A0-2B47-4460-BDB6-8DE652605275}" type="sibTrans" cxnId="{35A34C24-B570-4838-A464-5CA15D3B10D1}">
      <dgm:prSet/>
      <dgm:spPr/>
      <dgm:t>
        <a:bodyPr/>
        <a:lstStyle/>
        <a:p>
          <a:endParaRPr lang="es-ES"/>
        </a:p>
      </dgm:t>
    </dgm:pt>
    <dgm:pt modelId="{5B214EAF-FDEC-4A35-A09C-70F6154073FD}">
      <dgm:prSet phldrT="[Texto]"/>
      <dgm:spPr/>
      <dgm:t>
        <a:bodyPr/>
        <a:lstStyle/>
        <a:p>
          <a:r>
            <a:rPr lang="es-ES" dirty="0"/>
            <a:t>NEC 15</a:t>
          </a:r>
        </a:p>
      </dgm:t>
    </dgm:pt>
    <dgm:pt modelId="{15A7760B-C2BB-4B97-845A-8115B2F20356}" type="parTrans" cxnId="{31AD86ED-C371-426E-AB76-4EAE21D2CAB4}">
      <dgm:prSet/>
      <dgm:spPr/>
      <dgm:t>
        <a:bodyPr/>
        <a:lstStyle/>
        <a:p>
          <a:endParaRPr lang="es-ES"/>
        </a:p>
      </dgm:t>
    </dgm:pt>
    <dgm:pt modelId="{A8FD265F-61CE-4847-A6D9-99A11975D2C2}" type="sibTrans" cxnId="{31AD86ED-C371-426E-AB76-4EAE21D2CAB4}">
      <dgm:prSet/>
      <dgm:spPr/>
      <dgm:t>
        <a:bodyPr/>
        <a:lstStyle/>
        <a:p>
          <a:endParaRPr lang="es-ES"/>
        </a:p>
      </dgm:t>
    </dgm:pt>
    <dgm:pt modelId="{8EA8C27B-4197-4A42-9A9A-12C9193DC425}" type="pres">
      <dgm:prSet presAssocID="{021124F3-388D-4094-AA01-EFBE81B38031}" presName="CompostProcess" presStyleCnt="0">
        <dgm:presLayoutVars>
          <dgm:dir/>
          <dgm:resizeHandles val="exact"/>
        </dgm:presLayoutVars>
      </dgm:prSet>
      <dgm:spPr/>
    </dgm:pt>
    <dgm:pt modelId="{86E7C1D9-ED2C-4593-BAAD-39853AC24987}" type="pres">
      <dgm:prSet presAssocID="{021124F3-388D-4094-AA01-EFBE81B38031}" presName="arrow" presStyleLbl="bgShp" presStyleIdx="0" presStyleCnt="1"/>
      <dgm:spPr/>
    </dgm:pt>
    <dgm:pt modelId="{E3FCF533-12ED-4D00-95B3-744C1BB9A23A}" type="pres">
      <dgm:prSet presAssocID="{021124F3-388D-4094-AA01-EFBE81B38031}" presName="linearProcess" presStyleCnt="0"/>
      <dgm:spPr/>
    </dgm:pt>
    <dgm:pt modelId="{AEE11261-B1AC-4DDC-8546-B5875DE42039}" type="pres">
      <dgm:prSet presAssocID="{0A47E09F-7233-4C30-A711-661898AA254A}" presName="textNode" presStyleLbl="node1" presStyleIdx="0" presStyleCnt="3">
        <dgm:presLayoutVars>
          <dgm:bulletEnabled val="1"/>
        </dgm:presLayoutVars>
      </dgm:prSet>
      <dgm:spPr/>
    </dgm:pt>
    <dgm:pt modelId="{8557B9AE-1EC5-42BD-9661-C853994C7B27}" type="pres">
      <dgm:prSet presAssocID="{78CEBECC-EA8E-4840-B5B8-303B986301B4}" presName="sibTrans" presStyleCnt="0"/>
      <dgm:spPr/>
    </dgm:pt>
    <dgm:pt modelId="{B4620926-7032-4501-B940-1AD4C9243194}" type="pres">
      <dgm:prSet presAssocID="{C0AB6272-36D5-47A6-A4BD-05BB0712E630}" presName="textNode" presStyleLbl="node1" presStyleIdx="1" presStyleCnt="3">
        <dgm:presLayoutVars>
          <dgm:bulletEnabled val="1"/>
        </dgm:presLayoutVars>
      </dgm:prSet>
      <dgm:spPr/>
    </dgm:pt>
    <dgm:pt modelId="{E90F727C-366A-437A-8D07-771C7C131354}" type="pres">
      <dgm:prSet presAssocID="{2F5653A0-2B47-4460-BDB6-8DE652605275}" presName="sibTrans" presStyleCnt="0"/>
      <dgm:spPr/>
    </dgm:pt>
    <dgm:pt modelId="{B4AF34F5-660A-4473-A88C-6C6FCBEEF253}" type="pres">
      <dgm:prSet presAssocID="{5B214EAF-FDEC-4A35-A09C-70F6154073FD}" presName="textNode" presStyleLbl="node1" presStyleIdx="2" presStyleCnt="3">
        <dgm:presLayoutVars>
          <dgm:bulletEnabled val="1"/>
        </dgm:presLayoutVars>
      </dgm:prSet>
      <dgm:spPr/>
    </dgm:pt>
  </dgm:ptLst>
  <dgm:cxnLst>
    <dgm:cxn modelId="{35A34C24-B570-4838-A464-5CA15D3B10D1}" srcId="{021124F3-388D-4094-AA01-EFBE81B38031}" destId="{C0AB6272-36D5-47A6-A4BD-05BB0712E630}" srcOrd="1" destOrd="0" parTransId="{4D089EC1-1965-451F-AD84-9C7ABD8779DD}" sibTransId="{2F5653A0-2B47-4460-BDB6-8DE652605275}"/>
    <dgm:cxn modelId="{E54CF064-49E9-4A2F-BB8D-D9EF9326CE41}" type="presOf" srcId="{021124F3-388D-4094-AA01-EFBE81B38031}" destId="{8EA8C27B-4197-4A42-9A9A-12C9193DC425}" srcOrd="0" destOrd="0" presId="urn:microsoft.com/office/officeart/2005/8/layout/hProcess9"/>
    <dgm:cxn modelId="{DA5CD1A6-8108-4845-BBC6-290AAB0C782A}" type="presOf" srcId="{5B214EAF-FDEC-4A35-A09C-70F6154073FD}" destId="{B4AF34F5-660A-4473-A88C-6C6FCBEEF253}" srcOrd="0" destOrd="0" presId="urn:microsoft.com/office/officeart/2005/8/layout/hProcess9"/>
    <dgm:cxn modelId="{F43583CF-A970-4303-B0A9-B9453A6A2CFC}" type="presOf" srcId="{C0AB6272-36D5-47A6-A4BD-05BB0712E630}" destId="{B4620926-7032-4501-B940-1AD4C9243194}" srcOrd="0" destOrd="0" presId="urn:microsoft.com/office/officeart/2005/8/layout/hProcess9"/>
    <dgm:cxn modelId="{31AD86ED-C371-426E-AB76-4EAE21D2CAB4}" srcId="{021124F3-388D-4094-AA01-EFBE81B38031}" destId="{5B214EAF-FDEC-4A35-A09C-70F6154073FD}" srcOrd="2" destOrd="0" parTransId="{15A7760B-C2BB-4B97-845A-8115B2F20356}" sibTransId="{A8FD265F-61CE-4847-A6D9-99A11975D2C2}"/>
    <dgm:cxn modelId="{D73FA1FD-0A77-40D4-9BD3-B3F47FB4E197}" srcId="{021124F3-388D-4094-AA01-EFBE81B38031}" destId="{0A47E09F-7233-4C30-A711-661898AA254A}" srcOrd="0" destOrd="0" parTransId="{DAAB33C9-94F2-41EE-810A-583D5D97CEFB}" sibTransId="{78CEBECC-EA8E-4840-B5B8-303B986301B4}"/>
    <dgm:cxn modelId="{939DD2FD-C182-49B7-9F54-EB70605643C5}" type="presOf" srcId="{0A47E09F-7233-4C30-A711-661898AA254A}" destId="{AEE11261-B1AC-4DDC-8546-B5875DE42039}" srcOrd="0" destOrd="0" presId="urn:microsoft.com/office/officeart/2005/8/layout/hProcess9"/>
    <dgm:cxn modelId="{2E4603E7-3972-4327-BC0B-E2AD11378EC3}" type="presParOf" srcId="{8EA8C27B-4197-4A42-9A9A-12C9193DC425}" destId="{86E7C1D9-ED2C-4593-BAAD-39853AC24987}" srcOrd="0" destOrd="0" presId="urn:microsoft.com/office/officeart/2005/8/layout/hProcess9"/>
    <dgm:cxn modelId="{A03E9BFA-BD7C-49F0-911E-5A35D4AAC252}" type="presParOf" srcId="{8EA8C27B-4197-4A42-9A9A-12C9193DC425}" destId="{E3FCF533-12ED-4D00-95B3-744C1BB9A23A}" srcOrd="1" destOrd="0" presId="urn:microsoft.com/office/officeart/2005/8/layout/hProcess9"/>
    <dgm:cxn modelId="{E713FEC4-2568-44FB-9CE2-15CA3BF60836}" type="presParOf" srcId="{E3FCF533-12ED-4D00-95B3-744C1BB9A23A}" destId="{AEE11261-B1AC-4DDC-8546-B5875DE42039}" srcOrd="0" destOrd="0" presId="urn:microsoft.com/office/officeart/2005/8/layout/hProcess9"/>
    <dgm:cxn modelId="{3D07E821-508C-4849-AF99-C319E04C6676}" type="presParOf" srcId="{E3FCF533-12ED-4D00-95B3-744C1BB9A23A}" destId="{8557B9AE-1EC5-42BD-9661-C853994C7B27}" srcOrd="1" destOrd="0" presId="urn:microsoft.com/office/officeart/2005/8/layout/hProcess9"/>
    <dgm:cxn modelId="{D0C0BEBB-C59F-47E3-B38C-910A20CD3B77}" type="presParOf" srcId="{E3FCF533-12ED-4D00-95B3-744C1BB9A23A}" destId="{B4620926-7032-4501-B940-1AD4C9243194}" srcOrd="2" destOrd="0" presId="urn:microsoft.com/office/officeart/2005/8/layout/hProcess9"/>
    <dgm:cxn modelId="{105E1C79-22C4-44EC-B9F2-9C4D210671AB}" type="presParOf" srcId="{E3FCF533-12ED-4D00-95B3-744C1BB9A23A}" destId="{E90F727C-366A-437A-8D07-771C7C131354}" srcOrd="3" destOrd="0" presId="urn:microsoft.com/office/officeart/2005/8/layout/hProcess9"/>
    <dgm:cxn modelId="{7E4DA303-E9D6-4565-B01F-0DE8CA52CB80}" type="presParOf" srcId="{E3FCF533-12ED-4D00-95B3-744C1BB9A23A}" destId="{B4AF34F5-660A-4473-A88C-6C6FCBEEF2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r>
            <a:rPr lang="es-ES" sz="2000" dirty="0"/>
            <a:t>Rango de año</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dgm:pt modelId="{FDCF117E-4F05-4E61-8F92-AF34924611F4}">
      <dgm:prSet phldrT="[Texto]" custT="1"/>
      <dgm:spPr/>
      <dgm:t>
        <a:bodyPr/>
        <a:lstStyle/>
        <a:p>
          <a:r>
            <a:rPr lang="es-ES" sz="1600" dirty="0"/>
            <a:t>NEC 15</a:t>
          </a:r>
        </a:p>
      </dgm:t>
    </dgm:pt>
    <dgm:pt modelId="{036B8337-D2CE-4200-9DF2-5002F85C02B0}" type="parTrans" cxnId="{8EE817B2-EDBD-40E0-AA9D-A5BF59464FD8}">
      <dgm:prSet/>
      <dgm:spPr/>
      <dgm:t>
        <a:bodyPr/>
        <a:lstStyle/>
        <a:p>
          <a:endParaRPr lang="es-ES"/>
        </a:p>
      </dgm:t>
    </dgm:pt>
    <dgm:pt modelId="{FADEA707-AC6A-45C1-8D57-C2EDB5E170AA}" type="sibTrans" cxnId="{8EE817B2-EDBD-40E0-AA9D-A5BF59464FD8}">
      <dgm:prSet/>
      <dgm:spPr/>
      <dgm:t>
        <a:bodyPr/>
        <a:lstStyle/>
        <a:p>
          <a:endParaRPr lang="es-ES"/>
        </a:p>
      </dgm:t>
    </dgm:pt>
    <dgm:pt modelId="{C9D712C7-DD44-420E-933F-B14780A5F4A5}">
      <dgm:prSet phldrT="[Texto]" custT="1"/>
      <dgm:spPr/>
      <dgm:t>
        <a:bodyPr/>
        <a:lstStyle/>
        <a:p>
          <a:r>
            <a:rPr lang="es-ES" sz="2000" dirty="0"/>
            <a:t>Desempeño</a:t>
          </a:r>
        </a:p>
      </dgm:t>
    </dgm:pt>
    <dgm:pt modelId="{8F9294C7-9E58-4171-AC28-18F53ABD90C7}" type="parTrans" cxnId="{0093A062-91F1-4BF6-B915-2A0F38D3CF2E}">
      <dgm:prSet/>
      <dgm:spPr/>
      <dgm:t>
        <a:bodyPr/>
        <a:lstStyle/>
        <a:p>
          <a:endParaRPr lang="es-ES"/>
        </a:p>
      </dgm:t>
    </dgm:pt>
    <dgm:pt modelId="{717CE7DF-29CF-465A-8487-AFD46223234F}" type="sibTrans" cxnId="{0093A062-91F1-4BF6-B915-2A0F38D3CF2E}">
      <dgm:prSet/>
      <dgm:spPr/>
      <dgm:t>
        <a:bodyPr/>
        <a:lstStyle/>
        <a:p>
          <a:endParaRPr lang="es-ES"/>
        </a:p>
      </dgm:t>
    </dgm:pt>
    <dgm:pt modelId="{AA084444-7FCF-457C-AE3A-D714D4FC97C0}">
      <dgm:prSet phldrT="[Texto]" custT="1"/>
      <dgm:spPr/>
      <dgm:t>
        <a:bodyPr/>
        <a:lstStyle/>
        <a:p>
          <a:r>
            <a:rPr lang="es-ES" sz="1600" dirty="0"/>
            <a:t>Buen desempeño</a:t>
          </a:r>
        </a:p>
      </dgm:t>
    </dgm:pt>
    <dgm:pt modelId="{B6AAEF1F-8707-480B-B179-0FF006E8911F}" type="parTrans" cxnId="{0556C3C1-1B4E-4C3F-97D2-CEE6591A05F4}">
      <dgm:prSet/>
      <dgm:spPr/>
      <dgm:t>
        <a:bodyPr/>
        <a:lstStyle/>
        <a:p>
          <a:endParaRPr lang="es-ES"/>
        </a:p>
      </dgm:t>
    </dgm:pt>
    <dgm:pt modelId="{73908B33-1AA1-4480-81CA-0A10DBCEBEAC}" type="sibTrans" cxnId="{0556C3C1-1B4E-4C3F-97D2-CEE6591A05F4}">
      <dgm:prSet/>
      <dgm:spPr/>
      <dgm:t>
        <a:bodyPr/>
        <a:lstStyle/>
        <a:p>
          <a:endParaRPr lang="es-ES"/>
        </a:p>
      </dgm:t>
    </dgm:pt>
    <dgm:pt modelId="{3A0CED1E-28C9-4016-A9A6-24C64DE96F5B}">
      <dgm:prSet phldrT="[Texto]" custT="1"/>
      <dgm:spPr/>
      <dgm:t>
        <a:bodyPr/>
        <a:lstStyle/>
        <a:p>
          <a:r>
            <a:rPr lang="es-ES" sz="2000" dirty="0"/>
            <a:t>Puntaje base</a:t>
          </a:r>
        </a:p>
      </dgm:t>
    </dgm:pt>
    <dgm:pt modelId="{37238F40-EFF0-492C-8978-B2234D1E457F}" type="parTrans" cxnId="{9184DED9-047B-4F87-B6EE-1E4BE9E59F17}">
      <dgm:prSet/>
      <dgm:spPr/>
      <dgm:t>
        <a:bodyPr/>
        <a:lstStyle/>
        <a:p>
          <a:endParaRPr lang="es-ES"/>
        </a:p>
      </dgm:t>
    </dgm:pt>
    <dgm:pt modelId="{6645DA0A-B31D-4ACF-BABC-E384E4431383}" type="sibTrans" cxnId="{9184DED9-047B-4F87-B6EE-1E4BE9E59F17}">
      <dgm:prSet/>
      <dgm:spPr/>
      <dgm:t>
        <a:bodyPr/>
        <a:lstStyle/>
        <a:p>
          <a:endParaRPr lang="es-ES"/>
        </a:p>
      </dgm:t>
    </dgm:pt>
    <dgm:pt modelId="{023C8609-4FEA-4300-996B-114856BEE1D7}">
      <dgm:prSet phldrT="[Texto]" custT="1"/>
      <dgm:spPr/>
      <dgm:t>
        <a:bodyPr/>
        <a:lstStyle/>
        <a:p>
          <a:pPr algn="l"/>
          <a:r>
            <a:rPr lang="es-ES" sz="1600" dirty="0"/>
            <a:t>12.5</a:t>
          </a:r>
        </a:p>
      </dgm:t>
    </dgm:p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dgm:pt modelId="{F8267945-6D84-49F6-99C5-E7A5599D7224}">
      <dgm:prSet phldrT="[Texto]" custT="1"/>
      <dgm:spPr/>
      <dgm:t>
        <a:bodyPr/>
        <a:lstStyle/>
        <a:p>
          <a:r>
            <a:rPr lang="es-ES" sz="1600" dirty="0"/>
            <a:t>CEC 2000</a:t>
          </a:r>
        </a:p>
      </dgm:t>
    </dgm:pt>
    <dgm:pt modelId="{ACAD97EA-A163-4D7B-A18A-3A0FA391ABA8}" type="parTrans" cxnId="{131893CF-4C3D-49EE-857C-7A65B80E5D55}">
      <dgm:prSet/>
      <dgm:spPr/>
      <dgm:t>
        <a:bodyPr/>
        <a:lstStyle/>
        <a:p>
          <a:endParaRPr lang="es-ES"/>
        </a:p>
      </dgm:t>
    </dgm:pt>
    <dgm:pt modelId="{E9A4F0DE-B964-4FCE-B8B2-A8AE9BA59B04}" type="sibTrans" cxnId="{131893CF-4C3D-49EE-857C-7A65B80E5D55}">
      <dgm:prSet/>
      <dgm:spPr/>
      <dgm:t>
        <a:bodyPr/>
        <a:lstStyle/>
        <a:p>
          <a:endParaRPr lang="es-ES"/>
        </a:p>
      </dgm:t>
    </dgm:pt>
    <dgm:pt modelId="{8C730EFD-BC51-476D-80A8-66ADEBF1E080}">
      <dgm:prSet phldrT="[Texto]" custT="1"/>
      <dgm:spPr/>
      <dgm:t>
        <a:bodyPr/>
        <a:lstStyle/>
        <a:p>
          <a:r>
            <a:rPr lang="es-ES" sz="1600" dirty="0"/>
            <a:t>Moderado desempeño</a:t>
          </a:r>
        </a:p>
      </dgm:t>
    </dgm:pt>
    <dgm:pt modelId="{733B51C4-98AF-428E-96EB-F8A3C5EF3C0B}" type="parTrans" cxnId="{F0926B89-E8BE-41D7-A816-441833AC8913}">
      <dgm:prSet/>
      <dgm:spPr/>
      <dgm:t>
        <a:bodyPr/>
        <a:lstStyle/>
        <a:p>
          <a:endParaRPr lang="es-ES"/>
        </a:p>
      </dgm:t>
    </dgm:pt>
    <dgm:pt modelId="{69C30655-A497-4F17-955B-CED0E9B226C6}" type="sibTrans" cxnId="{F0926B89-E8BE-41D7-A816-441833AC8913}">
      <dgm:prSet/>
      <dgm:spPr/>
      <dgm:t>
        <a:bodyPr/>
        <a:lstStyle/>
        <a:p>
          <a:endParaRPr lang="es-ES"/>
        </a:p>
      </dgm:t>
    </dgm:pt>
    <dgm:pt modelId="{6348E929-2F9E-42D1-90BF-E6262B1CC099}">
      <dgm:prSet phldrT="[Texto]" custT="1"/>
      <dgm:spPr/>
      <dgm:t>
        <a:bodyPr/>
        <a:lstStyle/>
        <a:p>
          <a:r>
            <a:rPr lang="es-ES" sz="1600" dirty="0"/>
            <a:t>Deficiente desempeño</a:t>
          </a:r>
        </a:p>
      </dgm:t>
    </dgm:pt>
    <dgm:pt modelId="{2D755702-7020-4FB9-BE9E-C99CCD55DC33}" type="parTrans" cxnId="{9001BD7F-3D38-4A8E-95CE-A3DBC1932079}">
      <dgm:prSet/>
      <dgm:spPr/>
      <dgm:t>
        <a:bodyPr/>
        <a:lstStyle/>
        <a:p>
          <a:endParaRPr lang="es-ES"/>
        </a:p>
      </dgm:t>
    </dgm:pt>
    <dgm:pt modelId="{D969A1FB-E8F8-4FCB-A49D-EF19D37D4A7A}" type="sibTrans" cxnId="{9001BD7F-3D38-4A8E-95CE-A3DBC1932079}">
      <dgm:prSet/>
      <dgm:spPr/>
      <dgm:t>
        <a:bodyPr/>
        <a:lstStyle/>
        <a:p>
          <a:endParaRPr lang="es-ES"/>
        </a:p>
      </dgm:t>
    </dgm:pt>
    <dgm:pt modelId="{F3030F64-63F2-430B-BAFD-1218332AE8CF}">
      <dgm:prSet phldrT="[Texto]" custT="1"/>
      <dgm:spPr/>
      <dgm:t>
        <a:bodyPr/>
        <a:lstStyle/>
        <a:p>
          <a:r>
            <a:rPr lang="es-ES" sz="1600" dirty="0"/>
            <a:t>Nulo desempeño</a:t>
          </a:r>
        </a:p>
      </dgm:t>
    </dgm:pt>
    <dgm:pt modelId="{D9A6B40F-903A-465A-84F5-9954BEFFB6C8}" type="parTrans" cxnId="{AD4AED76-608A-46B2-B676-C23643CDBAD9}">
      <dgm:prSet/>
      <dgm:spPr/>
      <dgm:t>
        <a:bodyPr/>
        <a:lstStyle/>
        <a:p>
          <a:endParaRPr lang="es-ES"/>
        </a:p>
      </dgm:t>
    </dgm:pt>
    <dgm:pt modelId="{E74961BE-5035-4863-BB2F-9937EF819956}" type="sibTrans" cxnId="{AD4AED76-608A-46B2-B676-C23643CDBAD9}">
      <dgm:prSet/>
      <dgm:spPr/>
      <dgm:t>
        <a:bodyPr/>
        <a:lstStyle/>
        <a:p>
          <a:endParaRPr lang="es-ES"/>
        </a:p>
      </dgm:t>
    </dgm:pt>
    <dgm:pt modelId="{BC5187AC-5C5D-4CD4-8B72-A0754FAE464F}">
      <dgm:prSet phldrT="[Texto]" custT="1"/>
      <dgm:spPr/>
      <dgm:t>
        <a:bodyPr/>
        <a:lstStyle/>
        <a:p>
          <a:r>
            <a:rPr lang="es-ES" sz="1600" dirty="0"/>
            <a:t>CEC 77</a:t>
          </a:r>
        </a:p>
      </dgm:t>
    </dgm:pt>
    <dgm:pt modelId="{DFDF082C-F386-44CB-B6A0-1D874D24F0A4}" type="parTrans" cxnId="{71CE7675-8E3D-4C0E-9C7F-17C660CE586D}">
      <dgm:prSet/>
      <dgm:spPr/>
      <dgm:t>
        <a:bodyPr/>
        <a:lstStyle/>
        <a:p>
          <a:endParaRPr lang="es-ES"/>
        </a:p>
      </dgm:t>
    </dgm:pt>
    <dgm:pt modelId="{15EDE2CC-00EE-42D1-8C5A-216F2B74EF70}" type="sibTrans" cxnId="{71CE7675-8E3D-4C0E-9C7F-17C660CE586D}">
      <dgm:prSet/>
      <dgm:spPr/>
      <dgm:t>
        <a:bodyPr/>
        <a:lstStyle/>
        <a:p>
          <a:endParaRPr lang="es-ES"/>
        </a:p>
      </dgm:t>
    </dgm:pt>
    <dgm:pt modelId="{CD05BD4D-F354-44B2-A76F-516F42BFB294}">
      <dgm:prSet phldrT="[Texto]" custT="1"/>
      <dgm:spPr/>
      <dgm:t>
        <a:bodyPr/>
        <a:lstStyle/>
        <a:p>
          <a:r>
            <a:rPr lang="es-ES" sz="1600" dirty="0"/>
            <a:t>Sin Norma</a:t>
          </a:r>
        </a:p>
      </dgm:t>
    </dgm:pt>
    <dgm:pt modelId="{6A0318FB-C81A-4541-9AC4-FAE57AF5FBD8}" type="parTrans" cxnId="{37AE9713-10D5-4B80-9C64-DE6A1E17FA96}">
      <dgm:prSet/>
      <dgm:spPr/>
      <dgm:t>
        <a:bodyPr/>
        <a:lstStyle/>
        <a:p>
          <a:endParaRPr lang="es-ES"/>
        </a:p>
      </dgm:t>
    </dgm:pt>
    <dgm:pt modelId="{F3E93818-A3C4-4C4D-88FD-3B1D1016D5C6}" type="sibTrans" cxnId="{37AE9713-10D5-4B80-9C64-DE6A1E17FA96}">
      <dgm:prSet/>
      <dgm:spPr/>
      <dgm:t>
        <a:bodyPr/>
        <a:lstStyle/>
        <a:p>
          <a:endParaRPr lang="es-ES"/>
        </a:p>
      </dgm:t>
    </dgm:pt>
    <dgm:pt modelId="{BB565DD8-4D72-4F08-B6C3-667DCCC14C18}">
      <dgm:prSet phldrT="[Texto]" custT="1"/>
      <dgm:spPr/>
      <dgm:t>
        <a:bodyPr/>
        <a:lstStyle/>
        <a:p>
          <a:endParaRPr lang="es-ES" sz="1600" dirty="0"/>
        </a:p>
      </dgm:t>
    </dgm:pt>
    <dgm:pt modelId="{45B6443B-6513-4434-8E7F-B644E6E41D29}" type="parTrans" cxnId="{124134E0-DA44-4D1E-B53E-940EA2FA4A4D}">
      <dgm:prSet/>
      <dgm:spPr/>
      <dgm:t>
        <a:bodyPr/>
        <a:lstStyle/>
        <a:p>
          <a:endParaRPr lang="es-ES"/>
        </a:p>
      </dgm:t>
    </dgm:pt>
    <dgm:pt modelId="{F4D2D858-F023-4DED-888B-12D32CD62A69}" type="sibTrans" cxnId="{124134E0-DA44-4D1E-B53E-940EA2FA4A4D}">
      <dgm:prSet/>
      <dgm:spPr/>
      <dgm:t>
        <a:bodyPr/>
        <a:lstStyle/>
        <a:p>
          <a:endParaRPr lang="es-ES"/>
        </a:p>
      </dgm:t>
    </dgm:pt>
    <dgm:pt modelId="{4597793B-6517-4022-9AA9-555E616D0F0C}">
      <dgm:prSet phldrT="[Texto]" custT="1"/>
      <dgm:spPr/>
      <dgm:t>
        <a:bodyPr/>
        <a:lstStyle/>
        <a:p>
          <a:endParaRPr lang="es-ES" sz="1600" dirty="0"/>
        </a:p>
      </dgm:t>
    </dgm:pt>
    <dgm:pt modelId="{84FBC1B4-8526-4177-BDBB-66E9BDF80886}" type="parTrans" cxnId="{1DBFD012-DDBE-4E89-9E53-75653D8F517E}">
      <dgm:prSet/>
      <dgm:spPr/>
      <dgm:t>
        <a:bodyPr/>
        <a:lstStyle/>
        <a:p>
          <a:endParaRPr lang="es-ES"/>
        </a:p>
      </dgm:t>
    </dgm:pt>
    <dgm:pt modelId="{C57A0935-753C-4CC5-9909-6B840722060D}" type="sibTrans" cxnId="{1DBFD012-DDBE-4E89-9E53-75653D8F517E}">
      <dgm:prSet/>
      <dgm:spPr/>
      <dgm:t>
        <a:bodyPr/>
        <a:lstStyle/>
        <a:p>
          <a:endParaRPr lang="es-ES"/>
        </a:p>
      </dgm:t>
    </dgm:pt>
    <dgm:pt modelId="{9623E178-BA13-4484-A9F9-4D888F5F8691}">
      <dgm:prSet phldrT="[Texto]" custT="1"/>
      <dgm:spPr/>
      <dgm:t>
        <a:bodyPr/>
        <a:lstStyle/>
        <a:p>
          <a:endParaRPr lang="es-ES" sz="1600" dirty="0"/>
        </a:p>
      </dgm:t>
    </dgm:pt>
    <dgm:pt modelId="{12435801-30C2-47CA-A5E5-37914BD7AE20}" type="parTrans" cxnId="{6D854A24-172C-4BEC-A2A2-BDBC8965A156}">
      <dgm:prSet/>
      <dgm:spPr/>
      <dgm:t>
        <a:bodyPr/>
        <a:lstStyle/>
        <a:p>
          <a:endParaRPr lang="es-ES"/>
        </a:p>
      </dgm:t>
    </dgm:pt>
    <dgm:pt modelId="{D50B2B26-8850-4E3B-8A96-4C72F8EC2B04}" type="sibTrans" cxnId="{6D854A24-172C-4BEC-A2A2-BDBC8965A156}">
      <dgm:prSet/>
      <dgm:spPr/>
      <dgm:t>
        <a:bodyPr/>
        <a:lstStyle/>
        <a:p>
          <a:endParaRPr lang="es-ES"/>
        </a:p>
      </dgm:t>
    </dgm:pt>
    <dgm:pt modelId="{96495FA2-C448-431C-B26A-9CC3EF303CAA}">
      <dgm:prSet phldrT="[Texto]" custT="1"/>
      <dgm:spPr/>
      <dgm:t>
        <a:bodyPr/>
        <a:lstStyle/>
        <a:p>
          <a:endParaRPr lang="es-ES" sz="1600" dirty="0"/>
        </a:p>
      </dgm:t>
    </dgm:pt>
    <dgm:pt modelId="{DB6A8292-C434-4F87-85F3-B996CFF19E0D}" type="parTrans" cxnId="{09945143-D149-4351-B5B3-620F0969958F}">
      <dgm:prSet/>
      <dgm:spPr/>
      <dgm:t>
        <a:bodyPr/>
        <a:lstStyle/>
        <a:p>
          <a:endParaRPr lang="es-ES"/>
        </a:p>
      </dgm:t>
    </dgm:pt>
    <dgm:pt modelId="{D5A04FAE-7601-4D4D-B3CA-F5849515F943}" type="sibTrans" cxnId="{09945143-D149-4351-B5B3-620F0969958F}">
      <dgm:prSet/>
      <dgm:spPr/>
      <dgm:t>
        <a:bodyPr/>
        <a:lstStyle/>
        <a:p>
          <a:endParaRPr lang="es-ES"/>
        </a:p>
      </dgm:t>
    </dgm:pt>
    <dgm:pt modelId="{80BFB94E-E696-41EF-AC72-4C0BE559F11A}">
      <dgm:prSet phldrT="[Texto]" custT="1"/>
      <dgm:spPr/>
      <dgm:t>
        <a:bodyPr/>
        <a:lstStyle/>
        <a:p>
          <a:endParaRPr lang="es-ES" sz="1600" dirty="0"/>
        </a:p>
      </dgm:t>
    </dgm:pt>
    <dgm:pt modelId="{CA506A3B-8098-4F04-BA4E-85432179C90B}" type="parTrans" cxnId="{43CE5042-F703-4B9F-954B-A68E710DEA20}">
      <dgm:prSet/>
      <dgm:spPr/>
      <dgm:t>
        <a:bodyPr/>
        <a:lstStyle/>
        <a:p>
          <a:endParaRPr lang="es-ES"/>
        </a:p>
      </dgm:t>
    </dgm:pt>
    <dgm:pt modelId="{A2620ED5-C564-4BBD-B0A6-735E0FB38AF4}" type="sibTrans" cxnId="{43CE5042-F703-4B9F-954B-A68E710DEA20}">
      <dgm:prSet/>
      <dgm:spPr/>
      <dgm:t>
        <a:bodyPr/>
        <a:lstStyle/>
        <a:p>
          <a:endParaRPr lang="es-ES"/>
        </a:p>
      </dgm:t>
    </dgm:pt>
    <dgm:pt modelId="{76E06E5A-10C9-45E9-9609-1C8E31D40483}">
      <dgm:prSet phldrT="[Texto]" custT="1"/>
      <dgm:spPr/>
      <dgm:t>
        <a:bodyPr/>
        <a:lstStyle/>
        <a:p>
          <a:endParaRPr lang="es-ES" sz="1600" dirty="0"/>
        </a:p>
      </dgm:t>
    </dgm:pt>
    <dgm:pt modelId="{647F57FA-3AA8-409E-9EC2-59E3163C8F6C}" type="parTrans" cxnId="{869EEBD3-AF85-48DC-9632-865938E0BCB2}">
      <dgm:prSet/>
      <dgm:spPr/>
      <dgm:t>
        <a:bodyPr/>
        <a:lstStyle/>
        <a:p>
          <a:endParaRPr lang="es-ES"/>
        </a:p>
      </dgm:t>
    </dgm:pt>
    <dgm:pt modelId="{90D0A952-D6CF-4EC2-941F-55CB93E7BDBE}" type="sibTrans" cxnId="{869EEBD3-AF85-48DC-9632-865938E0BCB2}">
      <dgm:prSet/>
      <dgm:spPr/>
      <dgm:t>
        <a:bodyPr/>
        <a:lstStyle/>
        <a:p>
          <a:endParaRPr lang="es-ES"/>
        </a:p>
      </dgm:t>
    </dgm:pt>
    <dgm:pt modelId="{88AD6EC3-4271-4D70-ACA3-56695095E1EB}">
      <dgm:prSet phldrT="[Texto]" custT="1"/>
      <dgm:spPr/>
      <dgm:t>
        <a:bodyPr/>
        <a:lstStyle/>
        <a:p>
          <a:pPr algn="l"/>
          <a:r>
            <a:rPr lang="es-ES" sz="1600" dirty="0"/>
            <a:t>22.5</a:t>
          </a:r>
        </a:p>
      </dgm:t>
    </dgm:pt>
    <dgm:pt modelId="{F3693503-C560-42D8-B6CA-9A8D6DD28030}" type="parTrans" cxnId="{EA658C85-BE00-4FC0-9531-ABF254687192}">
      <dgm:prSet/>
      <dgm:spPr/>
      <dgm:t>
        <a:bodyPr/>
        <a:lstStyle/>
        <a:p>
          <a:endParaRPr lang="es-ES"/>
        </a:p>
      </dgm:t>
    </dgm:pt>
    <dgm:pt modelId="{6EDDF826-1D10-43F7-AB63-FA6ECB7B69AA}" type="sibTrans" cxnId="{EA658C85-BE00-4FC0-9531-ABF254687192}">
      <dgm:prSet/>
      <dgm:spPr/>
      <dgm:t>
        <a:bodyPr/>
        <a:lstStyle/>
        <a:p>
          <a:endParaRPr lang="es-ES"/>
        </a:p>
      </dgm:t>
    </dgm:pt>
    <dgm:pt modelId="{AB82312E-5FAE-46DB-B4E6-6265047F5373}">
      <dgm:prSet phldrT="[Texto]" custT="1"/>
      <dgm:spPr/>
      <dgm:t>
        <a:bodyPr/>
        <a:lstStyle/>
        <a:p>
          <a:pPr algn="l"/>
          <a:endParaRPr lang="es-ES" sz="1600" dirty="0"/>
        </a:p>
      </dgm:t>
    </dgm:pt>
    <dgm:pt modelId="{0DCF6A63-4473-432A-9019-685CAC1BBAA4}" type="parTrans" cxnId="{C1EEEFC5-E75A-4FAF-B8BE-DB5EE17296FD}">
      <dgm:prSet/>
      <dgm:spPr/>
      <dgm:t>
        <a:bodyPr/>
        <a:lstStyle/>
        <a:p>
          <a:endParaRPr lang="es-ES"/>
        </a:p>
      </dgm:t>
    </dgm:pt>
    <dgm:pt modelId="{633E3F81-1851-4ECA-818C-670CE43606B3}" type="sibTrans" cxnId="{C1EEEFC5-E75A-4FAF-B8BE-DB5EE17296FD}">
      <dgm:prSet/>
      <dgm:spPr/>
      <dgm:t>
        <a:bodyPr/>
        <a:lstStyle/>
        <a:p>
          <a:endParaRPr lang="es-ES"/>
        </a:p>
      </dgm:t>
    </dgm:pt>
    <dgm:pt modelId="{54D08DCF-ECCE-4AFB-992C-F79133E0697E}">
      <dgm:prSet phldrT="[Texto]" custT="1"/>
      <dgm:spPr/>
      <dgm:t>
        <a:bodyPr/>
        <a:lstStyle/>
        <a:p>
          <a:pPr algn="l"/>
          <a:r>
            <a:rPr lang="es-ES" sz="1600" dirty="0"/>
            <a:t>45</a:t>
          </a:r>
        </a:p>
      </dgm:t>
    </dgm:pt>
    <dgm:pt modelId="{AAE6DB7B-BBB9-4F49-83FC-95634D01F6BB}" type="parTrans" cxnId="{3201008A-B109-4EBC-BE50-D870F7C47E92}">
      <dgm:prSet/>
      <dgm:spPr/>
      <dgm:t>
        <a:bodyPr/>
        <a:lstStyle/>
        <a:p>
          <a:endParaRPr lang="es-ES"/>
        </a:p>
      </dgm:t>
    </dgm:pt>
    <dgm:pt modelId="{B3412303-25D8-478E-9CC1-CB3893FBF69D}" type="sibTrans" cxnId="{3201008A-B109-4EBC-BE50-D870F7C47E92}">
      <dgm:prSet/>
      <dgm:spPr/>
      <dgm:t>
        <a:bodyPr/>
        <a:lstStyle/>
        <a:p>
          <a:endParaRPr lang="es-ES"/>
        </a:p>
      </dgm:t>
    </dgm:pt>
    <dgm:pt modelId="{F558F6DA-A786-4F89-ABA4-9A02400FF324}">
      <dgm:prSet phldrT="[Texto]" custT="1"/>
      <dgm:spPr/>
      <dgm:t>
        <a:bodyPr/>
        <a:lstStyle/>
        <a:p>
          <a:pPr algn="l"/>
          <a:endParaRPr lang="es-ES" sz="1600" dirty="0"/>
        </a:p>
      </dgm:t>
    </dgm:pt>
    <dgm:pt modelId="{CB55B794-1D1E-49B7-BD77-E7FFFB6F533F}" type="parTrans" cxnId="{FC743EA0-4398-4ED7-8075-E4E303437C4F}">
      <dgm:prSet/>
      <dgm:spPr/>
      <dgm:t>
        <a:bodyPr/>
        <a:lstStyle/>
        <a:p>
          <a:endParaRPr lang="es-ES"/>
        </a:p>
      </dgm:t>
    </dgm:pt>
    <dgm:pt modelId="{016F28A0-E69D-4606-A90F-39818E03381E}" type="sibTrans" cxnId="{FC743EA0-4398-4ED7-8075-E4E303437C4F}">
      <dgm:prSet/>
      <dgm:spPr/>
      <dgm:t>
        <a:bodyPr/>
        <a:lstStyle/>
        <a:p>
          <a:endParaRPr lang="es-ES"/>
        </a:p>
      </dgm:t>
    </dgm:pt>
    <dgm:pt modelId="{F0B6B1FA-D097-4318-BE4F-FAE9581B8CE1}">
      <dgm:prSet phldrT="[Texto]" custT="1"/>
      <dgm:spPr/>
      <dgm:t>
        <a:bodyPr/>
        <a:lstStyle/>
        <a:p>
          <a:pPr algn="l"/>
          <a:r>
            <a:rPr lang="es-ES" sz="1600" dirty="0"/>
            <a:t>55</a:t>
          </a:r>
        </a:p>
      </dgm:t>
    </dgm:pt>
    <dgm:pt modelId="{ED8BDBB5-BFC6-43A8-87C4-CA94DA905282}" type="parTrans" cxnId="{BFDAEA20-A120-45D8-B50D-F314CF5CE6A1}">
      <dgm:prSet/>
      <dgm:spPr/>
      <dgm:t>
        <a:bodyPr/>
        <a:lstStyle/>
        <a:p>
          <a:endParaRPr lang="es-ES"/>
        </a:p>
      </dgm:t>
    </dgm:pt>
    <dgm:pt modelId="{F129C0C3-2F0E-4DC0-884E-8F5AC99B0C9A}" type="sibTrans" cxnId="{BFDAEA20-A120-45D8-B50D-F314CF5CE6A1}">
      <dgm:prSet/>
      <dgm:spPr/>
      <dgm:t>
        <a:bodyPr/>
        <a:lstStyle/>
        <a:p>
          <a:endParaRPr lang="es-ES"/>
        </a:p>
      </dgm:t>
    </dgm:pt>
    <dgm:pt modelId="{872AB8EA-4C07-49B0-A16A-A9A53A10C99C}">
      <dgm:prSet phldrT="[Texto]" custT="1"/>
      <dgm:spPr/>
      <dgm:t>
        <a:bodyPr/>
        <a:lstStyle/>
        <a:p>
          <a:pPr algn="l"/>
          <a:endParaRPr lang="es-ES" sz="1600" dirty="0"/>
        </a:p>
      </dgm:t>
    </dgm:pt>
    <dgm:pt modelId="{CDAA0840-8FCE-422C-8F15-4BE40E2E2128}" type="parTrans" cxnId="{B5C7B1E8-19E5-40D8-81C7-E6919CF7E5DB}">
      <dgm:prSet/>
      <dgm:spPr/>
      <dgm:t>
        <a:bodyPr/>
        <a:lstStyle/>
        <a:p>
          <a:endParaRPr lang="es-ES"/>
        </a:p>
      </dgm:t>
    </dgm:pt>
    <dgm:pt modelId="{1E34D95E-D44A-426F-9F19-54D5688DF3FC}" type="sibTrans" cxnId="{B5C7B1E8-19E5-40D8-81C7-E6919CF7E5DB}">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3">
        <dgm:presLayoutVars>
          <dgm:chMax val="0"/>
          <dgm:chPref val="0"/>
          <dgm:bulletEnabled val="1"/>
        </dgm:presLayoutVars>
      </dgm:prSet>
      <dgm:spPr/>
    </dgm:pt>
    <dgm:pt modelId="{B7CCC0E3-E8F1-49CC-9F2C-BB9D6E5501BB}" type="pres">
      <dgm:prSet presAssocID="{F0ABF4B0-1C58-40D6-AC12-AD62273D578C}" presName="parSh" presStyleLbl="node1" presStyleIdx="0" presStyleCnt="3" custScaleX="174571"/>
      <dgm:spPr/>
    </dgm:pt>
    <dgm:pt modelId="{FB95B89D-A70B-40AE-961E-AEB079B471B6}" type="pres">
      <dgm:prSet presAssocID="{F0ABF4B0-1C58-40D6-AC12-AD62273D578C}" presName="desTx" presStyleLbl="fgAcc1" presStyleIdx="0" presStyleCnt="3" custScaleX="140345" custScaleY="80931">
        <dgm:presLayoutVars>
          <dgm:bulletEnabled val="1"/>
        </dgm:presLayoutVars>
      </dgm:prSet>
      <dgm:spPr/>
    </dgm:pt>
    <dgm:pt modelId="{2779605C-E802-44F9-9A4C-4BD034B85FC3}" type="pres">
      <dgm:prSet presAssocID="{2A0E1490-D78E-4290-A7F0-C7F1D4549FA9}" presName="sibTrans" presStyleLbl="sibTrans2D1" presStyleIdx="0" presStyleCnt="2"/>
      <dgm:spPr/>
    </dgm:pt>
    <dgm:pt modelId="{3D70708E-E54C-46E9-8F07-00BF0BE6FA27}" type="pres">
      <dgm:prSet presAssocID="{2A0E1490-D78E-4290-A7F0-C7F1D4549FA9}" presName="connTx" presStyleLbl="sibTrans2D1" presStyleIdx="0" presStyleCnt="2"/>
      <dgm:spPr/>
    </dgm:pt>
    <dgm:pt modelId="{CE059306-4138-437E-9EC0-D485C8027825}" type="pres">
      <dgm:prSet presAssocID="{C9D712C7-DD44-420E-933F-B14780A5F4A5}" presName="composite" presStyleCnt="0"/>
      <dgm:spPr/>
    </dgm:pt>
    <dgm:pt modelId="{080F8806-7E60-4AA8-95F2-05932815ABB5}" type="pres">
      <dgm:prSet presAssocID="{C9D712C7-DD44-420E-933F-B14780A5F4A5}" presName="parTx" presStyleLbl="node1" presStyleIdx="0" presStyleCnt="3">
        <dgm:presLayoutVars>
          <dgm:chMax val="0"/>
          <dgm:chPref val="0"/>
          <dgm:bulletEnabled val="1"/>
        </dgm:presLayoutVars>
      </dgm:prSet>
      <dgm:spPr/>
    </dgm:pt>
    <dgm:pt modelId="{AC9A7DEB-2074-479B-98CB-E8C8ABEEA09E}" type="pres">
      <dgm:prSet presAssocID="{C9D712C7-DD44-420E-933F-B14780A5F4A5}" presName="parSh" presStyleLbl="node1" presStyleIdx="1" presStyleCnt="3" custScaleX="161190" custLinFactNeighborX="10839" custLinFactNeighborY="1363"/>
      <dgm:spPr/>
    </dgm:pt>
    <dgm:pt modelId="{828A7807-4FB2-4AB8-BD7B-71F3B1CAECE4}" type="pres">
      <dgm:prSet presAssocID="{C9D712C7-DD44-420E-933F-B14780A5F4A5}" presName="desTx" presStyleLbl="fgAcc1" presStyleIdx="1" presStyleCnt="3" custScaleX="188059" custScaleY="79229">
        <dgm:presLayoutVars>
          <dgm:bulletEnabled val="1"/>
        </dgm:presLayoutVars>
      </dgm:prSet>
      <dgm:spPr/>
    </dgm:pt>
    <dgm:pt modelId="{87FEA4F1-A34C-427E-899A-338615027E19}" type="pres">
      <dgm:prSet presAssocID="{717CE7DF-29CF-465A-8487-AFD46223234F}" presName="sibTrans" presStyleLbl="sibTrans2D1" presStyleIdx="1" presStyleCnt="2"/>
      <dgm:spPr/>
    </dgm:pt>
    <dgm:pt modelId="{0FBB2EC6-A32E-49AA-A75E-37B66FAC2B5F}" type="pres">
      <dgm:prSet presAssocID="{717CE7DF-29CF-465A-8487-AFD46223234F}" presName="connTx" presStyleLbl="sibTrans2D1" presStyleIdx="1" presStyleCnt="2"/>
      <dgm:spPr/>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1" presStyleCnt="3">
        <dgm:presLayoutVars>
          <dgm:chMax val="0"/>
          <dgm:chPref val="0"/>
          <dgm:bulletEnabled val="1"/>
        </dgm:presLayoutVars>
      </dgm:prSet>
      <dgm:spPr/>
    </dgm:pt>
    <dgm:pt modelId="{72973CBD-6175-4F59-A16A-B6BE819BB8FD}" type="pres">
      <dgm:prSet presAssocID="{3A0CED1E-28C9-4016-A9A6-24C64DE96F5B}" presName="parSh" presStyleLbl="node1" presStyleIdx="2" presStyleCnt="3" custScaleX="154031"/>
      <dgm:spPr/>
    </dgm:pt>
    <dgm:pt modelId="{49EBA602-D35E-4378-8135-275AE3C81EAB}" type="pres">
      <dgm:prSet presAssocID="{3A0CED1E-28C9-4016-A9A6-24C64DE96F5B}" presName="desTx" presStyleLbl="fgAcc1" presStyleIdx="2" presStyleCnt="3" custScaleX="152223" custScaleY="78492" custLinFactNeighborX="-14865" custLinFactNeighborY="-1776">
        <dgm:presLayoutVars>
          <dgm:bulletEnabled val="1"/>
        </dgm:presLayoutVars>
      </dgm:prSet>
      <dgm:spPr/>
    </dgm:pt>
  </dgm:ptLst>
  <dgm:cxnLst>
    <dgm:cxn modelId="{90221C00-DF13-4CD6-8FE6-190C7F8B4541}" type="presOf" srcId="{4597793B-6517-4022-9AA9-555E616D0F0C}" destId="{FB95B89D-A70B-40AE-961E-AEB079B471B6}" srcOrd="0" destOrd="3" presId="urn:microsoft.com/office/officeart/2005/8/layout/process3"/>
    <dgm:cxn modelId="{2BE02D00-4902-4181-9FCF-BCF1ED746413}" type="presOf" srcId="{C9D712C7-DD44-420E-933F-B14780A5F4A5}" destId="{AC9A7DEB-2074-479B-98CB-E8C8ABEEA09E}" srcOrd="1" destOrd="0" presId="urn:microsoft.com/office/officeart/2005/8/layout/process3"/>
    <dgm:cxn modelId="{1DBFD012-DDBE-4E89-9E53-75653D8F517E}" srcId="{F0ABF4B0-1C58-40D6-AC12-AD62273D578C}" destId="{4597793B-6517-4022-9AA9-555E616D0F0C}" srcOrd="3" destOrd="0" parTransId="{84FBC1B4-8526-4177-BDBB-66E9BDF80886}" sibTransId="{C57A0935-753C-4CC5-9909-6B840722060D}"/>
    <dgm:cxn modelId="{37AE9713-10D5-4B80-9C64-DE6A1E17FA96}" srcId="{F0ABF4B0-1C58-40D6-AC12-AD62273D578C}" destId="{CD05BD4D-F354-44B2-A76F-516F42BFB294}" srcOrd="6" destOrd="0" parTransId="{6A0318FB-C81A-4541-9AC4-FAE57AF5FBD8}" sibTransId="{F3E93818-A3C4-4C4D-88FD-3B1D1016D5C6}"/>
    <dgm:cxn modelId="{D3381B19-D76D-4E10-8D05-BC932DC79232}" type="presOf" srcId="{F558F6DA-A786-4F89-ABA4-9A02400FF324}" destId="{49EBA602-D35E-4378-8135-275AE3C81EAB}" srcOrd="0" destOrd="3" presId="urn:microsoft.com/office/officeart/2005/8/layout/process3"/>
    <dgm:cxn modelId="{BFDAEA20-A120-45D8-B50D-F314CF5CE6A1}" srcId="{3A0CED1E-28C9-4016-A9A6-24C64DE96F5B}" destId="{F0B6B1FA-D097-4318-BE4F-FAE9581B8CE1}" srcOrd="6" destOrd="0" parTransId="{ED8BDBB5-BFC6-43A8-87C4-CA94DA905282}" sibTransId="{F129C0C3-2F0E-4DC0-884E-8F5AC99B0C9A}"/>
    <dgm:cxn modelId="{6D854A24-172C-4BEC-A2A2-BDBC8965A156}" srcId="{F0ABF4B0-1C58-40D6-AC12-AD62273D578C}" destId="{9623E178-BA13-4484-A9F9-4D888F5F8691}" srcOrd="5" destOrd="0" parTransId="{12435801-30C2-47CA-A5E5-37914BD7AE20}" sibTransId="{D50B2B26-8850-4E3B-8A96-4C72F8EC2B04}"/>
    <dgm:cxn modelId="{57F6A42D-96F0-473D-91E5-622540D3F965}" type="presOf" srcId="{3A0CED1E-28C9-4016-A9A6-24C64DE96F5B}" destId="{72973CBD-6175-4F59-A16A-B6BE819BB8FD}" srcOrd="1" destOrd="0" presId="urn:microsoft.com/office/officeart/2005/8/layout/process3"/>
    <dgm:cxn modelId="{A2856534-3C46-49C5-B2A3-AD0DAAB0049A}" type="presOf" srcId="{C9D712C7-DD44-420E-933F-B14780A5F4A5}" destId="{080F8806-7E60-4AA8-95F2-05932815ABB5}" srcOrd="0" destOrd="0" presId="urn:microsoft.com/office/officeart/2005/8/layout/process3"/>
    <dgm:cxn modelId="{E3DE9A34-5037-496C-9BF8-E0DC9DFF409C}" type="presOf" srcId="{AB82312E-5FAE-46DB-B4E6-6265047F5373}" destId="{49EBA602-D35E-4378-8135-275AE3C81EAB}" srcOrd="0" destOrd="1" presId="urn:microsoft.com/office/officeart/2005/8/layout/process3"/>
    <dgm:cxn modelId="{74CDC938-9F63-4650-961B-9522574C04EB}" type="presOf" srcId="{9623E178-BA13-4484-A9F9-4D888F5F8691}" destId="{FB95B89D-A70B-40AE-961E-AEB079B471B6}" srcOrd="0" destOrd="5" presId="urn:microsoft.com/office/officeart/2005/8/layout/process3"/>
    <dgm:cxn modelId="{43CE5042-F703-4B9F-954B-A68E710DEA20}" srcId="{C9D712C7-DD44-420E-933F-B14780A5F4A5}" destId="{80BFB94E-E696-41EF-AC72-4C0BE559F11A}" srcOrd="3" destOrd="0" parTransId="{CA506A3B-8098-4F04-BA4E-85432179C90B}" sibTransId="{A2620ED5-C564-4BBD-B0A6-735E0FB38AF4}"/>
    <dgm:cxn modelId="{0093A062-91F1-4BF6-B915-2A0F38D3CF2E}" srcId="{E7708F58-4253-43E6-BF75-A33F9BDEA443}" destId="{C9D712C7-DD44-420E-933F-B14780A5F4A5}" srcOrd="1" destOrd="0" parTransId="{8F9294C7-9E58-4171-AC28-18F53ABD90C7}" sibTransId="{717CE7DF-29CF-465A-8487-AFD46223234F}"/>
    <dgm:cxn modelId="{09945143-D149-4351-B5B3-620F0969958F}" srcId="{C9D712C7-DD44-420E-933F-B14780A5F4A5}" destId="{96495FA2-C448-431C-B26A-9CC3EF303CAA}" srcOrd="1" destOrd="0" parTransId="{DB6A8292-C434-4F87-85F3-B996CFF19E0D}" sibTransId="{D5A04FAE-7601-4D4D-B3CA-F5849515F943}"/>
    <dgm:cxn modelId="{AB9E886B-CA39-4B86-A3BE-39AE88385DC7}" type="presOf" srcId="{6348E929-2F9E-42D1-90BF-E6262B1CC099}" destId="{828A7807-4FB2-4AB8-BD7B-71F3B1CAECE4}" srcOrd="0" destOrd="4" presId="urn:microsoft.com/office/officeart/2005/8/layout/process3"/>
    <dgm:cxn modelId="{4B34F06C-3FE2-4244-BF52-4439278CF63A}" type="presOf" srcId="{2A0E1490-D78E-4290-A7F0-C7F1D4549FA9}" destId="{2779605C-E802-44F9-9A4C-4BD034B85FC3}" srcOrd="0" destOrd="0" presId="urn:microsoft.com/office/officeart/2005/8/layout/process3"/>
    <dgm:cxn modelId="{E6B2F44D-5E15-4104-8563-8E2888C37A21}" type="presOf" srcId="{96495FA2-C448-431C-B26A-9CC3EF303CAA}" destId="{828A7807-4FB2-4AB8-BD7B-71F3B1CAECE4}" srcOrd="0" destOrd="1" presId="urn:microsoft.com/office/officeart/2005/8/layout/process3"/>
    <dgm:cxn modelId="{C7097851-AFFA-4B74-9D6D-9CB260F5628B}" type="presOf" srcId="{CD05BD4D-F354-44B2-A76F-516F42BFB294}" destId="{FB95B89D-A70B-40AE-961E-AEB079B471B6}" srcOrd="0" destOrd="6" presId="urn:microsoft.com/office/officeart/2005/8/layout/process3"/>
    <dgm:cxn modelId="{71CE7675-8E3D-4C0E-9C7F-17C660CE586D}" srcId="{F0ABF4B0-1C58-40D6-AC12-AD62273D578C}" destId="{BC5187AC-5C5D-4CD4-8B72-A0754FAE464F}" srcOrd="4" destOrd="0" parTransId="{DFDF082C-F386-44CB-B6A0-1D874D24F0A4}" sibTransId="{15EDE2CC-00EE-42D1-8C5A-216F2B74EF70}"/>
    <dgm:cxn modelId="{AD4AED76-608A-46B2-B676-C23643CDBAD9}" srcId="{C9D712C7-DD44-420E-933F-B14780A5F4A5}" destId="{F3030F64-63F2-430B-BAFD-1218332AE8CF}" srcOrd="6" destOrd="0" parTransId="{D9A6B40F-903A-465A-84F5-9954BEFFB6C8}" sibTransId="{E74961BE-5035-4863-BB2F-9937EF819956}"/>
    <dgm:cxn modelId="{B3327F79-5ACA-44E7-B898-42BF3DA53F2A}" type="presOf" srcId="{F3030F64-63F2-430B-BAFD-1218332AE8CF}" destId="{828A7807-4FB2-4AB8-BD7B-71F3B1CAECE4}" srcOrd="0" destOrd="6" presId="urn:microsoft.com/office/officeart/2005/8/layout/process3"/>
    <dgm:cxn modelId="{DD0C8559-D287-4D43-8200-529BE2E5FE44}" type="presOf" srcId="{76E06E5A-10C9-45E9-9609-1C8E31D40483}" destId="{828A7807-4FB2-4AB8-BD7B-71F3B1CAECE4}" srcOrd="0" destOrd="5" presId="urn:microsoft.com/office/officeart/2005/8/layout/process3"/>
    <dgm:cxn modelId="{FF60B159-4F7E-4324-9CAD-96614C1790AC}" type="presOf" srcId="{3A0CED1E-28C9-4016-A9A6-24C64DE96F5B}" destId="{F7B55D18-F40E-46F1-BA9E-4BB63B0738FC}" srcOrd="0" destOrd="0" presId="urn:microsoft.com/office/officeart/2005/8/layout/process3"/>
    <dgm:cxn modelId="{93A35A7F-5249-4CF6-9066-62C3DBA8597A}" type="presOf" srcId="{717CE7DF-29CF-465A-8487-AFD46223234F}" destId="{0FBB2EC6-A32E-49AA-A75E-37B66FAC2B5F}" srcOrd="1" destOrd="0" presId="urn:microsoft.com/office/officeart/2005/8/layout/process3"/>
    <dgm:cxn modelId="{9001BD7F-3D38-4A8E-95CE-A3DBC1932079}" srcId="{C9D712C7-DD44-420E-933F-B14780A5F4A5}" destId="{6348E929-2F9E-42D1-90BF-E6262B1CC099}" srcOrd="4" destOrd="0" parTransId="{2D755702-7020-4FB9-BE9E-C99CCD55DC33}" sibTransId="{D969A1FB-E8F8-4FCB-A49D-EF19D37D4A7A}"/>
    <dgm:cxn modelId="{86E62E82-5AAC-4778-81AB-6A2764F1B660}" type="presOf" srcId="{88AD6EC3-4271-4D70-ACA3-56695095E1EB}" destId="{49EBA602-D35E-4378-8135-275AE3C81EAB}" srcOrd="0" destOrd="2" presId="urn:microsoft.com/office/officeart/2005/8/layout/process3"/>
    <dgm:cxn modelId="{EA658C85-BE00-4FC0-9531-ABF254687192}" srcId="{3A0CED1E-28C9-4016-A9A6-24C64DE96F5B}" destId="{88AD6EC3-4271-4D70-ACA3-56695095E1EB}" srcOrd="2" destOrd="0" parTransId="{F3693503-C560-42D8-B6CA-9A8D6DD28030}" sibTransId="{6EDDF826-1D10-43F7-AB63-FA6ECB7B69AA}"/>
    <dgm:cxn modelId="{F0926B89-E8BE-41D7-A816-441833AC8913}" srcId="{C9D712C7-DD44-420E-933F-B14780A5F4A5}" destId="{8C730EFD-BC51-476D-80A8-66ADEBF1E080}" srcOrd="2" destOrd="0" parTransId="{733B51C4-98AF-428E-96EB-F8A3C5EF3C0B}" sibTransId="{69C30655-A497-4F17-955B-CED0E9B226C6}"/>
    <dgm:cxn modelId="{3201008A-B109-4EBC-BE50-D870F7C47E92}" srcId="{3A0CED1E-28C9-4016-A9A6-24C64DE96F5B}" destId="{54D08DCF-ECCE-4AFB-992C-F79133E0697E}" srcOrd="4" destOrd="0" parTransId="{AAE6DB7B-BBB9-4F49-83FC-95634D01F6BB}" sibTransId="{B3412303-25D8-478E-9CC1-CB3893FBF69D}"/>
    <dgm:cxn modelId="{BE646393-903A-4C1B-9E31-3EFB823E8777}" type="presOf" srcId="{BB565DD8-4D72-4F08-B6C3-667DCCC14C18}" destId="{FB95B89D-A70B-40AE-961E-AEB079B471B6}" srcOrd="0" destOrd="1" presId="urn:microsoft.com/office/officeart/2005/8/layout/process3"/>
    <dgm:cxn modelId="{EACA7B93-10CE-45EF-A813-D35707867710}" type="presOf" srcId="{F8267945-6D84-49F6-99C5-E7A5599D7224}" destId="{FB95B89D-A70B-40AE-961E-AEB079B471B6}" srcOrd="0" destOrd="2" presId="urn:microsoft.com/office/officeart/2005/8/layout/process3"/>
    <dgm:cxn modelId="{BC93BA93-96B6-4C81-B6F2-6B432FD77F89}" type="presOf" srcId="{023C8609-4FEA-4300-996B-114856BEE1D7}" destId="{49EBA602-D35E-4378-8135-275AE3C81EAB}" srcOrd="0"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FC743EA0-4398-4ED7-8075-E4E303437C4F}" srcId="{3A0CED1E-28C9-4016-A9A6-24C64DE96F5B}" destId="{F558F6DA-A786-4F89-ABA4-9A02400FF324}" srcOrd="3" destOrd="0" parTransId="{CB55B794-1D1E-49B7-BD77-E7FFFB6F533F}" sibTransId="{016F28A0-E69D-4606-A90F-39818E03381E}"/>
    <dgm:cxn modelId="{2BDAE5A7-A2E3-462C-AE68-C608378D82AA}" type="presOf" srcId="{54D08DCF-ECCE-4AFB-992C-F79133E0697E}" destId="{49EBA602-D35E-4378-8135-275AE3C81EAB}" srcOrd="0" destOrd="4" presId="urn:microsoft.com/office/officeart/2005/8/layout/process3"/>
    <dgm:cxn modelId="{77332AAE-F989-4FAE-A83C-F8544153CC1E}" type="presOf" srcId="{F0ABF4B0-1C58-40D6-AC12-AD62273D578C}" destId="{B7CCC0E3-E8F1-49CC-9F2C-BB9D6E5501BB}" srcOrd="1" destOrd="0" presId="urn:microsoft.com/office/officeart/2005/8/layout/process3"/>
    <dgm:cxn modelId="{A85D62AE-C228-4C2F-A9BA-966A2F5521F2}" type="presOf" srcId="{80BFB94E-E696-41EF-AC72-4C0BE559F11A}" destId="{828A7807-4FB2-4AB8-BD7B-71F3B1CAECE4}" srcOrd="0" destOrd="3"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3984A5B6-F177-48CE-B2B2-83AF91CF7C5E}" type="presOf" srcId="{F0ABF4B0-1C58-40D6-AC12-AD62273D578C}" destId="{874AD187-FE50-4E4C-A611-0BB110F87B2F}" srcOrd="0" destOrd="0" presId="urn:microsoft.com/office/officeart/2005/8/layout/process3"/>
    <dgm:cxn modelId="{B715FCB6-1E7C-4CF4-81EB-4E3BB22CF63C}" type="presOf" srcId="{E7708F58-4253-43E6-BF75-A33F9BDEA443}" destId="{B4D87766-D876-4EE7-9FE3-F121A8D019C5}" srcOrd="0" destOrd="0" presId="urn:microsoft.com/office/officeart/2005/8/layout/process3"/>
    <dgm:cxn modelId="{02E387B8-47ED-4296-95D2-D21B532B0BF1}" srcId="{E7708F58-4253-43E6-BF75-A33F9BDEA443}" destId="{F0ABF4B0-1C58-40D6-AC12-AD62273D578C}" srcOrd="0" destOrd="0" parTransId="{803975E1-0302-47A5-AB5B-D1E31F50D835}" sibTransId="{2A0E1490-D78E-4290-A7F0-C7F1D4549FA9}"/>
    <dgm:cxn modelId="{AF5485BD-EC00-40FB-B218-2185F2613F21}" srcId="{3A0CED1E-28C9-4016-A9A6-24C64DE96F5B}" destId="{023C8609-4FEA-4300-996B-114856BEE1D7}" srcOrd="0" destOrd="0" parTransId="{105DFC17-4521-4605-9F46-DDF5A06ED390}" sibTransId="{D542AC4D-82F0-40B3-8167-A938C10F794C}"/>
    <dgm:cxn modelId="{0556C3C1-1B4E-4C3F-97D2-CEE6591A05F4}" srcId="{C9D712C7-DD44-420E-933F-B14780A5F4A5}" destId="{AA084444-7FCF-457C-AE3A-D714D4FC97C0}" srcOrd="0" destOrd="0" parTransId="{B6AAEF1F-8707-480B-B179-0FF006E8911F}" sibTransId="{73908B33-1AA1-4480-81CA-0A10DBCEBEAC}"/>
    <dgm:cxn modelId="{C1EEEFC5-E75A-4FAF-B8BE-DB5EE17296FD}" srcId="{3A0CED1E-28C9-4016-A9A6-24C64DE96F5B}" destId="{AB82312E-5FAE-46DB-B4E6-6265047F5373}" srcOrd="1" destOrd="0" parTransId="{0DCF6A63-4473-432A-9019-685CAC1BBAA4}" sibTransId="{633E3F81-1851-4ECA-818C-670CE43606B3}"/>
    <dgm:cxn modelId="{131893CF-4C3D-49EE-857C-7A65B80E5D55}" srcId="{F0ABF4B0-1C58-40D6-AC12-AD62273D578C}" destId="{F8267945-6D84-49F6-99C5-E7A5599D7224}" srcOrd="2" destOrd="0" parTransId="{ACAD97EA-A163-4D7B-A18A-3A0FA391ABA8}" sibTransId="{E9A4F0DE-B964-4FCE-B8B2-A8AE9BA59B04}"/>
    <dgm:cxn modelId="{869EEBD3-AF85-48DC-9632-865938E0BCB2}" srcId="{C9D712C7-DD44-420E-933F-B14780A5F4A5}" destId="{76E06E5A-10C9-45E9-9609-1C8E31D40483}" srcOrd="5" destOrd="0" parTransId="{647F57FA-3AA8-409E-9EC2-59E3163C8F6C}" sibTransId="{90D0A952-D6CF-4EC2-941F-55CB93E7BDBE}"/>
    <dgm:cxn modelId="{50BA94D6-6689-42C1-A238-B112D258E32E}" type="presOf" srcId="{872AB8EA-4C07-49B0-A16A-A9A53A10C99C}" destId="{49EBA602-D35E-4378-8135-275AE3C81EAB}" srcOrd="0" destOrd="5" presId="urn:microsoft.com/office/officeart/2005/8/layout/process3"/>
    <dgm:cxn modelId="{728B98D9-CBB9-4D71-904B-FE91B740EFFB}" type="presOf" srcId="{717CE7DF-29CF-465A-8487-AFD46223234F}" destId="{87FEA4F1-A34C-427E-899A-338615027E19}" srcOrd="0" destOrd="0" presId="urn:microsoft.com/office/officeart/2005/8/layout/process3"/>
    <dgm:cxn modelId="{9184DED9-047B-4F87-B6EE-1E4BE9E59F17}" srcId="{E7708F58-4253-43E6-BF75-A33F9BDEA443}" destId="{3A0CED1E-28C9-4016-A9A6-24C64DE96F5B}" srcOrd="2" destOrd="0" parTransId="{37238F40-EFF0-492C-8978-B2234D1E457F}" sibTransId="{6645DA0A-B31D-4ACF-BABC-E384E4431383}"/>
    <dgm:cxn modelId="{92E5CFDE-0A54-4416-9BE9-09EC55F9706A}" type="presOf" srcId="{F0B6B1FA-D097-4318-BE4F-FAE9581B8CE1}" destId="{49EBA602-D35E-4378-8135-275AE3C81EAB}" srcOrd="0" destOrd="6" presId="urn:microsoft.com/office/officeart/2005/8/layout/process3"/>
    <dgm:cxn modelId="{124134E0-DA44-4D1E-B53E-940EA2FA4A4D}" srcId="{F0ABF4B0-1C58-40D6-AC12-AD62273D578C}" destId="{BB565DD8-4D72-4F08-B6C3-667DCCC14C18}" srcOrd="1" destOrd="0" parTransId="{45B6443B-6513-4434-8E7F-B644E6E41D29}" sibTransId="{F4D2D858-F023-4DED-888B-12D32CD62A69}"/>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D501DEEF-24D0-4750-8F14-A3F6A958FF1C}" type="presOf" srcId="{8C730EFD-BC51-476D-80A8-66ADEBF1E080}" destId="{828A7807-4FB2-4AB8-BD7B-71F3B1CAECE4}" srcOrd="0" destOrd="2" presId="urn:microsoft.com/office/officeart/2005/8/layout/process3"/>
    <dgm:cxn modelId="{5BCF63F3-BFE9-4675-8A57-EC8A9023F389}" type="presOf" srcId="{AA084444-7FCF-457C-AE3A-D714D4FC97C0}" destId="{828A7807-4FB2-4AB8-BD7B-71F3B1CAECE4}" srcOrd="0" destOrd="0" presId="urn:microsoft.com/office/officeart/2005/8/layout/process3"/>
    <dgm:cxn modelId="{9B0DEDF5-9A96-4600-95A9-3CAECD7190B2}" type="presOf" srcId="{BC5187AC-5C5D-4CD4-8B72-A0754FAE464F}" destId="{FB95B89D-A70B-40AE-961E-AEB079B471B6}" srcOrd="0" destOrd="4" presId="urn:microsoft.com/office/officeart/2005/8/layout/process3"/>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1D25EE7C-033A-4074-A9CE-648B4DAA278E}" type="presParOf" srcId="{B4D87766-D876-4EE7-9FE3-F121A8D019C5}" destId="{CE059306-4138-437E-9EC0-D485C8027825}" srcOrd="2" destOrd="0" presId="urn:microsoft.com/office/officeart/2005/8/layout/process3"/>
    <dgm:cxn modelId="{76203285-8BFB-4438-8467-97851CD287FE}" type="presParOf" srcId="{CE059306-4138-437E-9EC0-D485C8027825}" destId="{080F8806-7E60-4AA8-95F2-05932815ABB5}" srcOrd="0" destOrd="0" presId="urn:microsoft.com/office/officeart/2005/8/layout/process3"/>
    <dgm:cxn modelId="{E36CBE68-7B9F-4737-A2B9-975FE2C1034D}" type="presParOf" srcId="{CE059306-4138-437E-9EC0-D485C8027825}" destId="{AC9A7DEB-2074-479B-98CB-E8C8ABEEA09E}" srcOrd="1" destOrd="0" presId="urn:microsoft.com/office/officeart/2005/8/layout/process3"/>
    <dgm:cxn modelId="{1E8935F2-CDCA-42CA-AB5F-FCC62CE8D22C}" type="presParOf" srcId="{CE059306-4138-437E-9EC0-D485C8027825}" destId="{828A7807-4FB2-4AB8-BD7B-71F3B1CAECE4}" srcOrd="2" destOrd="0" presId="urn:microsoft.com/office/officeart/2005/8/layout/process3"/>
    <dgm:cxn modelId="{AC17F4F3-700A-40D7-9280-73255510145F}" type="presParOf" srcId="{B4D87766-D876-4EE7-9FE3-F121A8D019C5}" destId="{87FEA4F1-A34C-427E-899A-338615027E19}" srcOrd="3" destOrd="0" presId="urn:microsoft.com/office/officeart/2005/8/layout/process3"/>
    <dgm:cxn modelId="{E4CCD03F-6679-4B7B-9FBB-BE8F8C601318}" type="presParOf" srcId="{87FEA4F1-A34C-427E-899A-338615027E19}" destId="{0FBB2EC6-A32E-49AA-A75E-37B66FAC2B5F}" srcOrd="0" destOrd="0" presId="urn:microsoft.com/office/officeart/2005/8/layout/process3"/>
    <dgm:cxn modelId="{748D45A3-B6B1-4127-A205-DD943D3777C6}" type="presParOf" srcId="{B4D87766-D876-4EE7-9FE3-F121A8D019C5}" destId="{EBF35965-BC81-40E7-8BF1-7812CBD1B35C}" srcOrd="4"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7FBD6D-1E37-473D-AF9A-DFA739285B9F}" type="doc">
      <dgm:prSet loTypeId="urn:microsoft.com/office/officeart/2008/layout/VerticalAccentList" loCatId="list" qsTypeId="urn:microsoft.com/office/officeart/2005/8/quickstyle/3d1" qsCatId="3D" csTypeId="urn:microsoft.com/office/officeart/2005/8/colors/accent2_2" csCatId="accent2" phldr="1"/>
      <dgm:spPr/>
    </dgm:pt>
    <dgm:pt modelId="{B8AC430F-4FA3-42DC-B187-CD14F7789CF4}">
      <dgm:prSet phldrT="[Texto]"/>
      <dgm:spPr/>
      <dgm:t>
        <a:bodyPr/>
        <a:lstStyle/>
        <a:p>
          <a:r>
            <a:rPr lang="es-ES" dirty="0"/>
            <a:t>Número de pisos</a:t>
          </a:r>
        </a:p>
      </dgm:t>
    </dgm:pt>
    <dgm:pt modelId="{EDA23223-8178-4E6B-BB8F-60ADE1CE92A9}" type="parTrans" cxnId="{E8B0B15C-028D-4F8F-B654-9CD010486D99}">
      <dgm:prSet/>
      <dgm:spPr/>
      <dgm:t>
        <a:bodyPr/>
        <a:lstStyle/>
        <a:p>
          <a:endParaRPr lang="es-ES"/>
        </a:p>
      </dgm:t>
    </dgm:pt>
    <dgm:pt modelId="{6F63CFBF-EB71-404B-B5BA-A7027C0A1C8D}" type="sibTrans" cxnId="{E8B0B15C-028D-4F8F-B654-9CD010486D99}">
      <dgm:prSet/>
      <dgm:spPr/>
      <dgm:t>
        <a:bodyPr/>
        <a:lstStyle/>
        <a:p>
          <a:endParaRPr lang="es-ES"/>
        </a:p>
      </dgm:t>
    </dgm:pt>
    <dgm:pt modelId="{972010AE-712F-4C5D-9ABF-A769DD2CAF2F}">
      <dgm:prSet phldrT="[Texto]"/>
      <dgm:spPr/>
      <dgm:t>
        <a:bodyPr/>
        <a:lstStyle/>
        <a:p>
          <a:r>
            <a:rPr lang="es-ES" dirty="0"/>
            <a:t>Tipo de edificio FEMA</a:t>
          </a:r>
        </a:p>
      </dgm:t>
    </dgm:pt>
    <dgm:pt modelId="{461136D4-F356-4ED6-A4A0-2406741E2B1E}" type="parTrans" cxnId="{33093BCF-00DC-4805-9594-E4B139BE568F}">
      <dgm:prSet/>
      <dgm:spPr/>
      <dgm:t>
        <a:bodyPr/>
        <a:lstStyle/>
        <a:p>
          <a:endParaRPr lang="es-ES"/>
        </a:p>
      </dgm:t>
    </dgm:pt>
    <dgm:pt modelId="{4FD8D250-9A7E-4D2E-B105-7AB425AE1307}" type="sibTrans" cxnId="{33093BCF-00DC-4805-9594-E4B139BE568F}">
      <dgm:prSet/>
      <dgm:spPr/>
      <dgm:t>
        <a:bodyPr/>
        <a:lstStyle/>
        <a:p>
          <a:endParaRPr lang="es-ES"/>
        </a:p>
      </dgm:t>
    </dgm:pt>
    <dgm:pt modelId="{FD2623A1-4B40-4E02-8897-92FE3314F41F}">
      <dgm:prSet phldrT="[Texto]"/>
      <dgm:spPr/>
      <dgm:t>
        <a:bodyPr/>
        <a:lstStyle/>
        <a:p>
          <a:r>
            <a:rPr lang="es-ES" dirty="0"/>
            <a:t>Condición de golpeteo</a:t>
          </a:r>
        </a:p>
      </dgm:t>
    </dgm:pt>
    <dgm:pt modelId="{A20B39BE-97D2-461F-BF3C-23E60501F6F2}" type="parTrans" cxnId="{A99052C3-850A-4080-9899-6EDFBAC885D0}">
      <dgm:prSet/>
      <dgm:spPr/>
      <dgm:t>
        <a:bodyPr/>
        <a:lstStyle/>
        <a:p>
          <a:endParaRPr lang="es-ES"/>
        </a:p>
      </dgm:t>
    </dgm:pt>
    <dgm:pt modelId="{A21C8E1F-107B-4323-BDD7-05DBBFECDD5D}" type="sibTrans" cxnId="{A99052C3-850A-4080-9899-6EDFBAC885D0}">
      <dgm:prSet/>
      <dgm:spPr/>
      <dgm:t>
        <a:bodyPr/>
        <a:lstStyle/>
        <a:p>
          <a:endParaRPr lang="es-ES"/>
        </a:p>
      </dgm:t>
    </dgm:pt>
    <dgm:pt modelId="{A155455A-B089-404D-AFF4-85C304079C4F}">
      <dgm:prSet phldrT="[Texto]"/>
      <dgm:spPr/>
      <dgm:t>
        <a:bodyPr/>
        <a:lstStyle/>
        <a:p>
          <a:r>
            <a:rPr lang="es-ES" dirty="0"/>
            <a:t>Tipo de suelo</a:t>
          </a:r>
        </a:p>
      </dgm:t>
    </dgm:pt>
    <dgm:pt modelId="{6C55EE70-A008-4888-8AC4-F26349E80004}" type="parTrans" cxnId="{AC0D52A9-2DD0-4A09-AC93-26394BD42912}">
      <dgm:prSet/>
      <dgm:spPr/>
      <dgm:t>
        <a:bodyPr/>
        <a:lstStyle/>
        <a:p>
          <a:endParaRPr lang="es-ES"/>
        </a:p>
      </dgm:t>
    </dgm:pt>
    <dgm:pt modelId="{A0A60A6E-DF04-4CA2-8BB0-11508328AB70}" type="sibTrans" cxnId="{AC0D52A9-2DD0-4A09-AC93-26394BD42912}">
      <dgm:prSet/>
      <dgm:spPr/>
      <dgm:t>
        <a:bodyPr/>
        <a:lstStyle/>
        <a:p>
          <a:endParaRPr lang="es-ES"/>
        </a:p>
      </dgm:t>
    </dgm:pt>
    <dgm:pt modelId="{910B22C0-01E2-45FC-979D-7C36B35AD321}">
      <dgm:prSet phldrT="[Texto]"/>
      <dgm:spPr/>
      <dgm:t>
        <a:bodyPr/>
        <a:lstStyle/>
        <a:p>
          <a:r>
            <a:rPr lang="es-ES" dirty="0"/>
            <a:t>Condición de adyacencia</a:t>
          </a:r>
        </a:p>
      </dgm:t>
    </dgm:pt>
    <dgm:pt modelId="{2ED60BA4-92EA-4490-8F81-35BB2EF48363}" type="parTrans" cxnId="{014D1134-B9D6-4502-9F72-A3AC3477CE2B}">
      <dgm:prSet/>
      <dgm:spPr/>
      <dgm:t>
        <a:bodyPr/>
        <a:lstStyle/>
        <a:p>
          <a:endParaRPr lang="es-ES"/>
        </a:p>
      </dgm:t>
    </dgm:pt>
    <dgm:pt modelId="{53BD8F96-FDD9-4979-8883-D5EB7FD15F95}" type="sibTrans" cxnId="{014D1134-B9D6-4502-9F72-A3AC3477CE2B}">
      <dgm:prSet/>
      <dgm:spPr/>
      <dgm:t>
        <a:bodyPr/>
        <a:lstStyle/>
        <a:p>
          <a:endParaRPr lang="es-ES"/>
        </a:p>
      </dgm:t>
    </dgm:pt>
    <dgm:pt modelId="{2F2C41CC-7C1D-450D-B118-A46588779229}" type="pres">
      <dgm:prSet presAssocID="{217FBD6D-1E37-473D-AF9A-DFA739285B9F}" presName="Name0" presStyleCnt="0">
        <dgm:presLayoutVars>
          <dgm:chMax/>
          <dgm:chPref/>
          <dgm:dir/>
        </dgm:presLayoutVars>
      </dgm:prSet>
      <dgm:spPr/>
    </dgm:pt>
    <dgm:pt modelId="{00409A4D-F4C4-4FE6-83DB-0028CE1C99A2}" type="pres">
      <dgm:prSet presAssocID="{B8AC430F-4FA3-42DC-B187-CD14F7789CF4}" presName="parenttextcomposite" presStyleCnt="0"/>
      <dgm:spPr/>
    </dgm:pt>
    <dgm:pt modelId="{D358B7A6-8CD7-4DCF-84EB-3C9C5B9688FF}" type="pres">
      <dgm:prSet presAssocID="{B8AC430F-4FA3-42DC-B187-CD14F7789CF4}" presName="parenttext" presStyleLbl="revTx" presStyleIdx="0" presStyleCnt="5">
        <dgm:presLayoutVars>
          <dgm:chMax/>
          <dgm:chPref val="2"/>
          <dgm:bulletEnabled val="1"/>
        </dgm:presLayoutVars>
      </dgm:prSet>
      <dgm:spPr/>
    </dgm:pt>
    <dgm:pt modelId="{384DCA64-2391-414F-9241-BAA607E5EC17}" type="pres">
      <dgm:prSet presAssocID="{B8AC430F-4FA3-42DC-B187-CD14F7789CF4}" presName="parallelogramComposite" presStyleCnt="0"/>
      <dgm:spPr/>
    </dgm:pt>
    <dgm:pt modelId="{721DEFAA-9044-4AB8-AD43-EFF8F599E0B0}" type="pres">
      <dgm:prSet presAssocID="{B8AC430F-4FA3-42DC-B187-CD14F7789CF4}" presName="parallelogram1" presStyleLbl="alignNode1" presStyleIdx="0" presStyleCnt="35"/>
      <dgm:spPr/>
    </dgm:pt>
    <dgm:pt modelId="{094DA8E0-FC1A-4B70-8C5F-8F598F65DE25}" type="pres">
      <dgm:prSet presAssocID="{B8AC430F-4FA3-42DC-B187-CD14F7789CF4}" presName="parallelogram2" presStyleLbl="alignNode1" presStyleIdx="1" presStyleCnt="35"/>
      <dgm:spPr/>
    </dgm:pt>
    <dgm:pt modelId="{9E58D29B-F5F6-4C59-9D5F-BCB03058B96E}" type="pres">
      <dgm:prSet presAssocID="{B8AC430F-4FA3-42DC-B187-CD14F7789CF4}" presName="parallelogram3" presStyleLbl="alignNode1" presStyleIdx="2" presStyleCnt="35"/>
      <dgm:spPr/>
    </dgm:pt>
    <dgm:pt modelId="{CF0712DA-59BE-4CAA-9302-046A3C8C7EF9}" type="pres">
      <dgm:prSet presAssocID="{B8AC430F-4FA3-42DC-B187-CD14F7789CF4}" presName="parallelogram4" presStyleLbl="alignNode1" presStyleIdx="3" presStyleCnt="35"/>
      <dgm:spPr/>
    </dgm:pt>
    <dgm:pt modelId="{D58714D1-5A42-4B7B-ADDC-68B66C6E75FB}" type="pres">
      <dgm:prSet presAssocID="{B8AC430F-4FA3-42DC-B187-CD14F7789CF4}" presName="parallelogram5" presStyleLbl="alignNode1" presStyleIdx="4" presStyleCnt="35"/>
      <dgm:spPr/>
    </dgm:pt>
    <dgm:pt modelId="{142C30E8-DD40-40A3-8805-B0B66640925C}" type="pres">
      <dgm:prSet presAssocID="{B8AC430F-4FA3-42DC-B187-CD14F7789CF4}" presName="parallelogram6" presStyleLbl="alignNode1" presStyleIdx="5" presStyleCnt="35"/>
      <dgm:spPr/>
    </dgm:pt>
    <dgm:pt modelId="{C5BDA979-E952-452F-B244-56CECCE76C0B}" type="pres">
      <dgm:prSet presAssocID="{B8AC430F-4FA3-42DC-B187-CD14F7789CF4}" presName="parallelogram7" presStyleLbl="alignNode1" presStyleIdx="6" presStyleCnt="35"/>
      <dgm:spPr/>
    </dgm:pt>
    <dgm:pt modelId="{CBDF1A88-52EA-4CB0-96BB-B5B85B2775A2}" type="pres">
      <dgm:prSet presAssocID="{6F63CFBF-EB71-404B-B5BA-A7027C0A1C8D}" presName="sibTrans" presStyleCnt="0"/>
      <dgm:spPr/>
    </dgm:pt>
    <dgm:pt modelId="{0A65877B-7240-41E0-9517-C580A36F7C02}" type="pres">
      <dgm:prSet presAssocID="{972010AE-712F-4C5D-9ABF-A769DD2CAF2F}" presName="parenttextcomposite" presStyleCnt="0"/>
      <dgm:spPr/>
    </dgm:pt>
    <dgm:pt modelId="{7FE5E21D-A5DC-4C85-A18C-4DD9F103CCFE}" type="pres">
      <dgm:prSet presAssocID="{972010AE-712F-4C5D-9ABF-A769DD2CAF2F}" presName="parenttext" presStyleLbl="revTx" presStyleIdx="1" presStyleCnt="5">
        <dgm:presLayoutVars>
          <dgm:chMax/>
          <dgm:chPref val="2"/>
          <dgm:bulletEnabled val="1"/>
        </dgm:presLayoutVars>
      </dgm:prSet>
      <dgm:spPr/>
    </dgm:pt>
    <dgm:pt modelId="{5BB3E4B0-1F66-4EBE-8296-15697F3E6E54}" type="pres">
      <dgm:prSet presAssocID="{972010AE-712F-4C5D-9ABF-A769DD2CAF2F}" presName="parallelogramComposite" presStyleCnt="0"/>
      <dgm:spPr/>
    </dgm:pt>
    <dgm:pt modelId="{F41E4991-E535-40EC-9120-3C2A887FE9B4}" type="pres">
      <dgm:prSet presAssocID="{972010AE-712F-4C5D-9ABF-A769DD2CAF2F}" presName="parallelogram1" presStyleLbl="alignNode1" presStyleIdx="7" presStyleCnt="35"/>
      <dgm:spPr/>
    </dgm:pt>
    <dgm:pt modelId="{7523BD88-4548-46FE-9C3B-3F27ACF7941A}" type="pres">
      <dgm:prSet presAssocID="{972010AE-712F-4C5D-9ABF-A769DD2CAF2F}" presName="parallelogram2" presStyleLbl="alignNode1" presStyleIdx="8" presStyleCnt="35"/>
      <dgm:spPr/>
    </dgm:pt>
    <dgm:pt modelId="{A43F74A9-9E51-446C-A9BB-F00E8D8F3A68}" type="pres">
      <dgm:prSet presAssocID="{972010AE-712F-4C5D-9ABF-A769DD2CAF2F}" presName="parallelogram3" presStyleLbl="alignNode1" presStyleIdx="9" presStyleCnt="35"/>
      <dgm:spPr/>
    </dgm:pt>
    <dgm:pt modelId="{9DFE6CD7-9D6C-490F-9CCF-6F83F469D2DB}" type="pres">
      <dgm:prSet presAssocID="{972010AE-712F-4C5D-9ABF-A769DD2CAF2F}" presName="parallelogram4" presStyleLbl="alignNode1" presStyleIdx="10" presStyleCnt="35"/>
      <dgm:spPr/>
    </dgm:pt>
    <dgm:pt modelId="{808BE3F2-5766-4BF3-A179-B3B3CC4C7AAF}" type="pres">
      <dgm:prSet presAssocID="{972010AE-712F-4C5D-9ABF-A769DD2CAF2F}" presName="parallelogram5" presStyleLbl="alignNode1" presStyleIdx="11" presStyleCnt="35"/>
      <dgm:spPr/>
    </dgm:pt>
    <dgm:pt modelId="{295800B3-D191-49D9-AC75-5F3CBE769D69}" type="pres">
      <dgm:prSet presAssocID="{972010AE-712F-4C5D-9ABF-A769DD2CAF2F}" presName="parallelogram6" presStyleLbl="alignNode1" presStyleIdx="12" presStyleCnt="35"/>
      <dgm:spPr/>
    </dgm:pt>
    <dgm:pt modelId="{B662520E-6FE9-4C42-BBB9-9D2581F1C325}" type="pres">
      <dgm:prSet presAssocID="{972010AE-712F-4C5D-9ABF-A769DD2CAF2F}" presName="parallelogram7" presStyleLbl="alignNode1" presStyleIdx="13" presStyleCnt="35"/>
      <dgm:spPr/>
    </dgm:pt>
    <dgm:pt modelId="{44D9B42C-B8CF-4587-8973-A53D177C3AC7}" type="pres">
      <dgm:prSet presAssocID="{4FD8D250-9A7E-4D2E-B105-7AB425AE1307}" presName="sibTrans" presStyleCnt="0"/>
      <dgm:spPr/>
    </dgm:pt>
    <dgm:pt modelId="{53FC41B3-E077-4EA7-8185-25ED93B8562E}" type="pres">
      <dgm:prSet presAssocID="{FD2623A1-4B40-4E02-8897-92FE3314F41F}" presName="parenttextcomposite" presStyleCnt="0"/>
      <dgm:spPr/>
    </dgm:pt>
    <dgm:pt modelId="{DCB1E32E-FE7E-4D41-B6F6-9A50EAFB44C2}" type="pres">
      <dgm:prSet presAssocID="{FD2623A1-4B40-4E02-8897-92FE3314F41F}" presName="parenttext" presStyleLbl="revTx" presStyleIdx="2" presStyleCnt="5">
        <dgm:presLayoutVars>
          <dgm:chMax/>
          <dgm:chPref val="2"/>
          <dgm:bulletEnabled val="1"/>
        </dgm:presLayoutVars>
      </dgm:prSet>
      <dgm:spPr/>
    </dgm:pt>
    <dgm:pt modelId="{FEBD2B2F-262D-46CC-BE42-805CE890C8C5}" type="pres">
      <dgm:prSet presAssocID="{FD2623A1-4B40-4E02-8897-92FE3314F41F}" presName="parallelogramComposite" presStyleCnt="0"/>
      <dgm:spPr/>
    </dgm:pt>
    <dgm:pt modelId="{78645F26-78AF-4F8C-AF29-960204C4D5AE}" type="pres">
      <dgm:prSet presAssocID="{FD2623A1-4B40-4E02-8897-92FE3314F41F}" presName="parallelogram1" presStyleLbl="alignNode1" presStyleIdx="14" presStyleCnt="35"/>
      <dgm:spPr/>
    </dgm:pt>
    <dgm:pt modelId="{271273D0-7F5E-4B47-9401-14358CFF31DB}" type="pres">
      <dgm:prSet presAssocID="{FD2623A1-4B40-4E02-8897-92FE3314F41F}" presName="parallelogram2" presStyleLbl="alignNode1" presStyleIdx="15" presStyleCnt="35"/>
      <dgm:spPr/>
    </dgm:pt>
    <dgm:pt modelId="{C5AEA8B8-2CE3-4DB4-A841-40B46BE25313}" type="pres">
      <dgm:prSet presAssocID="{FD2623A1-4B40-4E02-8897-92FE3314F41F}" presName="parallelogram3" presStyleLbl="alignNode1" presStyleIdx="16" presStyleCnt="35"/>
      <dgm:spPr/>
    </dgm:pt>
    <dgm:pt modelId="{3241FE92-0687-432C-A84C-957316A8D6A2}" type="pres">
      <dgm:prSet presAssocID="{FD2623A1-4B40-4E02-8897-92FE3314F41F}" presName="parallelogram4" presStyleLbl="alignNode1" presStyleIdx="17" presStyleCnt="35"/>
      <dgm:spPr/>
    </dgm:pt>
    <dgm:pt modelId="{DFA9E22E-3739-4571-B08D-7668AF1D0F15}" type="pres">
      <dgm:prSet presAssocID="{FD2623A1-4B40-4E02-8897-92FE3314F41F}" presName="parallelogram5" presStyleLbl="alignNode1" presStyleIdx="18" presStyleCnt="35"/>
      <dgm:spPr/>
    </dgm:pt>
    <dgm:pt modelId="{477CD5DE-A329-4A0C-A053-30D7904A94F6}" type="pres">
      <dgm:prSet presAssocID="{FD2623A1-4B40-4E02-8897-92FE3314F41F}" presName="parallelogram6" presStyleLbl="alignNode1" presStyleIdx="19" presStyleCnt="35"/>
      <dgm:spPr/>
    </dgm:pt>
    <dgm:pt modelId="{EBF0DB1D-51CB-4ACB-92B0-220642DA1F77}" type="pres">
      <dgm:prSet presAssocID="{FD2623A1-4B40-4E02-8897-92FE3314F41F}" presName="parallelogram7" presStyleLbl="alignNode1" presStyleIdx="20" presStyleCnt="35"/>
      <dgm:spPr/>
    </dgm:pt>
    <dgm:pt modelId="{A8B7ED6A-18C1-416E-BB08-442523A8B404}" type="pres">
      <dgm:prSet presAssocID="{A21C8E1F-107B-4323-BDD7-05DBBFECDD5D}" presName="sibTrans" presStyleCnt="0"/>
      <dgm:spPr/>
    </dgm:pt>
    <dgm:pt modelId="{D370AB31-799F-4C97-83E8-9EAA3705BBEC}" type="pres">
      <dgm:prSet presAssocID="{910B22C0-01E2-45FC-979D-7C36B35AD321}" presName="parenttextcomposite" presStyleCnt="0"/>
      <dgm:spPr/>
    </dgm:pt>
    <dgm:pt modelId="{31E47B49-D8B4-4E9A-A2AA-AAD3C1303912}" type="pres">
      <dgm:prSet presAssocID="{910B22C0-01E2-45FC-979D-7C36B35AD321}" presName="parenttext" presStyleLbl="revTx" presStyleIdx="3" presStyleCnt="5">
        <dgm:presLayoutVars>
          <dgm:chMax/>
          <dgm:chPref val="2"/>
          <dgm:bulletEnabled val="1"/>
        </dgm:presLayoutVars>
      </dgm:prSet>
      <dgm:spPr/>
    </dgm:pt>
    <dgm:pt modelId="{A67E46CD-19FE-4D47-993A-FF4138B025B0}" type="pres">
      <dgm:prSet presAssocID="{910B22C0-01E2-45FC-979D-7C36B35AD321}" presName="parallelogramComposite" presStyleCnt="0"/>
      <dgm:spPr/>
    </dgm:pt>
    <dgm:pt modelId="{77D31E8F-71E2-4664-8CD6-3AEA5617ABAF}" type="pres">
      <dgm:prSet presAssocID="{910B22C0-01E2-45FC-979D-7C36B35AD321}" presName="parallelogram1" presStyleLbl="alignNode1" presStyleIdx="21" presStyleCnt="35"/>
      <dgm:spPr/>
    </dgm:pt>
    <dgm:pt modelId="{6FCA3E25-3282-46E2-9B51-97BF5C6CA9D1}" type="pres">
      <dgm:prSet presAssocID="{910B22C0-01E2-45FC-979D-7C36B35AD321}" presName="parallelogram2" presStyleLbl="alignNode1" presStyleIdx="22" presStyleCnt="35"/>
      <dgm:spPr/>
    </dgm:pt>
    <dgm:pt modelId="{29D7A6FD-528B-47B7-A976-04F63E37DA02}" type="pres">
      <dgm:prSet presAssocID="{910B22C0-01E2-45FC-979D-7C36B35AD321}" presName="parallelogram3" presStyleLbl="alignNode1" presStyleIdx="23" presStyleCnt="35"/>
      <dgm:spPr/>
    </dgm:pt>
    <dgm:pt modelId="{BCF338AE-081B-48D8-8ADD-7DEFE1497390}" type="pres">
      <dgm:prSet presAssocID="{910B22C0-01E2-45FC-979D-7C36B35AD321}" presName="parallelogram4" presStyleLbl="alignNode1" presStyleIdx="24" presStyleCnt="35"/>
      <dgm:spPr/>
    </dgm:pt>
    <dgm:pt modelId="{A4DA0913-990D-42BA-9955-5126AD2226C8}" type="pres">
      <dgm:prSet presAssocID="{910B22C0-01E2-45FC-979D-7C36B35AD321}" presName="parallelogram5" presStyleLbl="alignNode1" presStyleIdx="25" presStyleCnt="35"/>
      <dgm:spPr/>
    </dgm:pt>
    <dgm:pt modelId="{775B6A4E-171B-4BAB-A419-04D1E014D8F6}" type="pres">
      <dgm:prSet presAssocID="{910B22C0-01E2-45FC-979D-7C36B35AD321}" presName="parallelogram6" presStyleLbl="alignNode1" presStyleIdx="26" presStyleCnt="35"/>
      <dgm:spPr/>
    </dgm:pt>
    <dgm:pt modelId="{FB03EC05-6902-4013-8ABB-788B65F47314}" type="pres">
      <dgm:prSet presAssocID="{910B22C0-01E2-45FC-979D-7C36B35AD321}" presName="parallelogram7" presStyleLbl="alignNode1" presStyleIdx="27" presStyleCnt="35"/>
      <dgm:spPr/>
    </dgm:pt>
    <dgm:pt modelId="{8F145260-DF08-4E31-91C8-88FDF251681E}" type="pres">
      <dgm:prSet presAssocID="{53BD8F96-FDD9-4979-8883-D5EB7FD15F95}" presName="sibTrans" presStyleCnt="0"/>
      <dgm:spPr/>
    </dgm:pt>
    <dgm:pt modelId="{4137AD65-8BD9-420D-9570-0E147743827E}" type="pres">
      <dgm:prSet presAssocID="{A155455A-B089-404D-AFF4-85C304079C4F}" presName="parenttextcomposite" presStyleCnt="0"/>
      <dgm:spPr/>
    </dgm:pt>
    <dgm:pt modelId="{4F9DE8D8-97DA-4B38-A755-63996E886918}" type="pres">
      <dgm:prSet presAssocID="{A155455A-B089-404D-AFF4-85C304079C4F}" presName="parenttext" presStyleLbl="revTx" presStyleIdx="4" presStyleCnt="5">
        <dgm:presLayoutVars>
          <dgm:chMax/>
          <dgm:chPref val="2"/>
          <dgm:bulletEnabled val="1"/>
        </dgm:presLayoutVars>
      </dgm:prSet>
      <dgm:spPr/>
    </dgm:pt>
    <dgm:pt modelId="{D0922B00-639D-4EC7-99A0-8A911960606C}" type="pres">
      <dgm:prSet presAssocID="{A155455A-B089-404D-AFF4-85C304079C4F}" presName="parallelogramComposite" presStyleCnt="0"/>
      <dgm:spPr/>
    </dgm:pt>
    <dgm:pt modelId="{2EF0D577-7DAB-4ABC-B033-99D22D9F5225}" type="pres">
      <dgm:prSet presAssocID="{A155455A-B089-404D-AFF4-85C304079C4F}" presName="parallelogram1" presStyleLbl="alignNode1" presStyleIdx="28" presStyleCnt="35"/>
      <dgm:spPr/>
    </dgm:pt>
    <dgm:pt modelId="{93D866BB-D4EE-42E0-9856-5F57E4AD0ECF}" type="pres">
      <dgm:prSet presAssocID="{A155455A-B089-404D-AFF4-85C304079C4F}" presName="parallelogram2" presStyleLbl="alignNode1" presStyleIdx="29" presStyleCnt="35"/>
      <dgm:spPr/>
    </dgm:pt>
    <dgm:pt modelId="{4415C81D-064E-4384-BE3D-36B4B6FF979F}" type="pres">
      <dgm:prSet presAssocID="{A155455A-B089-404D-AFF4-85C304079C4F}" presName="parallelogram3" presStyleLbl="alignNode1" presStyleIdx="30" presStyleCnt="35"/>
      <dgm:spPr/>
    </dgm:pt>
    <dgm:pt modelId="{C7D96F54-79E9-432B-A2EB-13000B854FE3}" type="pres">
      <dgm:prSet presAssocID="{A155455A-B089-404D-AFF4-85C304079C4F}" presName="parallelogram4" presStyleLbl="alignNode1" presStyleIdx="31" presStyleCnt="35"/>
      <dgm:spPr/>
    </dgm:pt>
    <dgm:pt modelId="{5B6223AD-0703-4910-A0D1-6EC9D1F6949C}" type="pres">
      <dgm:prSet presAssocID="{A155455A-B089-404D-AFF4-85C304079C4F}" presName="parallelogram5" presStyleLbl="alignNode1" presStyleIdx="32" presStyleCnt="35"/>
      <dgm:spPr/>
    </dgm:pt>
    <dgm:pt modelId="{76E4EE58-3BB3-4B10-A73A-13D09709794A}" type="pres">
      <dgm:prSet presAssocID="{A155455A-B089-404D-AFF4-85C304079C4F}" presName="parallelogram6" presStyleLbl="alignNode1" presStyleIdx="33" presStyleCnt="35"/>
      <dgm:spPr/>
    </dgm:pt>
    <dgm:pt modelId="{BED1B75A-1EAD-4C60-AE43-2A8093F738D8}" type="pres">
      <dgm:prSet presAssocID="{A155455A-B089-404D-AFF4-85C304079C4F}" presName="parallelogram7" presStyleLbl="alignNode1" presStyleIdx="34" presStyleCnt="35"/>
      <dgm:spPr/>
    </dgm:pt>
  </dgm:ptLst>
  <dgm:cxnLst>
    <dgm:cxn modelId="{E085210C-2A11-4AEF-9B26-22FA120647C2}" type="presOf" srcId="{A155455A-B089-404D-AFF4-85C304079C4F}" destId="{4F9DE8D8-97DA-4B38-A755-63996E886918}" srcOrd="0" destOrd="0" presId="urn:microsoft.com/office/officeart/2008/layout/VerticalAccentList"/>
    <dgm:cxn modelId="{014D1134-B9D6-4502-9F72-A3AC3477CE2B}" srcId="{217FBD6D-1E37-473D-AF9A-DFA739285B9F}" destId="{910B22C0-01E2-45FC-979D-7C36B35AD321}" srcOrd="3" destOrd="0" parTransId="{2ED60BA4-92EA-4490-8F81-35BB2EF48363}" sibTransId="{53BD8F96-FDD9-4979-8883-D5EB7FD15F95}"/>
    <dgm:cxn modelId="{E8B0B15C-028D-4F8F-B654-9CD010486D99}" srcId="{217FBD6D-1E37-473D-AF9A-DFA739285B9F}" destId="{B8AC430F-4FA3-42DC-B187-CD14F7789CF4}" srcOrd="0" destOrd="0" parTransId="{EDA23223-8178-4E6B-BB8F-60ADE1CE92A9}" sibTransId="{6F63CFBF-EB71-404B-B5BA-A7027C0A1C8D}"/>
    <dgm:cxn modelId="{E6F8D845-804D-40E1-92D9-51663A3A4B20}" type="presOf" srcId="{910B22C0-01E2-45FC-979D-7C36B35AD321}" destId="{31E47B49-D8B4-4E9A-A2AA-AAD3C1303912}" srcOrd="0" destOrd="0" presId="urn:microsoft.com/office/officeart/2008/layout/VerticalAccentList"/>
    <dgm:cxn modelId="{65162F4B-0FB0-40ED-B207-CB7C0A9E638A}" type="presOf" srcId="{B8AC430F-4FA3-42DC-B187-CD14F7789CF4}" destId="{D358B7A6-8CD7-4DCF-84EB-3C9C5B9688FF}" srcOrd="0" destOrd="0" presId="urn:microsoft.com/office/officeart/2008/layout/VerticalAccentList"/>
    <dgm:cxn modelId="{329E356E-3BF9-46D7-B9E6-33810E09C7BF}" type="presOf" srcId="{217FBD6D-1E37-473D-AF9A-DFA739285B9F}" destId="{2F2C41CC-7C1D-450D-B118-A46588779229}" srcOrd="0" destOrd="0" presId="urn:microsoft.com/office/officeart/2008/layout/VerticalAccentList"/>
    <dgm:cxn modelId="{371F4E75-1BC9-41FD-BE37-6131FA334B7D}" type="presOf" srcId="{FD2623A1-4B40-4E02-8897-92FE3314F41F}" destId="{DCB1E32E-FE7E-4D41-B6F6-9A50EAFB44C2}" srcOrd="0" destOrd="0" presId="urn:microsoft.com/office/officeart/2008/layout/VerticalAccentList"/>
    <dgm:cxn modelId="{AC0D52A9-2DD0-4A09-AC93-26394BD42912}" srcId="{217FBD6D-1E37-473D-AF9A-DFA739285B9F}" destId="{A155455A-B089-404D-AFF4-85C304079C4F}" srcOrd="4" destOrd="0" parTransId="{6C55EE70-A008-4888-8AC4-F26349E80004}" sibTransId="{A0A60A6E-DF04-4CA2-8BB0-11508328AB70}"/>
    <dgm:cxn modelId="{61BFACBB-9455-40D7-8EDC-59F5AF953A9C}" type="presOf" srcId="{972010AE-712F-4C5D-9ABF-A769DD2CAF2F}" destId="{7FE5E21D-A5DC-4C85-A18C-4DD9F103CCFE}" srcOrd="0" destOrd="0" presId="urn:microsoft.com/office/officeart/2008/layout/VerticalAccentList"/>
    <dgm:cxn modelId="{A99052C3-850A-4080-9899-6EDFBAC885D0}" srcId="{217FBD6D-1E37-473D-AF9A-DFA739285B9F}" destId="{FD2623A1-4B40-4E02-8897-92FE3314F41F}" srcOrd="2" destOrd="0" parTransId="{A20B39BE-97D2-461F-BF3C-23E60501F6F2}" sibTransId="{A21C8E1F-107B-4323-BDD7-05DBBFECDD5D}"/>
    <dgm:cxn modelId="{33093BCF-00DC-4805-9594-E4B139BE568F}" srcId="{217FBD6D-1E37-473D-AF9A-DFA739285B9F}" destId="{972010AE-712F-4C5D-9ABF-A769DD2CAF2F}" srcOrd="1" destOrd="0" parTransId="{461136D4-F356-4ED6-A4A0-2406741E2B1E}" sibTransId="{4FD8D250-9A7E-4D2E-B105-7AB425AE1307}"/>
    <dgm:cxn modelId="{722E3628-A5D8-47ED-8CA9-6D4C94993B2D}" type="presParOf" srcId="{2F2C41CC-7C1D-450D-B118-A46588779229}" destId="{00409A4D-F4C4-4FE6-83DB-0028CE1C99A2}" srcOrd="0" destOrd="0" presId="urn:microsoft.com/office/officeart/2008/layout/VerticalAccentList"/>
    <dgm:cxn modelId="{3CD82AFB-3D8D-4D9A-A2E9-DF1D6D2D6FF0}" type="presParOf" srcId="{00409A4D-F4C4-4FE6-83DB-0028CE1C99A2}" destId="{D358B7A6-8CD7-4DCF-84EB-3C9C5B9688FF}" srcOrd="0" destOrd="0" presId="urn:microsoft.com/office/officeart/2008/layout/VerticalAccentList"/>
    <dgm:cxn modelId="{4A8F6200-5743-4E47-BBD6-DF930CA3F47C}" type="presParOf" srcId="{2F2C41CC-7C1D-450D-B118-A46588779229}" destId="{384DCA64-2391-414F-9241-BAA607E5EC17}" srcOrd="1" destOrd="0" presId="urn:microsoft.com/office/officeart/2008/layout/VerticalAccentList"/>
    <dgm:cxn modelId="{913DE5FD-7CCB-4DD9-9F88-BCDD4E8C9F73}" type="presParOf" srcId="{384DCA64-2391-414F-9241-BAA607E5EC17}" destId="{721DEFAA-9044-4AB8-AD43-EFF8F599E0B0}" srcOrd="0" destOrd="0" presId="urn:microsoft.com/office/officeart/2008/layout/VerticalAccentList"/>
    <dgm:cxn modelId="{71D84DB7-864F-404E-BDB3-7E8323EBD647}" type="presParOf" srcId="{384DCA64-2391-414F-9241-BAA607E5EC17}" destId="{094DA8E0-FC1A-4B70-8C5F-8F598F65DE25}" srcOrd="1" destOrd="0" presId="urn:microsoft.com/office/officeart/2008/layout/VerticalAccentList"/>
    <dgm:cxn modelId="{4408997C-2F6B-4D52-A967-DF4536B3CE4B}" type="presParOf" srcId="{384DCA64-2391-414F-9241-BAA607E5EC17}" destId="{9E58D29B-F5F6-4C59-9D5F-BCB03058B96E}" srcOrd="2" destOrd="0" presId="urn:microsoft.com/office/officeart/2008/layout/VerticalAccentList"/>
    <dgm:cxn modelId="{B0C2B562-C4F1-4650-8AB5-B979F93AECA1}" type="presParOf" srcId="{384DCA64-2391-414F-9241-BAA607E5EC17}" destId="{CF0712DA-59BE-4CAA-9302-046A3C8C7EF9}" srcOrd="3" destOrd="0" presId="urn:microsoft.com/office/officeart/2008/layout/VerticalAccentList"/>
    <dgm:cxn modelId="{6D5A274F-A815-4E1E-9262-09F777B9F8F8}" type="presParOf" srcId="{384DCA64-2391-414F-9241-BAA607E5EC17}" destId="{D58714D1-5A42-4B7B-ADDC-68B66C6E75FB}" srcOrd="4" destOrd="0" presId="urn:microsoft.com/office/officeart/2008/layout/VerticalAccentList"/>
    <dgm:cxn modelId="{6CCD465C-7B6F-4C4E-A773-46C9BFCBAD34}" type="presParOf" srcId="{384DCA64-2391-414F-9241-BAA607E5EC17}" destId="{142C30E8-DD40-40A3-8805-B0B66640925C}" srcOrd="5" destOrd="0" presId="urn:microsoft.com/office/officeart/2008/layout/VerticalAccentList"/>
    <dgm:cxn modelId="{6DC6EEF3-A930-44A1-94F9-F06EA17B96D2}" type="presParOf" srcId="{384DCA64-2391-414F-9241-BAA607E5EC17}" destId="{C5BDA979-E952-452F-B244-56CECCE76C0B}" srcOrd="6" destOrd="0" presId="urn:microsoft.com/office/officeart/2008/layout/VerticalAccentList"/>
    <dgm:cxn modelId="{B6977CE0-39FA-485C-B0DD-5EC3D41CF1DB}" type="presParOf" srcId="{2F2C41CC-7C1D-450D-B118-A46588779229}" destId="{CBDF1A88-52EA-4CB0-96BB-B5B85B2775A2}" srcOrd="2" destOrd="0" presId="urn:microsoft.com/office/officeart/2008/layout/VerticalAccentList"/>
    <dgm:cxn modelId="{8A228824-3CB8-43E5-A871-52B6A38EEC99}" type="presParOf" srcId="{2F2C41CC-7C1D-450D-B118-A46588779229}" destId="{0A65877B-7240-41E0-9517-C580A36F7C02}" srcOrd="3" destOrd="0" presId="urn:microsoft.com/office/officeart/2008/layout/VerticalAccentList"/>
    <dgm:cxn modelId="{0E738F28-18E0-4E1D-BEA6-DE91F22EF953}" type="presParOf" srcId="{0A65877B-7240-41E0-9517-C580A36F7C02}" destId="{7FE5E21D-A5DC-4C85-A18C-4DD9F103CCFE}" srcOrd="0" destOrd="0" presId="urn:microsoft.com/office/officeart/2008/layout/VerticalAccentList"/>
    <dgm:cxn modelId="{CAECE356-4973-4F5F-B65F-714ACD72FCB9}" type="presParOf" srcId="{2F2C41CC-7C1D-450D-B118-A46588779229}" destId="{5BB3E4B0-1F66-4EBE-8296-15697F3E6E54}" srcOrd="4" destOrd="0" presId="urn:microsoft.com/office/officeart/2008/layout/VerticalAccentList"/>
    <dgm:cxn modelId="{0EC5FA2C-6BFE-411C-A8BB-78ED602E6296}" type="presParOf" srcId="{5BB3E4B0-1F66-4EBE-8296-15697F3E6E54}" destId="{F41E4991-E535-40EC-9120-3C2A887FE9B4}" srcOrd="0" destOrd="0" presId="urn:microsoft.com/office/officeart/2008/layout/VerticalAccentList"/>
    <dgm:cxn modelId="{830419A6-D3F9-48A6-9429-6851CEA2130A}" type="presParOf" srcId="{5BB3E4B0-1F66-4EBE-8296-15697F3E6E54}" destId="{7523BD88-4548-46FE-9C3B-3F27ACF7941A}" srcOrd="1" destOrd="0" presId="urn:microsoft.com/office/officeart/2008/layout/VerticalAccentList"/>
    <dgm:cxn modelId="{C7F15371-24D0-4883-ABD7-5814197CB234}" type="presParOf" srcId="{5BB3E4B0-1F66-4EBE-8296-15697F3E6E54}" destId="{A43F74A9-9E51-446C-A9BB-F00E8D8F3A68}" srcOrd="2" destOrd="0" presId="urn:microsoft.com/office/officeart/2008/layout/VerticalAccentList"/>
    <dgm:cxn modelId="{06129050-292D-4F33-B3B6-F0F468E39A40}" type="presParOf" srcId="{5BB3E4B0-1F66-4EBE-8296-15697F3E6E54}" destId="{9DFE6CD7-9D6C-490F-9CCF-6F83F469D2DB}" srcOrd="3" destOrd="0" presId="urn:microsoft.com/office/officeart/2008/layout/VerticalAccentList"/>
    <dgm:cxn modelId="{4889F174-2179-44BB-A19A-C93866B81253}" type="presParOf" srcId="{5BB3E4B0-1F66-4EBE-8296-15697F3E6E54}" destId="{808BE3F2-5766-4BF3-A179-B3B3CC4C7AAF}" srcOrd="4" destOrd="0" presId="urn:microsoft.com/office/officeart/2008/layout/VerticalAccentList"/>
    <dgm:cxn modelId="{4B04EB51-67A3-499A-881B-0DE18527BBDD}" type="presParOf" srcId="{5BB3E4B0-1F66-4EBE-8296-15697F3E6E54}" destId="{295800B3-D191-49D9-AC75-5F3CBE769D69}" srcOrd="5" destOrd="0" presId="urn:microsoft.com/office/officeart/2008/layout/VerticalAccentList"/>
    <dgm:cxn modelId="{2B8D9432-12C6-4A10-9A0A-08563F2DEEB6}" type="presParOf" srcId="{5BB3E4B0-1F66-4EBE-8296-15697F3E6E54}" destId="{B662520E-6FE9-4C42-BBB9-9D2581F1C325}" srcOrd="6" destOrd="0" presId="urn:microsoft.com/office/officeart/2008/layout/VerticalAccentList"/>
    <dgm:cxn modelId="{CECA0993-E596-4B05-9E06-0A46D2FD0561}" type="presParOf" srcId="{2F2C41CC-7C1D-450D-B118-A46588779229}" destId="{44D9B42C-B8CF-4587-8973-A53D177C3AC7}" srcOrd="5" destOrd="0" presId="urn:microsoft.com/office/officeart/2008/layout/VerticalAccentList"/>
    <dgm:cxn modelId="{34862953-267E-416B-8738-CCF4C490E354}" type="presParOf" srcId="{2F2C41CC-7C1D-450D-B118-A46588779229}" destId="{53FC41B3-E077-4EA7-8185-25ED93B8562E}" srcOrd="6" destOrd="0" presId="urn:microsoft.com/office/officeart/2008/layout/VerticalAccentList"/>
    <dgm:cxn modelId="{6D82610F-C940-4FB2-8FDA-A97335CE3860}" type="presParOf" srcId="{53FC41B3-E077-4EA7-8185-25ED93B8562E}" destId="{DCB1E32E-FE7E-4D41-B6F6-9A50EAFB44C2}" srcOrd="0" destOrd="0" presId="urn:microsoft.com/office/officeart/2008/layout/VerticalAccentList"/>
    <dgm:cxn modelId="{59B3E1F3-B8F9-4075-BBE9-5E87EC1515CB}" type="presParOf" srcId="{2F2C41CC-7C1D-450D-B118-A46588779229}" destId="{FEBD2B2F-262D-46CC-BE42-805CE890C8C5}" srcOrd="7" destOrd="0" presId="urn:microsoft.com/office/officeart/2008/layout/VerticalAccentList"/>
    <dgm:cxn modelId="{F400364E-5E19-4A2E-895D-2EDBA3BB27E9}" type="presParOf" srcId="{FEBD2B2F-262D-46CC-BE42-805CE890C8C5}" destId="{78645F26-78AF-4F8C-AF29-960204C4D5AE}" srcOrd="0" destOrd="0" presId="urn:microsoft.com/office/officeart/2008/layout/VerticalAccentList"/>
    <dgm:cxn modelId="{2582391C-7785-4BE9-96A2-AB1D0443614D}" type="presParOf" srcId="{FEBD2B2F-262D-46CC-BE42-805CE890C8C5}" destId="{271273D0-7F5E-4B47-9401-14358CFF31DB}" srcOrd="1" destOrd="0" presId="urn:microsoft.com/office/officeart/2008/layout/VerticalAccentList"/>
    <dgm:cxn modelId="{F487D292-5D13-4222-B350-78028E1D21C1}" type="presParOf" srcId="{FEBD2B2F-262D-46CC-BE42-805CE890C8C5}" destId="{C5AEA8B8-2CE3-4DB4-A841-40B46BE25313}" srcOrd="2" destOrd="0" presId="urn:microsoft.com/office/officeart/2008/layout/VerticalAccentList"/>
    <dgm:cxn modelId="{1DC1C011-2CF4-4936-80C6-A2CBCCE44905}" type="presParOf" srcId="{FEBD2B2F-262D-46CC-BE42-805CE890C8C5}" destId="{3241FE92-0687-432C-A84C-957316A8D6A2}" srcOrd="3" destOrd="0" presId="urn:microsoft.com/office/officeart/2008/layout/VerticalAccentList"/>
    <dgm:cxn modelId="{83657C15-E6AC-4608-A5F7-990633357FDE}" type="presParOf" srcId="{FEBD2B2F-262D-46CC-BE42-805CE890C8C5}" destId="{DFA9E22E-3739-4571-B08D-7668AF1D0F15}" srcOrd="4" destOrd="0" presId="urn:microsoft.com/office/officeart/2008/layout/VerticalAccentList"/>
    <dgm:cxn modelId="{E17896EB-C98D-4712-81DB-36C0C6ADBC7E}" type="presParOf" srcId="{FEBD2B2F-262D-46CC-BE42-805CE890C8C5}" destId="{477CD5DE-A329-4A0C-A053-30D7904A94F6}" srcOrd="5" destOrd="0" presId="urn:microsoft.com/office/officeart/2008/layout/VerticalAccentList"/>
    <dgm:cxn modelId="{092BC8F6-802D-4404-856A-91392DB1A538}" type="presParOf" srcId="{FEBD2B2F-262D-46CC-BE42-805CE890C8C5}" destId="{EBF0DB1D-51CB-4ACB-92B0-220642DA1F77}" srcOrd="6" destOrd="0" presId="urn:microsoft.com/office/officeart/2008/layout/VerticalAccentList"/>
    <dgm:cxn modelId="{B35554CA-A6E3-472D-8938-F01D5758BE9A}" type="presParOf" srcId="{2F2C41CC-7C1D-450D-B118-A46588779229}" destId="{A8B7ED6A-18C1-416E-BB08-442523A8B404}" srcOrd="8" destOrd="0" presId="urn:microsoft.com/office/officeart/2008/layout/VerticalAccentList"/>
    <dgm:cxn modelId="{5FB87430-3CE9-4414-BC95-A56DCE045D45}" type="presParOf" srcId="{2F2C41CC-7C1D-450D-B118-A46588779229}" destId="{D370AB31-799F-4C97-83E8-9EAA3705BBEC}" srcOrd="9" destOrd="0" presId="urn:microsoft.com/office/officeart/2008/layout/VerticalAccentList"/>
    <dgm:cxn modelId="{EC295BEC-B082-447B-9555-2E69452B1214}" type="presParOf" srcId="{D370AB31-799F-4C97-83E8-9EAA3705BBEC}" destId="{31E47B49-D8B4-4E9A-A2AA-AAD3C1303912}" srcOrd="0" destOrd="0" presId="urn:microsoft.com/office/officeart/2008/layout/VerticalAccentList"/>
    <dgm:cxn modelId="{522B2EE4-56E7-4AE1-B408-50456B5357A6}" type="presParOf" srcId="{2F2C41CC-7C1D-450D-B118-A46588779229}" destId="{A67E46CD-19FE-4D47-993A-FF4138B025B0}" srcOrd="10" destOrd="0" presId="urn:microsoft.com/office/officeart/2008/layout/VerticalAccentList"/>
    <dgm:cxn modelId="{6B36CBB9-0BB3-4667-A8DD-A9E2039976DC}" type="presParOf" srcId="{A67E46CD-19FE-4D47-993A-FF4138B025B0}" destId="{77D31E8F-71E2-4664-8CD6-3AEA5617ABAF}" srcOrd="0" destOrd="0" presId="urn:microsoft.com/office/officeart/2008/layout/VerticalAccentList"/>
    <dgm:cxn modelId="{0F63E038-A3BC-429D-A50C-8220DCACD2C7}" type="presParOf" srcId="{A67E46CD-19FE-4D47-993A-FF4138B025B0}" destId="{6FCA3E25-3282-46E2-9B51-97BF5C6CA9D1}" srcOrd="1" destOrd="0" presId="urn:microsoft.com/office/officeart/2008/layout/VerticalAccentList"/>
    <dgm:cxn modelId="{13C8C1F8-65D2-423E-AC82-27BD8AB64E24}" type="presParOf" srcId="{A67E46CD-19FE-4D47-993A-FF4138B025B0}" destId="{29D7A6FD-528B-47B7-A976-04F63E37DA02}" srcOrd="2" destOrd="0" presId="urn:microsoft.com/office/officeart/2008/layout/VerticalAccentList"/>
    <dgm:cxn modelId="{90221502-E1BC-42D7-9BAF-F2C2EBB3B455}" type="presParOf" srcId="{A67E46CD-19FE-4D47-993A-FF4138B025B0}" destId="{BCF338AE-081B-48D8-8ADD-7DEFE1497390}" srcOrd="3" destOrd="0" presId="urn:microsoft.com/office/officeart/2008/layout/VerticalAccentList"/>
    <dgm:cxn modelId="{045DBDD5-030D-463F-B326-3D6955950532}" type="presParOf" srcId="{A67E46CD-19FE-4D47-993A-FF4138B025B0}" destId="{A4DA0913-990D-42BA-9955-5126AD2226C8}" srcOrd="4" destOrd="0" presId="urn:microsoft.com/office/officeart/2008/layout/VerticalAccentList"/>
    <dgm:cxn modelId="{6D834274-ED17-42F3-A026-32AF29B59151}" type="presParOf" srcId="{A67E46CD-19FE-4D47-993A-FF4138B025B0}" destId="{775B6A4E-171B-4BAB-A419-04D1E014D8F6}" srcOrd="5" destOrd="0" presId="urn:microsoft.com/office/officeart/2008/layout/VerticalAccentList"/>
    <dgm:cxn modelId="{D491A97F-7737-43C7-B196-D96D6EB92584}" type="presParOf" srcId="{A67E46CD-19FE-4D47-993A-FF4138B025B0}" destId="{FB03EC05-6902-4013-8ABB-788B65F47314}" srcOrd="6" destOrd="0" presId="urn:microsoft.com/office/officeart/2008/layout/VerticalAccentList"/>
    <dgm:cxn modelId="{8C9D6E00-E4EB-4423-BF61-3A0831E65060}" type="presParOf" srcId="{2F2C41CC-7C1D-450D-B118-A46588779229}" destId="{8F145260-DF08-4E31-91C8-88FDF251681E}" srcOrd="11" destOrd="0" presId="urn:microsoft.com/office/officeart/2008/layout/VerticalAccentList"/>
    <dgm:cxn modelId="{2C7F9957-7D33-4D93-BC44-2B4AD6A530D1}" type="presParOf" srcId="{2F2C41CC-7C1D-450D-B118-A46588779229}" destId="{4137AD65-8BD9-420D-9570-0E147743827E}" srcOrd="12" destOrd="0" presId="urn:microsoft.com/office/officeart/2008/layout/VerticalAccentList"/>
    <dgm:cxn modelId="{AE91C62E-9149-4698-8234-F638A30590B7}" type="presParOf" srcId="{4137AD65-8BD9-420D-9570-0E147743827E}" destId="{4F9DE8D8-97DA-4B38-A755-63996E886918}" srcOrd="0" destOrd="0" presId="urn:microsoft.com/office/officeart/2008/layout/VerticalAccentList"/>
    <dgm:cxn modelId="{EAFCDB5B-D15E-4088-87CB-58AA55470A3C}" type="presParOf" srcId="{2F2C41CC-7C1D-450D-B118-A46588779229}" destId="{D0922B00-639D-4EC7-99A0-8A911960606C}" srcOrd="13" destOrd="0" presId="urn:microsoft.com/office/officeart/2008/layout/VerticalAccentList"/>
    <dgm:cxn modelId="{BB85BCC5-2AE6-4D69-8BF8-4A74601AA5FD}" type="presParOf" srcId="{D0922B00-639D-4EC7-99A0-8A911960606C}" destId="{2EF0D577-7DAB-4ABC-B033-99D22D9F5225}" srcOrd="0" destOrd="0" presId="urn:microsoft.com/office/officeart/2008/layout/VerticalAccentList"/>
    <dgm:cxn modelId="{66950B2D-B5AC-429D-A200-D4914C7EA124}" type="presParOf" srcId="{D0922B00-639D-4EC7-99A0-8A911960606C}" destId="{93D866BB-D4EE-42E0-9856-5F57E4AD0ECF}" srcOrd="1" destOrd="0" presId="urn:microsoft.com/office/officeart/2008/layout/VerticalAccentList"/>
    <dgm:cxn modelId="{79A167AB-144C-41B5-AD02-3A54DF752A61}" type="presParOf" srcId="{D0922B00-639D-4EC7-99A0-8A911960606C}" destId="{4415C81D-064E-4384-BE3D-36B4B6FF979F}" srcOrd="2" destOrd="0" presId="urn:microsoft.com/office/officeart/2008/layout/VerticalAccentList"/>
    <dgm:cxn modelId="{642E3CB1-F365-40F2-9F87-4E1F41FCECC4}" type="presParOf" srcId="{D0922B00-639D-4EC7-99A0-8A911960606C}" destId="{C7D96F54-79E9-432B-A2EB-13000B854FE3}" srcOrd="3" destOrd="0" presId="urn:microsoft.com/office/officeart/2008/layout/VerticalAccentList"/>
    <dgm:cxn modelId="{A75764F5-7706-420D-9BC1-BCC7FF1A9FEC}" type="presParOf" srcId="{D0922B00-639D-4EC7-99A0-8A911960606C}" destId="{5B6223AD-0703-4910-A0D1-6EC9D1F6949C}" srcOrd="4" destOrd="0" presId="urn:microsoft.com/office/officeart/2008/layout/VerticalAccentList"/>
    <dgm:cxn modelId="{A22A6099-E59A-40CD-95C5-39241B502714}" type="presParOf" srcId="{D0922B00-639D-4EC7-99A0-8A911960606C}" destId="{76E4EE58-3BB3-4B10-A73A-13D09709794A}" srcOrd="5" destOrd="0" presId="urn:microsoft.com/office/officeart/2008/layout/VerticalAccentList"/>
    <dgm:cxn modelId="{A555D296-B970-44C2-9918-8A93DD6FC561}" type="presParOf" srcId="{D0922B00-639D-4EC7-99A0-8A911960606C}" destId="{BED1B75A-1EAD-4C60-AE43-2A8093F738D8}"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1D560-8097-4549-BA08-0CE1B60D1AC2}" type="doc">
      <dgm:prSet loTypeId="urn:microsoft.com/office/officeart/2005/8/layout/process4" loCatId="list" qsTypeId="urn:microsoft.com/office/officeart/2005/8/quickstyle/simple5" qsCatId="simple" csTypeId="urn:microsoft.com/office/officeart/2005/8/colors/accent2_1" csCatId="accent2" phldr="1"/>
      <dgm:spPr/>
      <dgm:t>
        <a:bodyPr/>
        <a:lstStyle/>
        <a:p>
          <a:endParaRPr lang="es-ES"/>
        </a:p>
      </dgm:t>
    </dgm:pt>
    <dgm:pt modelId="{F8298999-997C-48AF-8382-B39117082830}">
      <dgm:prSet phldrT="[Texto]" custT="1"/>
      <dgm:spPr/>
      <dgm:t>
        <a:bodyPr/>
        <a:lstStyle/>
        <a:p>
          <a:r>
            <a:rPr lang="es-EC" sz="1200" b="0" dirty="0"/>
            <a:t>Recuperación y  apoyo logístico </a:t>
          </a:r>
          <a:endParaRPr lang="es-ES" sz="1200" b="0" dirty="0"/>
        </a:p>
      </dgm:t>
    </dgm:pt>
    <dgm:pt modelId="{8C66B08F-B71A-45FF-85BC-7D8572D73386}" type="parTrans" cxnId="{9CC19093-6A60-45DF-B1F0-71994EBB8B8F}">
      <dgm:prSet/>
      <dgm:spPr/>
      <dgm:t>
        <a:bodyPr/>
        <a:lstStyle/>
        <a:p>
          <a:endParaRPr lang="es-ES" sz="1200" b="0"/>
        </a:p>
      </dgm:t>
    </dgm:pt>
    <dgm:pt modelId="{2AB69FC9-0151-4F70-8A89-97A68CB25ABE}" type="sibTrans" cxnId="{9CC19093-6A60-45DF-B1F0-71994EBB8B8F}">
      <dgm:prSet/>
      <dgm:spPr/>
      <dgm:t>
        <a:bodyPr/>
        <a:lstStyle/>
        <a:p>
          <a:endParaRPr lang="es-ES" sz="1200" b="0"/>
        </a:p>
      </dgm:t>
    </dgm:pt>
    <dgm:pt modelId="{A48A5A9E-4236-490C-BE54-8CD73E52798A}">
      <dgm:prSet phldrT="[Texto]" custT="1"/>
      <dgm:spPr/>
      <dgm:t>
        <a:bodyPr/>
        <a:lstStyle/>
        <a:p>
          <a:r>
            <a:rPr lang="es-EC" sz="1200" b="0" dirty="0"/>
            <a:t>Colapso de la base aérea militar Mutsushima y pérdida de equipo militar</a:t>
          </a:r>
          <a:endParaRPr lang="es-ES" sz="1200" b="0" dirty="0"/>
        </a:p>
      </dgm:t>
    </dgm:pt>
    <dgm:pt modelId="{EE2D287F-C1B6-4E01-8567-EE267B9C0C8E}" type="parTrans" cxnId="{34BC4050-4713-42C3-98D3-38148941D68B}">
      <dgm:prSet/>
      <dgm:spPr/>
      <dgm:t>
        <a:bodyPr/>
        <a:lstStyle/>
        <a:p>
          <a:endParaRPr lang="es-ES" sz="1200" b="0"/>
        </a:p>
      </dgm:t>
    </dgm:pt>
    <dgm:pt modelId="{83E4AFAF-D1CA-44E4-9BBC-2F164D0C67D8}" type="sibTrans" cxnId="{34BC4050-4713-42C3-98D3-38148941D68B}">
      <dgm:prSet/>
      <dgm:spPr/>
      <dgm:t>
        <a:bodyPr/>
        <a:lstStyle/>
        <a:p>
          <a:endParaRPr lang="es-ES" sz="1200" b="0"/>
        </a:p>
      </dgm:t>
    </dgm:pt>
    <dgm:pt modelId="{7AB9C5F4-5F04-45C1-92FA-1BADF8481512}">
      <dgm:prSet phldrT="[Texto]" custT="1"/>
      <dgm:spPr/>
      <dgm:t>
        <a:bodyPr/>
        <a:lstStyle/>
        <a:p>
          <a:r>
            <a:rPr lang="es-EC" sz="1200" b="0" dirty="0"/>
            <a:t>15 900 Personas fallecidas</a:t>
          </a:r>
          <a:endParaRPr lang="es-ES" sz="1200" b="0" dirty="0"/>
        </a:p>
      </dgm:t>
    </dgm:pt>
    <dgm:pt modelId="{51361364-4B9D-4BEA-981A-C88282EA2BD5}" type="sibTrans" cxnId="{357348B0-CA66-4250-A621-69C675FA131A}">
      <dgm:prSet/>
      <dgm:spPr/>
      <dgm:t>
        <a:bodyPr/>
        <a:lstStyle/>
        <a:p>
          <a:endParaRPr lang="es-ES" sz="1200" b="0"/>
        </a:p>
      </dgm:t>
    </dgm:pt>
    <dgm:pt modelId="{202E6F00-A76D-422D-A3CC-018738766100}" type="parTrans" cxnId="{357348B0-CA66-4250-A621-69C675FA131A}">
      <dgm:prSet/>
      <dgm:spPr/>
      <dgm:t>
        <a:bodyPr/>
        <a:lstStyle/>
        <a:p>
          <a:endParaRPr lang="es-ES" sz="1200" b="0"/>
        </a:p>
      </dgm:t>
    </dgm:pt>
    <dgm:pt modelId="{4321F914-96F1-4FFF-AD93-D03DFA901250}" type="pres">
      <dgm:prSet presAssocID="{ECD1D560-8097-4549-BA08-0CE1B60D1AC2}" presName="Name0" presStyleCnt="0">
        <dgm:presLayoutVars>
          <dgm:dir/>
          <dgm:animLvl val="lvl"/>
          <dgm:resizeHandles val="exact"/>
        </dgm:presLayoutVars>
      </dgm:prSet>
      <dgm:spPr/>
    </dgm:pt>
    <dgm:pt modelId="{C1154294-FF59-4191-B8CE-A165EB3B5F1A}" type="pres">
      <dgm:prSet presAssocID="{F8298999-997C-48AF-8382-B39117082830}" presName="boxAndChildren" presStyleCnt="0"/>
      <dgm:spPr/>
    </dgm:pt>
    <dgm:pt modelId="{6927ACF2-9F85-4730-A525-B67FE5650AA5}" type="pres">
      <dgm:prSet presAssocID="{F8298999-997C-48AF-8382-B39117082830}" presName="parentTextBox" presStyleLbl="node1" presStyleIdx="0" presStyleCnt="3"/>
      <dgm:spPr/>
    </dgm:pt>
    <dgm:pt modelId="{2BBCF221-2054-4A70-9B33-2710A4DB33A3}" type="pres">
      <dgm:prSet presAssocID="{83E4AFAF-D1CA-44E4-9BBC-2F164D0C67D8}" presName="sp" presStyleCnt="0"/>
      <dgm:spPr/>
    </dgm:pt>
    <dgm:pt modelId="{DF7E294A-2ACA-41C6-B331-7EBE054F4B7D}" type="pres">
      <dgm:prSet presAssocID="{A48A5A9E-4236-490C-BE54-8CD73E52798A}" presName="arrowAndChildren" presStyleCnt="0"/>
      <dgm:spPr/>
    </dgm:pt>
    <dgm:pt modelId="{89B05EBE-99C5-4797-8E0C-1F6D94EC4F1B}" type="pres">
      <dgm:prSet presAssocID="{A48A5A9E-4236-490C-BE54-8CD73E52798A}" presName="parentTextArrow" presStyleLbl="node1" presStyleIdx="1" presStyleCnt="3"/>
      <dgm:spPr/>
    </dgm:pt>
    <dgm:pt modelId="{2FB192A5-1AB1-4CC1-A058-FE9F78D8F28B}" type="pres">
      <dgm:prSet presAssocID="{51361364-4B9D-4BEA-981A-C88282EA2BD5}" presName="sp" presStyleCnt="0"/>
      <dgm:spPr/>
    </dgm:pt>
    <dgm:pt modelId="{6477B9D0-F658-4DF5-80FA-A200CA5650CC}" type="pres">
      <dgm:prSet presAssocID="{7AB9C5F4-5F04-45C1-92FA-1BADF8481512}" presName="arrowAndChildren" presStyleCnt="0"/>
      <dgm:spPr/>
    </dgm:pt>
    <dgm:pt modelId="{25F5ACCA-DF5F-4532-9741-3A5DD360378E}" type="pres">
      <dgm:prSet presAssocID="{7AB9C5F4-5F04-45C1-92FA-1BADF8481512}" presName="parentTextArrow" presStyleLbl="node1" presStyleIdx="2" presStyleCnt="3" custLinFactNeighborX="-2554" custLinFactNeighborY="-1217"/>
      <dgm:spPr/>
    </dgm:pt>
  </dgm:ptLst>
  <dgm:cxnLst>
    <dgm:cxn modelId="{EF48325C-1473-431C-BB82-E4DB19E3E8DE}" type="presOf" srcId="{A48A5A9E-4236-490C-BE54-8CD73E52798A}" destId="{89B05EBE-99C5-4797-8E0C-1F6D94EC4F1B}" srcOrd="0" destOrd="0" presId="urn:microsoft.com/office/officeart/2005/8/layout/process4"/>
    <dgm:cxn modelId="{1D39AB43-C6BB-4BB5-92FF-BA8D6603734D}" type="presOf" srcId="{F8298999-997C-48AF-8382-B39117082830}" destId="{6927ACF2-9F85-4730-A525-B67FE5650AA5}" srcOrd="0" destOrd="0" presId="urn:microsoft.com/office/officeart/2005/8/layout/process4"/>
    <dgm:cxn modelId="{34BC4050-4713-42C3-98D3-38148941D68B}" srcId="{ECD1D560-8097-4549-BA08-0CE1B60D1AC2}" destId="{A48A5A9E-4236-490C-BE54-8CD73E52798A}" srcOrd="1" destOrd="0" parTransId="{EE2D287F-C1B6-4E01-8567-EE267B9C0C8E}" sibTransId="{83E4AFAF-D1CA-44E4-9BBC-2F164D0C67D8}"/>
    <dgm:cxn modelId="{4F4B4F56-9573-47C0-AC21-875A5647AC63}" type="presOf" srcId="{7AB9C5F4-5F04-45C1-92FA-1BADF8481512}" destId="{25F5ACCA-DF5F-4532-9741-3A5DD360378E}" srcOrd="0" destOrd="0" presId="urn:microsoft.com/office/officeart/2005/8/layout/process4"/>
    <dgm:cxn modelId="{59BFEA57-0FFE-4D9B-BC6C-3DFDEA9D7ABC}" type="presOf" srcId="{ECD1D560-8097-4549-BA08-0CE1B60D1AC2}" destId="{4321F914-96F1-4FFF-AD93-D03DFA901250}" srcOrd="0" destOrd="0" presId="urn:microsoft.com/office/officeart/2005/8/layout/process4"/>
    <dgm:cxn modelId="{9CC19093-6A60-45DF-B1F0-71994EBB8B8F}" srcId="{ECD1D560-8097-4549-BA08-0CE1B60D1AC2}" destId="{F8298999-997C-48AF-8382-B39117082830}" srcOrd="2" destOrd="0" parTransId="{8C66B08F-B71A-45FF-85BC-7D8572D73386}" sibTransId="{2AB69FC9-0151-4F70-8A89-97A68CB25ABE}"/>
    <dgm:cxn modelId="{357348B0-CA66-4250-A621-69C675FA131A}" srcId="{ECD1D560-8097-4549-BA08-0CE1B60D1AC2}" destId="{7AB9C5F4-5F04-45C1-92FA-1BADF8481512}" srcOrd="0" destOrd="0" parTransId="{202E6F00-A76D-422D-A3CC-018738766100}" sibTransId="{51361364-4B9D-4BEA-981A-C88282EA2BD5}"/>
    <dgm:cxn modelId="{FC60E6BA-15C5-46E6-916F-33AE3A012B64}" type="presParOf" srcId="{4321F914-96F1-4FFF-AD93-D03DFA901250}" destId="{C1154294-FF59-4191-B8CE-A165EB3B5F1A}" srcOrd="0" destOrd="0" presId="urn:microsoft.com/office/officeart/2005/8/layout/process4"/>
    <dgm:cxn modelId="{6E489D4A-3C4D-49E8-A5A1-AE596041B86D}" type="presParOf" srcId="{C1154294-FF59-4191-B8CE-A165EB3B5F1A}" destId="{6927ACF2-9F85-4730-A525-B67FE5650AA5}" srcOrd="0" destOrd="0" presId="urn:microsoft.com/office/officeart/2005/8/layout/process4"/>
    <dgm:cxn modelId="{351D46EE-E803-4AC3-BF69-A2646C4FEB19}" type="presParOf" srcId="{4321F914-96F1-4FFF-AD93-D03DFA901250}" destId="{2BBCF221-2054-4A70-9B33-2710A4DB33A3}" srcOrd="1" destOrd="0" presId="urn:microsoft.com/office/officeart/2005/8/layout/process4"/>
    <dgm:cxn modelId="{D954C487-2557-4535-A7E8-66F781C479DA}" type="presParOf" srcId="{4321F914-96F1-4FFF-AD93-D03DFA901250}" destId="{DF7E294A-2ACA-41C6-B331-7EBE054F4B7D}" srcOrd="2" destOrd="0" presId="urn:microsoft.com/office/officeart/2005/8/layout/process4"/>
    <dgm:cxn modelId="{23354F8B-D53A-459E-9960-FAF84ADBBBBD}" type="presParOf" srcId="{DF7E294A-2ACA-41C6-B331-7EBE054F4B7D}" destId="{89B05EBE-99C5-4797-8E0C-1F6D94EC4F1B}" srcOrd="0" destOrd="0" presId="urn:microsoft.com/office/officeart/2005/8/layout/process4"/>
    <dgm:cxn modelId="{63E47A74-1C5D-47AD-BED0-7E21648AACCA}" type="presParOf" srcId="{4321F914-96F1-4FFF-AD93-D03DFA901250}" destId="{2FB192A5-1AB1-4CC1-A058-FE9F78D8F28B}" srcOrd="3" destOrd="0" presId="urn:microsoft.com/office/officeart/2005/8/layout/process4"/>
    <dgm:cxn modelId="{76979132-8A8A-4626-8BD5-5112FA03220F}" type="presParOf" srcId="{4321F914-96F1-4FFF-AD93-D03DFA901250}" destId="{6477B9D0-F658-4DF5-80FA-A200CA5650CC}" srcOrd="4" destOrd="0" presId="urn:microsoft.com/office/officeart/2005/8/layout/process4"/>
    <dgm:cxn modelId="{A4393EF0-DCAF-494A-B70E-9EFCAFA6DB9B}" type="presParOf" srcId="{6477B9D0-F658-4DF5-80FA-A200CA5650CC}" destId="{25F5ACCA-DF5F-4532-9741-3A5DD360378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pPr algn="ctr"/>
          <a:r>
            <a:rPr lang="es-ES" sz="2000" dirty="0"/>
            <a:t>Año de construcción</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dgm:pt modelId="{FDCF117E-4F05-4E61-8F92-AF34924611F4}">
      <dgm:prSet phldrT="[Texto]" custT="1"/>
      <dgm:spPr/>
      <dgm:t>
        <a:bodyPr/>
        <a:lstStyle/>
        <a:p>
          <a:r>
            <a:rPr lang="es-ES" sz="1600" dirty="0"/>
            <a:t>Post código</a:t>
          </a:r>
        </a:p>
      </dgm:t>
    </dgm:pt>
    <dgm:pt modelId="{036B8337-D2CE-4200-9DF2-5002F85C02B0}" type="parTrans" cxnId="{8EE817B2-EDBD-40E0-AA9D-A5BF59464FD8}">
      <dgm:prSet/>
      <dgm:spPr/>
      <dgm:t>
        <a:bodyPr/>
        <a:lstStyle/>
        <a:p>
          <a:endParaRPr lang="es-ES"/>
        </a:p>
      </dgm:t>
    </dgm:pt>
    <dgm:pt modelId="{FADEA707-AC6A-45C1-8D57-C2EDB5E170AA}" type="sibTrans" cxnId="{8EE817B2-EDBD-40E0-AA9D-A5BF59464FD8}">
      <dgm:prSet/>
      <dgm:spPr/>
      <dgm:t>
        <a:bodyPr/>
        <a:lstStyle/>
        <a:p>
          <a:endParaRPr lang="es-ES"/>
        </a:p>
      </dgm:t>
    </dgm:pt>
    <dgm:pt modelId="{C9D712C7-DD44-420E-933F-B14780A5F4A5}">
      <dgm:prSet phldrT="[Texto]" custT="1"/>
      <dgm:spPr/>
      <dgm:t>
        <a:bodyPr/>
        <a:lstStyle/>
        <a:p>
          <a:pPr algn="ctr"/>
          <a:r>
            <a:rPr lang="es-ES" sz="2000" dirty="0"/>
            <a:t>Altura</a:t>
          </a:r>
        </a:p>
      </dgm:t>
    </dgm:pt>
    <dgm:pt modelId="{8F9294C7-9E58-4171-AC28-18F53ABD90C7}" type="parTrans" cxnId="{0093A062-91F1-4BF6-B915-2A0F38D3CF2E}">
      <dgm:prSet/>
      <dgm:spPr/>
      <dgm:t>
        <a:bodyPr/>
        <a:lstStyle/>
        <a:p>
          <a:endParaRPr lang="es-ES"/>
        </a:p>
      </dgm:t>
    </dgm:pt>
    <dgm:pt modelId="{717CE7DF-29CF-465A-8487-AFD46223234F}" type="sibTrans" cxnId="{0093A062-91F1-4BF6-B915-2A0F38D3CF2E}">
      <dgm:prSet/>
      <dgm:spPr/>
      <dgm:t>
        <a:bodyPr/>
        <a:lstStyle/>
        <a:p>
          <a:endParaRPr lang="es-ES"/>
        </a:p>
      </dgm:t>
    </dgm:pt>
    <dgm:pt modelId="{AA084444-7FCF-457C-AE3A-D714D4FC97C0}">
      <dgm:prSet phldrT="[Texto]" custT="1"/>
      <dgm:spPr/>
      <dgm:t>
        <a:bodyPr/>
        <a:lstStyle/>
        <a:p>
          <a:r>
            <a:rPr lang="es-ES" sz="1600" dirty="0"/>
            <a:t>Menor a 4 pisos</a:t>
          </a:r>
        </a:p>
      </dgm:t>
    </dgm:pt>
    <dgm:pt modelId="{B6AAEF1F-8707-480B-B179-0FF006E8911F}" type="parTrans" cxnId="{0556C3C1-1B4E-4C3F-97D2-CEE6591A05F4}">
      <dgm:prSet/>
      <dgm:spPr/>
      <dgm:t>
        <a:bodyPr/>
        <a:lstStyle/>
        <a:p>
          <a:endParaRPr lang="es-ES"/>
        </a:p>
      </dgm:t>
    </dgm:pt>
    <dgm:pt modelId="{73908B33-1AA1-4480-81CA-0A10DBCEBEAC}" type="sibTrans" cxnId="{0556C3C1-1B4E-4C3F-97D2-CEE6591A05F4}">
      <dgm:prSet/>
      <dgm:spPr/>
      <dgm:t>
        <a:bodyPr/>
        <a:lstStyle/>
        <a:p>
          <a:endParaRPr lang="es-ES"/>
        </a:p>
      </dgm:t>
    </dgm:pt>
    <dgm:pt modelId="{3A0CED1E-28C9-4016-A9A6-24C64DE96F5B}">
      <dgm:prSet phldrT="[Texto]" custT="1"/>
      <dgm:spPr/>
      <dgm:t>
        <a:bodyPr/>
        <a:lstStyle/>
        <a:p>
          <a:pPr algn="ctr"/>
          <a:r>
            <a:rPr lang="es-ES" sz="2000" dirty="0"/>
            <a:t>Grado</a:t>
          </a:r>
        </a:p>
      </dgm:t>
    </dgm:pt>
    <dgm:pt modelId="{37238F40-EFF0-492C-8978-B2234D1E457F}" type="parTrans" cxnId="{9184DED9-047B-4F87-B6EE-1E4BE9E59F17}">
      <dgm:prSet/>
      <dgm:spPr/>
      <dgm:t>
        <a:bodyPr/>
        <a:lstStyle/>
        <a:p>
          <a:endParaRPr lang="es-ES"/>
        </a:p>
      </dgm:t>
    </dgm:pt>
    <dgm:pt modelId="{6645DA0A-B31D-4ACF-BABC-E384E4431383}" type="sibTrans" cxnId="{9184DED9-047B-4F87-B6EE-1E4BE9E59F17}">
      <dgm:prSet/>
      <dgm:spPr/>
      <dgm:t>
        <a:bodyPr/>
        <a:lstStyle/>
        <a:p>
          <a:endParaRPr lang="es-ES"/>
        </a:p>
      </dgm:t>
    </dgm:pt>
    <mc:AlternateContent xmlns:mc="http://schemas.openxmlformats.org/markup-compatibility/2006" xmlns:a14="http://schemas.microsoft.com/office/drawing/2010/main">
      <mc:Choice Requires="a14">
        <dgm:pt modelId="{023C8609-4FEA-4300-996B-114856BEE1D7}">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m:rPr>
                          <m:sty m:val="p"/>
                        </m:rPr>
                        <a:rPr lang="es-MX" sz="1600" b="0" i="0" smtClean="0">
                          <a:latin typeface="Cambria Math" panose="02040503050406030204" pitchFamily="18" charset="0"/>
                        </a:rPr>
                        <m:t>A</m:t>
                      </m:r>
                    </m:sub>
                  </m:sSub>
                </m:oMath>
              </a14:m>
              <a:r>
                <a:rPr lang="es-ES" sz="1600" dirty="0"/>
                <a:t>: 20</a:t>
              </a:r>
            </a:p>
          </dgm:t>
        </dgm:pt>
      </mc:Choice>
      <mc:Fallback xmlns="">
        <dgm:pt modelId="{023C8609-4FEA-4300-996B-114856BEE1D7}">
          <dgm:prSet phldrT="[Texto]" custT="1"/>
          <dgm:spPr/>
          <dgm:t>
            <a:bodyPr/>
            <a:lstStyle/>
            <a:p>
              <a:pPr algn="l"/>
              <a:r>
                <a:rPr lang="es-MX" sz="1600" b="0" i="0" smtClean="0">
                  <a:latin typeface="Cambria Math" panose="02040503050406030204" pitchFamily="18" charset="0"/>
                </a:rPr>
                <a:t>G_A</a:t>
              </a:r>
              <a:r>
                <a:rPr lang="es-ES" sz="1600" dirty="0" smtClean="0"/>
                <a:t>: 20</a:t>
              </a:r>
              <a:endParaRPr lang="es-ES" sz="1600" dirty="0"/>
            </a:p>
          </dgm:t>
        </dgm:pt>
      </mc:Fallback>
    </mc:AlternateConten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dgm:pt modelId="{F8267945-6D84-49F6-99C5-E7A5599D7224}">
      <dgm:prSet phldrT="[Texto]" custT="1"/>
      <dgm:spPr/>
      <dgm:t>
        <a:bodyPr/>
        <a:lstStyle/>
        <a:p>
          <a:r>
            <a:rPr lang="es-ES" sz="1600" dirty="0"/>
            <a:t>Post código</a:t>
          </a:r>
        </a:p>
      </dgm:t>
    </dgm:pt>
    <dgm:pt modelId="{ACAD97EA-A163-4D7B-A18A-3A0FA391ABA8}" type="parTrans" cxnId="{131893CF-4C3D-49EE-857C-7A65B80E5D55}">
      <dgm:prSet/>
      <dgm:spPr/>
      <dgm:t>
        <a:bodyPr/>
        <a:lstStyle/>
        <a:p>
          <a:endParaRPr lang="es-ES"/>
        </a:p>
      </dgm:t>
    </dgm:pt>
    <dgm:pt modelId="{E9A4F0DE-B964-4FCE-B8B2-A8AE9BA59B04}" type="sibTrans" cxnId="{131893CF-4C3D-49EE-857C-7A65B80E5D55}">
      <dgm:prSet/>
      <dgm:spPr/>
      <dgm:t>
        <a:bodyPr/>
        <a:lstStyle/>
        <a:p>
          <a:endParaRPr lang="es-ES"/>
        </a:p>
      </dgm:t>
    </dgm:pt>
    <dgm:pt modelId="{8C730EFD-BC51-476D-80A8-66ADEBF1E080}">
      <dgm:prSet phldrT="[Texto]" custT="1"/>
      <dgm:spPr/>
      <dgm:t>
        <a:bodyPr/>
        <a:lstStyle/>
        <a:p>
          <a:r>
            <a:rPr lang="es-ES" sz="1600" dirty="0"/>
            <a:t>Mayor a 4 pisos</a:t>
          </a:r>
        </a:p>
      </dgm:t>
    </dgm:pt>
    <dgm:pt modelId="{733B51C4-98AF-428E-96EB-F8A3C5EF3C0B}" type="parTrans" cxnId="{F0926B89-E8BE-41D7-A816-441833AC8913}">
      <dgm:prSet/>
      <dgm:spPr/>
      <dgm:t>
        <a:bodyPr/>
        <a:lstStyle/>
        <a:p>
          <a:endParaRPr lang="es-ES"/>
        </a:p>
      </dgm:t>
    </dgm:pt>
    <dgm:pt modelId="{69C30655-A497-4F17-955B-CED0E9B226C6}" type="sibTrans" cxnId="{F0926B89-E8BE-41D7-A816-441833AC8913}">
      <dgm:prSet/>
      <dgm:spPr/>
      <dgm:t>
        <a:bodyPr/>
        <a:lstStyle/>
        <a:p>
          <a:endParaRPr lang="es-ES"/>
        </a:p>
      </dgm:t>
    </dgm:pt>
    <dgm:pt modelId="{6348E929-2F9E-42D1-90BF-E6262B1CC099}">
      <dgm:prSet phldrT="[Texto]" custT="1"/>
      <dgm:spPr/>
      <dgm:t>
        <a:bodyPr/>
        <a:lstStyle/>
        <a:p>
          <a:r>
            <a:rPr lang="es-ES" sz="1600" dirty="0"/>
            <a:t>Menor a 3 pisos</a:t>
          </a:r>
        </a:p>
      </dgm:t>
    </dgm:pt>
    <dgm:pt modelId="{2D755702-7020-4FB9-BE9E-C99CCD55DC33}" type="parTrans" cxnId="{9001BD7F-3D38-4A8E-95CE-A3DBC1932079}">
      <dgm:prSet/>
      <dgm:spPr/>
      <dgm:t>
        <a:bodyPr/>
        <a:lstStyle/>
        <a:p>
          <a:endParaRPr lang="es-ES"/>
        </a:p>
      </dgm:t>
    </dgm:pt>
    <dgm:pt modelId="{D969A1FB-E8F8-4FCB-A49D-EF19D37D4A7A}" type="sibTrans" cxnId="{9001BD7F-3D38-4A8E-95CE-A3DBC1932079}">
      <dgm:prSet/>
      <dgm:spPr/>
      <dgm:t>
        <a:bodyPr/>
        <a:lstStyle/>
        <a:p>
          <a:endParaRPr lang="es-ES"/>
        </a:p>
      </dgm:t>
    </dgm:pt>
    <dgm:pt modelId="{F3030F64-63F2-430B-BAFD-1218332AE8CF}">
      <dgm:prSet phldrT="[Texto]" custT="1"/>
      <dgm:spPr/>
      <dgm:t>
        <a:bodyPr/>
        <a:lstStyle/>
        <a:p>
          <a:r>
            <a:rPr lang="es-ES" sz="1600" dirty="0"/>
            <a:t>Condiciones no contempladas</a:t>
          </a:r>
        </a:p>
      </dgm:t>
    </dgm:pt>
    <dgm:pt modelId="{D9A6B40F-903A-465A-84F5-9954BEFFB6C8}" type="parTrans" cxnId="{AD4AED76-608A-46B2-B676-C23643CDBAD9}">
      <dgm:prSet/>
      <dgm:spPr/>
      <dgm:t>
        <a:bodyPr/>
        <a:lstStyle/>
        <a:p>
          <a:endParaRPr lang="es-ES"/>
        </a:p>
      </dgm:t>
    </dgm:pt>
    <dgm:pt modelId="{E74961BE-5035-4863-BB2F-9937EF819956}" type="sibTrans" cxnId="{AD4AED76-608A-46B2-B676-C23643CDBAD9}">
      <dgm:prSet/>
      <dgm:spPr/>
      <dgm:t>
        <a:bodyPr/>
        <a:lstStyle/>
        <a:p>
          <a:endParaRPr lang="es-ES"/>
        </a:p>
      </dgm:t>
    </dgm:pt>
    <dgm:pt modelId="{BC5187AC-5C5D-4CD4-8B72-A0754FAE464F}">
      <dgm:prSet phldrT="[Texto]" custT="1"/>
      <dgm:spPr/>
      <dgm:t>
        <a:bodyPr/>
        <a:lstStyle/>
        <a:p>
          <a:r>
            <a:rPr lang="es-ES" sz="1600" dirty="0"/>
            <a:t>Período de transición</a:t>
          </a:r>
        </a:p>
      </dgm:t>
    </dgm:pt>
    <dgm:pt modelId="{DFDF082C-F386-44CB-B6A0-1D874D24F0A4}" type="parTrans" cxnId="{71CE7675-8E3D-4C0E-9C7F-17C660CE586D}">
      <dgm:prSet/>
      <dgm:spPr/>
      <dgm:t>
        <a:bodyPr/>
        <a:lstStyle/>
        <a:p>
          <a:endParaRPr lang="es-ES"/>
        </a:p>
      </dgm:t>
    </dgm:pt>
    <dgm:pt modelId="{15EDE2CC-00EE-42D1-8C5A-216F2B74EF70}" type="sibTrans" cxnId="{71CE7675-8E3D-4C0E-9C7F-17C660CE586D}">
      <dgm:prSet/>
      <dgm:spPr/>
      <dgm:t>
        <a:bodyPr/>
        <a:lstStyle/>
        <a:p>
          <a:endParaRPr lang="es-ES"/>
        </a:p>
      </dgm:t>
    </dgm:pt>
    <dgm:pt modelId="{CD05BD4D-F354-44B2-A76F-516F42BFB294}">
      <dgm:prSet phldrT="[Texto]" custT="1"/>
      <dgm:spPr/>
      <dgm:t>
        <a:bodyPr/>
        <a:lstStyle/>
        <a:p>
          <a:r>
            <a:rPr lang="es-ES" sz="1600" dirty="0"/>
            <a:t>Período de transición y pre código</a:t>
          </a:r>
        </a:p>
      </dgm:t>
    </dgm:pt>
    <dgm:pt modelId="{6A0318FB-C81A-4541-9AC4-FAE57AF5FBD8}" type="parTrans" cxnId="{37AE9713-10D5-4B80-9C64-DE6A1E17FA96}">
      <dgm:prSet/>
      <dgm:spPr/>
      <dgm:t>
        <a:bodyPr/>
        <a:lstStyle/>
        <a:p>
          <a:endParaRPr lang="es-ES"/>
        </a:p>
      </dgm:t>
    </dgm:pt>
    <dgm:pt modelId="{F3E93818-A3C4-4C4D-88FD-3B1D1016D5C6}" type="sibTrans" cxnId="{37AE9713-10D5-4B80-9C64-DE6A1E17FA96}">
      <dgm:prSet/>
      <dgm:spPr/>
      <dgm:t>
        <a:bodyPr/>
        <a:lstStyle/>
        <a:p>
          <a:endParaRPr lang="es-ES"/>
        </a:p>
      </dgm:t>
    </dgm:pt>
    <dgm:pt modelId="{BB565DD8-4D72-4F08-B6C3-667DCCC14C18}">
      <dgm:prSet phldrT="[Texto]" custT="1"/>
      <dgm:spPr/>
      <dgm:t>
        <a:bodyPr/>
        <a:lstStyle/>
        <a:p>
          <a:endParaRPr lang="es-ES" sz="1600" dirty="0"/>
        </a:p>
      </dgm:t>
    </dgm:pt>
    <dgm:pt modelId="{45B6443B-6513-4434-8E7F-B644E6E41D29}" type="parTrans" cxnId="{124134E0-DA44-4D1E-B53E-940EA2FA4A4D}">
      <dgm:prSet/>
      <dgm:spPr/>
      <dgm:t>
        <a:bodyPr/>
        <a:lstStyle/>
        <a:p>
          <a:endParaRPr lang="es-ES"/>
        </a:p>
      </dgm:t>
    </dgm:pt>
    <dgm:pt modelId="{F4D2D858-F023-4DED-888B-12D32CD62A69}" type="sibTrans" cxnId="{124134E0-DA44-4D1E-B53E-940EA2FA4A4D}">
      <dgm:prSet/>
      <dgm:spPr/>
      <dgm:t>
        <a:bodyPr/>
        <a:lstStyle/>
        <a:p>
          <a:endParaRPr lang="es-ES"/>
        </a:p>
      </dgm:t>
    </dgm:pt>
    <dgm:pt modelId="{4597793B-6517-4022-9AA9-555E616D0F0C}">
      <dgm:prSet phldrT="[Texto]" custT="1"/>
      <dgm:spPr/>
      <dgm:t>
        <a:bodyPr/>
        <a:lstStyle/>
        <a:p>
          <a:endParaRPr lang="es-ES" sz="1600" dirty="0"/>
        </a:p>
      </dgm:t>
    </dgm:pt>
    <dgm:pt modelId="{84FBC1B4-8526-4177-BDBB-66E9BDF80886}" type="parTrans" cxnId="{1DBFD012-DDBE-4E89-9E53-75653D8F517E}">
      <dgm:prSet/>
      <dgm:spPr/>
      <dgm:t>
        <a:bodyPr/>
        <a:lstStyle/>
        <a:p>
          <a:endParaRPr lang="es-ES"/>
        </a:p>
      </dgm:t>
    </dgm:pt>
    <dgm:pt modelId="{C57A0935-753C-4CC5-9909-6B840722060D}" type="sibTrans" cxnId="{1DBFD012-DDBE-4E89-9E53-75653D8F517E}">
      <dgm:prSet/>
      <dgm:spPr/>
      <dgm:t>
        <a:bodyPr/>
        <a:lstStyle/>
        <a:p>
          <a:endParaRPr lang="es-ES"/>
        </a:p>
      </dgm:t>
    </dgm:pt>
    <dgm:pt modelId="{9623E178-BA13-4484-A9F9-4D888F5F8691}">
      <dgm:prSet phldrT="[Texto]" custT="1"/>
      <dgm:spPr/>
      <dgm:t>
        <a:bodyPr/>
        <a:lstStyle/>
        <a:p>
          <a:endParaRPr lang="es-ES" sz="1600" dirty="0"/>
        </a:p>
      </dgm:t>
    </dgm:pt>
    <dgm:pt modelId="{12435801-30C2-47CA-A5E5-37914BD7AE20}" type="parTrans" cxnId="{6D854A24-172C-4BEC-A2A2-BDBC8965A156}">
      <dgm:prSet/>
      <dgm:spPr/>
      <dgm:t>
        <a:bodyPr/>
        <a:lstStyle/>
        <a:p>
          <a:endParaRPr lang="es-ES"/>
        </a:p>
      </dgm:t>
    </dgm:pt>
    <dgm:pt modelId="{D50B2B26-8850-4E3B-8A96-4C72F8EC2B04}" type="sibTrans" cxnId="{6D854A24-172C-4BEC-A2A2-BDBC8965A156}">
      <dgm:prSet/>
      <dgm:spPr/>
      <dgm:t>
        <a:bodyPr/>
        <a:lstStyle/>
        <a:p>
          <a:endParaRPr lang="es-ES"/>
        </a:p>
      </dgm:t>
    </dgm:pt>
    <dgm:pt modelId="{96495FA2-C448-431C-B26A-9CC3EF303CAA}">
      <dgm:prSet phldrT="[Texto]" custT="1"/>
      <dgm:spPr/>
      <dgm:t>
        <a:bodyPr/>
        <a:lstStyle/>
        <a:p>
          <a:endParaRPr lang="es-ES" sz="1600" dirty="0"/>
        </a:p>
      </dgm:t>
    </dgm:pt>
    <dgm:pt modelId="{DB6A8292-C434-4F87-85F3-B996CFF19E0D}" type="parTrans" cxnId="{09945143-D149-4351-B5B3-620F0969958F}">
      <dgm:prSet/>
      <dgm:spPr/>
      <dgm:t>
        <a:bodyPr/>
        <a:lstStyle/>
        <a:p>
          <a:endParaRPr lang="es-ES"/>
        </a:p>
      </dgm:t>
    </dgm:pt>
    <dgm:pt modelId="{D5A04FAE-7601-4D4D-B3CA-F5849515F943}" type="sibTrans" cxnId="{09945143-D149-4351-B5B3-620F0969958F}">
      <dgm:prSet/>
      <dgm:spPr/>
      <dgm:t>
        <a:bodyPr/>
        <a:lstStyle/>
        <a:p>
          <a:endParaRPr lang="es-ES"/>
        </a:p>
      </dgm:t>
    </dgm:pt>
    <dgm:pt modelId="{80BFB94E-E696-41EF-AC72-4C0BE559F11A}">
      <dgm:prSet phldrT="[Texto]" custT="1"/>
      <dgm:spPr/>
      <dgm:t>
        <a:bodyPr/>
        <a:lstStyle/>
        <a:p>
          <a:endParaRPr lang="es-ES" sz="1600" dirty="0"/>
        </a:p>
      </dgm:t>
    </dgm:pt>
    <dgm:pt modelId="{CA506A3B-8098-4F04-BA4E-85432179C90B}" type="parTrans" cxnId="{43CE5042-F703-4B9F-954B-A68E710DEA20}">
      <dgm:prSet/>
      <dgm:spPr/>
      <dgm:t>
        <a:bodyPr/>
        <a:lstStyle/>
        <a:p>
          <a:endParaRPr lang="es-ES"/>
        </a:p>
      </dgm:t>
    </dgm:pt>
    <dgm:pt modelId="{A2620ED5-C564-4BBD-B0A6-735E0FB38AF4}" type="sibTrans" cxnId="{43CE5042-F703-4B9F-954B-A68E710DEA20}">
      <dgm:prSet/>
      <dgm:spPr/>
      <dgm:t>
        <a:bodyPr/>
        <a:lstStyle/>
        <a:p>
          <a:endParaRPr lang="es-ES"/>
        </a:p>
      </dgm:t>
    </dgm:pt>
    <dgm:pt modelId="{76E06E5A-10C9-45E9-9609-1C8E31D40483}">
      <dgm:prSet phldrT="[Texto]" custT="1"/>
      <dgm:spPr/>
      <dgm:t>
        <a:bodyPr/>
        <a:lstStyle/>
        <a:p>
          <a:endParaRPr lang="es-ES" sz="1600" dirty="0"/>
        </a:p>
      </dgm:t>
    </dgm:pt>
    <dgm:pt modelId="{647F57FA-3AA8-409E-9EC2-59E3163C8F6C}" type="parTrans" cxnId="{869EEBD3-AF85-48DC-9632-865938E0BCB2}">
      <dgm:prSet/>
      <dgm:spPr/>
      <dgm:t>
        <a:bodyPr/>
        <a:lstStyle/>
        <a:p>
          <a:endParaRPr lang="es-ES"/>
        </a:p>
      </dgm:t>
    </dgm:pt>
    <dgm:pt modelId="{90D0A952-D6CF-4EC2-941F-55CB93E7BDBE}" type="sibTrans" cxnId="{869EEBD3-AF85-48DC-9632-865938E0BCB2}">
      <dgm:prSet/>
      <dgm:spPr/>
      <dgm:t>
        <a:bodyPr/>
        <a:lstStyle/>
        <a:p>
          <a:endParaRPr lang="es-ES"/>
        </a:p>
      </dgm:t>
    </dgm:pt>
    <mc:AlternateContent xmlns:mc="http://schemas.openxmlformats.org/markup-compatibility/2006" xmlns:a14="http://schemas.microsoft.com/office/drawing/2010/main">
      <mc:Choice Requires="a14">
        <dgm:pt modelId="{88AD6EC3-4271-4D70-ACA3-56695095E1EB}">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a:rPr lang="es-MX" sz="1600" b="0" i="1" smtClean="0">
                          <a:latin typeface="Cambria Math" panose="02040503050406030204" pitchFamily="18" charset="0"/>
                        </a:rPr>
                        <m:t>𝐵</m:t>
                      </m:r>
                    </m:sub>
                  </m:sSub>
                </m:oMath>
              </a14:m>
              <a:r>
                <a:rPr lang="es-ES" sz="1600" dirty="0"/>
                <a:t>: 40</a:t>
              </a:r>
            </a:p>
          </dgm:t>
        </dgm:pt>
      </mc:Choice>
      <mc:Fallback xmlns="">
        <dgm:pt modelId="{88AD6EC3-4271-4D70-ACA3-56695095E1EB}">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_𝐵</a:t>
              </a:r>
              <a:r>
                <a:rPr lang="es-ES" sz="1600" dirty="0" smtClean="0"/>
                <a:t>: </a:t>
              </a:r>
              <a:r>
                <a:rPr lang="es-ES" sz="1600" dirty="0" smtClean="0"/>
                <a:t>40</a:t>
              </a:r>
              <a:endParaRPr lang="es-ES" sz="1600" dirty="0"/>
            </a:p>
          </dgm:t>
        </dgm:pt>
      </mc:Fallback>
    </mc:AlternateContent>
    <dgm:pt modelId="{F3693503-C560-42D8-B6CA-9A8D6DD28030}" type="parTrans" cxnId="{EA658C85-BE00-4FC0-9531-ABF254687192}">
      <dgm:prSet/>
      <dgm:spPr/>
      <dgm:t>
        <a:bodyPr/>
        <a:lstStyle/>
        <a:p>
          <a:endParaRPr lang="es-ES"/>
        </a:p>
      </dgm:t>
    </dgm:pt>
    <dgm:pt modelId="{6EDDF826-1D10-43F7-AB63-FA6ECB7B69AA}" type="sibTrans" cxnId="{EA658C85-BE00-4FC0-9531-ABF254687192}">
      <dgm:prSet/>
      <dgm:spPr/>
      <dgm:t>
        <a:bodyPr/>
        <a:lstStyle/>
        <a:p>
          <a:endParaRPr lang="es-ES"/>
        </a:p>
      </dgm:t>
    </dgm:pt>
    <dgm:pt modelId="{AB82312E-5FAE-46DB-B4E6-6265047F5373}">
      <dgm:prSet phldrT="[Texto]" custT="1"/>
      <dgm:spPr/>
      <dgm:t>
        <a:bodyPr/>
        <a:lstStyle/>
        <a:p>
          <a:pPr algn="l"/>
          <a:endParaRPr lang="es-ES" sz="1600" dirty="0"/>
        </a:p>
      </dgm:t>
    </dgm:pt>
    <dgm:pt modelId="{0DCF6A63-4473-432A-9019-685CAC1BBAA4}" type="parTrans" cxnId="{C1EEEFC5-E75A-4FAF-B8BE-DB5EE17296FD}">
      <dgm:prSet/>
      <dgm:spPr/>
      <dgm:t>
        <a:bodyPr/>
        <a:lstStyle/>
        <a:p>
          <a:endParaRPr lang="es-ES"/>
        </a:p>
      </dgm:t>
    </dgm:pt>
    <dgm:pt modelId="{633E3F81-1851-4ECA-818C-670CE43606B3}" type="sibTrans" cxnId="{C1EEEFC5-E75A-4FAF-B8BE-DB5EE17296FD}">
      <dgm:prSet/>
      <dgm:spPr/>
      <dgm:t>
        <a:bodyPr/>
        <a:lstStyle/>
        <a:p>
          <a:endParaRPr lang="es-ES"/>
        </a:p>
      </dgm:t>
    </dgm:pt>
    <mc:AlternateContent xmlns:mc="http://schemas.openxmlformats.org/markup-compatibility/2006" xmlns:a14="http://schemas.microsoft.com/office/drawing/2010/main">
      <mc:Choice Requires="a14">
        <dgm:pt modelId="{54D08DCF-ECCE-4AFB-992C-F79133E0697E}">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a:rPr lang="es-MX" sz="1600" b="0" i="1" smtClean="0">
                          <a:latin typeface="Cambria Math" panose="02040503050406030204" pitchFamily="18" charset="0"/>
                        </a:rPr>
                        <m:t>𝐶</m:t>
                      </m:r>
                    </m:sub>
                  </m:sSub>
                </m:oMath>
              </a14:m>
              <a:r>
                <a:rPr lang="es-ES" sz="1600" dirty="0"/>
                <a:t>: 60</a:t>
              </a:r>
            </a:p>
          </dgm:t>
        </dgm:pt>
      </mc:Choice>
      <mc:Fallback xmlns="">
        <dgm:pt modelId="{54D08DCF-ECCE-4AFB-992C-F79133E0697E}">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_𝐶</a:t>
              </a:r>
              <a:r>
                <a:rPr lang="es-ES" sz="1600" dirty="0" smtClean="0"/>
                <a:t>: </a:t>
              </a:r>
              <a:r>
                <a:rPr lang="es-ES" sz="1600" dirty="0" smtClean="0"/>
                <a:t>60</a:t>
              </a:r>
              <a:endParaRPr lang="es-ES" sz="1600" dirty="0"/>
            </a:p>
          </dgm:t>
        </dgm:pt>
      </mc:Fallback>
    </mc:AlternateContent>
    <dgm:pt modelId="{AAE6DB7B-BBB9-4F49-83FC-95634D01F6BB}" type="parTrans" cxnId="{3201008A-B109-4EBC-BE50-D870F7C47E92}">
      <dgm:prSet/>
      <dgm:spPr/>
      <dgm:t>
        <a:bodyPr/>
        <a:lstStyle/>
        <a:p>
          <a:endParaRPr lang="es-ES"/>
        </a:p>
      </dgm:t>
    </dgm:pt>
    <dgm:pt modelId="{B3412303-25D8-478E-9CC1-CB3893FBF69D}" type="sibTrans" cxnId="{3201008A-B109-4EBC-BE50-D870F7C47E92}">
      <dgm:prSet/>
      <dgm:spPr/>
      <dgm:t>
        <a:bodyPr/>
        <a:lstStyle/>
        <a:p>
          <a:endParaRPr lang="es-ES"/>
        </a:p>
      </dgm:t>
    </dgm:pt>
    <dgm:pt modelId="{F558F6DA-A786-4F89-ABA4-9A02400FF324}">
      <dgm:prSet phldrT="[Texto]" custT="1"/>
      <dgm:spPr/>
      <dgm:t>
        <a:bodyPr/>
        <a:lstStyle/>
        <a:p>
          <a:pPr algn="l"/>
          <a:endParaRPr lang="es-ES" sz="1600" dirty="0"/>
        </a:p>
      </dgm:t>
    </dgm:pt>
    <dgm:pt modelId="{CB55B794-1D1E-49B7-BD77-E7FFFB6F533F}" type="parTrans" cxnId="{FC743EA0-4398-4ED7-8075-E4E303437C4F}">
      <dgm:prSet/>
      <dgm:spPr/>
      <dgm:t>
        <a:bodyPr/>
        <a:lstStyle/>
        <a:p>
          <a:endParaRPr lang="es-ES"/>
        </a:p>
      </dgm:t>
    </dgm:pt>
    <dgm:pt modelId="{016F28A0-E69D-4606-A90F-39818E03381E}" type="sibTrans" cxnId="{FC743EA0-4398-4ED7-8075-E4E303437C4F}">
      <dgm:prSet/>
      <dgm:spPr/>
      <dgm:t>
        <a:bodyPr/>
        <a:lstStyle/>
        <a:p>
          <a:endParaRPr lang="es-ES"/>
        </a:p>
      </dgm:t>
    </dgm:pt>
    <mc:AlternateContent xmlns:mc="http://schemas.openxmlformats.org/markup-compatibility/2006" xmlns:a14="http://schemas.microsoft.com/office/drawing/2010/main">
      <mc:Choice Requires="a14">
        <dgm:pt modelId="{F0B6B1FA-D097-4318-BE4F-FAE9581B8CE1}">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a:rPr lang="es-MX" sz="1600" b="0" i="1" smtClean="0">
                          <a:latin typeface="Cambria Math" panose="02040503050406030204" pitchFamily="18" charset="0"/>
                        </a:rPr>
                        <m:t>𝐷</m:t>
                      </m:r>
                    </m:sub>
                  </m:sSub>
                </m:oMath>
              </a14:m>
              <a:r>
                <a:rPr lang="es-ES" sz="1600" dirty="0"/>
                <a:t>: 80</a:t>
              </a:r>
            </a:p>
          </dgm:t>
        </dgm:pt>
      </mc:Choice>
      <mc:Fallback xmlns="">
        <dgm:pt modelId="{F0B6B1FA-D097-4318-BE4F-FAE9581B8CE1}">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_𝐷</a:t>
              </a:r>
              <a:r>
                <a:rPr lang="es-ES" sz="1600" dirty="0" smtClean="0"/>
                <a:t>: </a:t>
              </a:r>
              <a:r>
                <a:rPr lang="es-ES" sz="1600" dirty="0" smtClean="0"/>
                <a:t>80</a:t>
              </a:r>
              <a:endParaRPr lang="es-ES" sz="1600" dirty="0"/>
            </a:p>
          </dgm:t>
        </dgm:pt>
      </mc:Fallback>
    </mc:AlternateContent>
    <dgm:pt modelId="{ED8BDBB5-BFC6-43A8-87C4-CA94DA905282}" type="parTrans" cxnId="{BFDAEA20-A120-45D8-B50D-F314CF5CE6A1}">
      <dgm:prSet/>
      <dgm:spPr/>
      <dgm:t>
        <a:bodyPr/>
        <a:lstStyle/>
        <a:p>
          <a:endParaRPr lang="es-ES"/>
        </a:p>
      </dgm:t>
    </dgm:pt>
    <dgm:pt modelId="{F129C0C3-2F0E-4DC0-884E-8F5AC99B0C9A}" type="sibTrans" cxnId="{BFDAEA20-A120-45D8-B50D-F314CF5CE6A1}">
      <dgm:prSet/>
      <dgm:spPr/>
      <dgm:t>
        <a:bodyPr/>
        <a:lstStyle/>
        <a:p>
          <a:endParaRPr lang="es-ES"/>
        </a:p>
      </dgm:t>
    </dgm:pt>
    <dgm:pt modelId="{872AB8EA-4C07-49B0-A16A-A9A53A10C99C}">
      <dgm:prSet phldrT="[Texto]" custT="1"/>
      <dgm:spPr/>
      <dgm:t>
        <a:bodyPr/>
        <a:lstStyle/>
        <a:p>
          <a:pPr algn="l"/>
          <a:endParaRPr lang="es-ES" sz="1600" dirty="0"/>
        </a:p>
      </dgm:t>
    </dgm:pt>
    <dgm:pt modelId="{CDAA0840-8FCE-422C-8F15-4BE40E2E2128}" type="parTrans" cxnId="{B5C7B1E8-19E5-40D8-81C7-E6919CF7E5DB}">
      <dgm:prSet/>
      <dgm:spPr/>
      <dgm:t>
        <a:bodyPr/>
        <a:lstStyle/>
        <a:p>
          <a:endParaRPr lang="es-ES"/>
        </a:p>
      </dgm:t>
    </dgm:pt>
    <dgm:pt modelId="{1E34D95E-D44A-426F-9F19-54D5688DF3FC}" type="sibTrans" cxnId="{B5C7B1E8-19E5-40D8-81C7-E6919CF7E5DB}">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3">
        <dgm:presLayoutVars>
          <dgm:chMax val="0"/>
          <dgm:chPref val="0"/>
          <dgm:bulletEnabled val="1"/>
        </dgm:presLayoutVars>
      </dgm:prSet>
      <dgm:spPr/>
    </dgm:pt>
    <dgm:pt modelId="{B7CCC0E3-E8F1-49CC-9F2C-BB9D6E5501BB}" type="pres">
      <dgm:prSet presAssocID="{F0ABF4B0-1C58-40D6-AC12-AD62273D578C}" presName="parSh" presStyleLbl="node1" presStyleIdx="0" presStyleCnt="3" custScaleX="174571"/>
      <dgm:spPr/>
    </dgm:pt>
    <dgm:pt modelId="{FB95B89D-A70B-40AE-961E-AEB079B471B6}" type="pres">
      <dgm:prSet presAssocID="{F0ABF4B0-1C58-40D6-AC12-AD62273D578C}" presName="desTx" presStyleLbl="fgAcc1" presStyleIdx="0" presStyleCnt="3" custScaleX="203840" custScaleY="80931">
        <dgm:presLayoutVars>
          <dgm:bulletEnabled val="1"/>
        </dgm:presLayoutVars>
      </dgm:prSet>
      <dgm:spPr/>
    </dgm:pt>
    <dgm:pt modelId="{2779605C-E802-44F9-9A4C-4BD034B85FC3}" type="pres">
      <dgm:prSet presAssocID="{2A0E1490-D78E-4290-A7F0-C7F1D4549FA9}" presName="sibTrans" presStyleLbl="sibTrans2D1" presStyleIdx="0" presStyleCnt="2"/>
      <dgm:spPr/>
    </dgm:pt>
    <dgm:pt modelId="{3D70708E-E54C-46E9-8F07-00BF0BE6FA27}" type="pres">
      <dgm:prSet presAssocID="{2A0E1490-D78E-4290-A7F0-C7F1D4549FA9}" presName="connTx" presStyleLbl="sibTrans2D1" presStyleIdx="0" presStyleCnt="2"/>
      <dgm:spPr/>
    </dgm:pt>
    <dgm:pt modelId="{CE059306-4138-437E-9EC0-D485C8027825}" type="pres">
      <dgm:prSet presAssocID="{C9D712C7-DD44-420E-933F-B14780A5F4A5}" presName="composite" presStyleCnt="0"/>
      <dgm:spPr/>
    </dgm:pt>
    <dgm:pt modelId="{080F8806-7E60-4AA8-95F2-05932815ABB5}" type="pres">
      <dgm:prSet presAssocID="{C9D712C7-DD44-420E-933F-B14780A5F4A5}" presName="parTx" presStyleLbl="node1" presStyleIdx="0" presStyleCnt="3">
        <dgm:presLayoutVars>
          <dgm:chMax val="0"/>
          <dgm:chPref val="0"/>
          <dgm:bulletEnabled val="1"/>
        </dgm:presLayoutVars>
      </dgm:prSet>
      <dgm:spPr/>
    </dgm:pt>
    <dgm:pt modelId="{AC9A7DEB-2074-479B-98CB-E8C8ABEEA09E}" type="pres">
      <dgm:prSet presAssocID="{C9D712C7-DD44-420E-933F-B14780A5F4A5}" presName="parSh" presStyleLbl="node1" presStyleIdx="1" presStyleCnt="3" custScaleX="161190"/>
      <dgm:spPr/>
    </dgm:pt>
    <dgm:pt modelId="{828A7807-4FB2-4AB8-BD7B-71F3B1CAECE4}" type="pres">
      <dgm:prSet presAssocID="{C9D712C7-DD44-420E-933F-B14780A5F4A5}" presName="desTx" presStyleLbl="fgAcc1" presStyleIdx="1" presStyleCnt="3" custScaleX="158006" custScaleY="79229">
        <dgm:presLayoutVars>
          <dgm:bulletEnabled val="1"/>
        </dgm:presLayoutVars>
      </dgm:prSet>
      <dgm:spPr/>
    </dgm:pt>
    <dgm:pt modelId="{87FEA4F1-A34C-427E-899A-338615027E19}" type="pres">
      <dgm:prSet presAssocID="{717CE7DF-29CF-465A-8487-AFD46223234F}" presName="sibTrans" presStyleLbl="sibTrans2D1" presStyleIdx="1" presStyleCnt="2"/>
      <dgm:spPr/>
    </dgm:pt>
    <dgm:pt modelId="{0FBB2EC6-A32E-49AA-A75E-37B66FAC2B5F}" type="pres">
      <dgm:prSet presAssocID="{717CE7DF-29CF-465A-8487-AFD46223234F}" presName="connTx" presStyleLbl="sibTrans2D1" presStyleIdx="1" presStyleCnt="2"/>
      <dgm:spPr/>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1" presStyleCnt="3">
        <dgm:presLayoutVars>
          <dgm:chMax val="0"/>
          <dgm:chPref val="0"/>
          <dgm:bulletEnabled val="1"/>
        </dgm:presLayoutVars>
      </dgm:prSet>
      <dgm:spPr/>
    </dgm:pt>
    <dgm:pt modelId="{72973CBD-6175-4F59-A16A-B6BE819BB8FD}" type="pres">
      <dgm:prSet presAssocID="{3A0CED1E-28C9-4016-A9A6-24C64DE96F5B}" presName="parSh" presStyleLbl="node1" presStyleIdx="2" presStyleCnt="3" custScaleX="154031"/>
      <dgm:spPr/>
    </dgm:pt>
    <dgm:pt modelId="{49EBA602-D35E-4378-8135-275AE3C81EAB}" type="pres">
      <dgm:prSet presAssocID="{3A0CED1E-28C9-4016-A9A6-24C64DE96F5B}" presName="desTx" presStyleLbl="fgAcc1" presStyleIdx="2" presStyleCnt="3" custScaleX="152223" custScaleY="78492" custLinFactNeighborX="-7101" custLinFactNeighborY="-412">
        <dgm:presLayoutVars>
          <dgm:bulletEnabled val="1"/>
        </dgm:presLayoutVars>
      </dgm:prSet>
      <dgm:spPr/>
    </dgm:pt>
  </dgm:ptLst>
  <dgm:cxnLst>
    <dgm:cxn modelId="{90221C00-DF13-4CD6-8FE6-190C7F8B4541}" type="presOf" srcId="{4597793B-6517-4022-9AA9-555E616D0F0C}" destId="{FB95B89D-A70B-40AE-961E-AEB079B471B6}" srcOrd="0" destOrd="3" presId="urn:microsoft.com/office/officeart/2005/8/layout/process3"/>
    <dgm:cxn modelId="{2BE02D00-4902-4181-9FCF-BCF1ED746413}" type="presOf" srcId="{C9D712C7-DD44-420E-933F-B14780A5F4A5}" destId="{AC9A7DEB-2074-479B-98CB-E8C8ABEEA09E}" srcOrd="1" destOrd="0" presId="urn:microsoft.com/office/officeart/2005/8/layout/process3"/>
    <dgm:cxn modelId="{1DBFD012-DDBE-4E89-9E53-75653D8F517E}" srcId="{F0ABF4B0-1C58-40D6-AC12-AD62273D578C}" destId="{4597793B-6517-4022-9AA9-555E616D0F0C}" srcOrd="3" destOrd="0" parTransId="{84FBC1B4-8526-4177-BDBB-66E9BDF80886}" sibTransId="{C57A0935-753C-4CC5-9909-6B840722060D}"/>
    <dgm:cxn modelId="{37AE9713-10D5-4B80-9C64-DE6A1E17FA96}" srcId="{F0ABF4B0-1C58-40D6-AC12-AD62273D578C}" destId="{CD05BD4D-F354-44B2-A76F-516F42BFB294}" srcOrd="6" destOrd="0" parTransId="{6A0318FB-C81A-4541-9AC4-FAE57AF5FBD8}" sibTransId="{F3E93818-A3C4-4C4D-88FD-3B1D1016D5C6}"/>
    <dgm:cxn modelId="{D3381B19-D76D-4E10-8D05-BC932DC79232}" type="presOf" srcId="{F558F6DA-A786-4F89-ABA4-9A02400FF324}" destId="{49EBA602-D35E-4378-8135-275AE3C81EAB}" srcOrd="0" destOrd="3" presId="urn:microsoft.com/office/officeart/2005/8/layout/process3"/>
    <dgm:cxn modelId="{BFDAEA20-A120-45D8-B50D-F314CF5CE6A1}" srcId="{3A0CED1E-28C9-4016-A9A6-24C64DE96F5B}" destId="{F0B6B1FA-D097-4318-BE4F-FAE9581B8CE1}" srcOrd="6" destOrd="0" parTransId="{ED8BDBB5-BFC6-43A8-87C4-CA94DA905282}" sibTransId="{F129C0C3-2F0E-4DC0-884E-8F5AC99B0C9A}"/>
    <dgm:cxn modelId="{6D854A24-172C-4BEC-A2A2-BDBC8965A156}" srcId="{F0ABF4B0-1C58-40D6-AC12-AD62273D578C}" destId="{9623E178-BA13-4484-A9F9-4D888F5F8691}" srcOrd="5" destOrd="0" parTransId="{12435801-30C2-47CA-A5E5-37914BD7AE20}" sibTransId="{D50B2B26-8850-4E3B-8A96-4C72F8EC2B04}"/>
    <dgm:cxn modelId="{57F6A42D-96F0-473D-91E5-622540D3F965}" type="presOf" srcId="{3A0CED1E-28C9-4016-A9A6-24C64DE96F5B}" destId="{72973CBD-6175-4F59-A16A-B6BE819BB8FD}" srcOrd="1" destOrd="0" presId="urn:microsoft.com/office/officeart/2005/8/layout/process3"/>
    <dgm:cxn modelId="{A2856534-3C46-49C5-B2A3-AD0DAAB0049A}" type="presOf" srcId="{C9D712C7-DD44-420E-933F-B14780A5F4A5}" destId="{080F8806-7E60-4AA8-95F2-05932815ABB5}" srcOrd="0" destOrd="0" presId="urn:microsoft.com/office/officeart/2005/8/layout/process3"/>
    <dgm:cxn modelId="{E3DE9A34-5037-496C-9BF8-E0DC9DFF409C}" type="presOf" srcId="{AB82312E-5FAE-46DB-B4E6-6265047F5373}" destId="{49EBA602-D35E-4378-8135-275AE3C81EAB}" srcOrd="0" destOrd="1" presId="urn:microsoft.com/office/officeart/2005/8/layout/process3"/>
    <dgm:cxn modelId="{74CDC938-9F63-4650-961B-9522574C04EB}" type="presOf" srcId="{9623E178-BA13-4484-A9F9-4D888F5F8691}" destId="{FB95B89D-A70B-40AE-961E-AEB079B471B6}" srcOrd="0" destOrd="5" presId="urn:microsoft.com/office/officeart/2005/8/layout/process3"/>
    <dgm:cxn modelId="{43CE5042-F703-4B9F-954B-A68E710DEA20}" srcId="{C9D712C7-DD44-420E-933F-B14780A5F4A5}" destId="{80BFB94E-E696-41EF-AC72-4C0BE559F11A}" srcOrd="3" destOrd="0" parTransId="{CA506A3B-8098-4F04-BA4E-85432179C90B}" sibTransId="{A2620ED5-C564-4BBD-B0A6-735E0FB38AF4}"/>
    <dgm:cxn modelId="{0093A062-91F1-4BF6-B915-2A0F38D3CF2E}" srcId="{E7708F58-4253-43E6-BF75-A33F9BDEA443}" destId="{C9D712C7-DD44-420E-933F-B14780A5F4A5}" srcOrd="1" destOrd="0" parTransId="{8F9294C7-9E58-4171-AC28-18F53ABD90C7}" sibTransId="{717CE7DF-29CF-465A-8487-AFD46223234F}"/>
    <dgm:cxn modelId="{09945143-D149-4351-B5B3-620F0969958F}" srcId="{C9D712C7-DD44-420E-933F-B14780A5F4A5}" destId="{96495FA2-C448-431C-B26A-9CC3EF303CAA}" srcOrd="1" destOrd="0" parTransId="{DB6A8292-C434-4F87-85F3-B996CFF19E0D}" sibTransId="{D5A04FAE-7601-4D4D-B3CA-F5849515F943}"/>
    <dgm:cxn modelId="{AB9E886B-CA39-4B86-A3BE-39AE88385DC7}" type="presOf" srcId="{6348E929-2F9E-42D1-90BF-E6262B1CC099}" destId="{828A7807-4FB2-4AB8-BD7B-71F3B1CAECE4}" srcOrd="0" destOrd="4" presId="urn:microsoft.com/office/officeart/2005/8/layout/process3"/>
    <dgm:cxn modelId="{4B34F06C-3FE2-4244-BF52-4439278CF63A}" type="presOf" srcId="{2A0E1490-D78E-4290-A7F0-C7F1D4549FA9}" destId="{2779605C-E802-44F9-9A4C-4BD034B85FC3}" srcOrd="0" destOrd="0" presId="urn:microsoft.com/office/officeart/2005/8/layout/process3"/>
    <dgm:cxn modelId="{E6B2F44D-5E15-4104-8563-8E2888C37A21}" type="presOf" srcId="{96495FA2-C448-431C-B26A-9CC3EF303CAA}" destId="{828A7807-4FB2-4AB8-BD7B-71F3B1CAECE4}" srcOrd="0" destOrd="1" presId="urn:microsoft.com/office/officeart/2005/8/layout/process3"/>
    <dgm:cxn modelId="{C7097851-AFFA-4B74-9D6D-9CB260F5628B}" type="presOf" srcId="{CD05BD4D-F354-44B2-A76F-516F42BFB294}" destId="{FB95B89D-A70B-40AE-961E-AEB079B471B6}" srcOrd="0" destOrd="6" presId="urn:microsoft.com/office/officeart/2005/8/layout/process3"/>
    <dgm:cxn modelId="{71CE7675-8E3D-4C0E-9C7F-17C660CE586D}" srcId="{F0ABF4B0-1C58-40D6-AC12-AD62273D578C}" destId="{BC5187AC-5C5D-4CD4-8B72-A0754FAE464F}" srcOrd="4" destOrd="0" parTransId="{DFDF082C-F386-44CB-B6A0-1D874D24F0A4}" sibTransId="{15EDE2CC-00EE-42D1-8C5A-216F2B74EF70}"/>
    <dgm:cxn modelId="{AD4AED76-608A-46B2-B676-C23643CDBAD9}" srcId="{C9D712C7-DD44-420E-933F-B14780A5F4A5}" destId="{F3030F64-63F2-430B-BAFD-1218332AE8CF}" srcOrd="6" destOrd="0" parTransId="{D9A6B40F-903A-465A-84F5-9954BEFFB6C8}" sibTransId="{E74961BE-5035-4863-BB2F-9937EF819956}"/>
    <dgm:cxn modelId="{B3327F79-5ACA-44E7-B898-42BF3DA53F2A}" type="presOf" srcId="{F3030F64-63F2-430B-BAFD-1218332AE8CF}" destId="{828A7807-4FB2-4AB8-BD7B-71F3B1CAECE4}" srcOrd="0" destOrd="6" presId="urn:microsoft.com/office/officeart/2005/8/layout/process3"/>
    <dgm:cxn modelId="{DD0C8559-D287-4D43-8200-529BE2E5FE44}" type="presOf" srcId="{76E06E5A-10C9-45E9-9609-1C8E31D40483}" destId="{828A7807-4FB2-4AB8-BD7B-71F3B1CAECE4}" srcOrd="0" destOrd="5" presId="urn:microsoft.com/office/officeart/2005/8/layout/process3"/>
    <dgm:cxn modelId="{FF60B159-4F7E-4324-9CAD-96614C1790AC}" type="presOf" srcId="{3A0CED1E-28C9-4016-A9A6-24C64DE96F5B}" destId="{F7B55D18-F40E-46F1-BA9E-4BB63B0738FC}" srcOrd="0" destOrd="0" presId="urn:microsoft.com/office/officeart/2005/8/layout/process3"/>
    <dgm:cxn modelId="{93A35A7F-5249-4CF6-9066-62C3DBA8597A}" type="presOf" srcId="{717CE7DF-29CF-465A-8487-AFD46223234F}" destId="{0FBB2EC6-A32E-49AA-A75E-37B66FAC2B5F}" srcOrd="1" destOrd="0" presId="urn:microsoft.com/office/officeart/2005/8/layout/process3"/>
    <dgm:cxn modelId="{9001BD7F-3D38-4A8E-95CE-A3DBC1932079}" srcId="{C9D712C7-DD44-420E-933F-B14780A5F4A5}" destId="{6348E929-2F9E-42D1-90BF-E6262B1CC099}" srcOrd="4" destOrd="0" parTransId="{2D755702-7020-4FB9-BE9E-C99CCD55DC33}" sibTransId="{D969A1FB-E8F8-4FCB-A49D-EF19D37D4A7A}"/>
    <dgm:cxn modelId="{86E62E82-5AAC-4778-81AB-6A2764F1B660}" type="presOf" srcId="{88AD6EC3-4271-4D70-ACA3-56695095E1EB}" destId="{49EBA602-D35E-4378-8135-275AE3C81EAB}" srcOrd="0" destOrd="2" presId="urn:microsoft.com/office/officeart/2005/8/layout/process3"/>
    <dgm:cxn modelId="{EA658C85-BE00-4FC0-9531-ABF254687192}" srcId="{3A0CED1E-28C9-4016-A9A6-24C64DE96F5B}" destId="{88AD6EC3-4271-4D70-ACA3-56695095E1EB}" srcOrd="2" destOrd="0" parTransId="{F3693503-C560-42D8-B6CA-9A8D6DD28030}" sibTransId="{6EDDF826-1D10-43F7-AB63-FA6ECB7B69AA}"/>
    <dgm:cxn modelId="{F0926B89-E8BE-41D7-A816-441833AC8913}" srcId="{C9D712C7-DD44-420E-933F-B14780A5F4A5}" destId="{8C730EFD-BC51-476D-80A8-66ADEBF1E080}" srcOrd="2" destOrd="0" parTransId="{733B51C4-98AF-428E-96EB-F8A3C5EF3C0B}" sibTransId="{69C30655-A497-4F17-955B-CED0E9B226C6}"/>
    <dgm:cxn modelId="{3201008A-B109-4EBC-BE50-D870F7C47E92}" srcId="{3A0CED1E-28C9-4016-A9A6-24C64DE96F5B}" destId="{54D08DCF-ECCE-4AFB-992C-F79133E0697E}" srcOrd="4" destOrd="0" parTransId="{AAE6DB7B-BBB9-4F49-83FC-95634D01F6BB}" sibTransId="{B3412303-25D8-478E-9CC1-CB3893FBF69D}"/>
    <dgm:cxn modelId="{BE646393-903A-4C1B-9E31-3EFB823E8777}" type="presOf" srcId="{BB565DD8-4D72-4F08-B6C3-667DCCC14C18}" destId="{FB95B89D-A70B-40AE-961E-AEB079B471B6}" srcOrd="0" destOrd="1" presId="urn:microsoft.com/office/officeart/2005/8/layout/process3"/>
    <dgm:cxn modelId="{EACA7B93-10CE-45EF-A813-D35707867710}" type="presOf" srcId="{F8267945-6D84-49F6-99C5-E7A5599D7224}" destId="{FB95B89D-A70B-40AE-961E-AEB079B471B6}" srcOrd="0" destOrd="2" presId="urn:microsoft.com/office/officeart/2005/8/layout/process3"/>
    <dgm:cxn modelId="{BC93BA93-96B6-4C81-B6F2-6B432FD77F89}" type="presOf" srcId="{023C8609-4FEA-4300-996B-114856BEE1D7}" destId="{49EBA602-D35E-4378-8135-275AE3C81EAB}" srcOrd="0"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FC743EA0-4398-4ED7-8075-E4E303437C4F}" srcId="{3A0CED1E-28C9-4016-A9A6-24C64DE96F5B}" destId="{F558F6DA-A786-4F89-ABA4-9A02400FF324}" srcOrd="3" destOrd="0" parTransId="{CB55B794-1D1E-49B7-BD77-E7FFFB6F533F}" sibTransId="{016F28A0-E69D-4606-A90F-39818E03381E}"/>
    <dgm:cxn modelId="{2BDAE5A7-A2E3-462C-AE68-C608378D82AA}" type="presOf" srcId="{54D08DCF-ECCE-4AFB-992C-F79133E0697E}" destId="{49EBA602-D35E-4378-8135-275AE3C81EAB}" srcOrd="0" destOrd="4" presId="urn:microsoft.com/office/officeart/2005/8/layout/process3"/>
    <dgm:cxn modelId="{77332AAE-F989-4FAE-A83C-F8544153CC1E}" type="presOf" srcId="{F0ABF4B0-1C58-40D6-AC12-AD62273D578C}" destId="{B7CCC0E3-E8F1-49CC-9F2C-BB9D6E5501BB}" srcOrd="1" destOrd="0" presId="urn:microsoft.com/office/officeart/2005/8/layout/process3"/>
    <dgm:cxn modelId="{A85D62AE-C228-4C2F-A9BA-966A2F5521F2}" type="presOf" srcId="{80BFB94E-E696-41EF-AC72-4C0BE559F11A}" destId="{828A7807-4FB2-4AB8-BD7B-71F3B1CAECE4}" srcOrd="0" destOrd="3"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3984A5B6-F177-48CE-B2B2-83AF91CF7C5E}" type="presOf" srcId="{F0ABF4B0-1C58-40D6-AC12-AD62273D578C}" destId="{874AD187-FE50-4E4C-A611-0BB110F87B2F}" srcOrd="0" destOrd="0" presId="urn:microsoft.com/office/officeart/2005/8/layout/process3"/>
    <dgm:cxn modelId="{B715FCB6-1E7C-4CF4-81EB-4E3BB22CF63C}" type="presOf" srcId="{E7708F58-4253-43E6-BF75-A33F9BDEA443}" destId="{B4D87766-D876-4EE7-9FE3-F121A8D019C5}" srcOrd="0" destOrd="0" presId="urn:microsoft.com/office/officeart/2005/8/layout/process3"/>
    <dgm:cxn modelId="{02E387B8-47ED-4296-95D2-D21B532B0BF1}" srcId="{E7708F58-4253-43E6-BF75-A33F9BDEA443}" destId="{F0ABF4B0-1C58-40D6-AC12-AD62273D578C}" srcOrd="0" destOrd="0" parTransId="{803975E1-0302-47A5-AB5B-D1E31F50D835}" sibTransId="{2A0E1490-D78E-4290-A7F0-C7F1D4549FA9}"/>
    <dgm:cxn modelId="{AF5485BD-EC00-40FB-B218-2185F2613F21}" srcId="{3A0CED1E-28C9-4016-A9A6-24C64DE96F5B}" destId="{023C8609-4FEA-4300-996B-114856BEE1D7}" srcOrd="0" destOrd="0" parTransId="{105DFC17-4521-4605-9F46-DDF5A06ED390}" sibTransId="{D542AC4D-82F0-40B3-8167-A938C10F794C}"/>
    <dgm:cxn modelId="{0556C3C1-1B4E-4C3F-97D2-CEE6591A05F4}" srcId="{C9D712C7-DD44-420E-933F-B14780A5F4A5}" destId="{AA084444-7FCF-457C-AE3A-D714D4FC97C0}" srcOrd="0" destOrd="0" parTransId="{B6AAEF1F-8707-480B-B179-0FF006E8911F}" sibTransId="{73908B33-1AA1-4480-81CA-0A10DBCEBEAC}"/>
    <dgm:cxn modelId="{C1EEEFC5-E75A-4FAF-B8BE-DB5EE17296FD}" srcId="{3A0CED1E-28C9-4016-A9A6-24C64DE96F5B}" destId="{AB82312E-5FAE-46DB-B4E6-6265047F5373}" srcOrd="1" destOrd="0" parTransId="{0DCF6A63-4473-432A-9019-685CAC1BBAA4}" sibTransId="{633E3F81-1851-4ECA-818C-670CE43606B3}"/>
    <dgm:cxn modelId="{131893CF-4C3D-49EE-857C-7A65B80E5D55}" srcId="{F0ABF4B0-1C58-40D6-AC12-AD62273D578C}" destId="{F8267945-6D84-49F6-99C5-E7A5599D7224}" srcOrd="2" destOrd="0" parTransId="{ACAD97EA-A163-4D7B-A18A-3A0FA391ABA8}" sibTransId="{E9A4F0DE-B964-4FCE-B8B2-A8AE9BA59B04}"/>
    <dgm:cxn modelId="{869EEBD3-AF85-48DC-9632-865938E0BCB2}" srcId="{C9D712C7-DD44-420E-933F-B14780A5F4A5}" destId="{76E06E5A-10C9-45E9-9609-1C8E31D40483}" srcOrd="5" destOrd="0" parTransId="{647F57FA-3AA8-409E-9EC2-59E3163C8F6C}" sibTransId="{90D0A952-D6CF-4EC2-941F-55CB93E7BDBE}"/>
    <dgm:cxn modelId="{50BA94D6-6689-42C1-A238-B112D258E32E}" type="presOf" srcId="{872AB8EA-4C07-49B0-A16A-A9A53A10C99C}" destId="{49EBA602-D35E-4378-8135-275AE3C81EAB}" srcOrd="0" destOrd="5" presId="urn:microsoft.com/office/officeart/2005/8/layout/process3"/>
    <dgm:cxn modelId="{728B98D9-CBB9-4D71-904B-FE91B740EFFB}" type="presOf" srcId="{717CE7DF-29CF-465A-8487-AFD46223234F}" destId="{87FEA4F1-A34C-427E-899A-338615027E19}" srcOrd="0" destOrd="0" presId="urn:microsoft.com/office/officeart/2005/8/layout/process3"/>
    <dgm:cxn modelId="{9184DED9-047B-4F87-B6EE-1E4BE9E59F17}" srcId="{E7708F58-4253-43E6-BF75-A33F9BDEA443}" destId="{3A0CED1E-28C9-4016-A9A6-24C64DE96F5B}" srcOrd="2" destOrd="0" parTransId="{37238F40-EFF0-492C-8978-B2234D1E457F}" sibTransId="{6645DA0A-B31D-4ACF-BABC-E384E4431383}"/>
    <dgm:cxn modelId="{92E5CFDE-0A54-4416-9BE9-09EC55F9706A}" type="presOf" srcId="{F0B6B1FA-D097-4318-BE4F-FAE9581B8CE1}" destId="{49EBA602-D35E-4378-8135-275AE3C81EAB}" srcOrd="0" destOrd="6" presId="urn:microsoft.com/office/officeart/2005/8/layout/process3"/>
    <dgm:cxn modelId="{124134E0-DA44-4D1E-B53E-940EA2FA4A4D}" srcId="{F0ABF4B0-1C58-40D6-AC12-AD62273D578C}" destId="{BB565DD8-4D72-4F08-B6C3-667DCCC14C18}" srcOrd="1" destOrd="0" parTransId="{45B6443B-6513-4434-8E7F-B644E6E41D29}" sibTransId="{F4D2D858-F023-4DED-888B-12D32CD62A69}"/>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D501DEEF-24D0-4750-8F14-A3F6A958FF1C}" type="presOf" srcId="{8C730EFD-BC51-476D-80A8-66ADEBF1E080}" destId="{828A7807-4FB2-4AB8-BD7B-71F3B1CAECE4}" srcOrd="0" destOrd="2" presId="urn:microsoft.com/office/officeart/2005/8/layout/process3"/>
    <dgm:cxn modelId="{5BCF63F3-BFE9-4675-8A57-EC8A9023F389}" type="presOf" srcId="{AA084444-7FCF-457C-AE3A-D714D4FC97C0}" destId="{828A7807-4FB2-4AB8-BD7B-71F3B1CAECE4}" srcOrd="0" destOrd="0" presId="urn:microsoft.com/office/officeart/2005/8/layout/process3"/>
    <dgm:cxn modelId="{9B0DEDF5-9A96-4600-95A9-3CAECD7190B2}" type="presOf" srcId="{BC5187AC-5C5D-4CD4-8B72-A0754FAE464F}" destId="{FB95B89D-A70B-40AE-961E-AEB079B471B6}" srcOrd="0" destOrd="4" presId="urn:microsoft.com/office/officeart/2005/8/layout/process3"/>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1D25EE7C-033A-4074-A9CE-648B4DAA278E}" type="presParOf" srcId="{B4D87766-D876-4EE7-9FE3-F121A8D019C5}" destId="{CE059306-4138-437E-9EC0-D485C8027825}" srcOrd="2" destOrd="0" presId="urn:microsoft.com/office/officeart/2005/8/layout/process3"/>
    <dgm:cxn modelId="{76203285-8BFB-4438-8467-97851CD287FE}" type="presParOf" srcId="{CE059306-4138-437E-9EC0-D485C8027825}" destId="{080F8806-7E60-4AA8-95F2-05932815ABB5}" srcOrd="0" destOrd="0" presId="urn:microsoft.com/office/officeart/2005/8/layout/process3"/>
    <dgm:cxn modelId="{E36CBE68-7B9F-4737-A2B9-975FE2C1034D}" type="presParOf" srcId="{CE059306-4138-437E-9EC0-D485C8027825}" destId="{AC9A7DEB-2074-479B-98CB-E8C8ABEEA09E}" srcOrd="1" destOrd="0" presId="urn:microsoft.com/office/officeart/2005/8/layout/process3"/>
    <dgm:cxn modelId="{1E8935F2-CDCA-42CA-AB5F-FCC62CE8D22C}" type="presParOf" srcId="{CE059306-4138-437E-9EC0-D485C8027825}" destId="{828A7807-4FB2-4AB8-BD7B-71F3B1CAECE4}" srcOrd="2" destOrd="0" presId="urn:microsoft.com/office/officeart/2005/8/layout/process3"/>
    <dgm:cxn modelId="{AC17F4F3-700A-40D7-9280-73255510145F}" type="presParOf" srcId="{B4D87766-D876-4EE7-9FE3-F121A8D019C5}" destId="{87FEA4F1-A34C-427E-899A-338615027E19}" srcOrd="3" destOrd="0" presId="urn:microsoft.com/office/officeart/2005/8/layout/process3"/>
    <dgm:cxn modelId="{E4CCD03F-6679-4B7B-9FBB-BE8F8C601318}" type="presParOf" srcId="{87FEA4F1-A34C-427E-899A-338615027E19}" destId="{0FBB2EC6-A32E-49AA-A75E-37B66FAC2B5F}" srcOrd="0" destOrd="0" presId="urn:microsoft.com/office/officeart/2005/8/layout/process3"/>
    <dgm:cxn modelId="{748D45A3-B6B1-4127-A205-DD943D3777C6}" type="presParOf" srcId="{B4D87766-D876-4EE7-9FE3-F121A8D019C5}" destId="{EBF35965-BC81-40E7-8BF1-7812CBD1B35C}" srcOrd="4"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pPr algn="ctr"/>
          <a:r>
            <a:rPr lang="es-ES" sz="2000" dirty="0"/>
            <a:t>Condición</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mc:AlternateContent xmlns:mc="http://schemas.openxmlformats.org/markup-compatibility/2006" xmlns:a14="http://schemas.microsoft.com/office/drawing/2010/main">
      <mc:Choice Requires="a14">
        <dgm:pt modelId="{023C8609-4FEA-4300-996B-114856BEE1D7}">
          <dgm:prSet phldrT="[Texto]" custT="1"/>
          <dgm:spPr/>
          <dgm:t>
            <a:bodyPr/>
            <a:lstStyle/>
            <a:p>
              <a:pPr algn="l"/>
              <a14:m>
                <m:oMath xmlns:m="http://schemas.openxmlformats.org/officeDocument/2006/math">
                  <m:sSub>
                    <m:sSubPr>
                      <m:ctrlPr>
                        <a:rPr lang="es-MX" sz="1400" b="0" i="1" smtClean="0">
                          <a:latin typeface="Cambria Math" panose="02040503050406030204" pitchFamily="18" charset="0"/>
                        </a:rPr>
                      </m:ctrlPr>
                    </m:sSubPr>
                    <m:e>
                      <m:r>
                        <m:rPr>
                          <m:sty m:val="p"/>
                        </m:rPr>
                        <a:rPr lang="es-MX" sz="1400" b="0" i="0" smtClean="0">
                          <a:latin typeface="Cambria Math" panose="02040503050406030204" pitchFamily="18" charset="0"/>
                        </a:rPr>
                        <m:t>G</m:t>
                      </m:r>
                    </m:e>
                    <m:sub>
                      <m:r>
                        <m:rPr>
                          <m:sty m:val="p"/>
                        </m:rPr>
                        <a:rPr lang="es-MX" sz="1400" b="0" i="0" smtClean="0">
                          <a:latin typeface="Cambria Math" panose="02040503050406030204" pitchFamily="18" charset="0"/>
                        </a:rPr>
                        <m:t>A</m:t>
                      </m:r>
                    </m:sub>
                  </m:sSub>
                </m:oMath>
              </a14:m>
              <a:r>
                <a:rPr lang="es-ES" sz="1400" dirty="0"/>
                <a:t>: 20</a:t>
              </a:r>
            </a:p>
          </dgm:t>
        </dgm:pt>
      </mc:Choice>
      <mc:Fallback xmlns="">
        <dgm:pt modelId="{023C8609-4FEA-4300-996B-114856BEE1D7}">
          <dgm:prSet phldrT="[Texto]" custT="1"/>
          <dgm:spPr/>
          <dgm:t>
            <a:bodyPr/>
            <a:lstStyle/>
            <a:p>
              <a:pPr algn="l"/>
              <a:r>
                <a:rPr lang="es-MX" sz="1400" b="0" i="0" smtClean="0">
                  <a:latin typeface="Cambria Math" panose="02040503050406030204" pitchFamily="18" charset="0"/>
                </a:rPr>
                <a:t>G_A</a:t>
              </a:r>
              <a:r>
                <a:rPr lang="es-ES" sz="1400" dirty="0"/>
                <a:t>: 20</a:t>
              </a:r>
            </a:p>
          </dgm:t>
        </dgm:pt>
      </mc:Fallback>
    </mc:AlternateConten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mc:AlternateContent xmlns:mc="http://schemas.openxmlformats.org/markup-compatibility/2006" xmlns:a14="http://schemas.microsoft.com/office/drawing/2010/main">
      <mc:Choice Requires="a14">
        <dgm:pt modelId="{88AD6EC3-4271-4D70-ACA3-56695095E1EB}">
          <dgm:prSet phldrT="[Texto]" custT="1"/>
          <dgm:spPr/>
          <dgm:t>
            <a:bodyPr/>
            <a:lstStyle/>
            <a:p>
              <a:pPr algn="l"/>
              <a14:m>
                <m:oMath xmlns:m="http://schemas.openxmlformats.org/officeDocument/2006/math">
                  <m:sSub>
                    <m:sSubPr>
                      <m:ctrlPr>
                        <a:rPr lang="es-MX" sz="1400" b="0" i="1" smtClean="0">
                          <a:latin typeface="Cambria Math" panose="02040503050406030204" pitchFamily="18" charset="0"/>
                        </a:rPr>
                      </m:ctrlPr>
                    </m:sSubPr>
                    <m:e>
                      <m:r>
                        <m:rPr>
                          <m:sty m:val="p"/>
                        </m:rPr>
                        <a:rPr lang="es-MX" sz="1400" b="0" i="0" smtClean="0">
                          <a:latin typeface="Cambria Math" panose="02040503050406030204" pitchFamily="18" charset="0"/>
                        </a:rPr>
                        <m:t>G</m:t>
                      </m:r>
                    </m:e>
                    <m:sub>
                      <m:r>
                        <a:rPr lang="es-MX" sz="1400" b="0" i="1" smtClean="0">
                          <a:latin typeface="Cambria Math" panose="02040503050406030204" pitchFamily="18" charset="0"/>
                        </a:rPr>
                        <m:t>𝐵</m:t>
                      </m:r>
                    </m:sub>
                  </m:sSub>
                </m:oMath>
              </a14:m>
              <a:r>
                <a:rPr lang="es-ES" sz="1400" dirty="0"/>
                <a:t>: 40</a:t>
              </a:r>
            </a:p>
          </dgm:t>
        </dgm:pt>
      </mc:Choice>
      <mc:Fallback xmlns="">
        <dgm:pt modelId="{88AD6EC3-4271-4D70-ACA3-56695095E1EB}">
          <dgm:prSet phldrT="[Texto]" custT="1"/>
          <dgm:spPr/>
          <dgm:t>
            <a:bodyPr/>
            <a:lstStyle/>
            <a:p>
              <a:pPr algn="l"/>
              <a:r>
                <a:rPr lang="es-MX" sz="1400" b="0" i="0" smtClean="0">
                  <a:latin typeface="Cambria Math" panose="02040503050406030204" pitchFamily="18" charset="0"/>
                </a:rPr>
                <a:t>G_𝐵</a:t>
              </a:r>
              <a:r>
                <a:rPr lang="es-ES" sz="1400" dirty="0"/>
                <a:t>: 40</a:t>
              </a:r>
            </a:p>
          </dgm:t>
        </dgm:pt>
      </mc:Fallback>
    </mc:AlternateContent>
    <dgm:pt modelId="{F3693503-C560-42D8-B6CA-9A8D6DD28030}" type="parTrans" cxnId="{EA658C85-BE00-4FC0-9531-ABF254687192}">
      <dgm:prSet/>
      <dgm:spPr/>
      <dgm:t>
        <a:bodyPr/>
        <a:lstStyle/>
        <a:p>
          <a:endParaRPr lang="es-ES"/>
        </a:p>
      </dgm:t>
    </dgm:pt>
    <dgm:pt modelId="{6EDDF826-1D10-43F7-AB63-FA6ECB7B69AA}" type="sibTrans" cxnId="{EA658C85-BE00-4FC0-9531-ABF254687192}">
      <dgm:prSet/>
      <dgm:spPr/>
      <dgm:t>
        <a:bodyPr/>
        <a:lstStyle/>
        <a:p>
          <a:endParaRPr lang="es-ES"/>
        </a:p>
      </dgm:t>
    </dgm:pt>
    <dgm:pt modelId="{AB82312E-5FAE-46DB-B4E6-6265047F5373}">
      <dgm:prSet phldrT="[Texto]" custT="1"/>
      <dgm:spPr/>
      <dgm:t>
        <a:bodyPr/>
        <a:lstStyle/>
        <a:p>
          <a:pPr algn="l"/>
          <a:endParaRPr lang="es-ES" sz="1400" dirty="0"/>
        </a:p>
      </dgm:t>
    </dgm:pt>
    <dgm:pt modelId="{0DCF6A63-4473-432A-9019-685CAC1BBAA4}" type="parTrans" cxnId="{C1EEEFC5-E75A-4FAF-B8BE-DB5EE17296FD}">
      <dgm:prSet/>
      <dgm:spPr/>
      <dgm:t>
        <a:bodyPr/>
        <a:lstStyle/>
        <a:p>
          <a:endParaRPr lang="es-ES"/>
        </a:p>
      </dgm:t>
    </dgm:pt>
    <dgm:pt modelId="{633E3F81-1851-4ECA-818C-670CE43606B3}" type="sibTrans" cxnId="{C1EEEFC5-E75A-4FAF-B8BE-DB5EE17296FD}">
      <dgm:prSet/>
      <dgm:spPr/>
      <dgm:t>
        <a:bodyPr/>
        <a:lstStyle/>
        <a:p>
          <a:endParaRPr lang="es-ES"/>
        </a:p>
      </dgm:t>
    </dgm:pt>
    <mc:AlternateContent xmlns:mc="http://schemas.openxmlformats.org/markup-compatibility/2006" xmlns:a14="http://schemas.microsoft.com/office/drawing/2010/main">
      <mc:Choice Requires="a14">
        <dgm:pt modelId="{54D08DCF-ECCE-4AFB-992C-F79133E0697E}">
          <dgm:prSet phldrT="[Texto]" custT="1"/>
          <dgm:spPr/>
          <dgm:t>
            <a:bodyPr/>
            <a:lstStyle/>
            <a:p>
              <a:pPr algn="l"/>
              <a14:m>
                <m:oMath xmlns:m="http://schemas.openxmlformats.org/officeDocument/2006/math">
                  <m:sSub>
                    <m:sSubPr>
                      <m:ctrlPr>
                        <a:rPr lang="es-MX" sz="1400" b="0" i="1" smtClean="0">
                          <a:latin typeface="Cambria Math" panose="02040503050406030204" pitchFamily="18" charset="0"/>
                        </a:rPr>
                      </m:ctrlPr>
                    </m:sSubPr>
                    <m:e>
                      <m:r>
                        <m:rPr>
                          <m:sty m:val="p"/>
                        </m:rPr>
                        <a:rPr lang="es-MX" sz="1400" b="0" i="0" smtClean="0">
                          <a:latin typeface="Cambria Math" panose="02040503050406030204" pitchFamily="18" charset="0"/>
                        </a:rPr>
                        <m:t>G</m:t>
                      </m:r>
                    </m:e>
                    <m:sub>
                      <m:r>
                        <a:rPr lang="es-MX" sz="1400" b="0" i="1" smtClean="0">
                          <a:latin typeface="Cambria Math" panose="02040503050406030204" pitchFamily="18" charset="0"/>
                        </a:rPr>
                        <m:t>𝐶</m:t>
                      </m:r>
                    </m:sub>
                  </m:sSub>
                </m:oMath>
              </a14:m>
              <a:r>
                <a:rPr lang="es-ES" sz="1400" dirty="0"/>
                <a:t>: 60</a:t>
              </a:r>
            </a:p>
          </dgm:t>
        </dgm:pt>
      </mc:Choice>
      <mc:Fallback xmlns="">
        <dgm:pt modelId="{54D08DCF-ECCE-4AFB-992C-F79133E0697E}">
          <dgm:prSet phldrT="[Texto]" custT="1"/>
          <dgm:spPr/>
          <dgm:t>
            <a:bodyPr/>
            <a:lstStyle/>
            <a:p>
              <a:pPr algn="l"/>
              <a:r>
                <a:rPr lang="es-MX" sz="1400" b="0" i="0" smtClean="0">
                  <a:latin typeface="Cambria Math" panose="02040503050406030204" pitchFamily="18" charset="0"/>
                </a:rPr>
                <a:t>G_𝐶</a:t>
              </a:r>
              <a:r>
                <a:rPr lang="es-ES" sz="1400" dirty="0"/>
                <a:t>: 60</a:t>
              </a:r>
            </a:p>
          </dgm:t>
        </dgm:pt>
      </mc:Fallback>
    </mc:AlternateContent>
    <dgm:pt modelId="{AAE6DB7B-BBB9-4F49-83FC-95634D01F6BB}" type="parTrans" cxnId="{3201008A-B109-4EBC-BE50-D870F7C47E92}">
      <dgm:prSet/>
      <dgm:spPr/>
      <dgm:t>
        <a:bodyPr/>
        <a:lstStyle/>
        <a:p>
          <a:endParaRPr lang="es-ES"/>
        </a:p>
      </dgm:t>
    </dgm:pt>
    <dgm:pt modelId="{B3412303-25D8-478E-9CC1-CB3893FBF69D}" type="sibTrans" cxnId="{3201008A-B109-4EBC-BE50-D870F7C47E92}">
      <dgm:prSet/>
      <dgm:spPr/>
      <dgm:t>
        <a:bodyPr/>
        <a:lstStyle/>
        <a:p>
          <a:endParaRPr lang="es-ES"/>
        </a:p>
      </dgm:t>
    </dgm:pt>
    <dgm:pt modelId="{F558F6DA-A786-4F89-ABA4-9A02400FF324}">
      <dgm:prSet phldrT="[Texto]" custT="1"/>
      <dgm:spPr/>
      <dgm:t>
        <a:bodyPr/>
        <a:lstStyle/>
        <a:p>
          <a:pPr algn="l"/>
          <a:endParaRPr lang="es-ES" sz="1400" dirty="0"/>
        </a:p>
      </dgm:t>
    </dgm:pt>
    <dgm:pt modelId="{CB55B794-1D1E-49B7-BD77-E7FFFB6F533F}" type="parTrans" cxnId="{FC743EA0-4398-4ED7-8075-E4E303437C4F}">
      <dgm:prSet/>
      <dgm:spPr/>
      <dgm:t>
        <a:bodyPr/>
        <a:lstStyle/>
        <a:p>
          <a:endParaRPr lang="es-ES"/>
        </a:p>
      </dgm:t>
    </dgm:pt>
    <dgm:pt modelId="{016F28A0-E69D-4606-A90F-39818E03381E}" type="sibTrans" cxnId="{FC743EA0-4398-4ED7-8075-E4E303437C4F}">
      <dgm:prSet/>
      <dgm:spPr/>
      <dgm:t>
        <a:bodyPr/>
        <a:lstStyle/>
        <a:p>
          <a:endParaRPr lang="es-ES"/>
        </a:p>
      </dgm:t>
    </dgm:pt>
    <mc:AlternateContent xmlns:mc="http://schemas.openxmlformats.org/markup-compatibility/2006" xmlns:a14="http://schemas.microsoft.com/office/drawing/2010/main">
      <mc:Choice Requires="a14">
        <dgm:pt modelId="{F0B6B1FA-D097-4318-BE4F-FAE9581B8CE1}">
          <dgm:prSet phldrT="[Texto]" custT="1"/>
          <dgm:spPr/>
          <dgm:t>
            <a:bodyPr/>
            <a:lstStyle/>
            <a:p>
              <a:pPr algn="l"/>
              <a14:m>
                <m:oMath xmlns:m="http://schemas.openxmlformats.org/officeDocument/2006/math">
                  <m:sSub>
                    <m:sSubPr>
                      <m:ctrlPr>
                        <a:rPr lang="es-MX" sz="1400" b="0" i="1" smtClean="0">
                          <a:latin typeface="Cambria Math" panose="02040503050406030204" pitchFamily="18" charset="0"/>
                        </a:rPr>
                      </m:ctrlPr>
                    </m:sSubPr>
                    <m:e>
                      <m:r>
                        <m:rPr>
                          <m:sty m:val="p"/>
                        </m:rPr>
                        <a:rPr lang="es-MX" sz="1400" b="0" i="0" smtClean="0">
                          <a:latin typeface="Cambria Math" panose="02040503050406030204" pitchFamily="18" charset="0"/>
                        </a:rPr>
                        <m:t>G</m:t>
                      </m:r>
                    </m:e>
                    <m:sub>
                      <m:r>
                        <a:rPr lang="es-MX" sz="1400" b="0" i="1" smtClean="0">
                          <a:latin typeface="Cambria Math" panose="02040503050406030204" pitchFamily="18" charset="0"/>
                        </a:rPr>
                        <m:t>𝐷</m:t>
                      </m:r>
                    </m:sub>
                  </m:sSub>
                </m:oMath>
              </a14:m>
              <a:r>
                <a:rPr lang="es-ES" sz="1400" dirty="0"/>
                <a:t>: 80</a:t>
              </a:r>
            </a:p>
          </dgm:t>
        </dgm:pt>
      </mc:Choice>
      <mc:Fallback xmlns="">
        <dgm:pt modelId="{F0B6B1FA-D097-4318-BE4F-FAE9581B8CE1}">
          <dgm:prSet phldrT="[Texto]" custT="1"/>
          <dgm:spPr/>
          <dgm:t>
            <a:bodyPr/>
            <a:lstStyle/>
            <a:p>
              <a:pPr algn="l"/>
              <a:r>
                <a:rPr lang="es-MX" sz="1400" b="0" i="0" smtClean="0">
                  <a:latin typeface="Cambria Math" panose="02040503050406030204" pitchFamily="18" charset="0"/>
                </a:rPr>
                <a:t>G_𝐷</a:t>
              </a:r>
              <a:r>
                <a:rPr lang="es-ES" sz="1400" dirty="0"/>
                <a:t>: 80</a:t>
              </a:r>
            </a:p>
          </dgm:t>
        </dgm:pt>
      </mc:Fallback>
    </mc:AlternateContent>
    <dgm:pt modelId="{ED8BDBB5-BFC6-43A8-87C4-CA94DA905282}" type="parTrans" cxnId="{BFDAEA20-A120-45D8-B50D-F314CF5CE6A1}">
      <dgm:prSet/>
      <dgm:spPr/>
      <dgm:t>
        <a:bodyPr/>
        <a:lstStyle/>
        <a:p>
          <a:endParaRPr lang="es-ES"/>
        </a:p>
      </dgm:t>
    </dgm:pt>
    <dgm:pt modelId="{F129C0C3-2F0E-4DC0-884E-8F5AC99B0C9A}" type="sibTrans" cxnId="{BFDAEA20-A120-45D8-B50D-F314CF5CE6A1}">
      <dgm:prSet/>
      <dgm:spPr/>
      <dgm:t>
        <a:bodyPr/>
        <a:lstStyle/>
        <a:p>
          <a:endParaRPr lang="es-ES"/>
        </a:p>
      </dgm:t>
    </dgm:pt>
    <dgm:pt modelId="{872AB8EA-4C07-49B0-A16A-A9A53A10C99C}">
      <dgm:prSet phldrT="[Texto]" custT="1"/>
      <dgm:spPr/>
      <dgm:t>
        <a:bodyPr/>
        <a:lstStyle/>
        <a:p>
          <a:pPr algn="l"/>
          <a:endParaRPr lang="es-ES" sz="1400" dirty="0"/>
        </a:p>
      </dgm:t>
    </dgm:pt>
    <dgm:pt modelId="{CDAA0840-8FCE-422C-8F15-4BE40E2E2128}" type="parTrans" cxnId="{B5C7B1E8-19E5-40D8-81C7-E6919CF7E5DB}">
      <dgm:prSet/>
      <dgm:spPr/>
      <dgm:t>
        <a:bodyPr/>
        <a:lstStyle/>
        <a:p>
          <a:endParaRPr lang="es-ES"/>
        </a:p>
      </dgm:t>
    </dgm:pt>
    <dgm:pt modelId="{1E34D95E-D44A-426F-9F19-54D5688DF3FC}" type="sibTrans" cxnId="{B5C7B1E8-19E5-40D8-81C7-E6919CF7E5DB}">
      <dgm:prSet/>
      <dgm:spPr/>
      <dgm:t>
        <a:bodyPr/>
        <a:lstStyle/>
        <a:p>
          <a:endParaRPr lang="es-ES"/>
        </a:p>
      </dgm:t>
    </dgm:pt>
    <dgm:pt modelId="{3A0CED1E-28C9-4016-A9A6-24C64DE96F5B}">
      <dgm:prSet phldrT="[Texto]" custT="1"/>
      <dgm:spPr/>
      <dgm:t>
        <a:bodyPr/>
        <a:lstStyle/>
        <a:p>
          <a:pPr algn="ctr"/>
          <a:r>
            <a:rPr lang="es-ES" sz="2000" dirty="0"/>
            <a:t>Grado</a:t>
          </a:r>
        </a:p>
      </dgm:t>
    </dgm:pt>
    <dgm:pt modelId="{6645DA0A-B31D-4ACF-BABC-E384E4431383}" type="sibTrans" cxnId="{9184DED9-047B-4F87-B6EE-1E4BE9E59F17}">
      <dgm:prSet/>
      <dgm:spPr/>
      <dgm:t>
        <a:bodyPr/>
        <a:lstStyle/>
        <a:p>
          <a:endParaRPr lang="es-ES"/>
        </a:p>
      </dgm:t>
    </dgm:pt>
    <dgm:pt modelId="{37238F40-EFF0-492C-8978-B2234D1E457F}" type="parTrans" cxnId="{9184DED9-047B-4F87-B6EE-1E4BE9E59F17}">
      <dgm:prSet/>
      <dgm:spPr/>
      <dgm:t>
        <a:bodyPr/>
        <a:lstStyle/>
        <a:p>
          <a:endParaRPr lang="es-ES"/>
        </a:p>
      </dgm:t>
    </dgm:pt>
    <dgm:pt modelId="{FDCF117E-4F05-4E61-8F92-AF34924611F4}">
      <dgm:prSet phldrT="[Texto]" custT="1"/>
      <dgm:spPr/>
      <dgm:t>
        <a:bodyPr/>
        <a:lstStyle/>
        <a:p>
          <a:r>
            <a:rPr lang="es-ES" sz="1400" dirty="0"/>
            <a:t>Sin presencia de edificios cercanos</a:t>
          </a:r>
        </a:p>
      </dgm:t>
    </dgm:pt>
    <dgm:pt modelId="{FADEA707-AC6A-45C1-8D57-C2EDB5E170AA}" type="sibTrans" cxnId="{8EE817B2-EDBD-40E0-AA9D-A5BF59464FD8}">
      <dgm:prSet/>
      <dgm:spPr/>
      <dgm:t>
        <a:bodyPr/>
        <a:lstStyle/>
        <a:p>
          <a:endParaRPr lang="es-ES"/>
        </a:p>
      </dgm:t>
    </dgm:pt>
    <dgm:pt modelId="{036B8337-D2CE-4200-9DF2-5002F85C02B0}" type="parTrans" cxnId="{8EE817B2-EDBD-40E0-AA9D-A5BF59464FD8}">
      <dgm:prSet/>
      <dgm:spPr/>
      <dgm:t>
        <a:bodyPr/>
        <a:lstStyle/>
        <a:p>
          <a:endParaRPr lang="es-ES"/>
        </a:p>
      </dgm:t>
    </dgm:pt>
    <dgm:pt modelId="{167ADD4A-EDF3-4031-9F77-7A6711FBC2D0}">
      <dgm:prSet phldrT="[Texto]" custT="1"/>
      <dgm:spPr/>
      <dgm:t>
        <a:bodyPr/>
        <a:lstStyle/>
        <a:p>
          <a:r>
            <a:rPr lang="es-ES" sz="1400" dirty="0"/>
            <a:t>Separación mayor a la mínima</a:t>
          </a:r>
        </a:p>
      </dgm:t>
    </dgm:pt>
    <dgm:pt modelId="{25F68603-5C07-450F-A263-3FA8FBF21486}" type="parTrans" cxnId="{5C22514E-3F47-4325-8D75-5B41369828C6}">
      <dgm:prSet/>
      <dgm:spPr/>
      <dgm:t>
        <a:bodyPr/>
        <a:lstStyle/>
        <a:p>
          <a:endParaRPr lang="es-ES"/>
        </a:p>
      </dgm:t>
    </dgm:pt>
    <dgm:pt modelId="{4D512AD1-1530-42E9-B4AD-73846B120099}" type="sibTrans" cxnId="{5C22514E-3F47-4325-8D75-5B41369828C6}">
      <dgm:prSet/>
      <dgm:spPr/>
      <dgm:t>
        <a:bodyPr/>
        <a:lstStyle/>
        <a:p>
          <a:endParaRPr lang="es-ES"/>
        </a:p>
      </dgm:t>
    </dgm:pt>
    <dgm:pt modelId="{19F7A339-A194-4E8F-9F91-E203F7F81FBF}">
      <dgm:prSet phldrT="[Texto]" custT="1"/>
      <dgm:spPr/>
      <dgm:t>
        <a:bodyPr/>
        <a:lstStyle/>
        <a:p>
          <a:r>
            <a:rPr lang="es-ES" sz="1400" dirty="0"/>
            <a:t>Separación igual o menor a la mínima</a:t>
          </a:r>
        </a:p>
      </dgm:t>
    </dgm:pt>
    <dgm:pt modelId="{219FCF7F-2AD5-4E9B-8135-95DE358E5D6F}" type="parTrans" cxnId="{AE9E72B4-1133-4BD2-9DF5-E8DA7CE7022E}">
      <dgm:prSet/>
      <dgm:spPr/>
      <dgm:t>
        <a:bodyPr/>
        <a:lstStyle/>
        <a:p>
          <a:endParaRPr lang="es-ES"/>
        </a:p>
      </dgm:t>
    </dgm:pt>
    <dgm:pt modelId="{72A5A5A1-F8E8-48FD-836A-13A313598971}" type="sibTrans" cxnId="{AE9E72B4-1133-4BD2-9DF5-E8DA7CE7022E}">
      <dgm:prSet/>
      <dgm:spPr/>
      <dgm:t>
        <a:bodyPr/>
        <a:lstStyle/>
        <a:p>
          <a:endParaRPr lang="es-ES"/>
        </a:p>
      </dgm:t>
    </dgm:pt>
    <dgm:pt modelId="{8C8578A9-70DC-44D7-A5A0-0F2FD24B75A2}">
      <dgm:prSet phldrT="[Texto]" custT="1"/>
      <dgm:spPr/>
      <dgm:t>
        <a:bodyPr/>
        <a:lstStyle/>
        <a:p>
          <a:r>
            <a:rPr lang="es-ES" sz="1400" dirty="0"/>
            <a:t>Ausencia de juntas entre edificaciones</a:t>
          </a:r>
        </a:p>
      </dgm:t>
    </dgm:pt>
    <dgm:pt modelId="{83818F3A-B73B-4467-B85B-12C39F31D5B4}" type="parTrans" cxnId="{3E3EF19E-85FB-4276-8DBF-F94C32B93DED}">
      <dgm:prSet/>
      <dgm:spPr/>
      <dgm:t>
        <a:bodyPr/>
        <a:lstStyle/>
        <a:p>
          <a:endParaRPr lang="es-ES"/>
        </a:p>
      </dgm:t>
    </dgm:pt>
    <dgm:pt modelId="{0473BA66-F233-4B28-849F-71419ACC0250}" type="sibTrans" cxnId="{3E3EF19E-85FB-4276-8DBF-F94C32B93DED}">
      <dgm:prSet/>
      <dgm:spPr/>
      <dgm:t>
        <a:bodyPr/>
        <a:lstStyle/>
        <a:p>
          <a:endParaRPr lang="es-ES"/>
        </a:p>
      </dgm:t>
    </dgm:pt>
    <dgm:pt modelId="{280F299E-6152-46C8-8D45-C8E8F325F1BC}">
      <dgm:prSet phldrT="[Texto]" custT="1"/>
      <dgm:spPr/>
      <dgm:t>
        <a:bodyPr/>
        <a:lstStyle/>
        <a:p>
          <a:endParaRPr lang="es-ES" sz="1400" dirty="0"/>
        </a:p>
      </dgm:t>
    </dgm:pt>
    <dgm:pt modelId="{7CC4654D-D76E-4289-89C9-6FD337CD2361}" type="parTrans" cxnId="{95750F6C-0D2D-49E6-A884-E73595BBFCB2}">
      <dgm:prSet/>
      <dgm:spPr/>
      <dgm:t>
        <a:bodyPr/>
        <a:lstStyle/>
        <a:p>
          <a:endParaRPr lang="es-ES"/>
        </a:p>
      </dgm:t>
    </dgm:pt>
    <dgm:pt modelId="{61E1B851-B5CD-4A84-A16B-C5AFFBB349C5}" type="sibTrans" cxnId="{95750F6C-0D2D-49E6-A884-E73595BBFCB2}">
      <dgm:prSet/>
      <dgm:spPr/>
      <dgm:t>
        <a:bodyPr/>
        <a:lstStyle/>
        <a:p>
          <a:endParaRPr lang="es-ES"/>
        </a:p>
      </dgm:t>
    </dgm:pt>
    <dgm:pt modelId="{AB1C1F3C-8BB9-441F-AD5F-9DDD3AEA2495}">
      <dgm:prSet phldrT="[Texto]" custT="1"/>
      <dgm:spPr/>
      <dgm:t>
        <a:bodyPr/>
        <a:lstStyle/>
        <a:p>
          <a:endParaRPr lang="es-ES" sz="1400" dirty="0"/>
        </a:p>
      </dgm:t>
    </dgm:pt>
    <dgm:pt modelId="{9B474342-DB6F-46CA-850C-506A5BCE03CD}" type="parTrans" cxnId="{AFE555CE-E76D-44C9-9616-02B1EF394547}">
      <dgm:prSet/>
      <dgm:spPr/>
      <dgm:t>
        <a:bodyPr/>
        <a:lstStyle/>
        <a:p>
          <a:endParaRPr lang="es-ES"/>
        </a:p>
      </dgm:t>
    </dgm:pt>
    <dgm:pt modelId="{339495E0-FBC5-452B-AA56-A866532BE9C5}" type="sibTrans" cxnId="{AFE555CE-E76D-44C9-9616-02B1EF394547}">
      <dgm:prSet/>
      <dgm:spPr/>
      <dgm:t>
        <a:bodyPr/>
        <a:lstStyle/>
        <a:p>
          <a:endParaRPr lang="es-ES"/>
        </a:p>
      </dgm:t>
    </dgm:pt>
    <dgm:pt modelId="{228BDCFE-07DC-4601-94ED-57301EF141E5}">
      <dgm:prSet phldrT="[Texto]" custT="1"/>
      <dgm:spPr/>
      <dgm:t>
        <a:bodyPr/>
        <a:lstStyle/>
        <a:p>
          <a:endParaRPr lang="es-ES" sz="1400" dirty="0"/>
        </a:p>
      </dgm:t>
    </dgm:pt>
    <dgm:pt modelId="{19962543-CFD3-42E5-A529-104C24769693}" type="parTrans" cxnId="{417DFD42-EC5D-4B1E-A884-8E97D132F5E0}">
      <dgm:prSet/>
      <dgm:spPr/>
      <dgm:t>
        <a:bodyPr/>
        <a:lstStyle/>
        <a:p>
          <a:endParaRPr lang="es-ES"/>
        </a:p>
      </dgm:t>
    </dgm:pt>
    <dgm:pt modelId="{56AAB4BC-AE51-47CE-B034-FFC36124F18C}" type="sibTrans" cxnId="{417DFD42-EC5D-4B1E-A884-8E97D132F5E0}">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2">
        <dgm:presLayoutVars>
          <dgm:chMax val="0"/>
          <dgm:chPref val="0"/>
          <dgm:bulletEnabled val="1"/>
        </dgm:presLayoutVars>
      </dgm:prSet>
      <dgm:spPr/>
    </dgm:pt>
    <dgm:pt modelId="{B7CCC0E3-E8F1-49CC-9F2C-BB9D6E5501BB}" type="pres">
      <dgm:prSet presAssocID="{F0ABF4B0-1C58-40D6-AC12-AD62273D578C}" presName="parSh" presStyleLbl="node1" presStyleIdx="0" presStyleCnt="2" custScaleX="174571" custScaleY="59910" custLinFactNeighborX="-4267" custLinFactNeighborY="-14763"/>
      <dgm:spPr/>
    </dgm:pt>
    <dgm:pt modelId="{FB95B89D-A70B-40AE-961E-AEB079B471B6}" type="pres">
      <dgm:prSet presAssocID="{F0ABF4B0-1C58-40D6-AC12-AD62273D578C}" presName="desTx" presStyleLbl="fgAcc1" presStyleIdx="0" presStyleCnt="2" custAng="0" custScaleX="183349" custScaleY="80209" custLinFactNeighborX="-28776" custLinFactNeighborY="-3659">
        <dgm:presLayoutVars>
          <dgm:bulletEnabled val="1"/>
        </dgm:presLayoutVars>
      </dgm:prSet>
      <dgm:spPr/>
    </dgm:pt>
    <dgm:pt modelId="{2779605C-E802-44F9-9A4C-4BD034B85FC3}" type="pres">
      <dgm:prSet presAssocID="{2A0E1490-D78E-4290-A7F0-C7F1D4549FA9}" presName="sibTrans" presStyleLbl="sibTrans2D1" presStyleIdx="0" presStyleCnt="1" custLinFactNeighborX="-15952" custLinFactNeighborY="17317"/>
      <dgm:spPr/>
    </dgm:pt>
    <dgm:pt modelId="{3D70708E-E54C-46E9-8F07-00BF0BE6FA27}" type="pres">
      <dgm:prSet presAssocID="{2A0E1490-D78E-4290-A7F0-C7F1D4549FA9}" presName="connTx" presStyleLbl="sibTrans2D1" presStyleIdx="0" presStyleCnt="1"/>
      <dgm:spPr/>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0" presStyleCnt="2">
        <dgm:presLayoutVars>
          <dgm:chMax val="0"/>
          <dgm:chPref val="0"/>
          <dgm:bulletEnabled val="1"/>
        </dgm:presLayoutVars>
      </dgm:prSet>
      <dgm:spPr/>
    </dgm:pt>
    <dgm:pt modelId="{72973CBD-6175-4F59-A16A-B6BE819BB8FD}" type="pres">
      <dgm:prSet presAssocID="{3A0CED1E-28C9-4016-A9A6-24C64DE96F5B}" presName="parSh" presStyleLbl="node1" presStyleIdx="1" presStyleCnt="2" custScaleX="154031" custScaleY="59910" custLinFactNeighborX="-21425" custLinFactNeighborY="-18205"/>
      <dgm:spPr/>
    </dgm:pt>
    <dgm:pt modelId="{49EBA602-D35E-4378-8135-275AE3C81EAB}" type="pres">
      <dgm:prSet presAssocID="{3A0CED1E-28C9-4016-A9A6-24C64DE96F5B}" presName="desTx" presStyleLbl="fgAcc1" presStyleIdx="1" presStyleCnt="2" custScaleX="134772" custScaleY="79078" custLinFactNeighborX="-48513" custLinFactNeighborY="-4236">
        <dgm:presLayoutVars>
          <dgm:bulletEnabled val="1"/>
        </dgm:presLayoutVars>
      </dgm:prSet>
      <dgm:spPr/>
    </dgm:pt>
  </dgm:ptLst>
  <dgm:cxnLst>
    <dgm:cxn modelId="{D3381B19-D76D-4E10-8D05-BC932DC79232}" type="presOf" srcId="{F558F6DA-A786-4F89-ABA4-9A02400FF324}" destId="{49EBA602-D35E-4378-8135-275AE3C81EAB}" srcOrd="0" destOrd="3" presId="urn:microsoft.com/office/officeart/2005/8/layout/process3"/>
    <dgm:cxn modelId="{BFDAEA20-A120-45D8-B50D-F314CF5CE6A1}" srcId="{3A0CED1E-28C9-4016-A9A6-24C64DE96F5B}" destId="{F0B6B1FA-D097-4318-BE4F-FAE9581B8CE1}" srcOrd="6" destOrd="0" parTransId="{ED8BDBB5-BFC6-43A8-87C4-CA94DA905282}" sibTransId="{F129C0C3-2F0E-4DC0-884E-8F5AC99B0C9A}"/>
    <dgm:cxn modelId="{57F6A42D-96F0-473D-91E5-622540D3F965}" type="presOf" srcId="{3A0CED1E-28C9-4016-A9A6-24C64DE96F5B}" destId="{72973CBD-6175-4F59-A16A-B6BE819BB8FD}" srcOrd="1" destOrd="0" presId="urn:microsoft.com/office/officeart/2005/8/layout/process3"/>
    <dgm:cxn modelId="{E3DE9A34-5037-496C-9BF8-E0DC9DFF409C}" type="presOf" srcId="{AB82312E-5FAE-46DB-B4E6-6265047F5373}" destId="{49EBA602-D35E-4378-8135-275AE3C81EAB}" srcOrd="0" destOrd="1" presId="urn:microsoft.com/office/officeart/2005/8/layout/process3"/>
    <dgm:cxn modelId="{065B4D39-A933-439A-8D4B-0D758D71977C}" type="presOf" srcId="{167ADD4A-EDF3-4031-9F77-7A6711FBC2D0}" destId="{FB95B89D-A70B-40AE-961E-AEB079B471B6}" srcOrd="0" destOrd="2" presId="urn:microsoft.com/office/officeart/2005/8/layout/process3"/>
    <dgm:cxn modelId="{417DFD42-EC5D-4B1E-A884-8E97D132F5E0}" srcId="{F0ABF4B0-1C58-40D6-AC12-AD62273D578C}" destId="{228BDCFE-07DC-4601-94ED-57301EF141E5}" srcOrd="5" destOrd="0" parTransId="{19962543-CFD3-42E5-A529-104C24769693}" sibTransId="{56AAB4BC-AE51-47CE-B034-FFC36124F18C}"/>
    <dgm:cxn modelId="{95750F6C-0D2D-49E6-A884-E73595BBFCB2}" srcId="{F0ABF4B0-1C58-40D6-AC12-AD62273D578C}" destId="{280F299E-6152-46C8-8D45-C8E8F325F1BC}" srcOrd="1" destOrd="0" parTransId="{7CC4654D-D76E-4289-89C9-6FD337CD2361}" sibTransId="{61E1B851-B5CD-4A84-A16B-C5AFFBB349C5}"/>
    <dgm:cxn modelId="{4B34F06C-3FE2-4244-BF52-4439278CF63A}" type="presOf" srcId="{2A0E1490-D78E-4290-A7F0-C7F1D4549FA9}" destId="{2779605C-E802-44F9-9A4C-4BD034B85FC3}" srcOrd="0" destOrd="0" presId="urn:microsoft.com/office/officeart/2005/8/layout/process3"/>
    <dgm:cxn modelId="{5C22514E-3F47-4325-8D75-5B41369828C6}" srcId="{F0ABF4B0-1C58-40D6-AC12-AD62273D578C}" destId="{167ADD4A-EDF3-4031-9F77-7A6711FBC2D0}" srcOrd="2" destOrd="0" parTransId="{25F68603-5C07-450F-A263-3FA8FBF21486}" sibTransId="{4D512AD1-1530-42E9-B4AD-73846B120099}"/>
    <dgm:cxn modelId="{FF60B159-4F7E-4324-9CAD-96614C1790AC}" type="presOf" srcId="{3A0CED1E-28C9-4016-A9A6-24C64DE96F5B}" destId="{F7B55D18-F40E-46F1-BA9E-4BB63B0738FC}" srcOrd="0" destOrd="0" presId="urn:microsoft.com/office/officeart/2005/8/layout/process3"/>
    <dgm:cxn modelId="{86E62E82-5AAC-4778-81AB-6A2764F1B660}" type="presOf" srcId="{88AD6EC3-4271-4D70-ACA3-56695095E1EB}" destId="{49EBA602-D35E-4378-8135-275AE3C81EAB}" srcOrd="0" destOrd="2" presId="urn:microsoft.com/office/officeart/2005/8/layout/process3"/>
    <dgm:cxn modelId="{EA658C85-BE00-4FC0-9531-ABF254687192}" srcId="{3A0CED1E-28C9-4016-A9A6-24C64DE96F5B}" destId="{88AD6EC3-4271-4D70-ACA3-56695095E1EB}" srcOrd="2" destOrd="0" parTransId="{F3693503-C560-42D8-B6CA-9A8D6DD28030}" sibTransId="{6EDDF826-1D10-43F7-AB63-FA6ECB7B69AA}"/>
    <dgm:cxn modelId="{46C4A685-6652-495A-ADE9-71EFB5B16FEB}" type="presOf" srcId="{8C8578A9-70DC-44D7-A5A0-0F2FD24B75A2}" destId="{FB95B89D-A70B-40AE-961E-AEB079B471B6}" srcOrd="0" destOrd="6" presId="urn:microsoft.com/office/officeart/2005/8/layout/process3"/>
    <dgm:cxn modelId="{8FE42388-1A4B-4848-B002-A984CE6CF853}" type="presOf" srcId="{AB1C1F3C-8BB9-441F-AD5F-9DDD3AEA2495}" destId="{FB95B89D-A70B-40AE-961E-AEB079B471B6}" srcOrd="0" destOrd="3" presId="urn:microsoft.com/office/officeart/2005/8/layout/process3"/>
    <dgm:cxn modelId="{3201008A-B109-4EBC-BE50-D870F7C47E92}" srcId="{3A0CED1E-28C9-4016-A9A6-24C64DE96F5B}" destId="{54D08DCF-ECCE-4AFB-992C-F79133E0697E}" srcOrd="4" destOrd="0" parTransId="{AAE6DB7B-BBB9-4F49-83FC-95634D01F6BB}" sibTransId="{B3412303-25D8-478E-9CC1-CB3893FBF69D}"/>
    <dgm:cxn modelId="{BC93BA93-96B6-4C81-B6F2-6B432FD77F89}" type="presOf" srcId="{023C8609-4FEA-4300-996B-114856BEE1D7}" destId="{49EBA602-D35E-4378-8135-275AE3C81EAB}" srcOrd="0"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15F7979B-C375-4E32-AF37-A3930526FF1F}" type="presOf" srcId="{228BDCFE-07DC-4601-94ED-57301EF141E5}" destId="{FB95B89D-A70B-40AE-961E-AEB079B471B6}" srcOrd="0" destOrd="5" presId="urn:microsoft.com/office/officeart/2005/8/layout/process3"/>
    <dgm:cxn modelId="{3E3EF19E-85FB-4276-8DBF-F94C32B93DED}" srcId="{F0ABF4B0-1C58-40D6-AC12-AD62273D578C}" destId="{8C8578A9-70DC-44D7-A5A0-0F2FD24B75A2}" srcOrd="6" destOrd="0" parTransId="{83818F3A-B73B-4467-B85B-12C39F31D5B4}" sibTransId="{0473BA66-F233-4B28-849F-71419ACC0250}"/>
    <dgm:cxn modelId="{FC743EA0-4398-4ED7-8075-E4E303437C4F}" srcId="{3A0CED1E-28C9-4016-A9A6-24C64DE96F5B}" destId="{F558F6DA-A786-4F89-ABA4-9A02400FF324}" srcOrd="3" destOrd="0" parTransId="{CB55B794-1D1E-49B7-BD77-E7FFFB6F533F}" sibTransId="{016F28A0-E69D-4606-A90F-39818E03381E}"/>
    <dgm:cxn modelId="{2BDAE5A7-A2E3-462C-AE68-C608378D82AA}" type="presOf" srcId="{54D08DCF-ECCE-4AFB-992C-F79133E0697E}" destId="{49EBA602-D35E-4378-8135-275AE3C81EAB}" srcOrd="0" destOrd="4" presId="urn:microsoft.com/office/officeart/2005/8/layout/process3"/>
    <dgm:cxn modelId="{77332AAE-F989-4FAE-A83C-F8544153CC1E}" type="presOf" srcId="{F0ABF4B0-1C58-40D6-AC12-AD62273D578C}" destId="{B7CCC0E3-E8F1-49CC-9F2C-BB9D6E5501BB}" srcOrd="1" destOrd="0"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AE9E72B4-1133-4BD2-9DF5-E8DA7CE7022E}" srcId="{F0ABF4B0-1C58-40D6-AC12-AD62273D578C}" destId="{19F7A339-A194-4E8F-9F91-E203F7F81FBF}" srcOrd="4" destOrd="0" parTransId="{219FCF7F-2AD5-4E9B-8135-95DE358E5D6F}" sibTransId="{72A5A5A1-F8E8-48FD-836A-13A313598971}"/>
    <dgm:cxn modelId="{3984A5B6-F177-48CE-B2B2-83AF91CF7C5E}" type="presOf" srcId="{F0ABF4B0-1C58-40D6-AC12-AD62273D578C}" destId="{874AD187-FE50-4E4C-A611-0BB110F87B2F}" srcOrd="0" destOrd="0" presId="urn:microsoft.com/office/officeart/2005/8/layout/process3"/>
    <dgm:cxn modelId="{B715FCB6-1E7C-4CF4-81EB-4E3BB22CF63C}" type="presOf" srcId="{E7708F58-4253-43E6-BF75-A33F9BDEA443}" destId="{B4D87766-D876-4EE7-9FE3-F121A8D019C5}" srcOrd="0" destOrd="0" presId="urn:microsoft.com/office/officeart/2005/8/layout/process3"/>
    <dgm:cxn modelId="{02E387B8-47ED-4296-95D2-D21B532B0BF1}" srcId="{E7708F58-4253-43E6-BF75-A33F9BDEA443}" destId="{F0ABF4B0-1C58-40D6-AC12-AD62273D578C}" srcOrd="0" destOrd="0" parTransId="{803975E1-0302-47A5-AB5B-D1E31F50D835}" sibTransId="{2A0E1490-D78E-4290-A7F0-C7F1D4549FA9}"/>
    <dgm:cxn modelId="{AF5485BD-EC00-40FB-B218-2185F2613F21}" srcId="{3A0CED1E-28C9-4016-A9A6-24C64DE96F5B}" destId="{023C8609-4FEA-4300-996B-114856BEE1D7}" srcOrd="0" destOrd="0" parTransId="{105DFC17-4521-4605-9F46-DDF5A06ED390}" sibTransId="{D542AC4D-82F0-40B3-8167-A938C10F794C}"/>
    <dgm:cxn modelId="{B0ABCABF-A6CB-4296-ABB6-BADDD4BD5FC8}" type="presOf" srcId="{280F299E-6152-46C8-8D45-C8E8F325F1BC}" destId="{FB95B89D-A70B-40AE-961E-AEB079B471B6}" srcOrd="0" destOrd="1" presId="urn:microsoft.com/office/officeart/2005/8/layout/process3"/>
    <dgm:cxn modelId="{C1EEEFC5-E75A-4FAF-B8BE-DB5EE17296FD}" srcId="{3A0CED1E-28C9-4016-A9A6-24C64DE96F5B}" destId="{AB82312E-5FAE-46DB-B4E6-6265047F5373}" srcOrd="1" destOrd="0" parTransId="{0DCF6A63-4473-432A-9019-685CAC1BBAA4}" sibTransId="{633E3F81-1851-4ECA-818C-670CE43606B3}"/>
    <dgm:cxn modelId="{1B8ECCCD-F803-4165-8DF4-DBB387252643}" type="presOf" srcId="{19F7A339-A194-4E8F-9F91-E203F7F81FBF}" destId="{FB95B89D-A70B-40AE-961E-AEB079B471B6}" srcOrd="0" destOrd="4" presId="urn:microsoft.com/office/officeart/2005/8/layout/process3"/>
    <dgm:cxn modelId="{AFE555CE-E76D-44C9-9616-02B1EF394547}" srcId="{F0ABF4B0-1C58-40D6-AC12-AD62273D578C}" destId="{AB1C1F3C-8BB9-441F-AD5F-9DDD3AEA2495}" srcOrd="3" destOrd="0" parTransId="{9B474342-DB6F-46CA-850C-506A5BCE03CD}" sibTransId="{339495E0-FBC5-452B-AA56-A866532BE9C5}"/>
    <dgm:cxn modelId="{50BA94D6-6689-42C1-A238-B112D258E32E}" type="presOf" srcId="{872AB8EA-4C07-49B0-A16A-A9A53A10C99C}" destId="{49EBA602-D35E-4378-8135-275AE3C81EAB}" srcOrd="0" destOrd="5" presId="urn:microsoft.com/office/officeart/2005/8/layout/process3"/>
    <dgm:cxn modelId="{9184DED9-047B-4F87-B6EE-1E4BE9E59F17}" srcId="{E7708F58-4253-43E6-BF75-A33F9BDEA443}" destId="{3A0CED1E-28C9-4016-A9A6-24C64DE96F5B}" srcOrd="1" destOrd="0" parTransId="{37238F40-EFF0-492C-8978-B2234D1E457F}" sibTransId="{6645DA0A-B31D-4ACF-BABC-E384E4431383}"/>
    <dgm:cxn modelId="{92E5CFDE-0A54-4416-9BE9-09EC55F9706A}" type="presOf" srcId="{F0B6B1FA-D097-4318-BE4F-FAE9581B8CE1}" destId="{49EBA602-D35E-4378-8135-275AE3C81EAB}" srcOrd="0" destOrd="6" presId="urn:microsoft.com/office/officeart/2005/8/layout/process3"/>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748D45A3-B6B1-4127-A205-DD943D3777C6}" type="presParOf" srcId="{B4D87766-D876-4EE7-9FE3-F121A8D019C5}" destId="{EBF35965-BC81-40E7-8BF1-7812CBD1B35C}" srcOrd="2"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pPr algn="ctr"/>
          <a:r>
            <a:rPr lang="es-ES" sz="2000" dirty="0"/>
            <a:t>Condición</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dgm:pt modelId="{023C8609-4FEA-4300-996B-114856BEE1D7}">
      <dgm:prSet phldrT="[Texto]" custT="1"/>
      <dgm:spPr>
        <a:blipFill>
          <a:blip xmlns:r="http://schemas.openxmlformats.org/officeDocument/2006/relationships" r:embed="rId1"/>
          <a:stretch>
            <a:fillRect/>
          </a:stretch>
        </a:blipFill>
      </dgm:spPr>
      <dgm:t>
        <a:bodyPr/>
        <a:lstStyle/>
        <a:p>
          <a:r>
            <a:rPr lang="es-EC">
              <a:noFill/>
            </a:rPr>
            <a:t> </a:t>
          </a:r>
        </a:p>
      </dgm:t>
    </dgm:p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dgm:pt modelId="{88AD6EC3-4271-4D70-ACA3-56695095E1EB}">
      <dgm:prSet phldrT="[Texto]" custT="1"/>
      <dgm:spPr/>
      <dgm:t>
        <a:bodyPr/>
        <a:lstStyle/>
        <a:p>
          <a:r>
            <a:rPr lang="es-EC">
              <a:noFill/>
            </a:rPr>
            <a:t> </a:t>
          </a:r>
        </a:p>
      </dgm:t>
    </dgm:pt>
    <dgm:pt modelId="{F3693503-C560-42D8-B6CA-9A8D6DD28030}" type="parTrans" cxnId="{EA658C85-BE00-4FC0-9531-ABF254687192}">
      <dgm:prSet/>
      <dgm:spPr/>
      <dgm:t>
        <a:bodyPr/>
        <a:lstStyle/>
        <a:p>
          <a:endParaRPr lang="es-ES"/>
        </a:p>
      </dgm:t>
    </dgm:pt>
    <dgm:pt modelId="{6EDDF826-1D10-43F7-AB63-FA6ECB7B69AA}" type="sibTrans" cxnId="{EA658C85-BE00-4FC0-9531-ABF254687192}">
      <dgm:prSet/>
      <dgm:spPr/>
      <dgm:t>
        <a:bodyPr/>
        <a:lstStyle/>
        <a:p>
          <a:endParaRPr lang="es-ES"/>
        </a:p>
      </dgm:t>
    </dgm:pt>
    <dgm:pt modelId="{AB82312E-5FAE-46DB-B4E6-6265047F5373}">
      <dgm:prSet phldrT="[Texto]" custT="1"/>
      <dgm:spPr/>
      <dgm:t>
        <a:bodyPr/>
        <a:lstStyle/>
        <a:p>
          <a:r>
            <a:rPr lang="es-EC">
              <a:noFill/>
            </a:rPr>
            <a:t> </a:t>
          </a:r>
        </a:p>
      </dgm:t>
    </dgm:pt>
    <dgm:pt modelId="{0DCF6A63-4473-432A-9019-685CAC1BBAA4}" type="parTrans" cxnId="{C1EEEFC5-E75A-4FAF-B8BE-DB5EE17296FD}">
      <dgm:prSet/>
      <dgm:spPr/>
      <dgm:t>
        <a:bodyPr/>
        <a:lstStyle/>
        <a:p>
          <a:endParaRPr lang="es-ES"/>
        </a:p>
      </dgm:t>
    </dgm:pt>
    <dgm:pt modelId="{633E3F81-1851-4ECA-818C-670CE43606B3}" type="sibTrans" cxnId="{C1EEEFC5-E75A-4FAF-B8BE-DB5EE17296FD}">
      <dgm:prSet/>
      <dgm:spPr/>
      <dgm:t>
        <a:bodyPr/>
        <a:lstStyle/>
        <a:p>
          <a:endParaRPr lang="es-ES"/>
        </a:p>
      </dgm:t>
    </dgm:pt>
    <dgm:pt modelId="{54D08DCF-ECCE-4AFB-992C-F79133E0697E}">
      <dgm:prSet phldrT="[Texto]" custT="1"/>
      <dgm:spPr/>
      <dgm:t>
        <a:bodyPr/>
        <a:lstStyle/>
        <a:p>
          <a:r>
            <a:rPr lang="es-EC">
              <a:noFill/>
            </a:rPr>
            <a:t> </a:t>
          </a:r>
        </a:p>
      </dgm:t>
    </dgm:pt>
    <dgm:pt modelId="{AAE6DB7B-BBB9-4F49-83FC-95634D01F6BB}" type="parTrans" cxnId="{3201008A-B109-4EBC-BE50-D870F7C47E92}">
      <dgm:prSet/>
      <dgm:spPr/>
      <dgm:t>
        <a:bodyPr/>
        <a:lstStyle/>
        <a:p>
          <a:endParaRPr lang="es-ES"/>
        </a:p>
      </dgm:t>
    </dgm:pt>
    <dgm:pt modelId="{B3412303-25D8-478E-9CC1-CB3893FBF69D}" type="sibTrans" cxnId="{3201008A-B109-4EBC-BE50-D870F7C47E92}">
      <dgm:prSet/>
      <dgm:spPr/>
      <dgm:t>
        <a:bodyPr/>
        <a:lstStyle/>
        <a:p>
          <a:endParaRPr lang="es-ES"/>
        </a:p>
      </dgm:t>
    </dgm:pt>
    <dgm:pt modelId="{F558F6DA-A786-4F89-ABA4-9A02400FF324}">
      <dgm:prSet phldrT="[Texto]" custT="1"/>
      <dgm:spPr/>
      <dgm:t>
        <a:bodyPr/>
        <a:lstStyle/>
        <a:p>
          <a:r>
            <a:rPr lang="es-EC">
              <a:noFill/>
            </a:rPr>
            <a:t> </a:t>
          </a:r>
        </a:p>
      </dgm:t>
    </dgm:pt>
    <dgm:pt modelId="{CB55B794-1D1E-49B7-BD77-E7FFFB6F533F}" type="parTrans" cxnId="{FC743EA0-4398-4ED7-8075-E4E303437C4F}">
      <dgm:prSet/>
      <dgm:spPr/>
      <dgm:t>
        <a:bodyPr/>
        <a:lstStyle/>
        <a:p>
          <a:endParaRPr lang="es-ES"/>
        </a:p>
      </dgm:t>
    </dgm:pt>
    <dgm:pt modelId="{016F28A0-E69D-4606-A90F-39818E03381E}" type="sibTrans" cxnId="{FC743EA0-4398-4ED7-8075-E4E303437C4F}">
      <dgm:prSet/>
      <dgm:spPr/>
      <dgm:t>
        <a:bodyPr/>
        <a:lstStyle/>
        <a:p>
          <a:endParaRPr lang="es-ES"/>
        </a:p>
      </dgm:t>
    </dgm:pt>
    <dgm:pt modelId="{F0B6B1FA-D097-4318-BE4F-FAE9581B8CE1}">
      <dgm:prSet phldrT="[Texto]" custT="1"/>
      <dgm:spPr/>
      <dgm:t>
        <a:bodyPr/>
        <a:lstStyle/>
        <a:p>
          <a:r>
            <a:rPr lang="es-EC">
              <a:noFill/>
            </a:rPr>
            <a:t> </a:t>
          </a:r>
        </a:p>
      </dgm:t>
    </dgm:pt>
    <dgm:pt modelId="{ED8BDBB5-BFC6-43A8-87C4-CA94DA905282}" type="parTrans" cxnId="{BFDAEA20-A120-45D8-B50D-F314CF5CE6A1}">
      <dgm:prSet/>
      <dgm:spPr/>
      <dgm:t>
        <a:bodyPr/>
        <a:lstStyle/>
        <a:p>
          <a:endParaRPr lang="es-ES"/>
        </a:p>
      </dgm:t>
    </dgm:pt>
    <dgm:pt modelId="{F129C0C3-2F0E-4DC0-884E-8F5AC99B0C9A}" type="sibTrans" cxnId="{BFDAEA20-A120-45D8-B50D-F314CF5CE6A1}">
      <dgm:prSet/>
      <dgm:spPr/>
      <dgm:t>
        <a:bodyPr/>
        <a:lstStyle/>
        <a:p>
          <a:endParaRPr lang="es-ES"/>
        </a:p>
      </dgm:t>
    </dgm:pt>
    <dgm:pt modelId="{872AB8EA-4C07-49B0-A16A-A9A53A10C99C}">
      <dgm:prSet phldrT="[Texto]" custT="1"/>
      <dgm:spPr/>
      <dgm:t>
        <a:bodyPr/>
        <a:lstStyle/>
        <a:p>
          <a:r>
            <a:rPr lang="es-EC">
              <a:noFill/>
            </a:rPr>
            <a:t> </a:t>
          </a:r>
        </a:p>
      </dgm:t>
    </dgm:pt>
    <dgm:pt modelId="{CDAA0840-8FCE-422C-8F15-4BE40E2E2128}" type="parTrans" cxnId="{B5C7B1E8-19E5-40D8-81C7-E6919CF7E5DB}">
      <dgm:prSet/>
      <dgm:spPr/>
      <dgm:t>
        <a:bodyPr/>
        <a:lstStyle/>
        <a:p>
          <a:endParaRPr lang="es-ES"/>
        </a:p>
      </dgm:t>
    </dgm:pt>
    <dgm:pt modelId="{1E34D95E-D44A-426F-9F19-54D5688DF3FC}" type="sibTrans" cxnId="{B5C7B1E8-19E5-40D8-81C7-E6919CF7E5DB}">
      <dgm:prSet/>
      <dgm:spPr/>
      <dgm:t>
        <a:bodyPr/>
        <a:lstStyle/>
        <a:p>
          <a:endParaRPr lang="es-ES"/>
        </a:p>
      </dgm:t>
    </dgm:pt>
    <dgm:pt modelId="{3A0CED1E-28C9-4016-A9A6-24C64DE96F5B}">
      <dgm:prSet phldrT="[Texto]" custT="1"/>
      <dgm:spPr/>
      <dgm:t>
        <a:bodyPr/>
        <a:lstStyle/>
        <a:p>
          <a:pPr algn="ctr"/>
          <a:r>
            <a:rPr lang="es-ES" sz="2000" dirty="0"/>
            <a:t>Grado</a:t>
          </a:r>
        </a:p>
      </dgm:t>
    </dgm:pt>
    <dgm:pt modelId="{6645DA0A-B31D-4ACF-BABC-E384E4431383}" type="sibTrans" cxnId="{9184DED9-047B-4F87-B6EE-1E4BE9E59F17}">
      <dgm:prSet/>
      <dgm:spPr/>
      <dgm:t>
        <a:bodyPr/>
        <a:lstStyle/>
        <a:p>
          <a:endParaRPr lang="es-ES"/>
        </a:p>
      </dgm:t>
    </dgm:pt>
    <dgm:pt modelId="{37238F40-EFF0-492C-8978-B2234D1E457F}" type="parTrans" cxnId="{9184DED9-047B-4F87-B6EE-1E4BE9E59F17}">
      <dgm:prSet/>
      <dgm:spPr/>
      <dgm:t>
        <a:bodyPr/>
        <a:lstStyle/>
        <a:p>
          <a:endParaRPr lang="es-ES"/>
        </a:p>
      </dgm:t>
    </dgm:pt>
    <dgm:pt modelId="{FDCF117E-4F05-4E61-8F92-AF34924611F4}">
      <dgm:prSet phldrT="[Texto]" custT="1"/>
      <dgm:spPr/>
      <dgm:t>
        <a:bodyPr/>
        <a:lstStyle/>
        <a:p>
          <a:r>
            <a:rPr lang="es-ES" sz="1400" dirty="0"/>
            <a:t>Sin presencia de edificios cercanos</a:t>
          </a:r>
        </a:p>
      </dgm:t>
    </dgm:pt>
    <dgm:pt modelId="{FADEA707-AC6A-45C1-8D57-C2EDB5E170AA}" type="sibTrans" cxnId="{8EE817B2-EDBD-40E0-AA9D-A5BF59464FD8}">
      <dgm:prSet/>
      <dgm:spPr/>
      <dgm:t>
        <a:bodyPr/>
        <a:lstStyle/>
        <a:p>
          <a:endParaRPr lang="es-ES"/>
        </a:p>
      </dgm:t>
    </dgm:pt>
    <dgm:pt modelId="{036B8337-D2CE-4200-9DF2-5002F85C02B0}" type="parTrans" cxnId="{8EE817B2-EDBD-40E0-AA9D-A5BF59464FD8}">
      <dgm:prSet/>
      <dgm:spPr/>
      <dgm:t>
        <a:bodyPr/>
        <a:lstStyle/>
        <a:p>
          <a:endParaRPr lang="es-ES"/>
        </a:p>
      </dgm:t>
    </dgm:pt>
    <dgm:pt modelId="{167ADD4A-EDF3-4031-9F77-7A6711FBC2D0}">
      <dgm:prSet phldrT="[Texto]" custT="1"/>
      <dgm:spPr/>
      <dgm:t>
        <a:bodyPr/>
        <a:lstStyle/>
        <a:p>
          <a:r>
            <a:rPr lang="es-ES" sz="1400" dirty="0"/>
            <a:t>Separación mayor a la mínima</a:t>
          </a:r>
        </a:p>
      </dgm:t>
    </dgm:pt>
    <dgm:pt modelId="{25F68603-5C07-450F-A263-3FA8FBF21486}" type="parTrans" cxnId="{5C22514E-3F47-4325-8D75-5B41369828C6}">
      <dgm:prSet/>
      <dgm:spPr/>
      <dgm:t>
        <a:bodyPr/>
        <a:lstStyle/>
        <a:p>
          <a:endParaRPr lang="es-ES"/>
        </a:p>
      </dgm:t>
    </dgm:pt>
    <dgm:pt modelId="{4D512AD1-1530-42E9-B4AD-73846B120099}" type="sibTrans" cxnId="{5C22514E-3F47-4325-8D75-5B41369828C6}">
      <dgm:prSet/>
      <dgm:spPr/>
      <dgm:t>
        <a:bodyPr/>
        <a:lstStyle/>
        <a:p>
          <a:endParaRPr lang="es-ES"/>
        </a:p>
      </dgm:t>
    </dgm:pt>
    <dgm:pt modelId="{19F7A339-A194-4E8F-9F91-E203F7F81FBF}">
      <dgm:prSet phldrT="[Texto]" custT="1"/>
      <dgm:spPr/>
      <dgm:t>
        <a:bodyPr/>
        <a:lstStyle/>
        <a:p>
          <a:r>
            <a:rPr lang="es-ES" sz="1400" dirty="0"/>
            <a:t>Separación igual o menor a la mínima</a:t>
          </a:r>
        </a:p>
      </dgm:t>
    </dgm:pt>
    <dgm:pt modelId="{219FCF7F-2AD5-4E9B-8135-95DE358E5D6F}" type="parTrans" cxnId="{AE9E72B4-1133-4BD2-9DF5-E8DA7CE7022E}">
      <dgm:prSet/>
      <dgm:spPr/>
      <dgm:t>
        <a:bodyPr/>
        <a:lstStyle/>
        <a:p>
          <a:endParaRPr lang="es-ES"/>
        </a:p>
      </dgm:t>
    </dgm:pt>
    <dgm:pt modelId="{72A5A5A1-F8E8-48FD-836A-13A313598971}" type="sibTrans" cxnId="{AE9E72B4-1133-4BD2-9DF5-E8DA7CE7022E}">
      <dgm:prSet/>
      <dgm:spPr/>
      <dgm:t>
        <a:bodyPr/>
        <a:lstStyle/>
        <a:p>
          <a:endParaRPr lang="es-ES"/>
        </a:p>
      </dgm:t>
    </dgm:pt>
    <dgm:pt modelId="{8C8578A9-70DC-44D7-A5A0-0F2FD24B75A2}">
      <dgm:prSet phldrT="[Texto]" custT="1"/>
      <dgm:spPr/>
      <dgm:t>
        <a:bodyPr/>
        <a:lstStyle/>
        <a:p>
          <a:r>
            <a:rPr lang="es-ES" sz="1400" dirty="0"/>
            <a:t>Ausencia de juntas entre edificaciones</a:t>
          </a:r>
        </a:p>
      </dgm:t>
    </dgm:pt>
    <dgm:pt modelId="{83818F3A-B73B-4467-B85B-12C39F31D5B4}" type="parTrans" cxnId="{3E3EF19E-85FB-4276-8DBF-F94C32B93DED}">
      <dgm:prSet/>
      <dgm:spPr/>
      <dgm:t>
        <a:bodyPr/>
        <a:lstStyle/>
        <a:p>
          <a:endParaRPr lang="es-ES"/>
        </a:p>
      </dgm:t>
    </dgm:pt>
    <dgm:pt modelId="{0473BA66-F233-4B28-849F-71419ACC0250}" type="sibTrans" cxnId="{3E3EF19E-85FB-4276-8DBF-F94C32B93DED}">
      <dgm:prSet/>
      <dgm:spPr/>
      <dgm:t>
        <a:bodyPr/>
        <a:lstStyle/>
        <a:p>
          <a:endParaRPr lang="es-ES"/>
        </a:p>
      </dgm:t>
    </dgm:pt>
    <dgm:pt modelId="{280F299E-6152-46C8-8D45-C8E8F325F1BC}">
      <dgm:prSet phldrT="[Texto]" custT="1"/>
      <dgm:spPr/>
      <dgm:t>
        <a:bodyPr/>
        <a:lstStyle/>
        <a:p>
          <a:endParaRPr lang="es-ES" sz="1400" dirty="0"/>
        </a:p>
      </dgm:t>
    </dgm:pt>
    <dgm:pt modelId="{7CC4654D-D76E-4289-89C9-6FD337CD2361}" type="parTrans" cxnId="{95750F6C-0D2D-49E6-A884-E73595BBFCB2}">
      <dgm:prSet/>
      <dgm:spPr/>
      <dgm:t>
        <a:bodyPr/>
        <a:lstStyle/>
        <a:p>
          <a:endParaRPr lang="es-ES"/>
        </a:p>
      </dgm:t>
    </dgm:pt>
    <dgm:pt modelId="{61E1B851-B5CD-4A84-A16B-C5AFFBB349C5}" type="sibTrans" cxnId="{95750F6C-0D2D-49E6-A884-E73595BBFCB2}">
      <dgm:prSet/>
      <dgm:spPr/>
      <dgm:t>
        <a:bodyPr/>
        <a:lstStyle/>
        <a:p>
          <a:endParaRPr lang="es-ES"/>
        </a:p>
      </dgm:t>
    </dgm:pt>
    <dgm:pt modelId="{AB1C1F3C-8BB9-441F-AD5F-9DDD3AEA2495}">
      <dgm:prSet phldrT="[Texto]" custT="1"/>
      <dgm:spPr/>
      <dgm:t>
        <a:bodyPr/>
        <a:lstStyle/>
        <a:p>
          <a:endParaRPr lang="es-ES" sz="1400" dirty="0"/>
        </a:p>
      </dgm:t>
    </dgm:pt>
    <dgm:pt modelId="{9B474342-DB6F-46CA-850C-506A5BCE03CD}" type="parTrans" cxnId="{AFE555CE-E76D-44C9-9616-02B1EF394547}">
      <dgm:prSet/>
      <dgm:spPr/>
      <dgm:t>
        <a:bodyPr/>
        <a:lstStyle/>
        <a:p>
          <a:endParaRPr lang="es-ES"/>
        </a:p>
      </dgm:t>
    </dgm:pt>
    <dgm:pt modelId="{339495E0-FBC5-452B-AA56-A866532BE9C5}" type="sibTrans" cxnId="{AFE555CE-E76D-44C9-9616-02B1EF394547}">
      <dgm:prSet/>
      <dgm:spPr/>
      <dgm:t>
        <a:bodyPr/>
        <a:lstStyle/>
        <a:p>
          <a:endParaRPr lang="es-ES"/>
        </a:p>
      </dgm:t>
    </dgm:pt>
    <dgm:pt modelId="{228BDCFE-07DC-4601-94ED-57301EF141E5}">
      <dgm:prSet phldrT="[Texto]" custT="1"/>
      <dgm:spPr/>
      <dgm:t>
        <a:bodyPr/>
        <a:lstStyle/>
        <a:p>
          <a:endParaRPr lang="es-ES" sz="1400" dirty="0"/>
        </a:p>
      </dgm:t>
    </dgm:pt>
    <dgm:pt modelId="{19962543-CFD3-42E5-A529-104C24769693}" type="parTrans" cxnId="{417DFD42-EC5D-4B1E-A884-8E97D132F5E0}">
      <dgm:prSet/>
      <dgm:spPr/>
      <dgm:t>
        <a:bodyPr/>
        <a:lstStyle/>
        <a:p>
          <a:endParaRPr lang="es-ES"/>
        </a:p>
      </dgm:t>
    </dgm:pt>
    <dgm:pt modelId="{56AAB4BC-AE51-47CE-B034-FFC36124F18C}" type="sibTrans" cxnId="{417DFD42-EC5D-4B1E-A884-8E97D132F5E0}">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2">
        <dgm:presLayoutVars>
          <dgm:chMax val="0"/>
          <dgm:chPref val="0"/>
          <dgm:bulletEnabled val="1"/>
        </dgm:presLayoutVars>
      </dgm:prSet>
      <dgm:spPr/>
    </dgm:pt>
    <dgm:pt modelId="{B7CCC0E3-E8F1-49CC-9F2C-BB9D6E5501BB}" type="pres">
      <dgm:prSet presAssocID="{F0ABF4B0-1C58-40D6-AC12-AD62273D578C}" presName="parSh" presStyleLbl="node1" presStyleIdx="0" presStyleCnt="2" custScaleX="174571" custScaleY="59910" custLinFactNeighborX="-4267" custLinFactNeighborY="-14763"/>
      <dgm:spPr/>
    </dgm:pt>
    <dgm:pt modelId="{FB95B89D-A70B-40AE-961E-AEB079B471B6}" type="pres">
      <dgm:prSet presAssocID="{F0ABF4B0-1C58-40D6-AC12-AD62273D578C}" presName="desTx" presStyleLbl="fgAcc1" presStyleIdx="0" presStyleCnt="2" custAng="0" custScaleX="183349" custScaleY="80209" custLinFactNeighborX="-28776" custLinFactNeighborY="-3659">
        <dgm:presLayoutVars>
          <dgm:bulletEnabled val="1"/>
        </dgm:presLayoutVars>
      </dgm:prSet>
      <dgm:spPr/>
    </dgm:pt>
    <dgm:pt modelId="{2779605C-E802-44F9-9A4C-4BD034B85FC3}" type="pres">
      <dgm:prSet presAssocID="{2A0E1490-D78E-4290-A7F0-C7F1D4549FA9}" presName="sibTrans" presStyleLbl="sibTrans2D1" presStyleIdx="0" presStyleCnt="1" custLinFactNeighborX="-15952" custLinFactNeighborY="17317"/>
      <dgm:spPr/>
    </dgm:pt>
    <dgm:pt modelId="{3D70708E-E54C-46E9-8F07-00BF0BE6FA27}" type="pres">
      <dgm:prSet presAssocID="{2A0E1490-D78E-4290-A7F0-C7F1D4549FA9}" presName="connTx" presStyleLbl="sibTrans2D1" presStyleIdx="0" presStyleCnt="1"/>
      <dgm:spPr/>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0" presStyleCnt="2">
        <dgm:presLayoutVars>
          <dgm:chMax val="0"/>
          <dgm:chPref val="0"/>
          <dgm:bulletEnabled val="1"/>
        </dgm:presLayoutVars>
      </dgm:prSet>
      <dgm:spPr/>
    </dgm:pt>
    <dgm:pt modelId="{72973CBD-6175-4F59-A16A-B6BE819BB8FD}" type="pres">
      <dgm:prSet presAssocID="{3A0CED1E-28C9-4016-A9A6-24C64DE96F5B}" presName="parSh" presStyleLbl="node1" presStyleIdx="1" presStyleCnt="2" custScaleX="154031" custScaleY="59910" custLinFactNeighborX="-21425" custLinFactNeighborY="-18205"/>
      <dgm:spPr/>
    </dgm:pt>
    <dgm:pt modelId="{49EBA602-D35E-4378-8135-275AE3C81EAB}" type="pres">
      <dgm:prSet presAssocID="{3A0CED1E-28C9-4016-A9A6-24C64DE96F5B}" presName="desTx" presStyleLbl="fgAcc1" presStyleIdx="1" presStyleCnt="2" custScaleX="134772" custScaleY="79078" custLinFactNeighborX="-48513" custLinFactNeighborY="-4236">
        <dgm:presLayoutVars>
          <dgm:bulletEnabled val="1"/>
        </dgm:presLayoutVars>
      </dgm:prSet>
      <dgm:spPr/>
    </dgm:pt>
  </dgm:ptLst>
  <dgm:cxnLst>
    <dgm:cxn modelId="{D3381B19-D76D-4E10-8D05-BC932DC79232}" type="presOf" srcId="{F558F6DA-A786-4F89-ABA4-9A02400FF324}" destId="{49EBA602-D35E-4378-8135-275AE3C81EAB}" srcOrd="0" destOrd="3" presId="urn:microsoft.com/office/officeart/2005/8/layout/process3"/>
    <dgm:cxn modelId="{BFDAEA20-A120-45D8-B50D-F314CF5CE6A1}" srcId="{3A0CED1E-28C9-4016-A9A6-24C64DE96F5B}" destId="{F0B6B1FA-D097-4318-BE4F-FAE9581B8CE1}" srcOrd="6" destOrd="0" parTransId="{ED8BDBB5-BFC6-43A8-87C4-CA94DA905282}" sibTransId="{F129C0C3-2F0E-4DC0-884E-8F5AC99B0C9A}"/>
    <dgm:cxn modelId="{57F6A42D-96F0-473D-91E5-622540D3F965}" type="presOf" srcId="{3A0CED1E-28C9-4016-A9A6-24C64DE96F5B}" destId="{72973CBD-6175-4F59-A16A-B6BE819BB8FD}" srcOrd="1" destOrd="0" presId="urn:microsoft.com/office/officeart/2005/8/layout/process3"/>
    <dgm:cxn modelId="{E3DE9A34-5037-496C-9BF8-E0DC9DFF409C}" type="presOf" srcId="{AB82312E-5FAE-46DB-B4E6-6265047F5373}" destId="{49EBA602-D35E-4378-8135-275AE3C81EAB}" srcOrd="0" destOrd="1" presId="urn:microsoft.com/office/officeart/2005/8/layout/process3"/>
    <dgm:cxn modelId="{065B4D39-A933-439A-8D4B-0D758D71977C}" type="presOf" srcId="{167ADD4A-EDF3-4031-9F77-7A6711FBC2D0}" destId="{FB95B89D-A70B-40AE-961E-AEB079B471B6}" srcOrd="0" destOrd="2" presId="urn:microsoft.com/office/officeart/2005/8/layout/process3"/>
    <dgm:cxn modelId="{417DFD42-EC5D-4B1E-A884-8E97D132F5E0}" srcId="{F0ABF4B0-1C58-40D6-AC12-AD62273D578C}" destId="{228BDCFE-07DC-4601-94ED-57301EF141E5}" srcOrd="5" destOrd="0" parTransId="{19962543-CFD3-42E5-A529-104C24769693}" sibTransId="{56AAB4BC-AE51-47CE-B034-FFC36124F18C}"/>
    <dgm:cxn modelId="{95750F6C-0D2D-49E6-A884-E73595BBFCB2}" srcId="{F0ABF4B0-1C58-40D6-AC12-AD62273D578C}" destId="{280F299E-6152-46C8-8D45-C8E8F325F1BC}" srcOrd="1" destOrd="0" parTransId="{7CC4654D-D76E-4289-89C9-6FD337CD2361}" sibTransId="{61E1B851-B5CD-4A84-A16B-C5AFFBB349C5}"/>
    <dgm:cxn modelId="{4B34F06C-3FE2-4244-BF52-4439278CF63A}" type="presOf" srcId="{2A0E1490-D78E-4290-A7F0-C7F1D4549FA9}" destId="{2779605C-E802-44F9-9A4C-4BD034B85FC3}" srcOrd="0" destOrd="0" presId="urn:microsoft.com/office/officeart/2005/8/layout/process3"/>
    <dgm:cxn modelId="{5C22514E-3F47-4325-8D75-5B41369828C6}" srcId="{F0ABF4B0-1C58-40D6-AC12-AD62273D578C}" destId="{167ADD4A-EDF3-4031-9F77-7A6711FBC2D0}" srcOrd="2" destOrd="0" parTransId="{25F68603-5C07-450F-A263-3FA8FBF21486}" sibTransId="{4D512AD1-1530-42E9-B4AD-73846B120099}"/>
    <dgm:cxn modelId="{FF60B159-4F7E-4324-9CAD-96614C1790AC}" type="presOf" srcId="{3A0CED1E-28C9-4016-A9A6-24C64DE96F5B}" destId="{F7B55D18-F40E-46F1-BA9E-4BB63B0738FC}" srcOrd="0" destOrd="0" presId="urn:microsoft.com/office/officeart/2005/8/layout/process3"/>
    <dgm:cxn modelId="{86E62E82-5AAC-4778-81AB-6A2764F1B660}" type="presOf" srcId="{88AD6EC3-4271-4D70-ACA3-56695095E1EB}" destId="{49EBA602-D35E-4378-8135-275AE3C81EAB}" srcOrd="0" destOrd="2" presId="urn:microsoft.com/office/officeart/2005/8/layout/process3"/>
    <dgm:cxn modelId="{EA658C85-BE00-4FC0-9531-ABF254687192}" srcId="{3A0CED1E-28C9-4016-A9A6-24C64DE96F5B}" destId="{88AD6EC3-4271-4D70-ACA3-56695095E1EB}" srcOrd="2" destOrd="0" parTransId="{F3693503-C560-42D8-B6CA-9A8D6DD28030}" sibTransId="{6EDDF826-1D10-43F7-AB63-FA6ECB7B69AA}"/>
    <dgm:cxn modelId="{46C4A685-6652-495A-ADE9-71EFB5B16FEB}" type="presOf" srcId="{8C8578A9-70DC-44D7-A5A0-0F2FD24B75A2}" destId="{FB95B89D-A70B-40AE-961E-AEB079B471B6}" srcOrd="0" destOrd="6" presId="urn:microsoft.com/office/officeart/2005/8/layout/process3"/>
    <dgm:cxn modelId="{8FE42388-1A4B-4848-B002-A984CE6CF853}" type="presOf" srcId="{AB1C1F3C-8BB9-441F-AD5F-9DDD3AEA2495}" destId="{FB95B89D-A70B-40AE-961E-AEB079B471B6}" srcOrd="0" destOrd="3" presId="urn:microsoft.com/office/officeart/2005/8/layout/process3"/>
    <dgm:cxn modelId="{3201008A-B109-4EBC-BE50-D870F7C47E92}" srcId="{3A0CED1E-28C9-4016-A9A6-24C64DE96F5B}" destId="{54D08DCF-ECCE-4AFB-992C-F79133E0697E}" srcOrd="4" destOrd="0" parTransId="{AAE6DB7B-BBB9-4F49-83FC-95634D01F6BB}" sibTransId="{B3412303-25D8-478E-9CC1-CB3893FBF69D}"/>
    <dgm:cxn modelId="{BC93BA93-96B6-4C81-B6F2-6B432FD77F89}" type="presOf" srcId="{023C8609-4FEA-4300-996B-114856BEE1D7}" destId="{49EBA602-D35E-4378-8135-275AE3C81EAB}" srcOrd="0"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15F7979B-C375-4E32-AF37-A3930526FF1F}" type="presOf" srcId="{228BDCFE-07DC-4601-94ED-57301EF141E5}" destId="{FB95B89D-A70B-40AE-961E-AEB079B471B6}" srcOrd="0" destOrd="5" presId="urn:microsoft.com/office/officeart/2005/8/layout/process3"/>
    <dgm:cxn modelId="{3E3EF19E-85FB-4276-8DBF-F94C32B93DED}" srcId="{F0ABF4B0-1C58-40D6-AC12-AD62273D578C}" destId="{8C8578A9-70DC-44D7-A5A0-0F2FD24B75A2}" srcOrd="6" destOrd="0" parTransId="{83818F3A-B73B-4467-B85B-12C39F31D5B4}" sibTransId="{0473BA66-F233-4B28-849F-71419ACC0250}"/>
    <dgm:cxn modelId="{FC743EA0-4398-4ED7-8075-E4E303437C4F}" srcId="{3A0CED1E-28C9-4016-A9A6-24C64DE96F5B}" destId="{F558F6DA-A786-4F89-ABA4-9A02400FF324}" srcOrd="3" destOrd="0" parTransId="{CB55B794-1D1E-49B7-BD77-E7FFFB6F533F}" sibTransId="{016F28A0-E69D-4606-A90F-39818E03381E}"/>
    <dgm:cxn modelId="{2BDAE5A7-A2E3-462C-AE68-C608378D82AA}" type="presOf" srcId="{54D08DCF-ECCE-4AFB-992C-F79133E0697E}" destId="{49EBA602-D35E-4378-8135-275AE3C81EAB}" srcOrd="0" destOrd="4" presId="urn:microsoft.com/office/officeart/2005/8/layout/process3"/>
    <dgm:cxn modelId="{77332AAE-F989-4FAE-A83C-F8544153CC1E}" type="presOf" srcId="{F0ABF4B0-1C58-40D6-AC12-AD62273D578C}" destId="{B7CCC0E3-E8F1-49CC-9F2C-BB9D6E5501BB}" srcOrd="1" destOrd="0"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AE9E72B4-1133-4BD2-9DF5-E8DA7CE7022E}" srcId="{F0ABF4B0-1C58-40D6-AC12-AD62273D578C}" destId="{19F7A339-A194-4E8F-9F91-E203F7F81FBF}" srcOrd="4" destOrd="0" parTransId="{219FCF7F-2AD5-4E9B-8135-95DE358E5D6F}" sibTransId="{72A5A5A1-F8E8-48FD-836A-13A313598971}"/>
    <dgm:cxn modelId="{3984A5B6-F177-48CE-B2B2-83AF91CF7C5E}" type="presOf" srcId="{F0ABF4B0-1C58-40D6-AC12-AD62273D578C}" destId="{874AD187-FE50-4E4C-A611-0BB110F87B2F}" srcOrd="0" destOrd="0" presId="urn:microsoft.com/office/officeart/2005/8/layout/process3"/>
    <dgm:cxn modelId="{B715FCB6-1E7C-4CF4-81EB-4E3BB22CF63C}" type="presOf" srcId="{E7708F58-4253-43E6-BF75-A33F9BDEA443}" destId="{B4D87766-D876-4EE7-9FE3-F121A8D019C5}" srcOrd="0" destOrd="0" presId="urn:microsoft.com/office/officeart/2005/8/layout/process3"/>
    <dgm:cxn modelId="{02E387B8-47ED-4296-95D2-D21B532B0BF1}" srcId="{E7708F58-4253-43E6-BF75-A33F9BDEA443}" destId="{F0ABF4B0-1C58-40D6-AC12-AD62273D578C}" srcOrd="0" destOrd="0" parTransId="{803975E1-0302-47A5-AB5B-D1E31F50D835}" sibTransId="{2A0E1490-D78E-4290-A7F0-C7F1D4549FA9}"/>
    <dgm:cxn modelId="{AF5485BD-EC00-40FB-B218-2185F2613F21}" srcId="{3A0CED1E-28C9-4016-A9A6-24C64DE96F5B}" destId="{023C8609-4FEA-4300-996B-114856BEE1D7}" srcOrd="0" destOrd="0" parTransId="{105DFC17-4521-4605-9F46-DDF5A06ED390}" sibTransId="{D542AC4D-82F0-40B3-8167-A938C10F794C}"/>
    <dgm:cxn modelId="{B0ABCABF-A6CB-4296-ABB6-BADDD4BD5FC8}" type="presOf" srcId="{280F299E-6152-46C8-8D45-C8E8F325F1BC}" destId="{FB95B89D-A70B-40AE-961E-AEB079B471B6}" srcOrd="0" destOrd="1" presId="urn:microsoft.com/office/officeart/2005/8/layout/process3"/>
    <dgm:cxn modelId="{C1EEEFC5-E75A-4FAF-B8BE-DB5EE17296FD}" srcId="{3A0CED1E-28C9-4016-A9A6-24C64DE96F5B}" destId="{AB82312E-5FAE-46DB-B4E6-6265047F5373}" srcOrd="1" destOrd="0" parTransId="{0DCF6A63-4473-432A-9019-685CAC1BBAA4}" sibTransId="{633E3F81-1851-4ECA-818C-670CE43606B3}"/>
    <dgm:cxn modelId="{1B8ECCCD-F803-4165-8DF4-DBB387252643}" type="presOf" srcId="{19F7A339-A194-4E8F-9F91-E203F7F81FBF}" destId="{FB95B89D-A70B-40AE-961E-AEB079B471B6}" srcOrd="0" destOrd="4" presId="urn:microsoft.com/office/officeart/2005/8/layout/process3"/>
    <dgm:cxn modelId="{AFE555CE-E76D-44C9-9616-02B1EF394547}" srcId="{F0ABF4B0-1C58-40D6-AC12-AD62273D578C}" destId="{AB1C1F3C-8BB9-441F-AD5F-9DDD3AEA2495}" srcOrd="3" destOrd="0" parTransId="{9B474342-DB6F-46CA-850C-506A5BCE03CD}" sibTransId="{339495E0-FBC5-452B-AA56-A866532BE9C5}"/>
    <dgm:cxn modelId="{50BA94D6-6689-42C1-A238-B112D258E32E}" type="presOf" srcId="{872AB8EA-4C07-49B0-A16A-A9A53A10C99C}" destId="{49EBA602-D35E-4378-8135-275AE3C81EAB}" srcOrd="0" destOrd="5" presId="urn:microsoft.com/office/officeart/2005/8/layout/process3"/>
    <dgm:cxn modelId="{9184DED9-047B-4F87-B6EE-1E4BE9E59F17}" srcId="{E7708F58-4253-43E6-BF75-A33F9BDEA443}" destId="{3A0CED1E-28C9-4016-A9A6-24C64DE96F5B}" srcOrd="1" destOrd="0" parTransId="{37238F40-EFF0-492C-8978-B2234D1E457F}" sibTransId="{6645DA0A-B31D-4ACF-BABC-E384E4431383}"/>
    <dgm:cxn modelId="{92E5CFDE-0A54-4416-9BE9-09EC55F9706A}" type="presOf" srcId="{F0B6B1FA-D097-4318-BE4F-FAE9581B8CE1}" destId="{49EBA602-D35E-4378-8135-275AE3C81EAB}" srcOrd="0" destOrd="6" presId="urn:microsoft.com/office/officeart/2005/8/layout/process3"/>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748D45A3-B6B1-4127-A205-DD943D3777C6}" type="presParOf" srcId="{B4D87766-D876-4EE7-9FE3-F121A8D019C5}" destId="{EBF35965-BC81-40E7-8BF1-7812CBD1B35C}" srcOrd="2"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r>
            <a:rPr lang="es-ES" sz="2000" dirty="0"/>
            <a:t>Tipo de suelo</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dgm:pt modelId="{FDCF117E-4F05-4E61-8F92-AF34924611F4}">
      <dgm:prSet phldrT="[Texto]" custT="1"/>
      <dgm:spPr/>
      <dgm:t>
        <a:bodyPr/>
        <a:lstStyle/>
        <a:p>
          <a:r>
            <a:rPr lang="es-ES" sz="1600" dirty="0"/>
            <a:t>Tipo A y B</a:t>
          </a:r>
        </a:p>
      </dgm:t>
    </dgm:pt>
    <dgm:pt modelId="{036B8337-D2CE-4200-9DF2-5002F85C02B0}" type="parTrans" cxnId="{8EE817B2-EDBD-40E0-AA9D-A5BF59464FD8}">
      <dgm:prSet/>
      <dgm:spPr/>
      <dgm:t>
        <a:bodyPr/>
        <a:lstStyle/>
        <a:p>
          <a:endParaRPr lang="es-ES"/>
        </a:p>
      </dgm:t>
    </dgm:pt>
    <dgm:pt modelId="{FADEA707-AC6A-45C1-8D57-C2EDB5E170AA}" type="sibTrans" cxnId="{8EE817B2-EDBD-40E0-AA9D-A5BF59464FD8}">
      <dgm:prSet/>
      <dgm:spPr/>
      <dgm:t>
        <a:bodyPr/>
        <a:lstStyle/>
        <a:p>
          <a:endParaRPr lang="es-ES"/>
        </a:p>
      </dgm:t>
    </dgm:pt>
    <dgm:pt modelId="{3A0CED1E-28C9-4016-A9A6-24C64DE96F5B}">
      <dgm:prSet phldrT="[Texto]" custT="1"/>
      <dgm:spPr/>
      <dgm:t>
        <a:bodyPr/>
        <a:lstStyle/>
        <a:p>
          <a:r>
            <a:rPr lang="es-ES" sz="2000" dirty="0"/>
            <a:t>Grado</a:t>
          </a:r>
        </a:p>
      </dgm:t>
    </dgm:pt>
    <dgm:pt modelId="{37238F40-EFF0-492C-8978-B2234D1E457F}" type="parTrans" cxnId="{9184DED9-047B-4F87-B6EE-1E4BE9E59F17}">
      <dgm:prSet/>
      <dgm:spPr/>
      <dgm:t>
        <a:bodyPr/>
        <a:lstStyle/>
        <a:p>
          <a:endParaRPr lang="es-ES"/>
        </a:p>
      </dgm:t>
    </dgm:pt>
    <dgm:pt modelId="{6645DA0A-B31D-4ACF-BABC-E384E4431383}" type="sibTrans" cxnId="{9184DED9-047B-4F87-B6EE-1E4BE9E59F17}">
      <dgm:prSet/>
      <dgm:spPr/>
      <dgm:t>
        <a:bodyPr/>
        <a:lstStyle/>
        <a:p>
          <a:endParaRPr lang="es-ES"/>
        </a:p>
      </dgm:t>
    </dgm:pt>
    <mc:AlternateContent xmlns:mc="http://schemas.openxmlformats.org/markup-compatibility/2006" xmlns:a14="http://schemas.microsoft.com/office/drawing/2010/main">
      <mc:Choice Requires="a14">
        <dgm:pt modelId="{023C8609-4FEA-4300-996B-114856BEE1D7}">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m:rPr>
                          <m:sty m:val="p"/>
                        </m:rPr>
                        <a:rPr lang="es-MX" sz="1600" b="0" i="0" smtClean="0">
                          <a:latin typeface="Cambria Math" panose="02040503050406030204" pitchFamily="18" charset="0"/>
                        </a:rPr>
                        <m:t>A</m:t>
                      </m:r>
                    </m:sub>
                  </m:sSub>
                </m:oMath>
              </a14:m>
              <a:r>
                <a:rPr lang="es-ES" sz="1600" dirty="0"/>
                <a:t>: 20</a:t>
              </a:r>
            </a:p>
          </dgm:t>
        </dgm:pt>
      </mc:Choice>
      <mc:Fallback xmlns="">
        <dgm:pt modelId="{023C8609-4FEA-4300-996B-114856BEE1D7}">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a:t>
              </a:r>
              <a:r>
                <a:rPr lang="es-MX" sz="1600" b="0" i="0" smtClean="0">
                  <a:latin typeface="Cambria Math" panose="02040503050406030204" pitchFamily="18" charset="0"/>
                </a:rPr>
                <a:t>A</a:t>
              </a:r>
              <a:r>
                <a:rPr lang="es-ES" sz="1600" dirty="0" smtClean="0"/>
                <a:t>: 20</a:t>
              </a:r>
              <a:endParaRPr lang="es-ES" sz="1600" dirty="0"/>
            </a:p>
          </dgm:t>
        </dgm:pt>
      </mc:Fallback>
    </mc:AlternateConten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dgm:pt modelId="{F8267945-6D84-49F6-99C5-E7A5599D7224}">
      <dgm:prSet phldrT="[Texto]" custT="1"/>
      <dgm:spPr/>
      <dgm:t>
        <a:bodyPr/>
        <a:lstStyle/>
        <a:p>
          <a:r>
            <a:rPr lang="es-ES" sz="1600" dirty="0"/>
            <a:t>Tipo C</a:t>
          </a:r>
        </a:p>
      </dgm:t>
    </dgm:pt>
    <dgm:pt modelId="{ACAD97EA-A163-4D7B-A18A-3A0FA391ABA8}" type="parTrans" cxnId="{131893CF-4C3D-49EE-857C-7A65B80E5D55}">
      <dgm:prSet/>
      <dgm:spPr/>
      <dgm:t>
        <a:bodyPr/>
        <a:lstStyle/>
        <a:p>
          <a:endParaRPr lang="es-ES"/>
        </a:p>
      </dgm:t>
    </dgm:pt>
    <dgm:pt modelId="{E9A4F0DE-B964-4FCE-B8B2-A8AE9BA59B04}" type="sibTrans" cxnId="{131893CF-4C3D-49EE-857C-7A65B80E5D55}">
      <dgm:prSet/>
      <dgm:spPr/>
      <dgm:t>
        <a:bodyPr/>
        <a:lstStyle/>
        <a:p>
          <a:endParaRPr lang="es-ES"/>
        </a:p>
      </dgm:t>
    </dgm:pt>
    <dgm:pt modelId="{BC5187AC-5C5D-4CD4-8B72-A0754FAE464F}">
      <dgm:prSet phldrT="[Texto]" custT="1"/>
      <dgm:spPr/>
      <dgm:t>
        <a:bodyPr/>
        <a:lstStyle/>
        <a:p>
          <a:r>
            <a:rPr lang="es-ES" sz="1600" dirty="0"/>
            <a:t>Tipo D</a:t>
          </a:r>
        </a:p>
      </dgm:t>
    </dgm:pt>
    <dgm:pt modelId="{DFDF082C-F386-44CB-B6A0-1D874D24F0A4}" type="parTrans" cxnId="{71CE7675-8E3D-4C0E-9C7F-17C660CE586D}">
      <dgm:prSet/>
      <dgm:spPr/>
      <dgm:t>
        <a:bodyPr/>
        <a:lstStyle/>
        <a:p>
          <a:endParaRPr lang="es-ES"/>
        </a:p>
      </dgm:t>
    </dgm:pt>
    <dgm:pt modelId="{15EDE2CC-00EE-42D1-8C5A-216F2B74EF70}" type="sibTrans" cxnId="{71CE7675-8E3D-4C0E-9C7F-17C660CE586D}">
      <dgm:prSet/>
      <dgm:spPr/>
      <dgm:t>
        <a:bodyPr/>
        <a:lstStyle/>
        <a:p>
          <a:endParaRPr lang="es-ES"/>
        </a:p>
      </dgm:t>
    </dgm:pt>
    <dgm:pt modelId="{CD05BD4D-F354-44B2-A76F-516F42BFB294}">
      <dgm:prSet phldrT="[Texto]" custT="1"/>
      <dgm:spPr/>
      <dgm:t>
        <a:bodyPr/>
        <a:lstStyle/>
        <a:p>
          <a:r>
            <a:rPr lang="es-ES" sz="1600" dirty="0"/>
            <a:t>Tipo E y F</a:t>
          </a:r>
        </a:p>
      </dgm:t>
    </dgm:pt>
    <dgm:pt modelId="{6A0318FB-C81A-4541-9AC4-FAE57AF5FBD8}" type="parTrans" cxnId="{37AE9713-10D5-4B80-9C64-DE6A1E17FA96}">
      <dgm:prSet/>
      <dgm:spPr/>
      <dgm:t>
        <a:bodyPr/>
        <a:lstStyle/>
        <a:p>
          <a:endParaRPr lang="es-ES"/>
        </a:p>
      </dgm:t>
    </dgm:pt>
    <dgm:pt modelId="{F3E93818-A3C4-4C4D-88FD-3B1D1016D5C6}" type="sibTrans" cxnId="{37AE9713-10D5-4B80-9C64-DE6A1E17FA96}">
      <dgm:prSet/>
      <dgm:spPr/>
      <dgm:t>
        <a:bodyPr/>
        <a:lstStyle/>
        <a:p>
          <a:endParaRPr lang="es-ES"/>
        </a:p>
      </dgm:t>
    </dgm:pt>
    <dgm:pt modelId="{BB565DD8-4D72-4F08-B6C3-667DCCC14C18}">
      <dgm:prSet phldrT="[Texto]" custT="1"/>
      <dgm:spPr/>
      <dgm:t>
        <a:bodyPr/>
        <a:lstStyle/>
        <a:p>
          <a:endParaRPr lang="es-ES" sz="1600" dirty="0"/>
        </a:p>
      </dgm:t>
    </dgm:pt>
    <dgm:pt modelId="{45B6443B-6513-4434-8E7F-B644E6E41D29}" type="parTrans" cxnId="{124134E0-DA44-4D1E-B53E-940EA2FA4A4D}">
      <dgm:prSet/>
      <dgm:spPr/>
      <dgm:t>
        <a:bodyPr/>
        <a:lstStyle/>
        <a:p>
          <a:endParaRPr lang="es-ES"/>
        </a:p>
      </dgm:t>
    </dgm:pt>
    <dgm:pt modelId="{F4D2D858-F023-4DED-888B-12D32CD62A69}" type="sibTrans" cxnId="{124134E0-DA44-4D1E-B53E-940EA2FA4A4D}">
      <dgm:prSet/>
      <dgm:spPr/>
      <dgm:t>
        <a:bodyPr/>
        <a:lstStyle/>
        <a:p>
          <a:endParaRPr lang="es-ES"/>
        </a:p>
      </dgm:t>
    </dgm:pt>
    <dgm:pt modelId="{4597793B-6517-4022-9AA9-555E616D0F0C}">
      <dgm:prSet phldrT="[Texto]" custT="1"/>
      <dgm:spPr/>
      <dgm:t>
        <a:bodyPr/>
        <a:lstStyle/>
        <a:p>
          <a:endParaRPr lang="es-ES" sz="1600" dirty="0"/>
        </a:p>
      </dgm:t>
    </dgm:pt>
    <dgm:pt modelId="{84FBC1B4-8526-4177-BDBB-66E9BDF80886}" type="parTrans" cxnId="{1DBFD012-DDBE-4E89-9E53-75653D8F517E}">
      <dgm:prSet/>
      <dgm:spPr/>
      <dgm:t>
        <a:bodyPr/>
        <a:lstStyle/>
        <a:p>
          <a:endParaRPr lang="es-ES"/>
        </a:p>
      </dgm:t>
    </dgm:pt>
    <dgm:pt modelId="{C57A0935-753C-4CC5-9909-6B840722060D}" type="sibTrans" cxnId="{1DBFD012-DDBE-4E89-9E53-75653D8F517E}">
      <dgm:prSet/>
      <dgm:spPr/>
      <dgm:t>
        <a:bodyPr/>
        <a:lstStyle/>
        <a:p>
          <a:endParaRPr lang="es-ES"/>
        </a:p>
      </dgm:t>
    </dgm:pt>
    <dgm:pt modelId="{9623E178-BA13-4484-A9F9-4D888F5F8691}">
      <dgm:prSet phldrT="[Texto]" custT="1"/>
      <dgm:spPr/>
      <dgm:t>
        <a:bodyPr/>
        <a:lstStyle/>
        <a:p>
          <a:endParaRPr lang="es-ES" sz="1600" dirty="0"/>
        </a:p>
      </dgm:t>
    </dgm:pt>
    <dgm:pt modelId="{12435801-30C2-47CA-A5E5-37914BD7AE20}" type="parTrans" cxnId="{6D854A24-172C-4BEC-A2A2-BDBC8965A156}">
      <dgm:prSet/>
      <dgm:spPr/>
      <dgm:t>
        <a:bodyPr/>
        <a:lstStyle/>
        <a:p>
          <a:endParaRPr lang="es-ES"/>
        </a:p>
      </dgm:t>
    </dgm:pt>
    <dgm:pt modelId="{D50B2B26-8850-4E3B-8A96-4C72F8EC2B04}" type="sibTrans" cxnId="{6D854A24-172C-4BEC-A2A2-BDBC8965A156}">
      <dgm:prSet/>
      <dgm:spPr/>
      <dgm:t>
        <a:bodyPr/>
        <a:lstStyle/>
        <a:p>
          <a:endParaRPr lang="es-ES"/>
        </a:p>
      </dgm:t>
    </dgm:pt>
    <dgm:pt modelId="{AB82312E-5FAE-46DB-B4E6-6265047F5373}">
      <dgm:prSet phldrT="[Texto]" custT="1"/>
      <dgm:spPr/>
      <dgm:t>
        <a:bodyPr/>
        <a:lstStyle/>
        <a:p>
          <a:pPr algn="l"/>
          <a:endParaRPr lang="es-ES" sz="1600" dirty="0"/>
        </a:p>
      </dgm:t>
    </dgm:pt>
    <dgm:pt modelId="{633E3F81-1851-4ECA-818C-670CE43606B3}" type="sibTrans" cxnId="{C1EEEFC5-E75A-4FAF-B8BE-DB5EE17296FD}">
      <dgm:prSet/>
      <dgm:spPr/>
      <dgm:t>
        <a:bodyPr/>
        <a:lstStyle/>
        <a:p>
          <a:endParaRPr lang="es-ES"/>
        </a:p>
      </dgm:t>
    </dgm:pt>
    <dgm:pt modelId="{0DCF6A63-4473-432A-9019-685CAC1BBAA4}" type="parTrans" cxnId="{C1EEEFC5-E75A-4FAF-B8BE-DB5EE17296FD}">
      <dgm:prSet/>
      <dgm:spPr/>
      <dgm:t>
        <a:bodyPr/>
        <a:lstStyle/>
        <a:p>
          <a:endParaRPr lang="es-ES"/>
        </a:p>
      </dgm:t>
    </dgm:pt>
    <mc:AlternateContent xmlns:mc="http://schemas.openxmlformats.org/markup-compatibility/2006" xmlns:a14="http://schemas.microsoft.com/office/drawing/2010/main">
      <mc:Choice Requires="a14">
        <dgm:pt modelId="{88AD6EC3-4271-4D70-ACA3-56695095E1EB}">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a:rPr lang="es-MX" sz="1600" b="0" i="1" smtClean="0">
                          <a:latin typeface="Cambria Math" panose="02040503050406030204" pitchFamily="18" charset="0"/>
                        </a:rPr>
                        <m:t>𝐵</m:t>
                      </m:r>
                    </m:sub>
                  </m:sSub>
                </m:oMath>
              </a14:m>
              <a:r>
                <a:rPr lang="es-ES" sz="1600" dirty="0"/>
                <a:t>: 40</a:t>
              </a:r>
            </a:p>
          </dgm:t>
        </dgm:pt>
      </mc:Choice>
      <mc:Fallback xmlns="">
        <dgm:pt modelId="{88AD6EC3-4271-4D70-ACA3-56695095E1EB}">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_𝐵</a:t>
              </a:r>
              <a:r>
                <a:rPr lang="es-ES" sz="1600" dirty="0" smtClean="0"/>
                <a:t>: </a:t>
              </a:r>
              <a:r>
                <a:rPr lang="es-ES" sz="1600" dirty="0" smtClean="0"/>
                <a:t>40</a:t>
              </a:r>
              <a:endParaRPr lang="es-ES" sz="1600" dirty="0"/>
            </a:p>
          </dgm:t>
        </dgm:pt>
      </mc:Fallback>
    </mc:AlternateContent>
    <dgm:pt modelId="{6EDDF826-1D10-43F7-AB63-FA6ECB7B69AA}" type="sibTrans" cxnId="{EA658C85-BE00-4FC0-9531-ABF254687192}">
      <dgm:prSet/>
      <dgm:spPr/>
      <dgm:t>
        <a:bodyPr/>
        <a:lstStyle/>
        <a:p>
          <a:endParaRPr lang="es-ES"/>
        </a:p>
      </dgm:t>
    </dgm:pt>
    <dgm:pt modelId="{F3693503-C560-42D8-B6CA-9A8D6DD28030}" type="parTrans" cxnId="{EA658C85-BE00-4FC0-9531-ABF254687192}">
      <dgm:prSet/>
      <dgm:spPr/>
      <dgm:t>
        <a:bodyPr/>
        <a:lstStyle/>
        <a:p>
          <a:endParaRPr lang="es-ES"/>
        </a:p>
      </dgm:t>
    </dgm:pt>
    <dgm:pt modelId="{F558F6DA-A786-4F89-ABA4-9A02400FF324}">
      <dgm:prSet phldrT="[Texto]" custT="1"/>
      <dgm:spPr/>
      <dgm:t>
        <a:bodyPr/>
        <a:lstStyle/>
        <a:p>
          <a:pPr algn="l"/>
          <a:endParaRPr lang="es-ES" sz="1600" dirty="0"/>
        </a:p>
      </dgm:t>
    </dgm:pt>
    <dgm:pt modelId="{016F28A0-E69D-4606-A90F-39818E03381E}" type="sibTrans" cxnId="{FC743EA0-4398-4ED7-8075-E4E303437C4F}">
      <dgm:prSet/>
      <dgm:spPr/>
      <dgm:t>
        <a:bodyPr/>
        <a:lstStyle/>
        <a:p>
          <a:endParaRPr lang="es-ES"/>
        </a:p>
      </dgm:t>
    </dgm:pt>
    <dgm:pt modelId="{CB55B794-1D1E-49B7-BD77-E7FFFB6F533F}" type="parTrans" cxnId="{FC743EA0-4398-4ED7-8075-E4E303437C4F}">
      <dgm:prSet/>
      <dgm:spPr/>
      <dgm:t>
        <a:bodyPr/>
        <a:lstStyle/>
        <a:p>
          <a:endParaRPr lang="es-ES"/>
        </a:p>
      </dgm:t>
    </dgm:pt>
    <mc:AlternateContent xmlns:mc="http://schemas.openxmlformats.org/markup-compatibility/2006" xmlns:a14="http://schemas.microsoft.com/office/drawing/2010/main">
      <mc:Choice Requires="a14">
        <dgm:pt modelId="{54D08DCF-ECCE-4AFB-992C-F79133E0697E}">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a:rPr lang="es-MX" sz="1600" b="0" i="1" smtClean="0">
                          <a:latin typeface="Cambria Math" panose="02040503050406030204" pitchFamily="18" charset="0"/>
                        </a:rPr>
                        <m:t>𝐶</m:t>
                      </m:r>
                    </m:sub>
                  </m:sSub>
                </m:oMath>
              </a14:m>
              <a:r>
                <a:rPr lang="es-ES" sz="1600" dirty="0"/>
                <a:t>: 60</a:t>
              </a:r>
            </a:p>
          </dgm:t>
        </dgm:pt>
      </mc:Choice>
      <mc:Fallback xmlns="">
        <dgm:pt modelId="{54D08DCF-ECCE-4AFB-992C-F79133E0697E}">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_𝐶</a:t>
              </a:r>
              <a:r>
                <a:rPr lang="es-ES" sz="1600" dirty="0" smtClean="0"/>
                <a:t>: </a:t>
              </a:r>
              <a:r>
                <a:rPr lang="es-ES" sz="1600" dirty="0" smtClean="0"/>
                <a:t>60</a:t>
              </a:r>
              <a:endParaRPr lang="es-ES" sz="1600" dirty="0"/>
            </a:p>
          </dgm:t>
        </dgm:pt>
      </mc:Fallback>
    </mc:AlternateContent>
    <dgm:pt modelId="{B3412303-25D8-478E-9CC1-CB3893FBF69D}" type="sibTrans" cxnId="{3201008A-B109-4EBC-BE50-D870F7C47E92}">
      <dgm:prSet/>
      <dgm:spPr/>
      <dgm:t>
        <a:bodyPr/>
        <a:lstStyle/>
        <a:p>
          <a:endParaRPr lang="es-ES"/>
        </a:p>
      </dgm:t>
    </dgm:pt>
    <dgm:pt modelId="{AAE6DB7B-BBB9-4F49-83FC-95634D01F6BB}" type="parTrans" cxnId="{3201008A-B109-4EBC-BE50-D870F7C47E92}">
      <dgm:prSet/>
      <dgm:spPr/>
      <dgm:t>
        <a:bodyPr/>
        <a:lstStyle/>
        <a:p>
          <a:endParaRPr lang="es-ES"/>
        </a:p>
      </dgm:t>
    </dgm:pt>
    <dgm:pt modelId="{872AB8EA-4C07-49B0-A16A-A9A53A10C99C}">
      <dgm:prSet phldrT="[Texto]" custT="1"/>
      <dgm:spPr/>
      <dgm:t>
        <a:bodyPr/>
        <a:lstStyle/>
        <a:p>
          <a:pPr algn="l"/>
          <a:endParaRPr lang="es-ES" sz="1600" dirty="0"/>
        </a:p>
      </dgm:t>
    </dgm:pt>
    <dgm:pt modelId="{1E34D95E-D44A-426F-9F19-54D5688DF3FC}" type="sibTrans" cxnId="{B5C7B1E8-19E5-40D8-81C7-E6919CF7E5DB}">
      <dgm:prSet/>
      <dgm:spPr/>
      <dgm:t>
        <a:bodyPr/>
        <a:lstStyle/>
        <a:p>
          <a:endParaRPr lang="es-ES"/>
        </a:p>
      </dgm:t>
    </dgm:pt>
    <dgm:pt modelId="{CDAA0840-8FCE-422C-8F15-4BE40E2E2128}" type="parTrans" cxnId="{B5C7B1E8-19E5-40D8-81C7-E6919CF7E5DB}">
      <dgm:prSet/>
      <dgm:spPr/>
      <dgm:t>
        <a:bodyPr/>
        <a:lstStyle/>
        <a:p>
          <a:endParaRPr lang="es-ES"/>
        </a:p>
      </dgm:t>
    </dgm:pt>
    <mc:AlternateContent xmlns:mc="http://schemas.openxmlformats.org/markup-compatibility/2006" xmlns:a14="http://schemas.microsoft.com/office/drawing/2010/main">
      <mc:Choice Requires="a14">
        <dgm:pt modelId="{F0B6B1FA-D097-4318-BE4F-FAE9581B8CE1}">
          <dgm:prSet phldrT="[Texto]" custT="1"/>
          <dgm:spPr/>
          <dgm:t>
            <a:bodyPr/>
            <a:lstStyle/>
            <a:p>
              <a:pPr algn="l"/>
              <a14:m>
                <m:oMath xmlns:m="http://schemas.openxmlformats.org/officeDocument/2006/math">
                  <m:sSub>
                    <m:sSubPr>
                      <m:ctrlPr>
                        <a:rPr lang="es-MX" sz="1600" b="0" i="1" smtClean="0">
                          <a:latin typeface="Cambria Math" panose="02040503050406030204" pitchFamily="18" charset="0"/>
                        </a:rPr>
                      </m:ctrlPr>
                    </m:sSubPr>
                    <m:e>
                      <m:r>
                        <m:rPr>
                          <m:sty m:val="p"/>
                        </m:rPr>
                        <a:rPr lang="es-MX" sz="1600" b="0" i="0" smtClean="0">
                          <a:latin typeface="Cambria Math" panose="02040503050406030204" pitchFamily="18" charset="0"/>
                        </a:rPr>
                        <m:t>G</m:t>
                      </m:r>
                    </m:e>
                    <m:sub>
                      <m:r>
                        <a:rPr lang="es-MX" sz="1600" b="0" i="1" smtClean="0">
                          <a:latin typeface="Cambria Math" panose="02040503050406030204" pitchFamily="18" charset="0"/>
                        </a:rPr>
                        <m:t>𝐷</m:t>
                      </m:r>
                    </m:sub>
                  </m:sSub>
                </m:oMath>
              </a14:m>
              <a:r>
                <a:rPr lang="es-ES" sz="1600" dirty="0"/>
                <a:t>: 80</a:t>
              </a:r>
            </a:p>
          </dgm:t>
        </dgm:pt>
      </mc:Choice>
      <mc:Fallback xmlns="">
        <dgm:pt modelId="{F0B6B1FA-D097-4318-BE4F-FAE9581B8CE1}">
          <dgm:prSet phldrT="[Texto]" custT="1"/>
          <dgm:spPr/>
          <dgm:t>
            <a:bodyPr/>
            <a:lstStyle/>
            <a:p>
              <a:pPr algn="l"/>
              <a:r>
                <a:rPr lang="es-MX" sz="1600" b="0" i="0" smtClean="0">
                  <a:latin typeface="Cambria Math" panose="02040503050406030204" pitchFamily="18" charset="0"/>
                </a:rPr>
                <a:t>G</a:t>
              </a:r>
              <a:r>
                <a:rPr lang="es-MX" sz="1600" b="0" i="0" smtClean="0">
                  <a:latin typeface="Cambria Math" panose="02040503050406030204" pitchFamily="18" charset="0"/>
                </a:rPr>
                <a:t>_𝐷</a:t>
              </a:r>
              <a:r>
                <a:rPr lang="es-ES" sz="1600" dirty="0" smtClean="0"/>
                <a:t>: </a:t>
              </a:r>
              <a:r>
                <a:rPr lang="es-ES" sz="1600" dirty="0" smtClean="0"/>
                <a:t>80</a:t>
              </a:r>
              <a:endParaRPr lang="es-ES" sz="1600" dirty="0"/>
            </a:p>
          </dgm:t>
        </dgm:pt>
      </mc:Fallback>
    </mc:AlternateContent>
    <dgm:pt modelId="{F129C0C3-2F0E-4DC0-884E-8F5AC99B0C9A}" type="sibTrans" cxnId="{BFDAEA20-A120-45D8-B50D-F314CF5CE6A1}">
      <dgm:prSet/>
      <dgm:spPr/>
      <dgm:t>
        <a:bodyPr/>
        <a:lstStyle/>
        <a:p>
          <a:endParaRPr lang="es-ES"/>
        </a:p>
      </dgm:t>
    </dgm:pt>
    <dgm:pt modelId="{ED8BDBB5-BFC6-43A8-87C4-CA94DA905282}" type="parTrans" cxnId="{BFDAEA20-A120-45D8-B50D-F314CF5CE6A1}">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2">
        <dgm:presLayoutVars>
          <dgm:chMax val="0"/>
          <dgm:chPref val="0"/>
          <dgm:bulletEnabled val="1"/>
        </dgm:presLayoutVars>
      </dgm:prSet>
      <dgm:spPr/>
    </dgm:pt>
    <dgm:pt modelId="{B7CCC0E3-E8F1-49CC-9F2C-BB9D6E5501BB}" type="pres">
      <dgm:prSet presAssocID="{F0ABF4B0-1C58-40D6-AC12-AD62273D578C}" presName="parSh" presStyleLbl="node1" presStyleIdx="0" presStyleCnt="2" custScaleX="174571"/>
      <dgm:spPr/>
    </dgm:pt>
    <dgm:pt modelId="{FB95B89D-A70B-40AE-961E-AEB079B471B6}" type="pres">
      <dgm:prSet presAssocID="{F0ABF4B0-1C58-40D6-AC12-AD62273D578C}" presName="desTx" presStyleLbl="fgAcc1" presStyleIdx="0" presStyleCnt="2" custScaleX="140345" custScaleY="68503">
        <dgm:presLayoutVars>
          <dgm:bulletEnabled val="1"/>
        </dgm:presLayoutVars>
      </dgm:prSet>
      <dgm:spPr/>
    </dgm:pt>
    <dgm:pt modelId="{2779605C-E802-44F9-9A4C-4BD034B85FC3}" type="pres">
      <dgm:prSet presAssocID="{2A0E1490-D78E-4290-A7F0-C7F1D4549FA9}" presName="sibTrans" presStyleLbl="sibTrans2D1" presStyleIdx="0" presStyleCnt="1"/>
      <dgm:spPr/>
    </dgm:pt>
    <dgm:pt modelId="{3D70708E-E54C-46E9-8F07-00BF0BE6FA27}" type="pres">
      <dgm:prSet presAssocID="{2A0E1490-D78E-4290-A7F0-C7F1D4549FA9}" presName="connTx" presStyleLbl="sibTrans2D1" presStyleIdx="0" presStyleCnt="1"/>
      <dgm:spPr/>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0" presStyleCnt="2">
        <dgm:presLayoutVars>
          <dgm:chMax val="0"/>
          <dgm:chPref val="0"/>
          <dgm:bulletEnabled val="1"/>
        </dgm:presLayoutVars>
      </dgm:prSet>
      <dgm:spPr/>
    </dgm:pt>
    <dgm:pt modelId="{72973CBD-6175-4F59-A16A-B6BE819BB8FD}" type="pres">
      <dgm:prSet presAssocID="{3A0CED1E-28C9-4016-A9A6-24C64DE96F5B}" presName="parSh" presStyleLbl="node1" presStyleIdx="1" presStyleCnt="2" custScaleX="154031"/>
      <dgm:spPr/>
    </dgm:pt>
    <dgm:pt modelId="{49EBA602-D35E-4378-8135-275AE3C81EAB}" type="pres">
      <dgm:prSet presAssocID="{3A0CED1E-28C9-4016-A9A6-24C64DE96F5B}" presName="desTx" presStyleLbl="fgAcc1" presStyleIdx="1" presStyleCnt="2" custScaleX="152223" custScaleY="66299" custLinFactNeighborX="-14865" custLinFactNeighborY="-1776">
        <dgm:presLayoutVars>
          <dgm:bulletEnabled val="1"/>
        </dgm:presLayoutVars>
      </dgm:prSet>
      <dgm:spPr/>
    </dgm:pt>
  </dgm:ptLst>
  <dgm:cxnLst>
    <dgm:cxn modelId="{90221C00-DF13-4CD6-8FE6-190C7F8B4541}" type="presOf" srcId="{4597793B-6517-4022-9AA9-555E616D0F0C}" destId="{FB95B89D-A70B-40AE-961E-AEB079B471B6}" srcOrd="0" destOrd="3" presId="urn:microsoft.com/office/officeart/2005/8/layout/process3"/>
    <dgm:cxn modelId="{1DBFD012-DDBE-4E89-9E53-75653D8F517E}" srcId="{F0ABF4B0-1C58-40D6-AC12-AD62273D578C}" destId="{4597793B-6517-4022-9AA9-555E616D0F0C}" srcOrd="3" destOrd="0" parTransId="{84FBC1B4-8526-4177-BDBB-66E9BDF80886}" sibTransId="{C57A0935-753C-4CC5-9909-6B840722060D}"/>
    <dgm:cxn modelId="{37AE9713-10D5-4B80-9C64-DE6A1E17FA96}" srcId="{F0ABF4B0-1C58-40D6-AC12-AD62273D578C}" destId="{CD05BD4D-F354-44B2-A76F-516F42BFB294}" srcOrd="6" destOrd="0" parTransId="{6A0318FB-C81A-4541-9AC4-FAE57AF5FBD8}" sibTransId="{F3E93818-A3C4-4C4D-88FD-3B1D1016D5C6}"/>
    <dgm:cxn modelId="{D3381B19-D76D-4E10-8D05-BC932DC79232}" type="presOf" srcId="{F558F6DA-A786-4F89-ABA4-9A02400FF324}" destId="{49EBA602-D35E-4378-8135-275AE3C81EAB}" srcOrd="0" destOrd="3" presId="urn:microsoft.com/office/officeart/2005/8/layout/process3"/>
    <dgm:cxn modelId="{BFDAEA20-A120-45D8-B50D-F314CF5CE6A1}" srcId="{3A0CED1E-28C9-4016-A9A6-24C64DE96F5B}" destId="{F0B6B1FA-D097-4318-BE4F-FAE9581B8CE1}" srcOrd="6" destOrd="0" parTransId="{ED8BDBB5-BFC6-43A8-87C4-CA94DA905282}" sibTransId="{F129C0C3-2F0E-4DC0-884E-8F5AC99B0C9A}"/>
    <dgm:cxn modelId="{6D854A24-172C-4BEC-A2A2-BDBC8965A156}" srcId="{F0ABF4B0-1C58-40D6-AC12-AD62273D578C}" destId="{9623E178-BA13-4484-A9F9-4D888F5F8691}" srcOrd="5" destOrd="0" parTransId="{12435801-30C2-47CA-A5E5-37914BD7AE20}" sibTransId="{D50B2B26-8850-4E3B-8A96-4C72F8EC2B04}"/>
    <dgm:cxn modelId="{57F6A42D-96F0-473D-91E5-622540D3F965}" type="presOf" srcId="{3A0CED1E-28C9-4016-A9A6-24C64DE96F5B}" destId="{72973CBD-6175-4F59-A16A-B6BE819BB8FD}" srcOrd="1" destOrd="0" presId="urn:microsoft.com/office/officeart/2005/8/layout/process3"/>
    <dgm:cxn modelId="{E3DE9A34-5037-496C-9BF8-E0DC9DFF409C}" type="presOf" srcId="{AB82312E-5FAE-46DB-B4E6-6265047F5373}" destId="{49EBA602-D35E-4378-8135-275AE3C81EAB}" srcOrd="0" destOrd="1" presId="urn:microsoft.com/office/officeart/2005/8/layout/process3"/>
    <dgm:cxn modelId="{74CDC938-9F63-4650-961B-9522574C04EB}" type="presOf" srcId="{9623E178-BA13-4484-A9F9-4D888F5F8691}" destId="{FB95B89D-A70B-40AE-961E-AEB079B471B6}" srcOrd="0" destOrd="5" presId="urn:microsoft.com/office/officeart/2005/8/layout/process3"/>
    <dgm:cxn modelId="{4B34F06C-3FE2-4244-BF52-4439278CF63A}" type="presOf" srcId="{2A0E1490-D78E-4290-A7F0-C7F1D4549FA9}" destId="{2779605C-E802-44F9-9A4C-4BD034B85FC3}" srcOrd="0" destOrd="0" presId="urn:microsoft.com/office/officeart/2005/8/layout/process3"/>
    <dgm:cxn modelId="{C7097851-AFFA-4B74-9D6D-9CB260F5628B}" type="presOf" srcId="{CD05BD4D-F354-44B2-A76F-516F42BFB294}" destId="{FB95B89D-A70B-40AE-961E-AEB079B471B6}" srcOrd="0" destOrd="6" presId="urn:microsoft.com/office/officeart/2005/8/layout/process3"/>
    <dgm:cxn modelId="{71CE7675-8E3D-4C0E-9C7F-17C660CE586D}" srcId="{F0ABF4B0-1C58-40D6-AC12-AD62273D578C}" destId="{BC5187AC-5C5D-4CD4-8B72-A0754FAE464F}" srcOrd="4" destOrd="0" parTransId="{DFDF082C-F386-44CB-B6A0-1D874D24F0A4}" sibTransId="{15EDE2CC-00EE-42D1-8C5A-216F2B74EF70}"/>
    <dgm:cxn modelId="{FF60B159-4F7E-4324-9CAD-96614C1790AC}" type="presOf" srcId="{3A0CED1E-28C9-4016-A9A6-24C64DE96F5B}" destId="{F7B55D18-F40E-46F1-BA9E-4BB63B0738FC}" srcOrd="0" destOrd="0" presId="urn:microsoft.com/office/officeart/2005/8/layout/process3"/>
    <dgm:cxn modelId="{86E62E82-5AAC-4778-81AB-6A2764F1B660}" type="presOf" srcId="{88AD6EC3-4271-4D70-ACA3-56695095E1EB}" destId="{49EBA602-D35E-4378-8135-275AE3C81EAB}" srcOrd="0" destOrd="2" presId="urn:microsoft.com/office/officeart/2005/8/layout/process3"/>
    <dgm:cxn modelId="{EA658C85-BE00-4FC0-9531-ABF254687192}" srcId="{3A0CED1E-28C9-4016-A9A6-24C64DE96F5B}" destId="{88AD6EC3-4271-4D70-ACA3-56695095E1EB}" srcOrd="2" destOrd="0" parTransId="{F3693503-C560-42D8-B6CA-9A8D6DD28030}" sibTransId="{6EDDF826-1D10-43F7-AB63-FA6ECB7B69AA}"/>
    <dgm:cxn modelId="{3201008A-B109-4EBC-BE50-D870F7C47E92}" srcId="{3A0CED1E-28C9-4016-A9A6-24C64DE96F5B}" destId="{54D08DCF-ECCE-4AFB-992C-F79133E0697E}" srcOrd="4" destOrd="0" parTransId="{AAE6DB7B-BBB9-4F49-83FC-95634D01F6BB}" sibTransId="{B3412303-25D8-478E-9CC1-CB3893FBF69D}"/>
    <dgm:cxn modelId="{BE646393-903A-4C1B-9E31-3EFB823E8777}" type="presOf" srcId="{BB565DD8-4D72-4F08-B6C3-667DCCC14C18}" destId="{FB95B89D-A70B-40AE-961E-AEB079B471B6}" srcOrd="0" destOrd="1" presId="urn:microsoft.com/office/officeart/2005/8/layout/process3"/>
    <dgm:cxn modelId="{EACA7B93-10CE-45EF-A813-D35707867710}" type="presOf" srcId="{F8267945-6D84-49F6-99C5-E7A5599D7224}" destId="{FB95B89D-A70B-40AE-961E-AEB079B471B6}" srcOrd="0" destOrd="2" presId="urn:microsoft.com/office/officeart/2005/8/layout/process3"/>
    <dgm:cxn modelId="{BC93BA93-96B6-4C81-B6F2-6B432FD77F89}" type="presOf" srcId="{023C8609-4FEA-4300-996B-114856BEE1D7}" destId="{49EBA602-D35E-4378-8135-275AE3C81EAB}" srcOrd="0"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FC743EA0-4398-4ED7-8075-E4E303437C4F}" srcId="{3A0CED1E-28C9-4016-A9A6-24C64DE96F5B}" destId="{F558F6DA-A786-4F89-ABA4-9A02400FF324}" srcOrd="3" destOrd="0" parTransId="{CB55B794-1D1E-49B7-BD77-E7FFFB6F533F}" sibTransId="{016F28A0-E69D-4606-A90F-39818E03381E}"/>
    <dgm:cxn modelId="{2BDAE5A7-A2E3-462C-AE68-C608378D82AA}" type="presOf" srcId="{54D08DCF-ECCE-4AFB-992C-F79133E0697E}" destId="{49EBA602-D35E-4378-8135-275AE3C81EAB}" srcOrd="0" destOrd="4" presId="urn:microsoft.com/office/officeart/2005/8/layout/process3"/>
    <dgm:cxn modelId="{77332AAE-F989-4FAE-A83C-F8544153CC1E}" type="presOf" srcId="{F0ABF4B0-1C58-40D6-AC12-AD62273D578C}" destId="{B7CCC0E3-E8F1-49CC-9F2C-BB9D6E5501BB}" srcOrd="1" destOrd="0"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3984A5B6-F177-48CE-B2B2-83AF91CF7C5E}" type="presOf" srcId="{F0ABF4B0-1C58-40D6-AC12-AD62273D578C}" destId="{874AD187-FE50-4E4C-A611-0BB110F87B2F}" srcOrd="0" destOrd="0" presId="urn:microsoft.com/office/officeart/2005/8/layout/process3"/>
    <dgm:cxn modelId="{B715FCB6-1E7C-4CF4-81EB-4E3BB22CF63C}" type="presOf" srcId="{E7708F58-4253-43E6-BF75-A33F9BDEA443}" destId="{B4D87766-D876-4EE7-9FE3-F121A8D019C5}" srcOrd="0" destOrd="0" presId="urn:microsoft.com/office/officeart/2005/8/layout/process3"/>
    <dgm:cxn modelId="{02E387B8-47ED-4296-95D2-D21B532B0BF1}" srcId="{E7708F58-4253-43E6-BF75-A33F9BDEA443}" destId="{F0ABF4B0-1C58-40D6-AC12-AD62273D578C}" srcOrd="0" destOrd="0" parTransId="{803975E1-0302-47A5-AB5B-D1E31F50D835}" sibTransId="{2A0E1490-D78E-4290-A7F0-C7F1D4549FA9}"/>
    <dgm:cxn modelId="{AF5485BD-EC00-40FB-B218-2185F2613F21}" srcId="{3A0CED1E-28C9-4016-A9A6-24C64DE96F5B}" destId="{023C8609-4FEA-4300-996B-114856BEE1D7}" srcOrd="0" destOrd="0" parTransId="{105DFC17-4521-4605-9F46-DDF5A06ED390}" sibTransId="{D542AC4D-82F0-40B3-8167-A938C10F794C}"/>
    <dgm:cxn modelId="{C1EEEFC5-E75A-4FAF-B8BE-DB5EE17296FD}" srcId="{3A0CED1E-28C9-4016-A9A6-24C64DE96F5B}" destId="{AB82312E-5FAE-46DB-B4E6-6265047F5373}" srcOrd="1" destOrd="0" parTransId="{0DCF6A63-4473-432A-9019-685CAC1BBAA4}" sibTransId="{633E3F81-1851-4ECA-818C-670CE43606B3}"/>
    <dgm:cxn modelId="{131893CF-4C3D-49EE-857C-7A65B80E5D55}" srcId="{F0ABF4B0-1C58-40D6-AC12-AD62273D578C}" destId="{F8267945-6D84-49F6-99C5-E7A5599D7224}" srcOrd="2" destOrd="0" parTransId="{ACAD97EA-A163-4D7B-A18A-3A0FA391ABA8}" sibTransId="{E9A4F0DE-B964-4FCE-B8B2-A8AE9BA59B04}"/>
    <dgm:cxn modelId="{50BA94D6-6689-42C1-A238-B112D258E32E}" type="presOf" srcId="{872AB8EA-4C07-49B0-A16A-A9A53A10C99C}" destId="{49EBA602-D35E-4378-8135-275AE3C81EAB}" srcOrd="0" destOrd="5" presId="urn:microsoft.com/office/officeart/2005/8/layout/process3"/>
    <dgm:cxn modelId="{9184DED9-047B-4F87-B6EE-1E4BE9E59F17}" srcId="{E7708F58-4253-43E6-BF75-A33F9BDEA443}" destId="{3A0CED1E-28C9-4016-A9A6-24C64DE96F5B}" srcOrd="1" destOrd="0" parTransId="{37238F40-EFF0-492C-8978-B2234D1E457F}" sibTransId="{6645DA0A-B31D-4ACF-BABC-E384E4431383}"/>
    <dgm:cxn modelId="{92E5CFDE-0A54-4416-9BE9-09EC55F9706A}" type="presOf" srcId="{F0B6B1FA-D097-4318-BE4F-FAE9581B8CE1}" destId="{49EBA602-D35E-4378-8135-275AE3C81EAB}" srcOrd="0" destOrd="6" presId="urn:microsoft.com/office/officeart/2005/8/layout/process3"/>
    <dgm:cxn modelId="{124134E0-DA44-4D1E-B53E-940EA2FA4A4D}" srcId="{F0ABF4B0-1C58-40D6-AC12-AD62273D578C}" destId="{BB565DD8-4D72-4F08-B6C3-667DCCC14C18}" srcOrd="1" destOrd="0" parTransId="{45B6443B-6513-4434-8E7F-B644E6E41D29}" sibTransId="{F4D2D858-F023-4DED-888B-12D32CD62A69}"/>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9B0DEDF5-9A96-4600-95A9-3CAECD7190B2}" type="presOf" srcId="{BC5187AC-5C5D-4CD4-8B72-A0754FAE464F}" destId="{FB95B89D-A70B-40AE-961E-AEB079B471B6}" srcOrd="0" destOrd="4" presId="urn:microsoft.com/office/officeart/2005/8/layout/process3"/>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748D45A3-B6B1-4127-A205-DD943D3777C6}" type="presParOf" srcId="{B4D87766-D876-4EE7-9FE3-F121A8D019C5}" destId="{EBF35965-BC81-40E7-8BF1-7812CBD1B35C}" srcOrd="2"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17FBD6D-1E37-473D-AF9A-DFA739285B9F}" type="doc">
      <dgm:prSet loTypeId="urn:microsoft.com/office/officeart/2008/layout/VerticalAccentList" loCatId="list" qsTypeId="urn:microsoft.com/office/officeart/2005/8/quickstyle/3d1" qsCatId="3D" csTypeId="urn:microsoft.com/office/officeart/2005/8/colors/accent2_2" csCatId="accent2" phldr="1"/>
      <dgm:spPr/>
    </dgm:pt>
    <dgm:pt modelId="{B8AC430F-4FA3-42DC-B187-CD14F7789CF4}">
      <dgm:prSet phldrT="[Texto]" custT="1"/>
      <dgm:spPr/>
      <dgm:t>
        <a:bodyPr/>
        <a:lstStyle/>
        <a:p>
          <a:r>
            <a:rPr lang="es-ES" sz="1600" dirty="0"/>
            <a:t>Relación Largo-Ancho</a:t>
          </a:r>
        </a:p>
      </dgm:t>
    </dgm:pt>
    <dgm:pt modelId="{EDA23223-8178-4E6B-BB8F-60ADE1CE92A9}" type="parTrans" cxnId="{E8B0B15C-028D-4F8F-B654-9CD010486D99}">
      <dgm:prSet/>
      <dgm:spPr/>
      <dgm:t>
        <a:bodyPr/>
        <a:lstStyle/>
        <a:p>
          <a:endParaRPr lang="es-ES" sz="1600"/>
        </a:p>
      </dgm:t>
    </dgm:pt>
    <dgm:pt modelId="{6F63CFBF-EB71-404B-B5BA-A7027C0A1C8D}" type="sibTrans" cxnId="{E8B0B15C-028D-4F8F-B654-9CD010486D99}">
      <dgm:prSet/>
      <dgm:spPr/>
      <dgm:t>
        <a:bodyPr/>
        <a:lstStyle/>
        <a:p>
          <a:endParaRPr lang="es-ES" sz="1600"/>
        </a:p>
      </dgm:t>
    </dgm:pt>
    <dgm:pt modelId="{972010AE-712F-4C5D-9ABF-A769DD2CAF2F}">
      <dgm:prSet phldrT="[Texto]" custT="1"/>
      <dgm:spPr/>
      <dgm:t>
        <a:bodyPr/>
        <a:lstStyle/>
        <a:p>
          <a:r>
            <a:rPr lang="es-ES" sz="1600" dirty="0"/>
            <a:t>Irregularidad en Planta</a:t>
          </a:r>
        </a:p>
      </dgm:t>
    </dgm:pt>
    <dgm:pt modelId="{461136D4-F356-4ED6-A4A0-2406741E2B1E}" type="parTrans" cxnId="{33093BCF-00DC-4805-9594-E4B139BE568F}">
      <dgm:prSet/>
      <dgm:spPr/>
      <dgm:t>
        <a:bodyPr/>
        <a:lstStyle/>
        <a:p>
          <a:endParaRPr lang="es-ES" sz="1600"/>
        </a:p>
      </dgm:t>
    </dgm:pt>
    <dgm:pt modelId="{4FD8D250-9A7E-4D2E-B105-7AB425AE1307}" type="sibTrans" cxnId="{33093BCF-00DC-4805-9594-E4B139BE568F}">
      <dgm:prSet/>
      <dgm:spPr/>
      <dgm:t>
        <a:bodyPr/>
        <a:lstStyle/>
        <a:p>
          <a:endParaRPr lang="es-ES" sz="1600"/>
        </a:p>
      </dgm:t>
    </dgm:pt>
    <dgm:pt modelId="{FD2623A1-4B40-4E02-8897-92FE3314F41F}">
      <dgm:prSet phldrT="[Texto]" custT="1"/>
      <dgm:spPr/>
      <dgm:t>
        <a:bodyPr/>
        <a:lstStyle/>
        <a:p>
          <a:r>
            <a:rPr lang="es-ES" sz="1600" dirty="0"/>
            <a:t>Irregularidad en Elevación</a:t>
          </a:r>
        </a:p>
      </dgm:t>
    </dgm:pt>
    <dgm:pt modelId="{A20B39BE-97D2-461F-BF3C-23E60501F6F2}" type="parTrans" cxnId="{A99052C3-850A-4080-9899-6EDFBAC885D0}">
      <dgm:prSet/>
      <dgm:spPr/>
      <dgm:t>
        <a:bodyPr/>
        <a:lstStyle/>
        <a:p>
          <a:endParaRPr lang="es-ES" sz="1600"/>
        </a:p>
      </dgm:t>
    </dgm:pt>
    <dgm:pt modelId="{A21C8E1F-107B-4323-BDD7-05DBBFECDD5D}" type="sibTrans" cxnId="{A99052C3-850A-4080-9899-6EDFBAC885D0}">
      <dgm:prSet/>
      <dgm:spPr/>
      <dgm:t>
        <a:bodyPr/>
        <a:lstStyle/>
        <a:p>
          <a:endParaRPr lang="es-ES" sz="1600"/>
        </a:p>
      </dgm:t>
    </dgm:pt>
    <dgm:pt modelId="{A155455A-B089-404D-AFF4-85C304079C4F}">
      <dgm:prSet phldrT="[Texto]" custT="1"/>
      <dgm:spPr/>
      <dgm:t>
        <a:bodyPr/>
        <a:lstStyle/>
        <a:p>
          <a:r>
            <a:rPr lang="es-ES" sz="1600" dirty="0"/>
            <a:t>Patologías en Sistemas Estructurales</a:t>
          </a:r>
        </a:p>
      </dgm:t>
    </dgm:pt>
    <dgm:pt modelId="{6C55EE70-A008-4888-8AC4-F26349E80004}" type="parTrans" cxnId="{AC0D52A9-2DD0-4A09-AC93-26394BD42912}">
      <dgm:prSet/>
      <dgm:spPr/>
      <dgm:t>
        <a:bodyPr/>
        <a:lstStyle/>
        <a:p>
          <a:endParaRPr lang="es-ES" sz="1600"/>
        </a:p>
      </dgm:t>
    </dgm:pt>
    <dgm:pt modelId="{A0A60A6E-DF04-4CA2-8BB0-11508328AB70}" type="sibTrans" cxnId="{AC0D52A9-2DD0-4A09-AC93-26394BD42912}">
      <dgm:prSet/>
      <dgm:spPr/>
      <dgm:t>
        <a:bodyPr/>
        <a:lstStyle/>
        <a:p>
          <a:endParaRPr lang="es-ES" sz="1600"/>
        </a:p>
      </dgm:t>
    </dgm:pt>
    <dgm:pt modelId="{910B22C0-01E2-45FC-979D-7C36B35AD321}">
      <dgm:prSet phldrT="[Texto]" custT="1"/>
      <dgm:spPr/>
      <dgm:t>
        <a:bodyPr/>
        <a:lstStyle/>
        <a:p>
          <a:r>
            <a:rPr lang="es-ES" sz="1600" dirty="0"/>
            <a:t>Ampliaciones Verticales y Horizontales</a:t>
          </a:r>
        </a:p>
      </dgm:t>
    </dgm:pt>
    <dgm:pt modelId="{2ED60BA4-92EA-4490-8F81-35BB2EF48363}" type="parTrans" cxnId="{014D1134-B9D6-4502-9F72-A3AC3477CE2B}">
      <dgm:prSet/>
      <dgm:spPr/>
      <dgm:t>
        <a:bodyPr/>
        <a:lstStyle/>
        <a:p>
          <a:endParaRPr lang="es-ES" sz="1600"/>
        </a:p>
      </dgm:t>
    </dgm:pt>
    <dgm:pt modelId="{53BD8F96-FDD9-4979-8883-D5EB7FD15F95}" type="sibTrans" cxnId="{014D1134-B9D6-4502-9F72-A3AC3477CE2B}">
      <dgm:prSet/>
      <dgm:spPr/>
      <dgm:t>
        <a:bodyPr/>
        <a:lstStyle/>
        <a:p>
          <a:endParaRPr lang="es-ES" sz="1600"/>
        </a:p>
      </dgm:t>
    </dgm:pt>
    <dgm:pt modelId="{3B7AADEC-77B0-42B2-9993-984508A9F7C9}">
      <dgm:prSet phldrT="[Texto]" custT="1"/>
      <dgm:spPr/>
      <dgm:t>
        <a:bodyPr/>
        <a:lstStyle/>
        <a:p>
          <a:r>
            <a:rPr lang="es-ES" sz="1600" dirty="0"/>
            <a:t>Patologías en Losas de Entrepiso y Cubiertas Planas.</a:t>
          </a:r>
        </a:p>
      </dgm:t>
    </dgm:pt>
    <dgm:pt modelId="{20E3157C-2E32-4801-AAA7-F13E4614DE8D}" type="parTrans" cxnId="{1B6E0B35-30A5-46EA-9645-8F631209F5A8}">
      <dgm:prSet/>
      <dgm:spPr/>
      <dgm:t>
        <a:bodyPr/>
        <a:lstStyle/>
        <a:p>
          <a:endParaRPr lang="es-EC" sz="1600"/>
        </a:p>
      </dgm:t>
    </dgm:pt>
    <dgm:pt modelId="{47EE7231-537D-4ABE-AFE8-EE1C18EFB1DF}" type="sibTrans" cxnId="{1B6E0B35-30A5-46EA-9645-8F631209F5A8}">
      <dgm:prSet/>
      <dgm:spPr/>
      <dgm:t>
        <a:bodyPr/>
        <a:lstStyle/>
        <a:p>
          <a:endParaRPr lang="es-EC" sz="1600"/>
        </a:p>
      </dgm:t>
    </dgm:pt>
    <dgm:pt modelId="{3334EAB6-A22D-41C0-B67B-09A89D3D7271}">
      <dgm:prSet phldrT="[Texto]" custT="1"/>
      <dgm:spPr/>
      <dgm:t>
        <a:bodyPr/>
        <a:lstStyle/>
        <a:p>
          <a:r>
            <a:rPr lang="es-ES" sz="1600" dirty="0"/>
            <a:t>Patologías en Paredes.</a:t>
          </a:r>
        </a:p>
      </dgm:t>
    </dgm:pt>
    <dgm:pt modelId="{E12CBD07-FB88-4F49-9BF1-5371C8EEDDE0}" type="parTrans" cxnId="{B27CF500-C73D-4301-BB8B-47029B260110}">
      <dgm:prSet/>
      <dgm:spPr/>
      <dgm:t>
        <a:bodyPr/>
        <a:lstStyle/>
        <a:p>
          <a:endParaRPr lang="es-EC" sz="1600"/>
        </a:p>
      </dgm:t>
    </dgm:pt>
    <dgm:pt modelId="{50701582-C293-436D-9BAA-674F143BEDB8}" type="sibTrans" cxnId="{B27CF500-C73D-4301-BB8B-47029B260110}">
      <dgm:prSet/>
      <dgm:spPr/>
      <dgm:t>
        <a:bodyPr/>
        <a:lstStyle/>
        <a:p>
          <a:endParaRPr lang="es-EC" sz="1600"/>
        </a:p>
      </dgm:t>
    </dgm:pt>
    <dgm:pt modelId="{2F2C41CC-7C1D-450D-B118-A46588779229}" type="pres">
      <dgm:prSet presAssocID="{217FBD6D-1E37-473D-AF9A-DFA739285B9F}" presName="Name0" presStyleCnt="0">
        <dgm:presLayoutVars>
          <dgm:chMax/>
          <dgm:chPref/>
          <dgm:dir/>
        </dgm:presLayoutVars>
      </dgm:prSet>
      <dgm:spPr/>
    </dgm:pt>
    <dgm:pt modelId="{00409A4D-F4C4-4FE6-83DB-0028CE1C99A2}" type="pres">
      <dgm:prSet presAssocID="{B8AC430F-4FA3-42DC-B187-CD14F7789CF4}" presName="parenttextcomposite" presStyleCnt="0"/>
      <dgm:spPr/>
    </dgm:pt>
    <dgm:pt modelId="{D358B7A6-8CD7-4DCF-84EB-3C9C5B9688FF}" type="pres">
      <dgm:prSet presAssocID="{B8AC430F-4FA3-42DC-B187-CD14F7789CF4}" presName="parenttext" presStyleLbl="revTx" presStyleIdx="0" presStyleCnt="7">
        <dgm:presLayoutVars>
          <dgm:chMax/>
          <dgm:chPref val="2"/>
          <dgm:bulletEnabled val="1"/>
        </dgm:presLayoutVars>
      </dgm:prSet>
      <dgm:spPr/>
    </dgm:pt>
    <dgm:pt modelId="{384DCA64-2391-414F-9241-BAA607E5EC17}" type="pres">
      <dgm:prSet presAssocID="{B8AC430F-4FA3-42DC-B187-CD14F7789CF4}" presName="parallelogramComposite" presStyleCnt="0"/>
      <dgm:spPr/>
    </dgm:pt>
    <dgm:pt modelId="{721DEFAA-9044-4AB8-AD43-EFF8F599E0B0}" type="pres">
      <dgm:prSet presAssocID="{B8AC430F-4FA3-42DC-B187-CD14F7789CF4}" presName="parallelogram1" presStyleLbl="alignNode1" presStyleIdx="0" presStyleCnt="49"/>
      <dgm:spPr/>
    </dgm:pt>
    <dgm:pt modelId="{094DA8E0-FC1A-4B70-8C5F-8F598F65DE25}" type="pres">
      <dgm:prSet presAssocID="{B8AC430F-4FA3-42DC-B187-CD14F7789CF4}" presName="parallelogram2" presStyleLbl="alignNode1" presStyleIdx="1" presStyleCnt="49"/>
      <dgm:spPr/>
    </dgm:pt>
    <dgm:pt modelId="{9E58D29B-F5F6-4C59-9D5F-BCB03058B96E}" type="pres">
      <dgm:prSet presAssocID="{B8AC430F-4FA3-42DC-B187-CD14F7789CF4}" presName="parallelogram3" presStyleLbl="alignNode1" presStyleIdx="2" presStyleCnt="49"/>
      <dgm:spPr/>
    </dgm:pt>
    <dgm:pt modelId="{CF0712DA-59BE-4CAA-9302-046A3C8C7EF9}" type="pres">
      <dgm:prSet presAssocID="{B8AC430F-4FA3-42DC-B187-CD14F7789CF4}" presName="parallelogram4" presStyleLbl="alignNode1" presStyleIdx="3" presStyleCnt="49"/>
      <dgm:spPr/>
    </dgm:pt>
    <dgm:pt modelId="{D58714D1-5A42-4B7B-ADDC-68B66C6E75FB}" type="pres">
      <dgm:prSet presAssocID="{B8AC430F-4FA3-42DC-B187-CD14F7789CF4}" presName="parallelogram5" presStyleLbl="alignNode1" presStyleIdx="4" presStyleCnt="49"/>
      <dgm:spPr/>
    </dgm:pt>
    <dgm:pt modelId="{142C30E8-DD40-40A3-8805-B0B66640925C}" type="pres">
      <dgm:prSet presAssocID="{B8AC430F-4FA3-42DC-B187-CD14F7789CF4}" presName="parallelogram6" presStyleLbl="alignNode1" presStyleIdx="5" presStyleCnt="49"/>
      <dgm:spPr/>
    </dgm:pt>
    <dgm:pt modelId="{C5BDA979-E952-452F-B244-56CECCE76C0B}" type="pres">
      <dgm:prSet presAssocID="{B8AC430F-4FA3-42DC-B187-CD14F7789CF4}" presName="parallelogram7" presStyleLbl="alignNode1" presStyleIdx="6" presStyleCnt="49"/>
      <dgm:spPr/>
    </dgm:pt>
    <dgm:pt modelId="{CBDF1A88-52EA-4CB0-96BB-B5B85B2775A2}" type="pres">
      <dgm:prSet presAssocID="{6F63CFBF-EB71-404B-B5BA-A7027C0A1C8D}" presName="sibTrans" presStyleCnt="0"/>
      <dgm:spPr/>
    </dgm:pt>
    <dgm:pt modelId="{0A65877B-7240-41E0-9517-C580A36F7C02}" type="pres">
      <dgm:prSet presAssocID="{972010AE-712F-4C5D-9ABF-A769DD2CAF2F}" presName="parenttextcomposite" presStyleCnt="0"/>
      <dgm:spPr/>
    </dgm:pt>
    <dgm:pt modelId="{7FE5E21D-A5DC-4C85-A18C-4DD9F103CCFE}" type="pres">
      <dgm:prSet presAssocID="{972010AE-712F-4C5D-9ABF-A769DD2CAF2F}" presName="parenttext" presStyleLbl="revTx" presStyleIdx="1" presStyleCnt="7">
        <dgm:presLayoutVars>
          <dgm:chMax/>
          <dgm:chPref val="2"/>
          <dgm:bulletEnabled val="1"/>
        </dgm:presLayoutVars>
      </dgm:prSet>
      <dgm:spPr/>
    </dgm:pt>
    <dgm:pt modelId="{5BB3E4B0-1F66-4EBE-8296-15697F3E6E54}" type="pres">
      <dgm:prSet presAssocID="{972010AE-712F-4C5D-9ABF-A769DD2CAF2F}" presName="parallelogramComposite" presStyleCnt="0"/>
      <dgm:spPr/>
    </dgm:pt>
    <dgm:pt modelId="{F41E4991-E535-40EC-9120-3C2A887FE9B4}" type="pres">
      <dgm:prSet presAssocID="{972010AE-712F-4C5D-9ABF-A769DD2CAF2F}" presName="parallelogram1" presStyleLbl="alignNode1" presStyleIdx="7" presStyleCnt="49"/>
      <dgm:spPr/>
    </dgm:pt>
    <dgm:pt modelId="{7523BD88-4548-46FE-9C3B-3F27ACF7941A}" type="pres">
      <dgm:prSet presAssocID="{972010AE-712F-4C5D-9ABF-A769DD2CAF2F}" presName="parallelogram2" presStyleLbl="alignNode1" presStyleIdx="8" presStyleCnt="49"/>
      <dgm:spPr/>
    </dgm:pt>
    <dgm:pt modelId="{A43F74A9-9E51-446C-A9BB-F00E8D8F3A68}" type="pres">
      <dgm:prSet presAssocID="{972010AE-712F-4C5D-9ABF-A769DD2CAF2F}" presName="parallelogram3" presStyleLbl="alignNode1" presStyleIdx="9" presStyleCnt="49"/>
      <dgm:spPr/>
    </dgm:pt>
    <dgm:pt modelId="{9DFE6CD7-9D6C-490F-9CCF-6F83F469D2DB}" type="pres">
      <dgm:prSet presAssocID="{972010AE-712F-4C5D-9ABF-A769DD2CAF2F}" presName="parallelogram4" presStyleLbl="alignNode1" presStyleIdx="10" presStyleCnt="49"/>
      <dgm:spPr/>
    </dgm:pt>
    <dgm:pt modelId="{808BE3F2-5766-4BF3-A179-B3B3CC4C7AAF}" type="pres">
      <dgm:prSet presAssocID="{972010AE-712F-4C5D-9ABF-A769DD2CAF2F}" presName="parallelogram5" presStyleLbl="alignNode1" presStyleIdx="11" presStyleCnt="49"/>
      <dgm:spPr/>
    </dgm:pt>
    <dgm:pt modelId="{295800B3-D191-49D9-AC75-5F3CBE769D69}" type="pres">
      <dgm:prSet presAssocID="{972010AE-712F-4C5D-9ABF-A769DD2CAF2F}" presName="parallelogram6" presStyleLbl="alignNode1" presStyleIdx="12" presStyleCnt="49"/>
      <dgm:spPr/>
    </dgm:pt>
    <dgm:pt modelId="{B662520E-6FE9-4C42-BBB9-9D2581F1C325}" type="pres">
      <dgm:prSet presAssocID="{972010AE-712F-4C5D-9ABF-A769DD2CAF2F}" presName="parallelogram7" presStyleLbl="alignNode1" presStyleIdx="13" presStyleCnt="49"/>
      <dgm:spPr/>
    </dgm:pt>
    <dgm:pt modelId="{44D9B42C-B8CF-4587-8973-A53D177C3AC7}" type="pres">
      <dgm:prSet presAssocID="{4FD8D250-9A7E-4D2E-B105-7AB425AE1307}" presName="sibTrans" presStyleCnt="0"/>
      <dgm:spPr/>
    </dgm:pt>
    <dgm:pt modelId="{53FC41B3-E077-4EA7-8185-25ED93B8562E}" type="pres">
      <dgm:prSet presAssocID="{FD2623A1-4B40-4E02-8897-92FE3314F41F}" presName="parenttextcomposite" presStyleCnt="0"/>
      <dgm:spPr/>
    </dgm:pt>
    <dgm:pt modelId="{DCB1E32E-FE7E-4D41-B6F6-9A50EAFB44C2}" type="pres">
      <dgm:prSet presAssocID="{FD2623A1-4B40-4E02-8897-92FE3314F41F}" presName="parenttext" presStyleLbl="revTx" presStyleIdx="2" presStyleCnt="7">
        <dgm:presLayoutVars>
          <dgm:chMax/>
          <dgm:chPref val="2"/>
          <dgm:bulletEnabled val="1"/>
        </dgm:presLayoutVars>
      </dgm:prSet>
      <dgm:spPr/>
    </dgm:pt>
    <dgm:pt modelId="{FEBD2B2F-262D-46CC-BE42-805CE890C8C5}" type="pres">
      <dgm:prSet presAssocID="{FD2623A1-4B40-4E02-8897-92FE3314F41F}" presName="parallelogramComposite" presStyleCnt="0"/>
      <dgm:spPr/>
    </dgm:pt>
    <dgm:pt modelId="{78645F26-78AF-4F8C-AF29-960204C4D5AE}" type="pres">
      <dgm:prSet presAssocID="{FD2623A1-4B40-4E02-8897-92FE3314F41F}" presName="parallelogram1" presStyleLbl="alignNode1" presStyleIdx="14" presStyleCnt="49"/>
      <dgm:spPr/>
    </dgm:pt>
    <dgm:pt modelId="{271273D0-7F5E-4B47-9401-14358CFF31DB}" type="pres">
      <dgm:prSet presAssocID="{FD2623A1-4B40-4E02-8897-92FE3314F41F}" presName="parallelogram2" presStyleLbl="alignNode1" presStyleIdx="15" presStyleCnt="49"/>
      <dgm:spPr/>
    </dgm:pt>
    <dgm:pt modelId="{C5AEA8B8-2CE3-4DB4-A841-40B46BE25313}" type="pres">
      <dgm:prSet presAssocID="{FD2623A1-4B40-4E02-8897-92FE3314F41F}" presName="parallelogram3" presStyleLbl="alignNode1" presStyleIdx="16" presStyleCnt="49"/>
      <dgm:spPr/>
    </dgm:pt>
    <dgm:pt modelId="{3241FE92-0687-432C-A84C-957316A8D6A2}" type="pres">
      <dgm:prSet presAssocID="{FD2623A1-4B40-4E02-8897-92FE3314F41F}" presName="parallelogram4" presStyleLbl="alignNode1" presStyleIdx="17" presStyleCnt="49"/>
      <dgm:spPr/>
    </dgm:pt>
    <dgm:pt modelId="{DFA9E22E-3739-4571-B08D-7668AF1D0F15}" type="pres">
      <dgm:prSet presAssocID="{FD2623A1-4B40-4E02-8897-92FE3314F41F}" presName="parallelogram5" presStyleLbl="alignNode1" presStyleIdx="18" presStyleCnt="49"/>
      <dgm:spPr/>
    </dgm:pt>
    <dgm:pt modelId="{477CD5DE-A329-4A0C-A053-30D7904A94F6}" type="pres">
      <dgm:prSet presAssocID="{FD2623A1-4B40-4E02-8897-92FE3314F41F}" presName="parallelogram6" presStyleLbl="alignNode1" presStyleIdx="19" presStyleCnt="49"/>
      <dgm:spPr/>
    </dgm:pt>
    <dgm:pt modelId="{EBF0DB1D-51CB-4ACB-92B0-220642DA1F77}" type="pres">
      <dgm:prSet presAssocID="{FD2623A1-4B40-4E02-8897-92FE3314F41F}" presName="parallelogram7" presStyleLbl="alignNode1" presStyleIdx="20" presStyleCnt="49"/>
      <dgm:spPr/>
    </dgm:pt>
    <dgm:pt modelId="{A8B7ED6A-18C1-416E-BB08-442523A8B404}" type="pres">
      <dgm:prSet presAssocID="{A21C8E1F-107B-4323-BDD7-05DBBFECDD5D}" presName="sibTrans" presStyleCnt="0"/>
      <dgm:spPr/>
    </dgm:pt>
    <dgm:pt modelId="{D370AB31-799F-4C97-83E8-9EAA3705BBEC}" type="pres">
      <dgm:prSet presAssocID="{910B22C0-01E2-45FC-979D-7C36B35AD321}" presName="parenttextcomposite" presStyleCnt="0"/>
      <dgm:spPr/>
    </dgm:pt>
    <dgm:pt modelId="{31E47B49-D8B4-4E9A-A2AA-AAD3C1303912}" type="pres">
      <dgm:prSet presAssocID="{910B22C0-01E2-45FC-979D-7C36B35AD321}" presName="parenttext" presStyleLbl="revTx" presStyleIdx="3" presStyleCnt="7">
        <dgm:presLayoutVars>
          <dgm:chMax/>
          <dgm:chPref val="2"/>
          <dgm:bulletEnabled val="1"/>
        </dgm:presLayoutVars>
      </dgm:prSet>
      <dgm:spPr/>
    </dgm:pt>
    <dgm:pt modelId="{A67E46CD-19FE-4D47-993A-FF4138B025B0}" type="pres">
      <dgm:prSet presAssocID="{910B22C0-01E2-45FC-979D-7C36B35AD321}" presName="parallelogramComposite" presStyleCnt="0"/>
      <dgm:spPr/>
    </dgm:pt>
    <dgm:pt modelId="{77D31E8F-71E2-4664-8CD6-3AEA5617ABAF}" type="pres">
      <dgm:prSet presAssocID="{910B22C0-01E2-45FC-979D-7C36B35AD321}" presName="parallelogram1" presStyleLbl="alignNode1" presStyleIdx="21" presStyleCnt="49"/>
      <dgm:spPr/>
    </dgm:pt>
    <dgm:pt modelId="{6FCA3E25-3282-46E2-9B51-97BF5C6CA9D1}" type="pres">
      <dgm:prSet presAssocID="{910B22C0-01E2-45FC-979D-7C36B35AD321}" presName="parallelogram2" presStyleLbl="alignNode1" presStyleIdx="22" presStyleCnt="49"/>
      <dgm:spPr/>
    </dgm:pt>
    <dgm:pt modelId="{29D7A6FD-528B-47B7-A976-04F63E37DA02}" type="pres">
      <dgm:prSet presAssocID="{910B22C0-01E2-45FC-979D-7C36B35AD321}" presName="parallelogram3" presStyleLbl="alignNode1" presStyleIdx="23" presStyleCnt="49"/>
      <dgm:spPr/>
    </dgm:pt>
    <dgm:pt modelId="{BCF338AE-081B-48D8-8ADD-7DEFE1497390}" type="pres">
      <dgm:prSet presAssocID="{910B22C0-01E2-45FC-979D-7C36B35AD321}" presName="parallelogram4" presStyleLbl="alignNode1" presStyleIdx="24" presStyleCnt="49"/>
      <dgm:spPr/>
    </dgm:pt>
    <dgm:pt modelId="{A4DA0913-990D-42BA-9955-5126AD2226C8}" type="pres">
      <dgm:prSet presAssocID="{910B22C0-01E2-45FC-979D-7C36B35AD321}" presName="parallelogram5" presStyleLbl="alignNode1" presStyleIdx="25" presStyleCnt="49"/>
      <dgm:spPr/>
    </dgm:pt>
    <dgm:pt modelId="{775B6A4E-171B-4BAB-A419-04D1E014D8F6}" type="pres">
      <dgm:prSet presAssocID="{910B22C0-01E2-45FC-979D-7C36B35AD321}" presName="parallelogram6" presStyleLbl="alignNode1" presStyleIdx="26" presStyleCnt="49"/>
      <dgm:spPr/>
    </dgm:pt>
    <dgm:pt modelId="{FB03EC05-6902-4013-8ABB-788B65F47314}" type="pres">
      <dgm:prSet presAssocID="{910B22C0-01E2-45FC-979D-7C36B35AD321}" presName="parallelogram7" presStyleLbl="alignNode1" presStyleIdx="27" presStyleCnt="49"/>
      <dgm:spPr/>
    </dgm:pt>
    <dgm:pt modelId="{8F145260-DF08-4E31-91C8-88FDF251681E}" type="pres">
      <dgm:prSet presAssocID="{53BD8F96-FDD9-4979-8883-D5EB7FD15F95}" presName="sibTrans" presStyleCnt="0"/>
      <dgm:spPr/>
    </dgm:pt>
    <dgm:pt modelId="{4137AD65-8BD9-420D-9570-0E147743827E}" type="pres">
      <dgm:prSet presAssocID="{A155455A-B089-404D-AFF4-85C304079C4F}" presName="parenttextcomposite" presStyleCnt="0"/>
      <dgm:spPr/>
    </dgm:pt>
    <dgm:pt modelId="{4F9DE8D8-97DA-4B38-A755-63996E886918}" type="pres">
      <dgm:prSet presAssocID="{A155455A-B089-404D-AFF4-85C304079C4F}" presName="parenttext" presStyleLbl="revTx" presStyleIdx="4" presStyleCnt="7">
        <dgm:presLayoutVars>
          <dgm:chMax/>
          <dgm:chPref val="2"/>
          <dgm:bulletEnabled val="1"/>
        </dgm:presLayoutVars>
      </dgm:prSet>
      <dgm:spPr/>
    </dgm:pt>
    <dgm:pt modelId="{D0922B00-639D-4EC7-99A0-8A911960606C}" type="pres">
      <dgm:prSet presAssocID="{A155455A-B089-404D-AFF4-85C304079C4F}" presName="parallelogramComposite" presStyleCnt="0"/>
      <dgm:spPr/>
    </dgm:pt>
    <dgm:pt modelId="{2EF0D577-7DAB-4ABC-B033-99D22D9F5225}" type="pres">
      <dgm:prSet presAssocID="{A155455A-B089-404D-AFF4-85C304079C4F}" presName="parallelogram1" presStyleLbl="alignNode1" presStyleIdx="28" presStyleCnt="49"/>
      <dgm:spPr/>
    </dgm:pt>
    <dgm:pt modelId="{93D866BB-D4EE-42E0-9856-5F57E4AD0ECF}" type="pres">
      <dgm:prSet presAssocID="{A155455A-B089-404D-AFF4-85C304079C4F}" presName="parallelogram2" presStyleLbl="alignNode1" presStyleIdx="29" presStyleCnt="49"/>
      <dgm:spPr/>
    </dgm:pt>
    <dgm:pt modelId="{4415C81D-064E-4384-BE3D-36B4B6FF979F}" type="pres">
      <dgm:prSet presAssocID="{A155455A-B089-404D-AFF4-85C304079C4F}" presName="parallelogram3" presStyleLbl="alignNode1" presStyleIdx="30" presStyleCnt="49"/>
      <dgm:spPr/>
    </dgm:pt>
    <dgm:pt modelId="{C7D96F54-79E9-432B-A2EB-13000B854FE3}" type="pres">
      <dgm:prSet presAssocID="{A155455A-B089-404D-AFF4-85C304079C4F}" presName="parallelogram4" presStyleLbl="alignNode1" presStyleIdx="31" presStyleCnt="49"/>
      <dgm:spPr/>
    </dgm:pt>
    <dgm:pt modelId="{5B6223AD-0703-4910-A0D1-6EC9D1F6949C}" type="pres">
      <dgm:prSet presAssocID="{A155455A-B089-404D-AFF4-85C304079C4F}" presName="parallelogram5" presStyleLbl="alignNode1" presStyleIdx="32" presStyleCnt="49"/>
      <dgm:spPr/>
    </dgm:pt>
    <dgm:pt modelId="{76E4EE58-3BB3-4B10-A73A-13D09709794A}" type="pres">
      <dgm:prSet presAssocID="{A155455A-B089-404D-AFF4-85C304079C4F}" presName="parallelogram6" presStyleLbl="alignNode1" presStyleIdx="33" presStyleCnt="49"/>
      <dgm:spPr/>
    </dgm:pt>
    <dgm:pt modelId="{BED1B75A-1EAD-4C60-AE43-2A8093F738D8}" type="pres">
      <dgm:prSet presAssocID="{A155455A-B089-404D-AFF4-85C304079C4F}" presName="parallelogram7" presStyleLbl="alignNode1" presStyleIdx="34" presStyleCnt="49"/>
      <dgm:spPr/>
    </dgm:pt>
    <dgm:pt modelId="{80A4F803-E148-4329-8257-9D55FE6DC4DC}" type="pres">
      <dgm:prSet presAssocID="{A0A60A6E-DF04-4CA2-8BB0-11508328AB70}" presName="sibTrans" presStyleCnt="0"/>
      <dgm:spPr/>
    </dgm:pt>
    <dgm:pt modelId="{87CEC341-9AE5-4735-803F-85E1180DB861}" type="pres">
      <dgm:prSet presAssocID="{3B7AADEC-77B0-42B2-9993-984508A9F7C9}" presName="parenttextcomposite" presStyleCnt="0"/>
      <dgm:spPr/>
    </dgm:pt>
    <dgm:pt modelId="{9BFD231E-0426-4434-ACED-2AAC4E82FE75}" type="pres">
      <dgm:prSet presAssocID="{3B7AADEC-77B0-42B2-9993-984508A9F7C9}" presName="parenttext" presStyleLbl="revTx" presStyleIdx="5" presStyleCnt="7" custScaleX="117788">
        <dgm:presLayoutVars>
          <dgm:chMax/>
          <dgm:chPref val="2"/>
          <dgm:bulletEnabled val="1"/>
        </dgm:presLayoutVars>
      </dgm:prSet>
      <dgm:spPr/>
    </dgm:pt>
    <dgm:pt modelId="{78CC6F03-663E-4EE1-B8CD-2BE74C7E5D47}" type="pres">
      <dgm:prSet presAssocID="{3B7AADEC-77B0-42B2-9993-984508A9F7C9}" presName="parallelogramComposite" presStyleCnt="0"/>
      <dgm:spPr/>
    </dgm:pt>
    <dgm:pt modelId="{1A0E03C9-CFA8-40CC-89CE-A59B5F08E0B1}" type="pres">
      <dgm:prSet presAssocID="{3B7AADEC-77B0-42B2-9993-984508A9F7C9}" presName="parallelogram1" presStyleLbl="alignNode1" presStyleIdx="35" presStyleCnt="49"/>
      <dgm:spPr/>
    </dgm:pt>
    <dgm:pt modelId="{1E95AD9A-301E-4F32-B8E1-8D087E2716BB}" type="pres">
      <dgm:prSet presAssocID="{3B7AADEC-77B0-42B2-9993-984508A9F7C9}" presName="parallelogram2" presStyleLbl="alignNode1" presStyleIdx="36" presStyleCnt="49"/>
      <dgm:spPr/>
    </dgm:pt>
    <dgm:pt modelId="{889B7A96-386A-4CC4-9EFE-3078BDAA1956}" type="pres">
      <dgm:prSet presAssocID="{3B7AADEC-77B0-42B2-9993-984508A9F7C9}" presName="parallelogram3" presStyleLbl="alignNode1" presStyleIdx="37" presStyleCnt="49"/>
      <dgm:spPr/>
    </dgm:pt>
    <dgm:pt modelId="{E842C9C7-570F-4723-892C-B0B7B196589C}" type="pres">
      <dgm:prSet presAssocID="{3B7AADEC-77B0-42B2-9993-984508A9F7C9}" presName="parallelogram4" presStyleLbl="alignNode1" presStyleIdx="38" presStyleCnt="49"/>
      <dgm:spPr/>
    </dgm:pt>
    <dgm:pt modelId="{499914C5-AB50-4DA4-AE51-AB7EEC8C0BAA}" type="pres">
      <dgm:prSet presAssocID="{3B7AADEC-77B0-42B2-9993-984508A9F7C9}" presName="parallelogram5" presStyleLbl="alignNode1" presStyleIdx="39" presStyleCnt="49"/>
      <dgm:spPr/>
    </dgm:pt>
    <dgm:pt modelId="{E12BB6F9-63EC-49B6-AD13-04613A170305}" type="pres">
      <dgm:prSet presAssocID="{3B7AADEC-77B0-42B2-9993-984508A9F7C9}" presName="parallelogram6" presStyleLbl="alignNode1" presStyleIdx="40" presStyleCnt="49"/>
      <dgm:spPr/>
    </dgm:pt>
    <dgm:pt modelId="{A81C995E-4009-4BD0-8082-EA90C0DE790C}" type="pres">
      <dgm:prSet presAssocID="{3B7AADEC-77B0-42B2-9993-984508A9F7C9}" presName="parallelogram7" presStyleLbl="alignNode1" presStyleIdx="41" presStyleCnt="49"/>
      <dgm:spPr/>
    </dgm:pt>
    <dgm:pt modelId="{4808C44F-4CD4-4E33-8CA9-A2650C94B4A9}" type="pres">
      <dgm:prSet presAssocID="{47EE7231-537D-4ABE-AFE8-EE1C18EFB1DF}" presName="sibTrans" presStyleCnt="0"/>
      <dgm:spPr/>
    </dgm:pt>
    <dgm:pt modelId="{A76C5A48-E264-4A02-9312-2E1035F7EE3D}" type="pres">
      <dgm:prSet presAssocID="{3334EAB6-A22D-41C0-B67B-09A89D3D7271}" presName="parenttextcomposite" presStyleCnt="0"/>
      <dgm:spPr/>
    </dgm:pt>
    <dgm:pt modelId="{69AD841B-CE45-4595-A813-A944BF1D52A7}" type="pres">
      <dgm:prSet presAssocID="{3334EAB6-A22D-41C0-B67B-09A89D3D7271}" presName="parenttext" presStyleLbl="revTx" presStyleIdx="6" presStyleCnt="7">
        <dgm:presLayoutVars>
          <dgm:chMax/>
          <dgm:chPref val="2"/>
          <dgm:bulletEnabled val="1"/>
        </dgm:presLayoutVars>
      </dgm:prSet>
      <dgm:spPr/>
    </dgm:pt>
    <dgm:pt modelId="{888AAE96-4EB9-4F9E-A2F2-237AADCAD298}" type="pres">
      <dgm:prSet presAssocID="{3334EAB6-A22D-41C0-B67B-09A89D3D7271}" presName="parallelogramComposite" presStyleCnt="0"/>
      <dgm:spPr/>
    </dgm:pt>
    <dgm:pt modelId="{A891CF57-F007-421E-A5C0-1950DBF38517}" type="pres">
      <dgm:prSet presAssocID="{3334EAB6-A22D-41C0-B67B-09A89D3D7271}" presName="parallelogram1" presStyleLbl="alignNode1" presStyleIdx="42" presStyleCnt="49"/>
      <dgm:spPr/>
    </dgm:pt>
    <dgm:pt modelId="{D76ADA3C-7536-457E-BB9D-F37A4C73C2F9}" type="pres">
      <dgm:prSet presAssocID="{3334EAB6-A22D-41C0-B67B-09A89D3D7271}" presName="parallelogram2" presStyleLbl="alignNode1" presStyleIdx="43" presStyleCnt="49"/>
      <dgm:spPr/>
    </dgm:pt>
    <dgm:pt modelId="{43423EEA-052D-4964-ACD8-2FECFCC739DF}" type="pres">
      <dgm:prSet presAssocID="{3334EAB6-A22D-41C0-B67B-09A89D3D7271}" presName="parallelogram3" presStyleLbl="alignNode1" presStyleIdx="44" presStyleCnt="49"/>
      <dgm:spPr/>
    </dgm:pt>
    <dgm:pt modelId="{0AE6CB67-A803-48B0-88F2-CF1D6FF9CF4C}" type="pres">
      <dgm:prSet presAssocID="{3334EAB6-A22D-41C0-B67B-09A89D3D7271}" presName="parallelogram4" presStyleLbl="alignNode1" presStyleIdx="45" presStyleCnt="49"/>
      <dgm:spPr/>
    </dgm:pt>
    <dgm:pt modelId="{92584847-F447-4C60-A417-BFEEC746EFC0}" type="pres">
      <dgm:prSet presAssocID="{3334EAB6-A22D-41C0-B67B-09A89D3D7271}" presName="parallelogram5" presStyleLbl="alignNode1" presStyleIdx="46" presStyleCnt="49"/>
      <dgm:spPr/>
    </dgm:pt>
    <dgm:pt modelId="{9A8692D0-E7B7-4B6F-9F62-5FCAF055E5D9}" type="pres">
      <dgm:prSet presAssocID="{3334EAB6-A22D-41C0-B67B-09A89D3D7271}" presName="parallelogram6" presStyleLbl="alignNode1" presStyleIdx="47" presStyleCnt="49"/>
      <dgm:spPr/>
    </dgm:pt>
    <dgm:pt modelId="{851F6480-5527-4189-803F-FD462DE20CD9}" type="pres">
      <dgm:prSet presAssocID="{3334EAB6-A22D-41C0-B67B-09A89D3D7271}" presName="parallelogram7" presStyleLbl="alignNode1" presStyleIdx="48" presStyleCnt="49"/>
      <dgm:spPr/>
    </dgm:pt>
  </dgm:ptLst>
  <dgm:cxnLst>
    <dgm:cxn modelId="{B27CF500-C73D-4301-BB8B-47029B260110}" srcId="{217FBD6D-1E37-473D-AF9A-DFA739285B9F}" destId="{3334EAB6-A22D-41C0-B67B-09A89D3D7271}" srcOrd="6" destOrd="0" parTransId="{E12CBD07-FB88-4F49-9BF1-5371C8EEDDE0}" sibTransId="{50701582-C293-436D-9BAA-674F143BEDB8}"/>
    <dgm:cxn modelId="{E085210C-2A11-4AEF-9B26-22FA120647C2}" type="presOf" srcId="{A155455A-B089-404D-AFF4-85C304079C4F}" destId="{4F9DE8D8-97DA-4B38-A755-63996E886918}" srcOrd="0" destOrd="0" presId="urn:microsoft.com/office/officeart/2008/layout/VerticalAccentList"/>
    <dgm:cxn modelId="{A4F2CD0F-146A-4A86-A7CB-BF7F5A28925E}" type="presOf" srcId="{3B7AADEC-77B0-42B2-9993-984508A9F7C9}" destId="{9BFD231E-0426-4434-ACED-2AAC4E82FE75}" srcOrd="0" destOrd="0" presId="urn:microsoft.com/office/officeart/2008/layout/VerticalAccentList"/>
    <dgm:cxn modelId="{014D1134-B9D6-4502-9F72-A3AC3477CE2B}" srcId="{217FBD6D-1E37-473D-AF9A-DFA739285B9F}" destId="{910B22C0-01E2-45FC-979D-7C36B35AD321}" srcOrd="3" destOrd="0" parTransId="{2ED60BA4-92EA-4490-8F81-35BB2EF48363}" sibTransId="{53BD8F96-FDD9-4979-8883-D5EB7FD15F95}"/>
    <dgm:cxn modelId="{1B6E0B35-30A5-46EA-9645-8F631209F5A8}" srcId="{217FBD6D-1E37-473D-AF9A-DFA739285B9F}" destId="{3B7AADEC-77B0-42B2-9993-984508A9F7C9}" srcOrd="5" destOrd="0" parTransId="{20E3157C-2E32-4801-AAA7-F13E4614DE8D}" sibTransId="{47EE7231-537D-4ABE-AFE8-EE1C18EFB1DF}"/>
    <dgm:cxn modelId="{E8B0B15C-028D-4F8F-B654-9CD010486D99}" srcId="{217FBD6D-1E37-473D-AF9A-DFA739285B9F}" destId="{B8AC430F-4FA3-42DC-B187-CD14F7789CF4}" srcOrd="0" destOrd="0" parTransId="{EDA23223-8178-4E6B-BB8F-60ADE1CE92A9}" sibTransId="{6F63CFBF-EB71-404B-B5BA-A7027C0A1C8D}"/>
    <dgm:cxn modelId="{E6F8D845-804D-40E1-92D9-51663A3A4B20}" type="presOf" srcId="{910B22C0-01E2-45FC-979D-7C36B35AD321}" destId="{31E47B49-D8B4-4E9A-A2AA-AAD3C1303912}" srcOrd="0" destOrd="0" presId="urn:microsoft.com/office/officeart/2008/layout/VerticalAccentList"/>
    <dgm:cxn modelId="{65162F4B-0FB0-40ED-B207-CB7C0A9E638A}" type="presOf" srcId="{B8AC430F-4FA3-42DC-B187-CD14F7789CF4}" destId="{D358B7A6-8CD7-4DCF-84EB-3C9C5B9688FF}" srcOrd="0" destOrd="0" presId="urn:microsoft.com/office/officeart/2008/layout/VerticalAccentList"/>
    <dgm:cxn modelId="{329E356E-3BF9-46D7-B9E6-33810E09C7BF}" type="presOf" srcId="{217FBD6D-1E37-473D-AF9A-DFA739285B9F}" destId="{2F2C41CC-7C1D-450D-B118-A46588779229}" srcOrd="0" destOrd="0" presId="urn:microsoft.com/office/officeart/2008/layout/VerticalAccentList"/>
    <dgm:cxn modelId="{371F4E75-1BC9-41FD-BE37-6131FA334B7D}" type="presOf" srcId="{FD2623A1-4B40-4E02-8897-92FE3314F41F}" destId="{DCB1E32E-FE7E-4D41-B6F6-9A50EAFB44C2}" srcOrd="0" destOrd="0" presId="urn:microsoft.com/office/officeart/2008/layout/VerticalAccentList"/>
    <dgm:cxn modelId="{88FEEF77-0E42-49FB-8258-A9E5167AF963}" type="presOf" srcId="{3334EAB6-A22D-41C0-B67B-09A89D3D7271}" destId="{69AD841B-CE45-4595-A813-A944BF1D52A7}" srcOrd="0" destOrd="0" presId="urn:microsoft.com/office/officeart/2008/layout/VerticalAccentList"/>
    <dgm:cxn modelId="{AC0D52A9-2DD0-4A09-AC93-26394BD42912}" srcId="{217FBD6D-1E37-473D-AF9A-DFA739285B9F}" destId="{A155455A-B089-404D-AFF4-85C304079C4F}" srcOrd="4" destOrd="0" parTransId="{6C55EE70-A008-4888-8AC4-F26349E80004}" sibTransId="{A0A60A6E-DF04-4CA2-8BB0-11508328AB70}"/>
    <dgm:cxn modelId="{61BFACBB-9455-40D7-8EDC-59F5AF953A9C}" type="presOf" srcId="{972010AE-712F-4C5D-9ABF-A769DD2CAF2F}" destId="{7FE5E21D-A5DC-4C85-A18C-4DD9F103CCFE}" srcOrd="0" destOrd="0" presId="urn:microsoft.com/office/officeart/2008/layout/VerticalAccentList"/>
    <dgm:cxn modelId="{A99052C3-850A-4080-9899-6EDFBAC885D0}" srcId="{217FBD6D-1E37-473D-AF9A-DFA739285B9F}" destId="{FD2623A1-4B40-4E02-8897-92FE3314F41F}" srcOrd="2" destOrd="0" parTransId="{A20B39BE-97D2-461F-BF3C-23E60501F6F2}" sibTransId="{A21C8E1F-107B-4323-BDD7-05DBBFECDD5D}"/>
    <dgm:cxn modelId="{33093BCF-00DC-4805-9594-E4B139BE568F}" srcId="{217FBD6D-1E37-473D-AF9A-DFA739285B9F}" destId="{972010AE-712F-4C5D-9ABF-A769DD2CAF2F}" srcOrd="1" destOrd="0" parTransId="{461136D4-F356-4ED6-A4A0-2406741E2B1E}" sibTransId="{4FD8D250-9A7E-4D2E-B105-7AB425AE1307}"/>
    <dgm:cxn modelId="{722E3628-A5D8-47ED-8CA9-6D4C94993B2D}" type="presParOf" srcId="{2F2C41CC-7C1D-450D-B118-A46588779229}" destId="{00409A4D-F4C4-4FE6-83DB-0028CE1C99A2}" srcOrd="0" destOrd="0" presId="urn:microsoft.com/office/officeart/2008/layout/VerticalAccentList"/>
    <dgm:cxn modelId="{3CD82AFB-3D8D-4D9A-A2E9-DF1D6D2D6FF0}" type="presParOf" srcId="{00409A4D-F4C4-4FE6-83DB-0028CE1C99A2}" destId="{D358B7A6-8CD7-4DCF-84EB-3C9C5B9688FF}" srcOrd="0" destOrd="0" presId="urn:microsoft.com/office/officeart/2008/layout/VerticalAccentList"/>
    <dgm:cxn modelId="{4A8F6200-5743-4E47-BBD6-DF930CA3F47C}" type="presParOf" srcId="{2F2C41CC-7C1D-450D-B118-A46588779229}" destId="{384DCA64-2391-414F-9241-BAA607E5EC17}" srcOrd="1" destOrd="0" presId="urn:microsoft.com/office/officeart/2008/layout/VerticalAccentList"/>
    <dgm:cxn modelId="{913DE5FD-7CCB-4DD9-9F88-BCDD4E8C9F73}" type="presParOf" srcId="{384DCA64-2391-414F-9241-BAA607E5EC17}" destId="{721DEFAA-9044-4AB8-AD43-EFF8F599E0B0}" srcOrd="0" destOrd="0" presId="urn:microsoft.com/office/officeart/2008/layout/VerticalAccentList"/>
    <dgm:cxn modelId="{71D84DB7-864F-404E-BDB3-7E8323EBD647}" type="presParOf" srcId="{384DCA64-2391-414F-9241-BAA607E5EC17}" destId="{094DA8E0-FC1A-4B70-8C5F-8F598F65DE25}" srcOrd="1" destOrd="0" presId="urn:microsoft.com/office/officeart/2008/layout/VerticalAccentList"/>
    <dgm:cxn modelId="{4408997C-2F6B-4D52-A967-DF4536B3CE4B}" type="presParOf" srcId="{384DCA64-2391-414F-9241-BAA607E5EC17}" destId="{9E58D29B-F5F6-4C59-9D5F-BCB03058B96E}" srcOrd="2" destOrd="0" presId="urn:microsoft.com/office/officeart/2008/layout/VerticalAccentList"/>
    <dgm:cxn modelId="{B0C2B562-C4F1-4650-8AB5-B979F93AECA1}" type="presParOf" srcId="{384DCA64-2391-414F-9241-BAA607E5EC17}" destId="{CF0712DA-59BE-4CAA-9302-046A3C8C7EF9}" srcOrd="3" destOrd="0" presId="urn:microsoft.com/office/officeart/2008/layout/VerticalAccentList"/>
    <dgm:cxn modelId="{6D5A274F-A815-4E1E-9262-09F777B9F8F8}" type="presParOf" srcId="{384DCA64-2391-414F-9241-BAA607E5EC17}" destId="{D58714D1-5A42-4B7B-ADDC-68B66C6E75FB}" srcOrd="4" destOrd="0" presId="urn:microsoft.com/office/officeart/2008/layout/VerticalAccentList"/>
    <dgm:cxn modelId="{6CCD465C-7B6F-4C4E-A773-46C9BFCBAD34}" type="presParOf" srcId="{384DCA64-2391-414F-9241-BAA607E5EC17}" destId="{142C30E8-DD40-40A3-8805-B0B66640925C}" srcOrd="5" destOrd="0" presId="urn:microsoft.com/office/officeart/2008/layout/VerticalAccentList"/>
    <dgm:cxn modelId="{6DC6EEF3-A930-44A1-94F9-F06EA17B96D2}" type="presParOf" srcId="{384DCA64-2391-414F-9241-BAA607E5EC17}" destId="{C5BDA979-E952-452F-B244-56CECCE76C0B}" srcOrd="6" destOrd="0" presId="urn:microsoft.com/office/officeart/2008/layout/VerticalAccentList"/>
    <dgm:cxn modelId="{B6977CE0-39FA-485C-B0DD-5EC3D41CF1DB}" type="presParOf" srcId="{2F2C41CC-7C1D-450D-B118-A46588779229}" destId="{CBDF1A88-52EA-4CB0-96BB-B5B85B2775A2}" srcOrd="2" destOrd="0" presId="urn:microsoft.com/office/officeart/2008/layout/VerticalAccentList"/>
    <dgm:cxn modelId="{8A228824-3CB8-43E5-A871-52B6A38EEC99}" type="presParOf" srcId="{2F2C41CC-7C1D-450D-B118-A46588779229}" destId="{0A65877B-7240-41E0-9517-C580A36F7C02}" srcOrd="3" destOrd="0" presId="urn:microsoft.com/office/officeart/2008/layout/VerticalAccentList"/>
    <dgm:cxn modelId="{0E738F28-18E0-4E1D-BEA6-DE91F22EF953}" type="presParOf" srcId="{0A65877B-7240-41E0-9517-C580A36F7C02}" destId="{7FE5E21D-A5DC-4C85-A18C-4DD9F103CCFE}" srcOrd="0" destOrd="0" presId="urn:microsoft.com/office/officeart/2008/layout/VerticalAccentList"/>
    <dgm:cxn modelId="{CAECE356-4973-4F5F-B65F-714ACD72FCB9}" type="presParOf" srcId="{2F2C41CC-7C1D-450D-B118-A46588779229}" destId="{5BB3E4B0-1F66-4EBE-8296-15697F3E6E54}" srcOrd="4" destOrd="0" presId="urn:microsoft.com/office/officeart/2008/layout/VerticalAccentList"/>
    <dgm:cxn modelId="{0EC5FA2C-6BFE-411C-A8BB-78ED602E6296}" type="presParOf" srcId="{5BB3E4B0-1F66-4EBE-8296-15697F3E6E54}" destId="{F41E4991-E535-40EC-9120-3C2A887FE9B4}" srcOrd="0" destOrd="0" presId="urn:microsoft.com/office/officeart/2008/layout/VerticalAccentList"/>
    <dgm:cxn modelId="{830419A6-D3F9-48A6-9429-6851CEA2130A}" type="presParOf" srcId="{5BB3E4B0-1F66-4EBE-8296-15697F3E6E54}" destId="{7523BD88-4548-46FE-9C3B-3F27ACF7941A}" srcOrd="1" destOrd="0" presId="urn:microsoft.com/office/officeart/2008/layout/VerticalAccentList"/>
    <dgm:cxn modelId="{C7F15371-24D0-4883-ABD7-5814197CB234}" type="presParOf" srcId="{5BB3E4B0-1F66-4EBE-8296-15697F3E6E54}" destId="{A43F74A9-9E51-446C-A9BB-F00E8D8F3A68}" srcOrd="2" destOrd="0" presId="urn:microsoft.com/office/officeart/2008/layout/VerticalAccentList"/>
    <dgm:cxn modelId="{06129050-292D-4F33-B3B6-F0F468E39A40}" type="presParOf" srcId="{5BB3E4B0-1F66-4EBE-8296-15697F3E6E54}" destId="{9DFE6CD7-9D6C-490F-9CCF-6F83F469D2DB}" srcOrd="3" destOrd="0" presId="urn:microsoft.com/office/officeart/2008/layout/VerticalAccentList"/>
    <dgm:cxn modelId="{4889F174-2179-44BB-A19A-C93866B81253}" type="presParOf" srcId="{5BB3E4B0-1F66-4EBE-8296-15697F3E6E54}" destId="{808BE3F2-5766-4BF3-A179-B3B3CC4C7AAF}" srcOrd="4" destOrd="0" presId="urn:microsoft.com/office/officeart/2008/layout/VerticalAccentList"/>
    <dgm:cxn modelId="{4B04EB51-67A3-499A-881B-0DE18527BBDD}" type="presParOf" srcId="{5BB3E4B0-1F66-4EBE-8296-15697F3E6E54}" destId="{295800B3-D191-49D9-AC75-5F3CBE769D69}" srcOrd="5" destOrd="0" presId="urn:microsoft.com/office/officeart/2008/layout/VerticalAccentList"/>
    <dgm:cxn modelId="{2B8D9432-12C6-4A10-9A0A-08563F2DEEB6}" type="presParOf" srcId="{5BB3E4B0-1F66-4EBE-8296-15697F3E6E54}" destId="{B662520E-6FE9-4C42-BBB9-9D2581F1C325}" srcOrd="6" destOrd="0" presId="urn:microsoft.com/office/officeart/2008/layout/VerticalAccentList"/>
    <dgm:cxn modelId="{CECA0993-E596-4B05-9E06-0A46D2FD0561}" type="presParOf" srcId="{2F2C41CC-7C1D-450D-B118-A46588779229}" destId="{44D9B42C-B8CF-4587-8973-A53D177C3AC7}" srcOrd="5" destOrd="0" presId="urn:microsoft.com/office/officeart/2008/layout/VerticalAccentList"/>
    <dgm:cxn modelId="{34862953-267E-416B-8738-CCF4C490E354}" type="presParOf" srcId="{2F2C41CC-7C1D-450D-B118-A46588779229}" destId="{53FC41B3-E077-4EA7-8185-25ED93B8562E}" srcOrd="6" destOrd="0" presId="urn:microsoft.com/office/officeart/2008/layout/VerticalAccentList"/>
    <dgm:cxn modelId="{6D82610F-C940-4FB2-8FDA-A97335CE3860}" type="presParOf" srcId="{53FC41B3-E077-4EA7-8185-25ED93B8562E}" destId="{DCB1E32E-FE7E-4D41-B6F6-9A50EAFB44C2}" srcOrd="0" destOrd="0" presId="urn:microsoft.com/office/officeart/2008/layout/VerticalAccentList"/>
    <dgm:cxn modelId="{59B3E1F3-B8F9-4075-BBE9-5E87EC1515CB}" type="presParOf" srcId="{2F2C41CC-7C1D-450D-B118-A46588779229}" destId="{FEBD2B2F-262D-46CC-BE42-805CE890C8C5}" srcOrd="7" destOrd="0" presId="urn:microsoft.com/office/officeart/2008/layout/VerticalAccentList"/>
    <dgm:cxn modelId="{F400364E-5E19-4A2E-895D-2EDBA3BB27E9}" type="presParOf" srcId="{FEBD2B2F-262D-46CC-BE42-805CE890C8C5}" destId="{78645F26-78AF-4F8C-AF29-960204C4D5AE}" srcOrd="0" destOrd="0" presId="urn:microsoft.com/office/officeart/2008/layout/VerticalAccentList"/>
    <dgm:cxn modelId="{2582391C-7785-4BE9-96A2-AB1D0443614D}" type="presParOf" srcId="{FEBD2B2F-262D-46CC-BE42-805CE890C8C5}" destId="{271273D0-7F5E-4B47-9401-14358CFF31DB}" srcOrd="1" destOrd="0" presId="urn:microsoft.com/office/officeart/2008/layout/VerticalAccentList"/>
    <dgm:cxn modelId="{F487D292-5D13-4222-B350-78028E1D21C1}" type="presParOf" srcId="{FEBD2B2F-262D-46CC-BE42-805CE890C8C5}" destId="{C5AEA8B8-2CE3-4DB4-A841-40B46BE25313}" srcOrd="2" destOrd="0" presId="urn:microsoft.com/office/officeart/2008/layout/VerticalAccentList"/>
    <dgm:cxn modelId="{1DC1C011-2CF4-4936-80C6-A2CBCCE44905}" type="presParOf" srcId="{FEBD2B2F-262D-46CC-BE42-805CE890C8C5}" destId="{3241FE92-0687-432C-A84C-957316A8D6A2}" srcOrd="3" destOrd="0" presId="urn:microsoft.com/office/officeart/2008/layout/VerticalAccentList"/>
    <dgm:cxn modelId="{83657C15-E6AC-4608-A5F7-990633357FDE}" type="presParOf" srcId="{FEBD2B2F-262D-46CC-BE42-805CE890C8C5}" destId="{DFA9E22E-3739-4571-B08D-7668AF1D0F15}" srcOrd="4" destOrd="0" presId="urn:microsoft.com/office/officeart/2008/layout/VerticalAccentList"/>
    <dgm:cxn modelId="{E17896EB-C98D-4712-81DB-36C0C6ADBC7E}" type="presParOf" srcId="{FEBD2B2F-262D-46CC-BE42-805CE890C8C5}" destId="{477CD5DE-A329-4A0C-A053-30D7904A94F6}" srcOrd="5" destOrd="0" presId="urn:microsoft.com/office/officeart/2008/layout/VerticalAccentList"/>
    <dgm:cxn modelId="{092BC8F6-802D-4404-856A-91392DB1A538}" type="presParOf" srcId="{FEBD2B2F-262D-46CC-BE42-805CE890C8C5}" destId="{EBF0DB1D-51CB-4ACB-92B0-220642DA1F77}" srcOrd="6" destOrd="0" presId="urn:microsoft.com/office/officeart/2008/layout/VerticalAccentList"/>
    <dgm:cxn modelId="{B35554CA-A6E3-472D-8938-F01D5758BE9A}" type="presParOf" srcId="{2F2C41CC-7C1D-450D-B118-A46588779229}" destId="{A8B7ED6A-18C1-416E-BB08-442523A8B404}" srcOrd="8" destOrd="0" presId="urn:microsoft.com/office/officeart/2008/layout/VerticalAccentList"/>
    <dgm:cxn modelId="{5FB87430-3CE9-4414-BC95-A56DCE045D45}" type="presParOf" srcId="{2F2C41CC-7C1D-450D-B118-A46588779229}" destId="{D370AB31-799F-4C97-83E8-9EAA3705BBEC}" srcOrd="9" destOrd="0" presId="urn:microsoft.com/office/officeart/2008/layout/VerticalAccentList"/>
    <dgm:cxn modelId="{EC295BEC-B082-447B-9555-2E69452B1214}" type="presParOf" srcId="{D370AB31-799F-4C97-83E8-9EAA3705BBEC}" destId="{31E47B49-D8B4-4E9A-A2AA-AAD3C1303912}" srcOrd="0" destOrd="0" presId="urn:microsoft.com/office/officeart/2008/layout/VerticalAccentList"/>
    <dgm:cxn modelId="{522B2EE4-56E7-4AE1-B408-50456B5357A6}" type="presParOf" srcId="{2F2C41CC-7C1D-450D-B118-A46588779229}" destId="{A67E46CD-19FE-4D47-993A-FF4138B025B0}" srcOrd="10" destOrd="0" presId="urn:microsoft.com/office/officeart/2008/layout/VerticalAccentList"/>
    <dgm:cxn modelId="{6B36CBB9-0BB3-4667-A8DD-A9E2039976DC}" type="presParOf" srcId="{A67E46CD-19FE-4D47-993A-FF4138B025B0}" destId="{77D31E8F-71E2-4664-8CD6-3AEA5617ABAF}" srcOrd="0" destOrd="0" presId="urn:microsoft.com/office/officeart/2008/layout/VerticalAccentList"/>
    <dgm:cxn modelId="{0F63E038-A3BC-429D-A50C-8220DCACD2C7}" type="presParOf" srcId="{A67E46CD-19FE-4D47-993A-FF4138B025B0}" destId="{6FCA3E25-3282-46E2-9B51-97BF5C6CA9D1}" srcOrd="1" destOrd="0" presId="urn:microsoft.com/office/officeart/2008/layout/VerticalAccentList"/>
    <dgm:cxn modelId="{13C8C1F8-65D2-423E-AC82-27BD8AB64E24}" type="presParOf" srcId="{A67E46CD-19FE-4D47-993A-FF4138B025B0}" destId="{29D7A6FD-528B-47B7-A976-04F63E37DA02}" srcOrd="2" destOrd="0" presId="urn:microsoft.com/office/officeart/2008/layout/VerticalAccentList"/>
    <dgm:cxn modelId="{90221502-E1BC-42D7-9BAF-F2C2EBB3B455}" type="presParOf" srcId="{A67E46CD-19FE-4D47-993A-FF4138B025B0}" destId="{BCF338AE-081B-48D8-8ADD-7DEFE1497390}" srcOrd="3" destOrd="0" presId="urn:microsoft.com/office/officeart/2008/layout/VerticalAccentList"/>
    <dgm:cxn modelId="{045DBDD5-030D-463F-B326-3D6955950532}" type="presParOf" srcId="{A67E46CD-19FE-4D47-993A-FF4138B025B0}" destId="{A4DA0913-990D-42BA-9955-5126AD2226C8}" srcOrd="4" destOrd="0" presId="urn:microsoft.com/office/officeart/2008/layout/VerticalAccentList"/>
    <dgm:cxn modelId="{6D834274-ED17-42F3-A026-32AF29B59151}" type="presParOf" srcId="{A67E46CD-19FE-4D47-993A-FF4138B025B0}" destId="{775B6A4E-171B-4BAB-A419-04D1E014D8F6}" srcOrd="5" destOrd="0" presId="urn:microsoft.com/office/officeart/2008/layout/VerticalAccentList"/>
    <dgm:cxn modelId="{D491A97F-7737-43C7-B196-D96D6EB92584}" type="presParOf" srcId="{A67E46CD-19FE-4D47-993A-FF4138B025B0}" destId="{FB03EC05-6902-4013-8ABB-788B65F47314}" srcOrd="6" destOrd="0" presId="urn:microsoft.com/office/officeart/2008/layout/VerticalAccentList"/>
    <dgm:cxn modelId="{8C9D6E00-E4EB-4423-BF61-3A0831E65060}" type="presParOf" srcId="{2F2C41CC-7C1D-450D-B118-A46588779229}" destId="{8F145260-DF08-4E31-91C8-88FDF251681E}" srcOrd="11" destOrd="0" presId="urn:microsoft.com/office/officeart/2008/layout/VerticalAccentList"/>
    <dgm:cxn modelId="{2C7F9957-7D33-4D93-BC44-2B4AD6A530D1}" type="presParOf" srcId="{2F2C41CC-7C1D-450D-B118-A46588779229}" destId="{4137AD65-8BD9-420D-9570-0E147743827E}" srcOrd="12" destOrd="0" presId="urn:microsoft.com/office/officeart/2008/layout/VerticalAccentList"/>
    <dgm:cxn modelId="{AE91C62E-9149-4698-8234-F638A30590B7}" type="presParOf" srcId="{4137AD65-8BD9-420D-9570-0E147743827E}" destId="{4F9DE8D8-97DA-4B38-A755-63996E886918}" srcOrd="0" destOrd="0" presId="urn:microsoft.com/office/officeart/2008/layout/VerticalAccentList"/>
    <dgm:cxn modelId="{EAFCDB5B-D15E-4088-87CB-58AA55470A3C}" type="presParOf" srcId="{2F2C41CC-7C1D-450D-B118-A46588779229}" destId="{D0922B00-639D-4EC7-99A0-8A911960606C}" srcOrd="13" destOrd="0" presId="urn:microsoft.com/office/officeart/2008/layout/VerticalAccentList"/>
    <dgm:cxn modelId="{BB85BCC5-2AE6-4D69-8BF8-4A74601AA5FD}" type="presParOf" srcId="{D0922B00-639D-4EC7-99A0-8A911960606C}" destId="{2EF0D577-7DAB-4ABC-B033-99D22D9F5225}" srcOrd="0" destOrd="0" presId="urn:microsoft.com/office/officeart/2008/layout/VerticalAccentList"/>
    <dgm:cxn modelId="{66950B2D-B5AC-429D-A200-D4914C7EA124}" type="presParOf" srcId="{D0922B00-639D-4EC7-99A0-8A911960606C}" destId="{93D866BB-D4EE-42E0-9856-5F57E4AD0ECF}" srcOrd="1" destOrd="0" presId="urn:microsoft.com/office/officeart/2008/layout/VerticalAccentList"/>
    <dgm:cxn modelId="{79A167AB-144C-41B5-AD02-3A54DF752A61}" type="presParOf" srcId="{D0922B00-639D-4EC7-99A0-8A911960606C}" destId="{4415C81D-064E-4384-BE3D-36B4B6FF979F}" srcOrd="2" destOrd="0" presId="urn:microsoft.com/office/officeart/2008/layout/VerticalAccentList"/>
    <dgm:cxn modelId="{642E3CB1-F365-40F2-9F87-4E1F41FCECC4}" type="presParOf" srcId="{D0922B00-639D-4EC7-99A0-8A911960606C}" destId="{C7D96F54-79E9-432B-A2EB-13000B854FE3}" srcOrd="3" destOrd="0" presId="urn:microsoft.com/office/officeart/2008/layout/VerticalAccentList"/>
    <dgm:cxn modelId="{A75764F5-7706-420D-9BC1-BCC7FF1A9FEC}" type="presParOf" srcId="{D0922B00-639D-4EC7-99A0-8A911960606C}" destId="{5B6223AD-0703-4910-A0D1-6EC9D1F6949C}" srcOrd="4" destOrd="0" presId="urn:microsoft.com/office/officeart/2008/layout/VerticalAccentList"/>
    <dgm:cxn modelId="{A22A6099-E59A-40CD-95C5-39241B502714}" type="presParOf" srcId="{D0922B00-639D-4EC7-99A0-8A911960606C}" destId="{76E4EE58-3BB3-4B10-A73A-13D09709794A}" srcOrd="5" destOrd="0" presId="urn:microsoft.com/office/officeart/2008/layout/VerticalAccentList"/>
    <dgm:cxn modelId="{A555D296-B970-44C2-9918-8A93DD6FC561}" type="presParOf" srcId="{D0922B00-639D-4EC7-99A0-8A911960606C}" destId="{BED1B75A-1EAD-4C60-AE43-2A8093F738D8}" srcOrd="6" destOrd="0" presId="urn:microsoft.com/office/officeart/2008/layout/VerticalAccentList"/>
    <dgm:cxn modelId="{2A31DEC0-AB59-4F95-9A25-D64D85E82310}" type="presParOf" srcId="{2F2C41CC-7C1D-450D-B118-A46588779229}" destId="{80A4F803-E148-4329-8257-9D55FE6DC4DC}" srcOrd="14" destOrd="0" presId="urn:microsoft.com/office/officeart/2008/layout/VerticalAccentList"/>
    <dgm:cxn modelId="{AF44DE7A-3F70-4954-8B2B-E7E20AE9D26F}" type="presParOf" srcId="{2F2C41CC-7C1D-450D-B118-A46588779229}" destId="{87CEC341-9AE5-4735-803F-85E1180DB861}" srcOrd="15" destOrd="0" presId="urn:microsoft.com/office/officeart/2008/layout/VerticalAccentList"/>
    <dgm:cxn modelId="{C71B6BA4-2891-40F3-B137-49387934AA4D}" type="presParOf" srcId="{87CEC341-9AE5-4735-803F-85E1180DB861}" destId="{9BFD231E-0426-4434-ACED-2AAC4E82FE75}" srcOrd="0" destOrd="0" presId="urn:microsoft.com/office/officeart/2008/layout/VerticalAccentList"/>
    <dgm:cxn modelId="{A1A884C9-F07C-4917-9A20-650B92242689}" type="presParOf" srcId="{2F2C41CC-7C1D-450D-B118-A46588779229}" destId="{78CC6F03-663E-4EE1-B8CD-2BE74C7E5D47}" srcOrd="16" destOrd="0" presId="urn:microsoft.com/office/officeart/2008/layout/VerticalAccentList"/>
    <dgm:cxn modelId="{955474D6-5CC0-4573-8F7F-F616F07BFB24}" type="presParOf" srcId="{78CC6F03-663E-4EE1-B8CD-2BE74C7E5D47}" destId="{1A0E03C9-CFA8-40CC-89CE-A59B5F08E0B1}" srcOrd="0" destOrd="0" presId="urn:microsoft.com/office/officeart/2008/layout/VerticalAccentList"/>
    <dgm:cxn modelId="{BFFDA055-ACF7-445C-A930-FB1554B59EE3}" type="presParOf" srcId="{78CC6F03-663E-4EE1-B8CD-2BE74C7E5D47}" destId="{1E95AD9A-301E-4F32-B8E1-8D087E2716BB}" srcOrd="1" destOrd="0" presId="urn:microsoft.com/office/officeart/2008/layout/VerticalAccentList"/>
    <dgm:cxn modelId="{80CCA089-0310-4639-B142-83E5886FED71}" type="presParOf" srcId="{78CC6F03-663E-4EE1-B8CD-2BE74C7E5D47}" destId="{889B7A96-386A-4CC4-9EFE-3078BDAA1956}" srcOrd="2" destOrd="0" presId="urn:microsoft.com/office/officeart/2008/layout/VerticalAccentList"/>
    <dgm:cxn modelId="{D286680D-6376-4CAE-8BB4-6BFD5239B29D}" type="presParOf" srcId="{78CC6F03-663E-4EE1-B8CD-2BE74C7E5D47}" destId="{E842C9C7-570F-4723-892C-B0B7B196589C}" srcOrd="3" destOrd="0" presId="urn:microsoft.com/office/officeart/2008/layout/VerticalAccentList"/>
    <dgm:cxn modelId="{F177A25C-91E0-4C95-94C9-2386B3E3E12F}" type="presParOf" srcId="{78CC6F03-663E-4EE1-B8CD-2BE74C7E5D47}" destId="{499914C5-AB50-4DA4-AE51-AB7EEC8C0BAA}" srcOrd="4" destOrd="0" presId="urn:microsoft.com/office/officeart/2008/layout/VerticalAccentList"/>
    <dgm:cxn modelId="{DF57E27F-A75E-4282-B132-77E4A0ADF13C}" type="presParOf" srcId="{78CC6F03-663E-4EE1-B8CD-2BE74C7E5D47}" destId="{E12BB6F9-63EC-49B6-AD13-04613A170305}" srcOrd="5" destOrd="0" presId="urn:microsoft.com/office/officeart/2008/layout/VerticalAccentList"/>
    <dgm:cxn modelId="{CBF89BB2-425B-46DC-A1A1-15172B654910}" type="presParOf" srcId="{78CC6F03-663E-4EE1-B8CD-2BE74C7E5D47}" destId="{A81C995E-4009-4BD0-8082-EA90C0DE790C}" srcOrd="6" destOrd="0" presId="urn:microsoft.com/office/officeart/2008/layout/VerticalAccentList"/>
    <dgm:cxn modelId="{5A562A8E-BB51-42D1-9F65-2A9AD7D0A7EE}" type="presParOf" srcId="{2F2C41CC-7C1D-450D-B118-A46588779229}" destId="{4808C44F-4CD4-4E33-8CA9-A2650C94B4A9}" srcOrd="17" destOrd="0" presId="urn:microsoft.com/office/officeart/2008/layout/VerticalAccentList"/>
    <dgm:cxn modelId="{C148B283-ABDE-4500-8D0D-43C084AF457F}" type="presParOf" srcId="{2F2C41CC-7C1D-450D-B118-A46588779229}" destId="{A76C5A48-E264-4A02-9312-2E1035F7EE3D}" srcOrd="18" destOrd="0" presId="urn:microsoft.com/office/officeart/2008/layout/VerticalAccentList"/>
    <dgm:cxn modelId="{F86BD303-49E2-457E-A6A1-6D347DE10A50}" type="presParOf" srcId="{A76C5A48-E264-4A02-9312-2E1035F7EE3D}" destId="{69AD841B-CE45-4595-A813-A944BF1D52A7}" srcOrd="0" destOrd="0" presId="urn:microsoft.com/office/officeart/2008/layout/VerticalAccentList"/>
    <dgm:cxn modelId="{A473D18B-BE3A-4C88-BD18-36C3292A933B}" type="presParOf" srcId="{2F2C41CC-7C1D-450D-B118-A46588779229}" destId="{888AAE96-4EB9-4F9E-A2F2-237AADCAD298}" srcOrd="19" destOrd="0" presId="urn:microsoft.com/office/officeart/2008/layout/VerticalAccentList"/>
    <dgm:cxn modelId="{415D6C56-795E-401E-BF5F-AB9F7A04BE6F}" type="presParOf" srcId="{888AAE96-4EB9-4F9E-A2F2-237AADCAD298}" destId="{A891CF57-F007-421E-A5C0-1950DBF38517}" srcOrd="0" destOrd="0" presId="urn:microsoft.com/office/officeart/2008/layout/VerticalAccentList"/>
    <dgm:cxn modelId="{FFDF5F01-9254-466C-B0CF-AEBFA8EA96F9}" type="presParOf" srcId="{888AAE96-4EB9-4F9E-A2F2-237AADCAD298}" destId="{D76ADA3C-7536-457E-BB9D-F37A4C73C2F9}" srcOrd="1" destOrd="0" presId="urn:microsoft.com/office/officeart/2008/layout/VerticalAccentList"/>
    <dgm:cxn modelId="{8E5B3958-DE85-4D84-83B5-D6FCD4CC217F}" type="presParOf" srcId="{888AAE96-4EB9-4F9E-A2F2-237AADCAD298}" destId="{43423EEA-052D-4964-ACD8-2FECFCC739DF}" srcOrd="2" destOrd="0" presId="urn:microsoft.com/office/officeart/2008/layout/VerticalAccentList"/>
    <dgm:cxn modelId="{ACE02C98-92B9-4A66-8DE7-5E64F48BB510}" type="presParOf" srcId="{888AAE96-4EB9-4F9E-A2F2-237AADCAD298}" destId="{0AE6CB67-A803-48B0-88F2-CF1D6FF9CF4C}" srcOrd="3" destOrd="0" presId="urn:microsoft.com/office/officeart/2008/layout/VerticalAccentList"/>
    <dgm:cxn modelId="{002C412D-94A9-4E9B-A8D2-712D422FA8DC}" type="presParOf" srcId="{888AAE96-4EB9-4F9E-A2F2-237AADCAD298}" destId="{92584847-F447-4C60-A417-BFEEC746EFC0}" srcOrd="4" destOrd="0" presId="urn:microsoft.com/office/officeart/2008/layout/VerticalAccentList"/>
    <dgm:cxn modelId="{A0EDFAFA-1217-4F7F-ABF2-01221F6E2340}" type="presParOf" srcId="{888AAE96-4EB9-4F9E-A2F2-237AADCAD298}" destId="{9A8692D0-E7B7-4B6F-9F62-5FCAF055E5D9}" srcOrd="5" destOrd="0" presId="urn:microsoft.com/office/officeart/2008/layout/VerticalAccentList"/>
    <dgm:cxn modelId="{6308F26A-DFEA-4566-A812-FD3CD3C40218}" type="presParOf" srcId="{888AAE96-4EB9-4F9E-A2F2-237AADCAD298}" destId="{851F6480-5527-4189-803F-FD462DE20CD9}"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nSpc>
              <a:spcPct val="150000"/>
            </a:lnSpc>
          </a:pPr>
          <a:r>
            <a:rPr lang="es-EC" sz="2000" dirty="0"/>
            <a:t>Relación Largo-Ancho</a:t>
          </a:r>
          <a:endParaRPr lang="es-ES" sz="2000" dirty="0"/>
        </a:p>
      </dgm:t>
    </dgm:pt>
    <dgm:pt modelId="{B200EA31-B581-4D8C-B7BE-6762C2E730B6}" type="parTrans" cxnId="{7995BFC6-AA0C-4B78-AFAD-A2F47566B357}">
      <dgm:prSet/>
      <dgm:spPr/>
      <dgm:t>
        <a:bodyPr/>
        <a:lstStyle/>
        <a:p>
          <a:pPr>
            <a:lnSpc>
              <a:spcPct val="150000"/>
            </a:lnSpc>
          </a:pPr>
          <a:endParaRPr lang="es-ES" sz="2000"/>
        </a:p>
      </dgm:t>
    </dgm:pt>
    <dgm:pt modelId="{924EEB0E-6C62-4155-9CDD-B4EB202CAF20}" type="sibTrans" cxnId="{7995BFC6-AA0C-4B78-AFAD-A2F47566B357}">
      <dgm:prSet/>
      <dgm:spPr/>
      <dgm:t>
        <a:bodyPr/>
        <a:lstStyle/>
        <a:p>
          <a:pPr>
            <a:lnSpc>
              <a:spcPct val="150000"/>
            </a:lnSpc>
          </a:pPr>
          <a:endParaRPr lang="es-ES" sz="2000"/>
        </a:p>
      </dgm:t>
    </dgm:pt>
    <dgm:pt modelId="{DA59CDDA-9972-4C3E-9E92-D3E5371735ED}">
      <dgm:prSet phldrT="[Texto]" custT="1"/>
      <dgm:spPr/>
      <dgm:t>
        <a:bodyPr/>
        <a:lstStyle/>
        <a:p>
          <a:pPr algn="just">
            <a:lnSpc>
              <a:spcPct val="150000"/>
            </a:lnSpc>
          </a:pPr>
          <a:r>
            <a:rPr lang="es-EC" sz="1600" dirty="0"/>
            <a:t>La NEC 15 se establece que la relación largo-ancho de una estructura no debe ser mayor a 4 y que su largo no debe superar los 30 m. Dado el caso, si supera esta longitud se deben emplear juntas que dividan la edificación en diferentes bloques que no superen los 30 m.</a:t>
          </a:r>
          <a:endParaRPr lang="es-ES" sz="1600" dirty="0"/>
        </a:p>
      </dgm:t>
    </dgm:pt>
    <dgm:pt modelId="{39CAE989-BBB5-42E1-A03F-1FD512A08E7B}" type="parTrans" cxnId="{7CC4A132-3A04-485A-B2E5-1B444C417230}">
      <dgm:prSet/>
      <dgm:spPr/>
      <dgm:t>
        <a:bodyPr/>
        <a:lstStyle/>
        <a:p>
          <a:pPr>
            <a:lnSpc>
              <a:spcPct val="150000"/>
            </a:lnSpc>
          </a:pPr>
          <a:endParaRPr lang="es-ES" sz="2000"/>
        </a:p>
      </dgm:t>
    </dgm:pt>
    <dgm:pt modelId="{F1141830-EE43-40AA-A5DC-1F73B53550E0}" type="sibTrans" cxnId="{7CC4A132-3A04-485A-B2E5-1B444C417230}">
      <dgm:prSet/>
      <dgm:spPr/>
      <dgm:t>
        <a:bodyPr/>
        <a:lstStyle/>
        <a:p>
          <a:pPr>
            <a:lnSpc>
              <a:spcPct val="150000"/>
            </a:lnSpc>
          </a:pPr>
          <a:endParaRPr lang="es-ES" sz="2000"/>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custLinFactY="-100000" custLinFactNeighborX="1593" custLinFactNeighborY="-15724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custLinFactNeighborX="-281" custLinFactNeighborY="116">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gn="ctr"/>
          <a:r>
            <a:rPr lang="es-EC" sz="2200" dirty="0"/>
            <a:t>Irregularidades en Planta</a:t>
          </a:r>
          <a:endParaRPr lang="es-ES" sz="2200"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C" dirty="0"/>
            <a:t>Irregularidades en Planta</a:t>
          </a:r>
          <a:endParaRPr lang="es-ES"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gn="ctr"/>
          <a:r>
            <a:rPr lang="es-EC" sz="2200" dirty="0"/>
            <a:t>Irregularidades en Elevación</a:t>
          </a:r>
          <a:endParaRPr lang="es-ES" sz="2200"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custScaleY="107958">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C" dirty="0"/>
            <a:t>Irregularidades en Elevación</a:t>
          </a:r>
          <a:endParaRPr lang="es-ES"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1D560-8097-4549-BA08-0CE1B60D1AC2}" type="doc">
      <dgm:prSet loTypeId="urn:microsoft.com/office/officeart/2005/8/layout/process4" loCatId="list" qsTypeId="urn:microsoft.com/office/officeart/2005/8/quickstyle/simple5" qsCatId="simple" csTypeId="urn:microsoft.com/office/officeart/2005/8/colors/accent2_1" csCatId="accent2" phldr="1"/>
      <dgm:spPr/>
      <dgm:t>
        <a:bodyPr/>
        <a:lstStyle/>
        <a:p>
          <a:endParaRPr lang="es-ES"/>
        </a:p>
      </dgm:t>
    </dgm:pt>
    <dgm:pt modelId="{F8298999-997C-48AF-8382-B39117082830}">
      <dgm:prSet phldrT="[Texto]" custT="1"/>
      <dgm:spPr/>
      <dgm:t>
        <a:bodyPr/>
        <a:lstStyle/>
        <a:p>
          <a:r>
            <a:rPr lang="es-EC" sz="1200" b="0" dirty="0"/>
            <a:t>Recuperación, Reconstrucción y estabilidad</a:t>
          </a:r>
          <a:endParaRPr lang="es-ES" sz="1200" b="0" dirty="0"/>
        </a:p>
      </dgm:t>
    </dgm:pt>
    <dgm:pt modelId="{8C66B08F-B71A-45FF-85BC-7D8572D73386}" type="parTrans" cxnId="{9CC19093-6A60-45DF-B1F0-71994EBB8B8F}">
      <dgm:prSet/>
      <dgm:spPr/>
      <dgm:t>
        <a:bodyPr/>
        <a:lstStyle/>
        <a:p>
          <a:endParaRPr lang="es-ES" sz="1200" b="0"/>
        </a:p>
      </dgm:t>
    </dgm:pt>
    <dgm:pt modelId="{2AB69FC9-0151-4F70-8A89-97A68CB25ABE}" type="sibTrans" cxnId="{9CC19093-6A60-45DF-B1F0-71994EBB8B8F}">
      <dgm:prSet/>
      <dgm:spPr/>
      <dgm:t>
        <a:bodyPr/>
        <a:lstStyle/>
        <a:p>
          <a:endParaRPr lang="es-ES" sz="1200" b="0"/>
        </a:p>
      </dgm:t>
    </dgm:pt>
    <dgm:pt modelId="{A48A5A9E-4236-490C-BE54-8CD73E52798A}">
      <dgm:prSet phldrT="[Texto]" custT="1"/>
      <dgm:spPr/>
      <dgm:t>
        <a:bodyPr/>
        <a:lstStyle/>
        <a:p>
          <a:r>
            <a:rPr lang="es-EC" sz="1200" b="0" dirty="0"/>
            <a:t>Colapso de estructuras de entidades civiles, fallas estructurales en unidades militares</a:t>
          </a:r>
          <a:endParaRPr lang="es-ES" sz="1200" b="0" dirty="0"/>
        </a:p>
      </dgm:t>
    </dgm:pt>
    <dgm:pt modelId="{EE2D287F-C1B6-4E01-8567-EE267B9C0C8E}" type="parTrans" cxnId="{34BC4050-4713-42C3-98D3-38148941D68B}">
      <dgm:prSet/>
      <dgm:spPr/>
      <dgm:t>
        <a:bodyPr/>
        <a:lstStyle/>
        <a:p>
          <a:endParaRPr lang="es-ES" sz="1200" b="0"/>
        </a:p>
      </dgm:t>
    </dgm:pt>
    <dgm:pt modelId="{83E4AFAF-D1CA-44E4-9BBC-2F164D0C67D8}" type="sibTrans" cxnId="{34BC4050-4713-42C3-98D3-38148941D68B}">
      <dgm:prSet/>
      <dgm:spPr/>
      <dgm:t>
        <a:bodyPr/>
        <a:lstStyle/>
        <a:p>
          <a:endParaRPr lang="es-ES" sz="1200" b="0"/>
        </a:p>
      </dgm:t>
    </dgm:pt>
    <dgm:pt modelId="{7AB9C5F4-5F04-45C1-92FA-1BADF8481512}">
      <dgm:prSet phldrT="[Texto]" custT="1"/>
      <dgm:spPr/>
      <dgm:t>
        <a:bodyPr/>
        <a:lstStyle/>
        <a:p>
          <a:r>
            <a:rPr lang="es-EC" sz="1200" b="0" dirty="0"/>
            <a:t>660 Personas fallecidas </a:t>
          </a:r>
          <a:endParaRPr lang="es-ES" sz="1200" b="0" dirty="0"/>
        </a:p>
      </dgm:t>
    </dgm:pt>
    <dgm:pt modelId="{51361364-4B9D-4BEA-981A-C88282EA2BD5}" type="sibTrans" cxnId="{357348B0-CA66-4250-A621-69C675FA131A}">
      <dgm:prSet/>
      <dgm:spPr/>
      <dgm:t>
        <a:bodyPr/>
        <a:lstStyle/>
        <a:p>
          <a:endParaRPr lang="es-ES" sz="1200" b="0"/>
        </a:p>
      </dgm:t>
    </dgm:pt>
    <dgm:pt modelId="{202E6F00-A76D-422D-A3CC-018738766100}" type="parTrans" cxnId="{357348B0-CA66-4250-A621-69C675FA131A}">
      <dgm:prSet/>
      <dgm:spPr/>
      <dgm:t>
        <a:bodyPr/>
        <a:lstStyle/>
        <a:p>
          <a:endParaRPr lang="es-ES" sz="1200" b="0"/>
        </a:p>
      </dgm:t>
    </dgm:pt>
    <dgm:pt modelId="{4321F914-96F1-4FFF-AD93-D03DFA901250}" type="pres">
      <dgm:prSet presAssocID="{ECD1D560-8097-4549-BA08-0CE1B60D1AC2}" presName="Name0" presStyleCnt="0">
        <dgm:presLayoutVars>
          <dgm:dir/>
          <dgm:animLvl val="lvl"/>
          <dgm:resizeHandles val="exact"/>
        </dgm:presLayoutVars>
      </dgm:prSet>
      <dgm:spPr/>
    </dgm:pt>
    <dgm:pt modelId="{C1154294-FF59-4191-B8CE-A165EB3B5F1A}" type="pres">
      <dgm:prSet presAssocID="{F8298999-997C-48AF-8382-B39117082830}" presName="boxAndChildren" presStyleCnt="0"/>
      <dgm:spPr/>
    </dgm:pt>
    <dgm:pt modelId="{6927ACF2-9F85-4730-A525-B67FE5650AA5}" type="pres">
      <dgm:prSet presAssocID="{F8298999-997C-48AF-8382-B39117082830}" presName="parentTextBox" presStyleLbl="node1" presStyleIdx="0" presStyleCnt="3"/>
      <dgm:spPr/>
    </dgm:pt>
    <dgm:pt modelId="{2BBCF221-2054-4A70-9B33-2710A4DB33A3}" type="pres">
      <dgm:prSet presAssocID="{83E4AFAF-D1CA-44E4-9BBC-2F164D0C67D8}" presName="sp" presStyleCnt="0"/>
      <dgm:spPr/>
    </dgm:pt>
    <dgm:pt modelId="{DF7E294A-2ACA-41C6-B331-7EBE054F4B7D}" type="pres">
      <dgm:prSet presAssocID="{A48A5A9E-4236-490C-BE54-8CD73E52798A}" presName="arrowAndChildren" presStyleCnt="0"/>
      <dgm:spPr/>
    </dgm:pt>
    <dgm:pt modelId="{89B05EBE-99C5-4797-8E0C-1F6D94EC4F1B}" type="pres">
      <dgm:prSet presAssocID="{A48A5A9E-4236-490C-BE54-8CD73E52798A}" presName="parentTextArrow" presStyleLbl="node1" presStyleIdx="1" presStyleCnt="3"/>
      <dgm:spPr/>
    </dgm:pt>
    <dgm:pt modelId="{2FB192A5-1AB1-4CC1-A058-FE9F78D8F28B}" type="pres">
      <dgm:prSet presAssocID="{51361364-4B9D-4BEA-981A-C88282EA2BD5}" presName="sp" presStyleCnt="0"/>
      <dgm:spPr/>
    </dgm:pt>
    <dgm:pt modelId="{6477B9D0-F658-4DF5-80FA-A200CA5650CC}" type="pres">
      <dgm:prSet presAssocID="{7AB9C5F4-5F04-45C1-92FA-1BADF8481512}" presName="arrowAndChildren" presStyleCnt="0"/>
      <dgm:spPr/>
    </dgm:pt>
    <dgm:pt modelId="{25F5ACCA-DF5F-4532-9741-3A5DD360378E}" type="pres">
      <dgm:prSet presAssocID="{7AB9C5F4-5F04-45C1-92FA-1BADF8481512}" presName="parentTextArrow" presStyleLbl="node1" presStyleIdx="2" presStyleCnt="3"/>
      <dgm:spPr/>
    </dgm:pt>
  </dgm:ptLst>
  <dgm:cxnLst>
    <dgm:cxn modelId="{EF48325C-1473-431C-BB82-E4DB19E3E8DE}" type="presOf" srcId="{A48A5A9E-4236-490C-BE54-8CD73E52798A}" destId="{89B05EBE-99C5-4797-8E0C-1F6D94EC4F1B}" srcOrd="0" destOrd="0" presId="urn:microsoft.com/office/officeart/2005/8/layout/process4"/>
    <dgm:cxn modelId="{1D39AB43-C6BB-4BB5-92FF-BA8D6603734D}" type="presOf" srcId="{F8298999-997C-48AF-8382-B39117082830}" destId="{6927ACF2-9F85-4730-A525-B67FE5650AA5}" srcOrd="0" destOrd="0" presId="urn:microsoft.com/office/officeart/2005/8/layout/process4"/>
    <dgm:cxn modelId="{34BC4050-4713-42C3-98D3-38148941D68B}" srcId="{ECD1D560-8097-4549-BA08-0CE1B60D1AC2}" destId="{A48A5A9E-4236-490C-BE54-8CD73E52798A}" srcOrd="1" destOrd="0" parTransId="{EE2D287F-C1B6-4E01-8567-EE267B9C0C8E}" sibTransId="{83E4AFAF-D1CA-44E4-9BBC-2F164D0C67D8}"/>
    <dgm:cxn modelId="{4F4B4F56-9573-47C0-AC21-875A5647AC63}" type="presOf" srcId="{7AB9C5F4-5F04-45C1-92FA-1BADF8481512}" destId="{25F5ACCA-DF5F-4532-9741-3A5DD360378E}" srcOrd="0" destOrd="0" presId="urn:microsoft.com/office/officeart/2005/8/layout/process4"/>
    <dgm:cxn modelId="{59BFEA57-0FFE-4D9B-BC6C-3DFDEA9D7ABC}" type="presOf" srcId="{ECD1D560-8097-4549-BA08-0CE1B60D1AC2}" destId="{4321F914-96F1-4FFF-AD93-D03DFA901250}" srcOrd="0" destOrd="0" presId="urn:microsoft.com/office/officeart/2005/8/layout/process4"/>
    <dgm:cxn modelId="{9CC19093-6A60-45DF-B1F0-71994EBB8B8F}" srcId="{ECD1D560-8097-4549-BA08-0CE1B60D1AC2}" destId="{F8298999-997C-48AF-8382-B39117082830}" srcOrd="2" destOrd="0" parTransId="{8C66B08F-B71A-45FF-85BC-7D8572D73386}" sibTransId="{2AB69FC9-0151-4F70-8A89-97A68CB25ABE}"/>
    <dgm:cxn modelId="{357348B0-CA66-4250-A621-69C675FA131A}" srcId="{ECD1D560-8097-4549-BA08-0CE1B60D1AC2}" destId="{7AB9C5F4-5F04-45C1-92FA-1BADF8481512}" srcOrd="0" destOrd="0" parTransId="{202E6F00-A76D-422D-A3CC-018738766100}" sibTransId="{51361364-4B9D-4BEA-981A-C88282EA2BD5}"/>
    <dgm:cxn modelId="{FC60E6BA-15C5-46E6-916F-33AE3A012B64}" type="presParOf" srcId="{4321F914-96F1-4FFF-AD93-D03DFA901250}" destId="{C1154294-FF59-4191-B8CE-A165EB3B5F1A}" srcOrd="0" destOrd="0" presId="urn:microsoft.com/office/officeart/2005/8/layout/process4"/>
    <dgm:cxn modelId="{6E489D4A-3C4D-49E8-A5A1-AE596041B86D}" type="presParOf" srcId="{C1154294-FF59-4191-B8CE-A165EB3B5F1A}" destId="{6927ACF2-9F85-4730-A525-B67FE5650AA5}" srcOrd="0" destOrd="0" presId="urn:microsoft.com/office/officeart/2005/8/layout/process4"/>
    <dgm:cxn modelId="{351D46EE-E803-4AC3-BF69-A2646C4FEB19}" type="presParOf" srcId="{4321F914-96F1-4FFF-AD93-D03DFA901250}" destId="{2BBCF221-2054-4A70-9B33-2710A4DB33A3}" srcOrd="1" destOrd="0" presId="urn:microsoft.com/office/officeart/2005/8/layout/process4"/>
    <dgm:cxn modelId="{D954C487-2557-4535-A7E8-66F781C479DA}" type="presParOf" srcId="{4321F914-96F1-4FFF-AD93-D03DFA901250}" destId="{DF7E294A-2ACA-41C6-B331-7EBE054F4B7D}" srcOrd="2" destOrd="0" presId="urn:microsoft.com/office/officeart/2005/8/layout/process4"/>
    <dgm:cxn modelId="{23354F8B-D53A-459E-9960-FAF84ADBBBBD}" type="presParOf" srcId="{DF7E294A-2ACA-41C6-B331-7EBE054F4B7D}" destId="{89B05EBE-99C5-4797-8E0C-1F6D94EC4F1B}" srcOrd="0" destOrd="0" presId="urn:microsoft.com/office/officeart/2005/8/layout/process4"/>
    <dgm:cxn modelId="{63E47A74-1C5D-47AD-BED0-7E21648AACCA}" type="presParOf" srcId="{4321F914-96F1-4FFF-AD93-D03DFA901250}" destId="{2FB192A5-1AB1-4CC1-A058-FE9F78D8F28B}" srcOrd="3" destOrd="0" presId="urn:microsoft.com/office/officeart/2005/8/layout/process4"/>
    <dgm:cxn modelId="{76979132-8A8A-4626-8BD5-5112FA03220F}" type="presParOf" srcId="{4321F914-96F1-4FFF-AD93-D03DFA901250}" destId="{6477B9D0-F658-4DF5-80FA-A200CA5650CC}" srcOrd="4" destOrd="0" presId="urn:microsoft.com/office/officeart/2005/8/layout/process4"/>
    <dgm:cxn modelId="{A4393EF0-DCAF-494A-B70E-9EFCAFA6DB9B}" type="presParOf" srcId="{6477B9D0-F658-4DF5-80FA-A200CA5650CC}" destId="{25F5ACCA-DF5F-4532-9741-3A5DD360378E}"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gn="ctr"/>
          <a:r>
            <a:rPr lang="es-EC" sz="2200" dirty="0"/>
            <a:t>Ampliaciones Verticales y Horizontales</a:t>
          </a:r>
          <a:endParaRPr lang="es-ES" sz="2200"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C" dirty="0"/>
            <a:t>Ampliaciones Verticales y Horizontales</a:t>
          </a:r>
          <a:endParaRPr lang="es-ES"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gn="ctr"/>
          <a:r>
            <a:rPr lang="es-EC" sz="2200" dirty="0"/>
            <a:t>Patologías en Sistemas Estructurales</a:t>
          </a:r>
          <a:endParaRPr lang="es-ES" sz="2200" dirty="0"/>
        </a:p>
      </dgm:t>
    </dgm:pt>
    <dgm:pt modelId="{B200EA31-B581-4D8C-B7BE-6762C2E730B6}" type="parTrans" cxnId="{7995BFC6-AA0C-4B78-AFAD-A2F47566B357}">
      <dgm:prSet/>
      <dgm:spPr/>
      <dgm:t>
        <a:bodyPr/>
        <a:lstStyle/>
        <a:p>
          <a:pPr algn="ctr"/>
          <a:endParaRPr lang="es-ES"/>
        </a:p>
      </dgm:t>
    </dgm:pt>
    <dgm:pt modelId="{924EEB0E-6C62-4155-9CDD-B4EB202CAF20}" type="sibTrans" cxnId="{7995BFC6-AA0C-4B78-AFAD-A2F47566B357}">
      <dgm:prSet/>
      <dgm:spPr/>
      <dgm:t>
        <a:bodyPr/>
        <a:lstStyle/>
        <a:p>
          <a:pPr algn="ctr"/>
          <a:endParaRPr lang="es-ES"/>
        </a:p>
      </dgm:t>
    </dgm:pt>
    <dgm:pt modelId="{DA59CDDA-9972-4C3E-9E92-D3E5371735ED}">
      <dgm:prSet phldrT="[Texto]"/>
      <dgm:spPr/>
      <dgm:t>
        <a:bodyPr/>
        <a:lstStyle/>
        <a:p>
          <a:pPr algn="ctr"/>
          <a:endParaRPr lang="es-ES" dirty="0"/>
        </a:p>
      </dgm:t>
    </dgm:pt>
    <dgm:pt modelId="{39CAE989-BBB5-42E1-A03F-1FD512A08E7B}" type="parTrans" cxnId="{7CC4A132-3A04-485A-B2E5-1B444C417230}">
      <dgm:prSet/>
      <dgm:spPr/>
      <dgm:t>
        <a:bodyPr/>
        <a:lstStyle/>
        <a:p>
          <a:pPr algn="ctr"/>
          <a:endParaRPr lang="es-ES"/>
        </a:p>
      </dgm:t>
    </dgm:pt>
    <dgm:pt modelId="{F1141830-EE43-40AA-A5DC-1F73B53550E0}" type="sibTrans" cxnId="{7CC4A132-3A04-485A-B2E5-1B444C417230}">
      <dgm:prSet/>
      <dgm:spPr/>
      <dgm:t>
        <a:bodyPr/>
        <a:lstStyle/>
        <a:p>
          <a:pPr algn="ctr"/>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C" dirty="0"/>
            <a:t>Patologías en Sistemas Estructurales</a:t>
          </a:r>
          <a:endParaRPr lang="es-ES"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C" dirty="0"/>
            <a:t>Patologías en Sistemas Estructurales</a:t>
          </a:r>
          <a:endParaRPr lang="es-ES" dirty="0"/>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S" dirty="0"/>
            <a:t>Patologías en Losas de Entrepiso y Cubiertas Planas.</a:t>
          </a:r>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FlipVert="0" custScaleY="279247">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S" dirty="0"/>
            <a:t>Patologías en Losas de Entrepiso y Cubiertas Planas.</a:t>
          </a:r>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custT="1"/>
      <dgm:spPr/>
      <dgm:t>
        <a:bodyPr/>
        <a:lstStyle/>
        <a:p>
          <a:pPr algn="ctr"/>
          <a:r>
            <a:rPr lang="es-ES" sz="2200" dirty="0"/>
            <a:t>Patologías en Paredes.</a:t>
          </a:r>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39CAE989-BBB5-42E1-A03F-1FD512A08E7B}" type="parTrans" cxnId="{7CC4A132-3A04-485A-B2E5-1B444C417230}">
      <dgm:prSet/>
      <dgm:spPr/>
      <dgm:t>
        <a:bodyPr/>
        <a:lstStyle/>
        <a:p>
          <a:endParaRPr lang="es-ES"/>
        </a:p>
      </dgm:t>
    </dgm:pt>
    <dgm:pt modelId="{F1141830-EE43-40AA-A5DC-1F73B53550E0}" type="sib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58CBEED-B770-4D66-AB54-26210B3BCB8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81C992D7-9CA0-41F6-B6E2-F1E23FD7E4DA}">
      <dgm:prSet phldrT="[Texto]"/>
      <dgm:spPr/>
      <dgm:t>
        <a:bodyPr/>
        <a:lstStyle/>
        <a:p>
          <a:r>
            <a:rPr lang="es-ES" dirty="0"/>
            <a:t>Patologías en Paredes.</a:t>
          </a:r>
        </a:p>
      </dgm:t>
    </dgm:pt>
    <dgm:pt modelId="{B200EA31-B581-4D8C-B7BE-6762C2E730B6}" type="parTrans" cxnId="{7995BFC6-AA0C-4B78-AFAD-A2F47566B357}">
      <dgm:prSet/>
      <dgm:spPr/>
      <dgm:t>
        <a:bodyPr/>
        <a:lstStyle/>
        <a:p>
          <a:endParaRPr lang="es-ES"/>
        </a:p>
      </dgm:t>
    </dgm:pt>
    <dgm:pt modelId="{924EEB0E-6C62-4155-9CDD-B4EB202CAF20}" type="sibTrans" cxnId="{7995BFC6-AA0C-4B78-AFAD-A2F47566B357}">
      <dgm:prSet/>
      <dgm:spPr/>
      <dgm:t>
        <a:bodyPr/>
        <a:lstStyle/>
        <a:p>
          <a:endParaRPr lang="es-ES"/>
        </a:p>
      </dgm:t>
    </dgm:pt>
    <dgm:pt modelId="{DA59CDDA-9972-4C3E-9E92-D3E5371735ED}">
      <dgm:prSet phldrT="[Texto]"/>
      <dgm:spPr/>
      <dgm:t>
        <a:bodyPr/>
        <a:lstStyle/>
        <a:p>
          <a:pPr algn="just"/>
          <a:endParaRPr lang="es-ES" dirty="0"/>
        </a:p>
      </dgm:t>
    </dgm:pt>
    <dgm:pt modelId="{F1141830-EE43-40AA-A5DC-1F73B53550E0}" type="sibTrans" cxnId="{7CC4A132-3A04-485A-B2E5-1B444C417230}">
      <dgm:prSet/>
      <dgm:spPr/>
      <dgm:t>
        <a:bodyPr/>
        <a:lstStyle/>
        <a:p>
          <a:endParaRPr lang="es-ES"/>
        </a:p>
      </dgm:t>
    </dgm:pt>
    <dgm:pt modelId="{39CAE989-BBB5-42E1-A03F-1FD512A08E7B}" type="parTrans" cxnId="{7CC4A132-3A04-485A-B2E5-1B444C417230}">
      <dgm:prSet/>
      <dgm:spPr/>
      <dgm:t>
        <a:bodyPr/>
        <a:lstStyle/>
        <a:p>
          <a:endParaRPr lang="es-ES"/>
        </a:p>
      </dgm:t>
    </dgm:pt>
    <dgm:pt modelId="{5145C2BF-E2DA-4A95-A638-DE1BA95EBFCF}" type="pres">
      <dgm:prSet presAssocID="{858CBEED-B770-4D66-AB54-26210B3BCB88}" presName="linear" presStyleCnt="0">
        <dgm:presLayoutVars>
          <dgm:animLvl val="lvl"/>
          <dgm:resizeHandles val="exact"/>
        </dgm:presLayoutVars>
      </dgm:prSet>
      <dgm:spPr/>
    </dgm:pt>
    <dgm:pt modelId="{094F4E52-D285-4062-8FF2-EBF4010B1BFD}" type="pres">
      <dgm:prSet presAssocID="{81C992D7-9CA0-41F6-B6E2-F1E23FD7E4DA}" presName="parentText" presStyleLbl="node1" presStyleIdx="0" presStyleCnt="1">
        <dgm:presLayoutVars>
          <dgm:chMax val="0"/>
          <dgm:bulletEnabled val="1"/>
        </dgm:presLayoutVars>
      </dgm:prSet>
      <dgm:spPr/>
    </dgm:pt>
    <dgm:pt modelId="{3F3902F7-D43D-4117-B750-0466A34EE596}" type="pres">
      <dgm:prSet presAssocID="{81C992D7-9CA0-41F6-B6E2-F1E23FD7E4DA}" presName="childText" presStyleLbl="revTx" presStyleIdx="0" presStyleCnt="1" custScaleY="111722">
        <dgm:presLayoutVars>
          <dgm:bulletEnabled val="1"/>
        </dgm:presLayoutVars>
      </dgm:prSet>
      <dgm:spPr/>
    </dgm:pt>
  </dgm:ptLst>
  <dgm:cxnLst>
    <dgm:cxn modelId="{7CC4A132-3A04-485A-B2E5-1B444C417230}" srcId="{81C992D7-9CA0-41F6-B6E2-F1E23FD7E4DA}" destId="{DA59CDDA-9972-4C3E-9E92-D3E5371735ED}" srcOrd="0" destOrd="0" parTransId="{39CAE989-BBB5-42E1-A03F-1FD512A08E7B}" sibTransId="{F1141830-EE43-40AA-A5DC-1F73B53550E0}"/>
    <dgm:cxn modelId="{BD148486-4529-438A-9731-6BA156BA4C6A}" type="presOf" srcId="{858CBEED-B770-4D66-AB54-26210B3BCB88}" destId="{5145C2BF-E2DA-4A95-A638-DE1BA95EBFCF}" srcOrd="0" destOrd="0" presId="urn:microsoft.com/office/officeart/2005/8/layout/vList2"/>
    <dgm:cxn modelId="{98B34F96-8127-4D19-9E53-B632B2491700}" type="presOf" srcId="{DA59CDDA-9972-4C3E-9E92-D3E5371735ED}" destId="{3F3902F7-D43D-4117-B750-0466A34EE596}" srcOrd="0" destOrd="0" presId="urn:microsoft.com/office/officeart/2005/8/layout/vList2"/>
    <dgm:cxn modelId="{BAD753A4-137C-4607-8819-5B9BAC9E7A18}" type="presOf" srcId="{81C992D7-9CA0-41F6-B6E2-F1E23FD7E4DA}" destId="{094F4E52-D285-4062-8FF2-EBF4010B1BFD}" srcOrd="0" destOrd="0" presId="urn:microsoft.com/office/officeart/2005/8/layout/vList2"/>
    <dgm:cxn modelId="{7995BFC6-AA0C-4B78-AFAD-A2F47566B357}" srcId="{858CBEED-B770-4D66-AB54-26210B3BCB88}" destId="{81C992D7-9CA0-41F6-B6E2-F1E23FD7E4DA}" srcOrd="0" destOrd="0" parTransId="{B200EA31-B581-4D8C-B7BE-6762C2E730B6}" sibTransId="{924EEB0E-6C62-4155-9CDD-B4EB202CAF20}"/>
    <dgm:cxn modelId="{FDEC69CF-865B-4D07-A0A3-38250E6547FD}" type="presParOf" srcId="{5145C2BF-E2DA-4A95-A638-DE1BA95EBFCF}" destId="{094F4E52-D285-4062-8FF2-EBF4010B1BFD}" srcOrd="0" destOrd="0" presId="urn:microsoft.com/office/officeart/2005/8/layout/vList2"/>
    <dgm:cxn modelId="{BDC4CC61-21F5-42EB-B010-2162FB92A782}" type="presParOf" srcId="{5145C2BF-E2DA-4A95-A638-DE1BA95EBFCF}" destId="{3F3902F7-D43D-4117-B750-0466A34EE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17FBD6D-1E37-473D-AF9A-DFA739285B9F}" type="doc">
      <dgm:prSet loTypeId="urn:microsoft.com/office/officeart/2008/layout/VerticalAccentList" loCatId="list" qsTypeId="urn:microsoft.com/office/officeart/2005/8/quickstyle/3d1" qsCatId="3D" csTypeId="urn:microsoft.com/office/officeart/2005/8/colors/accent2_2" csCatId="accent2" phldr="1"/>
      <dgm:spPr/>
      <dgm:t>
        <a:bodyPr/>
        <a:lstStyle/>
        <a:p>
          <a:endParaRPr lang="es-EC"/>
        </a:p>
      </dgm:t>
    </dgm:pt>
    <dgm:pt modelId="{B8AC430F-4FA3-42DC-B187-CD14F7789CF4}">
      <dgm:prSet phldrT="[Texto]"/>
      <dgm:spPr/>
      <dgm:t>
        <a:bodyPr/>
        <a:lstStyle/>
        <a:p>
          <a:r>
            <a:rPr lang="es-EC" b="0" i="0" u="none" strike="noStrike" dirty="0">
              <a:solidFill>
                <a:schemeClr val="tx1"/>
              </a:solidFill>
              <a:effectLst/>
              <a:latin typeface="Arial" panose="020B0604020202020204" pitchFamily="34" charset="0"/>
            </a:rPr>
            <a:t>Elementos no estructurales exteriores</a:t>
          </a:r>
          <a:endParaRPr lang="es-ES" dirty="0">
            <a:solidFill>
              <a:schemeClr val="tx1"/>
            </a:solidFill>
          </a:endParaRPr>
        </a:p>
      </dgm:t>
    </dgm:pt>
    <dgm:pt modelId="{EDA23223-8178-4E6B-BB8F-60ADE1CE92A9}" type="parTrans" cxnId="{E8B0B15C-028D-4F8F-B654-9CD010486D99}">
      <dgm:prSet/>
      <dgm:spPr/>
      <dgm:t>
        <a:bodyPr/>
        <a:lstStyle/>
        <a:p>
          <a:endParaRPr lang="es-ES"/>
        </a:p>
      </dgm:t>
    </dgm:pt>
    <dgm:pt modelId="{6F63CFBF-EB71-404B-B5BA-A7027C0A1C8D}" type="sibTrans" cxnId="{E8B0B15C-028D-4F8F-B654-9CD010486D99}">
      <dgm:prSet/>
      <dgm:spPr/>
      <dgm:t>
        <a:bodyPr/>
        <a:lstStyle/>
        <a:p>
          <a:endParaRPr lang="es-ES"/>
        </a:p>
      </dgm:t>
    </dgm:pt>
    <dgm:pt modelId="{972010AE-712F-4C5D-9ABF-A769DD2CAF2F}">
      <dgm:prSet phldrT="[Texto]"/>
      <dgm:spPr/>
      <dgm:t>
        <a:bodyPr/>
        <a:lstStyle/>
        <a:p>
          <a:r>
            <a:rPr lang="es-EC" b="0" i="0" u="none" strike="noStrike" dirty="0">
              <a:solidFill>
                <a:srgbClr val="000000"/>
              </a:solidFill>
              <a:effectLst/>
              <a:latin typeface="Arial" panose="020B0604020202020204" pitchFamily="34" charset="0"/>
            </a:rPr>
            <a:t>Elementos no estructurales interiores</a:t>
          </a:r>
          <a:endParaRPr lang="es-ES" dirty="0"/>
        </a:p>
      </dgm:t>
    </dgm:pt>
    <dgm:pt modelId="{461136D4-F356-4ED6-A4A0-2406741E2B1E}" type="parTrans" cxnId="{33093BCF-00DC-4805-9594-E4B139BE568F}">
      <dgm:prSet/>
      <dgm:spPr/>
      <dgm:t>
        <a:bodyPr/>
        <a:lstStyle/>
        <a:p>
          <a:endParaRPr lang="es-ES"/>
        </a:p>
      </dgm:t>
    </dgm:pt>
    <dgm:pt modelId="{4FD8D250-9A7E-4D2E-B105-7AB425AE1307}" type="sibTrans" cxnId="{33093BCF-00DC-4805-9594-E4B139BE568F}">
      <dgm:prSet/>
      <dgm:spPr/>
      <dgm:t>
        <a:bodyPr/>
        <a:lstStyle/>
        <a:p>
          <a:endParaRPr lang="es-ES"/>
        </a:p>
      </dgm:t>
    </dgm:pt>
    <dgm:pt modelId="{FD2623A1-4B40-4E02-8897-92FE3314F41F}">
      <dgm:prSet phldrT="[Texto]"/>
      <dgm:spPr/>
      <dgm:t>
        <a:bodyPr/>
        <a:lstStyle/>
        <a:p>
          <a:r>
            <a:rPr lang="es-EC" b="0" i="0" u="none" strike="noStrike" dirty="0">
              <a:solidFill>
                <a:srgbClr val="000000"/>
              </a:solidFill>
              <a:effectLst/>
              <a:latin typeface="Arial" panose="020B0604020202020204" pitchFamily="34" charset="0"/>
            </a:rPr>
            <a:t>Estado de conservación de la edificación</a:t>
          </a:r>
          <a:endParaRPr lang="es-ES" dirty="0"/>
        </a:p>
      </dgm:t>
    </dgm:pt>
    <dgm:pt modelId="{A20B39BE-97D2-461F-BF3C-23E60501F6F2}" type="parTrans" cxnId="{A99052C3-850A-4080-9899-6EDFBAC885D0}">
      <dgm:prSet/>
      <dgm:spPr/>
      <dgm:t>
        <a:bodyPr/>
        <a:lstStyle/>
        <a:p>
          <a:endParaRPr lang="es-ES"/>
        </a:p>
      </dgm:t>
    </dgm:pt>
    <dgm:pt modelId="{A21C8E1F-107B-4323-BDD7-05DBBFECDD5D}" type="sibTrans" cxnId="{A99052C3-850A-4080-9899-6EDFBAC885D0}">
      <dgm:prSet/>
      <dgm:spPr/>
      <dgm:t>
        <a:bodyPr/>
        <a:lstStyle/>
        <a:p>
          <a:endParaRPr lang="es-ES"/>
        </a:p>
      </dgm:t>
    </dgm:pt>
    <dgm:pt modelId="{A155455A-B089-404D-AFF4-85C304079C4F}">
      <dgm:prSet phldrT="[Texto]"/>
      <dgm:spPr/>
      <dgm:t>
        <a:bodyPr/>
        <a:lstStyle/>
        <a:p>
          <a:r>
            <a:rPr lang="es-EC" b="0" i="0" u="none" strike="noStrike" dirty="0">
              <a:solidFill>
                <a:srgbClr val="000000"/>
              </a:solidFill>
              <a:effectLst/>
              <a:latin typeface="Arial" panose="020B0604020202020204" pitchFamily="34" charset="0"/>
            </a:rPr>
            <a:t>Puertas de salida o de emergencia</a:t>
          </a:r>
          <a:endParaRPr lang="es-ES" dirty="0"/>
        </a:p>
      </dgm:t>
    </dgm:pt>
    <dgm:pt modelId="{6C55EE70-A008-4888-8AC4-F26349E80004}" type="parTrans" cxnId="{AC0D52A9-2DD0-4A09-AC93-26394BD42912}">
      <dgm:prSet/>
      <dgm:spPr/>
      <dgm:t>
        <a:bodyPr/>
        <a:lstStyle/>
        <a:p>
          <a:endParaRPr lang="es-ES"/>
        </a:p>
      </dgm:t>
    </dgm:pt>
    <dgm:pt modelId="{A0A60A6E-DF04-4CA2-8BB0-11508328AB70}" type="sibTrans" cxnId="{AC0D52A9-2DD0-4A09-AC93-26394BD42912}">
      <dgm:prSet/>
      <dgm:spPr/>
      <dgm:t>
        <a:bodyPr/>
        <a:lstStyle/>
        <a:p>
          <a:endParaRPr lang="es-ES"/>
        </a:p>
      </dgm:t>
    </dgm:pt>
    <dgm:pt modelId="{910B22C0-01E2-45FC-979D-7C36B35AD321}">
      <dgm:prSet phldrT="[Texto]"/>
      <dgm:spPr/>
      <dgm:t>
        <a:bodyPr/>
        <a:lstStyle/>
        <a:p>
          <a:r>
            <a:rPr lang="es-EC" b="0" i="0" u="none" strike="noStrike" dirty="0">
              <a:solidFill>
                <a:srgbClr val="000000"/>
              </a:solidFill>
              <a:effectLst/>
              <a:latin typeface="Arial" panose="020B0604020202020204" pitchFamily="34" charset="0"/>
            </a:rPr>
            <a:t>Estado de conservación de cubiertas</a:t>
          </a:r>
          <a:endParaRPr lang="es-ES" dirty="0"/>
        </a:p>
      </dgm:t>
    </dgm:pt>
    <dgm:pt modelId="{2ED60BA4-92EA-4490-8F81-35BB2EF48363}" type="parTrans" cxnId="{014D1134-B9D6-4502-9F72-A3AC3477CE2B}">
      <dgm:prSet/>
      <dgm:spPr/>
      <dgm:t>
        <a:bodyPr/>
        <a:lstStyle/>
        <a:p>
          <a:endParaRPr lang="es-ES"/>
        </a:p>
      </dgm:t>
    </dgm:pt>
    <dgm:pt modelId="{53BD8F96-FDD9-4979-8883-D5EB7FD15F95}" type="sibTrans" cxnId="{014D1134-B9D6-4502-9F72-A3AC3477CE2B}">
      <dgm:prSet/>
      <dgm:spPr/>
      <dgm:t>
        <a:bodyPr/>
        <a:lstStyle/>
        <a:p>
          <a:endParaRPr lang="es-ES"/>
        </a:p>
      </dgm:t>
    </dgm:pt>
    <dgm:pt modelId="{3B7AADEC-77B0-42B2-9993-984508A9F7C9}">
      <dgm:prSet phldrT="[Texto]"/>
      <dgm:spPr/>
      <dgm:t>
        <a:bodyPr/>
        <a:lstStyle/>
        <a:p>
          <a:r>
            <a:rPr lang="es-EC" b="0" i="0" u="none" strike="noStrike" dirty="0">
              <a:solidFill>
                <a:srgbClr val="000000"/>
              </a:solidFill>
              <a:effectLst/>
              <a:latin typeface="Arial" panose="020B0604020202020204" pitchFamily="34" charset="0"/>
            </a:rPr>
            <a:t>Ventanas</a:t>
          </a:r>
          <a:endParaRPr lang="es-ES" dirty="0"/>
        </a:p>
      </dgm:t>
    </dgm:pt>
    <dgm:pt modelId="{20E3157C-2E32-4801-AAA7-F13E4614DE8D}" type="parTrans" cxnId="{1B6E0B35-30A5-46EA-9645-8F631209F5A8}">
      <dgm:prSet/>
      <dgm:spPr/>
      <dgm:t>
        <a:bodyPr/>
        <a:lstStyle/>
        <a:p>
          <a:endParaRPr lang="es-EC"/>
        </a:p>
      </dgm:t>
    </dgm:pt>
    <dgm:pt modelId="{47EE7231-537D-4ABE-AFE8-EE1C18EFB1DF}" type="sibTrans" cxnId="{1B6E0B35-30A5-46EA-9645-8F631209F5A8}">
      <dgm:prSet/>
      <dgm:spPr/>
      <dgm:t>
        <a:bodyPr/>
        <a:lstStyle/>
        <a:p>
          <a:endParaRPr lang="es-EC"/>
        </a:p>
      </dgm:t>
    </dgm:pt>
    <dgm:pt modelId="{3334EAB6-A22D-41C0-B67B-09A89D3D7271}">
      <dgm:prSet phldrT="[Texto]"/>
      <dgm:spPr/>
      <dgm:t>
        <a:bodyPr/>
        <a:lstStyle/>
        <a:p>
          <a:r>
            <a:rPr lang="es-EC" b="0" i="0" u="none" strike="noStrike" dirty="0">
              <a:solidFill>
                <a:srgbClr val="000000"/>
              </a:solidFill>
              <a:effectLst/>
              <a:latin typeface="Arial" panose="020B0604020202020204" pitchFamily="34" charset="0"/>
            </a:rPr>
            <a:t>Accesibilidad inclusiva </a:t>
          </a:r>
          <a:endParaRPr lang="es-ES" dirty="0"/>
        </a:p>
      </dgm:t>
    </dgm:pt>
    <dgm:pt modelId="{E12CBD07-FB88-4F49-9BF1-5371C8EEDDE0}" type="parTrans" cxnId="{B27CF500-C73D-4301-BB8B-47029B260110}">
      <dgm:prSet/>
      <dgm:spPr/>
      <dgm:t>
        <a:bodyPr/>
        <a:lstStyle/>
        <a:p>
          <a:endParaRPr lang="es-EC"/>
        </a:p>
      </dgm:t>
    </dgm:pt>
    <dgm:pt modelId="{50701582-C293-436D-9BAA-674F143BEDB8}" type="sibTrans" cxnId="{B27CF500-C73D-4301-BB8B-47029B260110}">
      <dgm:prSet/>
      <dgm:spPr/>
      <dgm:t>
        <a:bodyPr/>
        <a:lstStyle/>
        <a:p>
          <a:endParaRPr lang="es-EC"/>
        </a:p>
      </dgm:t>
    </dgm:pt>
    <dgm:pt modelId="{2F2C41CC-7C1D-450D-B118-A46588779229}" type="pres">
      <dgm:prSet presAssocID="{217FBD6D-1E37-473D-AF9A-DFA739285B9F}" presName="Name0" presStyleCnt="0">
        <dgm:presLayoutVars>
          <dgm:chMax/>
          <dgm:chPref/>
          <dgm:dir/>
        </dgm:presLayoutVars>
      </dgm:prSet>
      <dgm:spPr/>
    </dgm:pt>
    <dgm:pt modelId="{00409A4D-F4C4-4FE6-83DB-0028CE1C99A2}" type="pres">
      <dgm:prSet presAssocID="{B8AC430F-4FA3-42DC-B187-CD14F7789CF4}" presName="parenttextcomposite" presStyleCnt="0"/>
      <dgm:spPr/>
    </dgm:pt>
    <dgm:pt modelId="{D358B7A6-8CD7-4DCF-84EB-3C9C5B9688FF}" type="pres">
      <dgm:prSet presAssocID="{B8AC430F-4FA3-42DC-B187-CD14F7789CF4}" presName="parenttext" presStyleLbl="revTx" presStyleIdx="0" presStyleCnt="7">
        <dgm:presLayoutVars>
          <dgm:chMax/>
          <dgm:chPref val="2"/>
          <dgm:bulletEnabled val="1"/>
        </dgm:presLayoutVars>
      </dgm:prSet>
      <dgm:spPr/>
    </dgm:pt>
    <dgm:pt modelId="{384DCA64-2391-414F-9241-BAA607E5EC17}" type="pres">
      <dgm:prSet presAssocID="{B8AC430F-4FA3-42DC-B187-CD14F7789CF4}" presName="parallelogramComposite" presStyleCnt="0"/>
      <dgm:spPr/>
    </dgm:pt>
    <dgm:pt modelId="{721DEFAA-9044-4AB8-AD43-EFF8F599E0B0}" type="pres">
      <dgm:prSet presAssocID="{B8AC430F-4FA3-42DC-B187-CD14F7789CF4}" presName="parallelogram1" presStyleLbl="alignNode1" presStyleIdx="0" presStyleCnt="49"/>
      <dgm:spPr/>
    </dgm:pt>
    <dgm:pt modelId="{094DA8E0-FC1A-4B70-8C5F-8F598F65DE25}" type="pres">
      <dgm:prSet presAssocID="{B8AC430F-4FA3-42DC-B187-CD14F7789CF4}" presName="parallelogram2" presStyleLbl="alignNode1" presStyleIdx="1" presStyleCnt="49"/>
      <dgm:spPr/>
    </dgm:pt>
    <dgm:pt modelId="{9E58D29B-F5F6-4C59-9D5F-BCB03058B96E}" type="pres">
      <dgm:prSet presAssocID="{B8AC430F-4FA3-42DC-B187-CD14F7789CF4}" presName="parallelogram3" presStyleLbl="alignNode1" presStyleIdx="2" presStyleCnt="49"/>
      <dgm:spPr/>
    </dgm:pt>
    <dgm:pt modelId="{CF0712DA-59BE-4CAA-9302-046A3C8C7EF9}" type="pres">
      <dgm:prSet presAssocID="{B8AC430F-4FA3-42DC-B187-CD14F7789CF4}" presName="parallelogram4" presStyleLbl="alignNode1" presStyleIdx="3" presStyleCnt="49"/>
      <dgm:spPr/>
    </dgm:pt>
    <dgm:pt modelId="{D58714D1-5A42-4B7B-ADDC-68B66C6E75FB}" type="pres">
      <dgm:prSet presAssocID="{B8AC430F-4FA3-42DC-B187-CD14F7789CF4}" presName="parallelogram5" presStyleLbl="alignNode1" presStyleIdx="4" presStyleCnt="49"/>
      <dgm:spPr/>
    </dgm:pt>
    <dgm:pt modelId="{142C30E8-DD40-40A3-8805-B0B66640925C}" type="pres">
      <dgm:prSet presAssocID="{B8AC430F-4FA3-42DC-B187-CD14F7789CF4}" presName="parallelogram6" presStyleLbl="alignNode1" presStyleIdx="5" presStyleCnt="49"/>
      <dgm:spPr/>
    </dgm:pt>
    <dgm:pt modelId="{C5BDA979-E952-452F-B244-56CECCE76C0B}" type="pres">
      <dgm:prSet presAssocID="{B8AC430F-4FA3-42DC-B187-CD14F7789CF4}" presName="parallelogram7" presStyleLbl="alignNode1" presStyleIdx="6" presStyleCnt="49"/>
      <dgm:spPr/>
    </dgm:pt>
    <dgm:pt modelId="{CBDF1A88-52EA-4CB0-96BB-B5B85B2775A2}" type="pres">
      <dgm:prSet presAssocID="{6F63CFBF-EB71-404B-B5BA-A7027C0A1C8D}" presName="sibTrans" presStyleCnt="0"/>
      <dgm:spPr/>
    </dgm:pt>
    <dgm:pt modelId="{0A65877B-7240-41E0-9517-C580A36F7C02}" type="pres">
      <dgm:prSet presAssocID="{972010AE-712F-4C5D-9ABF-A769DD2CAF2F}" presName="parenttextcomposite" presStyleCnt="0"/>
      <dgm:spPr/>
    </dgm:pt>
    <dgm:pt modelId="{7FE5E21D-A5DC-4C85-A18C-4DD9F103CCFE}" type="pres">
      <dgm:prSet presAssocID="{972010AE-712F-4C5D-9ABF-A769DD2CAF2F}" presName="parenttext" presStyleLbl="revTx" presStyleIdx="1" presStyleCnt="7">
        <dgm:presLayoutVars>
          <dgm:chMax/>
          <dgm:chPref val="2"/>
          <dgm:bulletEnabled val="1"/>
        </dgm:presLayoutVars>
      </dgm:prSet>
      <dgm:spPr/>
    </dgm:pt>
    <dgm:pt modelId="{5BB3E4B0-1F66-4EBE-8296-15697F3E6E54}" type="pres">
      <dgm:prSet presAssocID="{972010AE-712F-4C5D-9ABF-A769DD2CAF2F}" presName="parallelogramComposite" presStyleCnt="0"/>
      <dgm:spPr/>
    </dgm:pt>
    <dgm:pt modelId="{F41E4991-E535-40EC-9120-3C2A887FE9B4}" type="pres">
      <dgm:prSet presAssocID="{972010AE-712F-4C5D-9ABF-A769DD2CAF2F}" presName="parallelogram1" presStyleLbl="alignNode1" presStyleIdx="7" presStyleCnt="49"/>
      <dgm:spPr/>
    </dgm:pt>
    <dgm:pt modelId="{7523BD88-4548-46FE-9C3B-3F27ACF7941A}" type="pres">
      <dgm:prSet presAssocID="{972010AE-712F-4C5D-9ABF-A769DD2CAF2F}" presName="parallelogram2" presStyleLbl="alignNode1" presStyleIdx="8" presStyleCnt="49"/>
      <dgm:spPr/>
    </dgm:pt>
    <dgm:pt modelId="{A43F74A9-9E51-446C-A9BB-F00E8D8F3A68}" type="pres">
      <dgm:prSet presAssocID="{972010AE-712F-4C5D-9ABF-A769DD2CAF2F}" presName="parallelogram3" presStyleLbl="alignNode1" presStyleIdx="9" presStyleCnt="49"/>
      <dgm:spPr/>
    </dgm:pt>
    <dgm:pt modelId="{9DFE6CD7-9D6C-490F-9CCF-6F83F469D2DB}" type="pres">
      <dgm:prSet presAssocID="{972010AE-712F-4C5D-9ABF-A769DD2CAF2F}" presName="parallelogram4" presStyleLbl="alignNode1" presStyleIdx="10" presStyleCnt="49"/>
      <dgm:spPr/>
    </dgm:pt>
    <dgm:pt modelId="{808BE3F2-5766-4BF3-A179-B3B3CC4C7AAF}" type="pres">
      <dgm:prSet presAssocID="{972010AE-712F-4C5D-9ABF-A769DD2CAF2F}" presName="parallelogram5" presStyleLbl="alignNode1" presStyleIdx="11" presStyleCnt="49"/>
      <dgm:spPr/>
    </dgm:pt>
    <dgm:pt modelId="{295800B3-D191-49D9-AC75-5F3CBE769D69}" type="pres">
      <dgm:prSet presAssocID="{972010AE-712F-4C5D-9ABF-A769DD2CAF2F}" presName="parallelogram6" presStyleLbl="alignNode1" presStyleIdx="12" presStyleCnt="49"/>
      <dgm:spPr/>
    </dgm:pt>
    <dgm:pt modelId="{B662520E-6FE9-4C42-BBB9-9D2581F1C325}" type="pres">
      <dgm:prSet presAssocID="{972010AE-712F-4C5D-9ABF-A769DD2CAF2F}" presName="parallelogram7" presStyleLbl="alignNode1" presStyleIdx="13" presStyleCnt="49"/>
      <dgm:spPr/>
    </dgm:pt>
    <dgm:pt modelId="{44D9B42C-B8CF-4587-8973-A53D177C3AC7}" type="pres">
      <dgm:prSet presAssocID="{4FD8D250-9A7E-4D2E-B105-7AB425AE1307}" presName="sibTrans" presStyleCnt="0"/>
      <dgm:spPr/>
    </dgm:pt>
    <dgm:pt modelId="{53FC41B3-E077-4EA7-8185-25ED93B8562E}" type="pres">
      <dgm:prSet presAssocID="{FD2623A1-4B40-4E02-8897-92FE3314F41F}" presName="parenttextcomposite" presStyleCnt="0"/>
      <dgm:spPr/>
    </dgm:pt>
    <dgm:pt modelId="{DCB1E32E-FE7E-4D41-B6F6-9A50EAFB44C2}" type="pres">
      <dgm:prSet presAssocID="{FD2623A1-4B40-4E02-8897-92FE3314F41F}" presName="parenttext" presStyleLbl="revTx" presStyleIdx="2" presStyleCnt="7">
        <dgm:presLayoutVars>
          <dgm:chMax/>
          <dgm:chPref val="2"/>
          <dgm:bulletEnabled val="1"/>
        </dgm:presLayoutVars>
      </dgm:prSet>
      <dgm:spPr/>
    </dgm:pt>
    <dgm:pt modelId="{FEBD2B2F-262D-46CC-BE42-805CE890C8C5}" type="pres">
      <dgm:prSet presAssocID="{FD2623A1-4B40-4E02-8897-92FE3314F41F}" presName="parallelogramComposite" presStyleCnt="0"/>
      <dgm:spPr/>
    </dgm:pt>
    <dgm:pt modelId="{78645F26-78AF-4F8C-AF29-960204C4D5AE}" type="pres">
      <dgm:prSet presAssocID="{FD2623A1-4B40-4E02-8897-92FE3314F41F}" presName="parallelogram1" presStyleLbl="alignNode1" presStyleIdx="14" presStyleCnt="49"/>
      <dgm:spPr/>
    </dgm:pt>
    <dgm:pt modelId="{271273D0-7F5E-4B47-9401-14358CFF31DB}" type="pres">
      <dgm:prSet presAssocID="{FD2623A1-4B40-4E02-8897-92FE3314F41F}" presName="parallelogram2" presStyleLbl="alignNode1" presStyleIdx="15" presStyleCnt="49"/>
      <dgm:spPr/>
    </dgm:pt>
    <dgm:pt modelId="{C5AEA8B8-2CE3-4DB4-A841-40B46BE25313}" type="pres">
      <dgm:prSet presAssocID="{FD2623A1-4B40-4E02-8897-92FE3314F41F}" presName="parallelogram3" presStyleLbl="alignNode1" presStyleIdx="16" presStyleCnt="49"/>
      <dgm:spPr/>
    </dgm:pt>
    <dgm:pt modelId="{3241FE92-0687-432C-A84C-957316A8D6A2}" type="pres">
      <dgm:prSet presAssocID="{FD2623A1-4B40-4E02-8897-92FE3314F41F}" presName="parallelogram4" presStyleLbl="alignNode1" presStyleIdx="17" presStyleCnt="49"/>
      <dgm:spPr/>
    </dgm:pt>
    <dgm:pt modelId="{DFA9E22E-3739-4571-B08D-7668AF1D0F15}" type="pres">
      <dgm:prSet presAssocID="{FD2623A1-4B40-4E02-8897-92FE3314F41F}" presName="parallelogram5" presStyleLbl="alignNode1" presStyleIdx="18" presStyleCnt="49"/>
      <dgm:spPr/>
    </dgm:pt>
    <dgm:pt modelId="{477CD5DE-A329-4A0C-A053-30D7904A94F6}" type="pres">
      <dgm:prSet presAssocID="{FD2623A1-4B40-4E02-8897-92FE3314F41F}" presName="parallelogram6" presStyleLbl="alignNode1" presStyleIdx="19" presStyleCnt="49"/>
      <dgm:spPr/>
    </dgm:pt>
    <dgm:pt modelId="{EBF0DB1D-51CB-4ACB-92B0-220642DA1F77}" type="pres">
      <dgm:prSet presAssocID="{FD2623A1-4B40-4E02-8897-92FE3314F41F}" presName="parallelogram7" presStyleLbl="alignNode1" presStyleIdx="20" presStyleCnt="49"/>
      <dgm:spPr/>
    </dgm:pt>
    <dgm:pt modelId="{A8B7ED6A-18C1-416E-BB08-442523A8B404}" type="pres">
      <dgm:prSet presAssocID="{A21C8E1F-107B-4323-BDD7-05DBBFECDD5D}" presName="sibTrans" presStyleCnt="0"/>
      <dgm:spPr/>
    </dgm:pt>
    <dgm:pt modelId="{D370AB31-799F-4C97-83E8-9EAA3705BBEC}" type="pres">
      <dgm:prSet presAssocID="{910B22C0-01E2-45FC-979D-7C36B35AD321}" presName="parenttextcomposite" presStyleCnt="0"/>
      <dgm:spPr/>
    </dgm:pt>
    <dgm:pt modelId="{31E47B49-D8B4-4E9A-A2AA-AAD3C1303912}" type="pres">
      <dgm:prSet presAssocID="{910B22C0-01E2-45FC-979D-7C36B35AD321}" presName="parenttext" presStyleLbl="revTx" presStyleIdx="3" presStyleCnt="7">
        <dgm:presLayoutVars>
          <dgm:chMax/>
          <dgm:chPref val="2"/>
          <dgm:bulletEnabled val="1"/>
        </dgm:presLayoutVars>
      </dgm:prSet>
      <dgm:spPr/>
    </dgm:pt>
    <dgm:pt modelId="{A67E46CD-19FE-4D47-993A-FF4138B025B0}" type="pres">
      <dgm:prSet presAssocID="{910B22C0-01E2-45FC-979D-7C36B35AD321}" presName="parallelogramComposite" presStyleCnt="0"/>
      <dgm:spPr/>
    </dgm:pt>
    <dgm:pt modelId="{77D31E8F-71E2-4664-8CD6-3AEA5617ABAF}" type="pres">
      <dgm:prSet presAssocID="{910B22C0-01E2-45FC-979D-7C36B35AD321}" presName="parallelogram1" presStyleLbl="alignNode1" presStyleIdx="21" presStyleCnt="49"/>
      <dgm:spPr/>
    </dgm:pt>
    <dgm:pt modelId="{6FCA3E25-3282-46E2-9B51-97BF5C6CA9D1}" type="pres">
      <dgm:prSet presAssocID="{910B22C0-01E2-45FC-979D-7C36B35AD321}" presName="parallelogram2" presStyleLbl="alignNode1" presStyleIdx="22" presStyleCnt="49"/>
      <dgm:spPr/>
    </dgm:pt>
    <dgm:pt modelId="{29D7A6FD-528B-47B7-A976-04F63E37DA02}" type="pres">
      <dgm:prSet presAssocID="{910B22C0-01E2-45FC-979D-7C36B35AD321}" presName="parallelogram3" presStyleLbl="alignNode1" presStyleIdx="23" presStyleCnt="49"/>
      <dgm:spPr/>
    </dgm:pt>
    <dgm:pt modelId="{BCF338AE-081B-48D8-8ADD-7DEFE1497390}" type="pres">
      <dgm:prSet presAssocID="{910B22C0-01E2-45FC-979D-7C36B35AD321}" presName="parallelogram4" presStyleLbl="alignNode1" presStyleIdx="24" presStyleCnt="49"/>
      <dgm:spPr/>
    </dgm:pt>
    <dgm:pt modelId="{A4DA0913-990D-42BA-9955-5126AD2226C8}" type="pres">
      <dgm:prSet presAssocID="{910B22C0-01E2-45FC-979D-7C36B35AD321}" presName="parallelogram5" presStyleLbl="alignNode1" presStyleIdx="25" presStyleCnt="49"/>
      <dgm:spPr/>
    </dgm:pt>
    <dgm:pt modelId="{775B6A4E-171B-4BAB-A419-04D1E014D8F6}" type="pres">
      <dgm:prSet presAssocID="{910B22C0-01E2-45FC-979D-7C36B35AD321}" presName="parallelogram6" presStyleLbl="alignNode1" presStyleIdx="26" presStyleCnt="49"/>
      <dgm:spPr/>
    </dgm:pt>
    <dgm:pt modelId="{FB03EC05-6902-4013-8ABB-788B65F47314}" type="pres">
      <dgm:prSet presAssocID="{910B22C0-01E2-45FC-979D-7C36B35AD321}" presName="parallelogram7" presStyleLbl="alignNode1" presStyleIdx="27" presStyleCnt="49"/>
      <dgm:spPr/>
    </dgm:pt>
    <dgm:pt modelId="{8F145260-DF08-4E31-91C8-88FDF251681E}" type="pres">
      <dgm:prSet presAssocID="{53BD8F96-FDD9-4979-8883-D5EB7FD15F95}" presName="sibTrans" presStyleCnt="0"/>
      <dgm:spPr/>
    </dgm:pt>
    <dgm:pt modelId="{4137AD65-8BD9-420D-9570-0E147743827E}" type="pres">
      <dgm:prSet presAssocID="{A155455A-B089-404D-AFF4-85C304079C4F}" presName="parenttextcomposite" presStyleCnt="0"/>
      <dgm:spPr/>
    </dgm:pt>
    <dgm:pt modelId="{4F9DE8D8-97DA-4B38-A755-63996E886918}" type="pres">
      <dgm:prSet presAssocID="{A155455A-B089-404D-AFF4-85C304079C4F}" presName="parenttext" presStyleLbl="revTx" presStyleIdx="4" presStyleCnt="7">
        <dgm:presLayoutVars>
          <dgm:chMax/>
          <dgm:chPref val="2"/>
          <dgm:bulletEnabled val="1"/>
        </dgm:presLayoutVars>
      </dgm:prSet>
      <dgm:spPr/>
    </dgm:pt>
    <dgm:pt modelId="{D0922B00-639D-4EC7-99A0-8A911960606C}" type="pres">
      <dgm:prSet presAssocID="{A155455A-B089-404D-AFF4-85C304079C4F}" presName="parallelogramComposite" presStyleCnt="0"/>
      <dgm:spPr/>
    </dgm:pt>
    <dgm:pt modelId="{2EF0D577-7DAB-4ABC-B033-99D22D9F5225}" type="pres">
      <dgm:prSet presAssocID="{A155455A-B089-404D-AFF4-85C304079C4F}" presName="parallelogram1" presStyleLbl="alignNode1" presStyleIdx="28" presStyleCnt="49"/>
      <dgm:spPr/>
    </dgm:pt>
    <dgm:pt modelId="{93D866BB-D4EE-42E0-9856-5F57E4AD0ECF}" type="pres">
      <dgm:prSet presAssocID="{A155455A-B089-404D-AFF4-85C304079C4F}" presName="parallelogram2" presStyleLbl="alignNode1" presStyleIdx="29" presStyleCnt="49"/>
      <dgm:spPr/>
    </dgm:pt>
    <dgm:pt modelId="{4415C81D-064E-4384-BE3D-36B4B6FF979F}" type="pres">
      <dgm:prSet presAssocID="{A155455A-B089-404D-AFF4-85C304079C4F}" presName="parallelogram3" presStyleLbl="alignNode1" presStyleIdx="30" presStyleCnt="49"/>
      <dgm:spPr/>
    </dgm:pt>
    <dgm:pt modelId="{C7D96F54-79E9-432B-A2EB-13000B854FE3}" type="pres">
      <dgm:prSet presAssocID="{A155455A-B089-404D-AFF4-85C304079C4F}" presName="parallelogram4" presStyleLbl="alignNode1" presStyleIdx="31" presStyleCnt="49"/>
      <dgm:spPr/>
    </dgm:pt>
    <dgm:pt modelId="{5B6223AD-0703-4910-A0D1-6EC9D1F6949C}" type="pres">
      <dgm:prSet presAssocID="{A155455A-B089-404D-AFF4-85C304079C4F}" presName="parallelogram5" presStyleLbl="alignNode1" presStyleIdx="32" presStyleCnt="49"/>
      <dgm:spPr/>
    </dgm:pt>
    <dgm:pt modelId="{76E4EE58-3BB3-4B10-A73A-13D09709794A}" type="pres">
      <dgm:prSet presAssocID="{A155455A-B089-404D-AFF4-85C304079C4F}" presName="parallelogram6" presStyleLbl="alignNode1" presStyleIdx="33" presStyleCnt="49"/>
      <dgm:spPr/>
    </dgm:pt>
    <dgm:pt modelId="{BED1B75A-1EAD-4C60-AE43-2A8093F738D8}" type="pres">
      <dgm:prSet presAssocID="{A155455A-B089-404D-AFF4-85C304079C4F}" presName="parallelogram7" presStyleLbl="alignNode1" presStyleIdx="34" presStyleCnt="49"/>
      <dgm:spPr/>
    </dgm:pt>
    <dgm:pt modelId="{80A4F803-E148-4329-8257-9D55FE6DC4DC}" type="pres">
      <dgm:prSet presAssocID="{A0A60A6E-DF04-4CA2-8BB0-11508328AB70}" presName="sibTrans" presStyleCnt="0"/>
      <dgm:spPr/>
    </dgm:pt>
    <dgm:pt modelId="{87CEC341-9AE5-4735-803F-85E1180DB861}" type="pres">
      <dgm:prSet presAssocID="{3B7AADEC-77B0-42B2-9993-984508A9F7C9}" presName="parenttextcomposite" presStyleCnt="0"/>
      <dgm:spPr/>
    </dgm:pt>
    <dgm:pt modelId="{9BFD231E-0426-4434-ACED-2AAC4E82FE75}" type="pres">
      <dgm:prSet presAssocID="{3B7AADEC-77B0-42B2-9993-984508A9F7C9}" presName="parenttext" presStyleLbl="revTx" presStyleIdx="5" presStyleCnt="7">
        <dgm:presLayoutVars>
          <dgm:chMax/>
          <dgm:chPref val="2"/>
          <dgm:bulletEnabled val="1"/>
        </dgm:presLayoutVars>
      </dgm:prSet>
      <dgm:spPr/>
    </dgm:pt>
    <dgm:pt modelId="{78CC6F03-663E-4EE1-B8CD-2BE74C7E5D47}" type="pres">
      <dgm:prSet presAssocID="{3B7AADEC-77B0-42B2-9993-984508A9F7C9}" presName="parallelogramComposite" presStyleCnt="0"/>
      <dgm:spPr/>
    </dgm:pt>
    <dgm:pt modelId="{1A0E03C9-CFA8-40CC-89CE-A59B5F08E0B1}" type="pres">
      <dgm:prSet presAssocID="{3B7AADEC-77B0-42B2-9993-984508A9F7C9}" presName="parallelogram1" presStyleLbl="alignNode1" presStyleIdx="35" presStyleCnt="49"/>
      <dgm:spPr/>
    </dgm:pt>
    <dgm:pt modelId="{1E95AD9A-301E-4F32-B8E1-8D087E2716BB}" type="pres">
      <dgm:prSet presAssocID="{3B7AADEC-77B0-42B2-9993-984508A9F7C9}" presName="parallelogram2" presStyleLbl="alignNode1" presStyleIdx="36" presStyleCnt="49"/>
      <dgm:spPr/>
    </dgm:pt>
    <dgm:pt modelId="{889B7A96-386A-4CC4-9EFE-3078BDAA1956}" type="pres">
      <dgm:prSet presAssocID="{3B7AADEC-77B0-42B2-9993-984508A9F7C9}" presName="parallelogram3" presStyleLbl="alignNode1" presStyleIdx="37" presStyleCnt="49"/>
      <dgm:spPr/>
    </dgm:pt>
    <dgm:pt modelId="{E842C9C7-570F-4723-892C-B0B7B196589C}" type="pres">
      <dgm:prSet presAssocID="{3B7AADEC-77B0-42B2-9993-984508A9F7C9}" presName="parallelogram4" presStyleLbl="alignNode1" presStyleIdx="38" presStyleCnt="49"/>
      <dgm:spPr/>
    </dgm:pt>
    <dgm:pt modelId="{499914C5-AB50-4DA4-AE51-AB7EEC8C0BAA}" type="pres">
      <dgm:prSet presAssocID="{3B7AADEC-77B0-42B2-9993-984508A9F7C9}" presName="parallelogram5" presStyleLbl="alignNode1" presStyleIdx="39" presStyleCnt="49"/>
      <dgm:spPr/>
    </dgm:pt>
    <dgm:pt modelId="{E12BB6F9-63EC-49B6-AD13-04613A170305}" type="pres">
      <dgm:prSet presAssocID="{3B7AADEC-77B0-42B2-9993-984508A9F7C9}" presName="parallelogram6" presStyleLbl="alignNode1" presStyleIdx="40" presStyleCnt="49"/>
      <dgm:spPr/>
    </dgm:pt>
    <dgm:pt modelId="{A81C995E-4009-4BD0-8082-EA90C0DE790C}" type="pres">
      <dgm:prSet presAssocID="{3B7AADEC-77B0-42B2-9993-984508A9F7C9}" presName="parallelogram7" presStyleLbl="alignNode1" presStyleIdx="41" presStyleCnt="49"/>
      <dgm:spPr/>
    </dgm:pt>
    <dgm:pt modelId="{4808C44F-4CD4-4E33-8CA9-A2650C94B4A9}" type="pres">
      <dgm:prSet presAssocID="{47EE7231-537D-4ABE-AFE8-EE1C18EFB1DF}" presName="sibTrans" presStyleCnt="0"/>
      <dgm:spPr/>
    </dgm:pt>
    <dgm:pt modelId="{A76C5A48-E264-4A02-9312-2E1035F7EE3D}" type="pres">
      <dgm:prSet presAssocID="{3334EAB6-A22D-41C0-B67B-09A89D3D7271}" presName="parenttextcomposite" presStyleCnt="0"/>
      <dgm:spPr/>
    </dgm:pt>
    <dgm:pt modelId="{69AD841B-CE45-4595-A813-A944BF1D52A7}" type="pres">
      <dgm:prSet presAssocID="{3334EAB6-A22D-41C0-B67B-09A89D3D7271}" presName="parenttext" presStyleLbl="revTx" presStyleIdx="6" presStyleCnt="7">
        <dgm:presLayoutVars>
          <dgm:chMax/>
          <dgm:chPref val="2"/>
          <dgm:bulletEnabled val="1"/>
        </dgm:presLayoutVars>
      </dgm:prSet>
      <dgm:spPr/>
    </dgm:pt>
    <dgm:pt modelId="{888AAE96-4EB9-4F9E-A2F2-237AADCAD298}" type="pres">
      <dgm:prSet presAssocID="{3334EAB6-A22D-41C0-B67B-09A89D3D7271}" presName="parallelogramComposite" presStyleCnt="0"/>
      <dgm:spPr/>
    </dgm:pt>
    <dgm:pt modelId="{A891CF57-F007-421E-A5C0-1950DBF38517}" type="pres">
      <dgm:prSet presAssocID="{3334EAB6-A22D-41C0-B67B-09A89D3D7271}" presName="parallelogram1" presStyleLbl="alignNode1" presStyleIdx="42" presStyleCnt="49"/>
      <dgm:spPr/>
    </dgm:pt>
    <dgm:pt modelId="{D76ADA3C-7536-457E-BB9D-F37A4C73C2F9}" type="pres">
      <dgm:prSet presAssocID="{3334EAB6-A22D-41C0-B67B-09A89D3D7271}" presName="parallelogram2" presStyleLbl="alignNode1" presStyleIdx="43" presStyleCnt="49"/>
      <dgm:spPr/>
    </dgm:pt>
    <dgm:pt modelId="{43423EEA-052D-4964-ACD8-2FECFCC739DF}" type="pres">
      <dgm:prSet presAssocID="{3334EAB6-A22D-41C0-B67B-09A89D3D7271}" presName="parallelogram3" presStyleLbl="alignNode1" presStyleIdx="44" presStyleCnt="49"/>
      <dgm:spPr/>
    </dgm:pt>
    <dgm:pt modelId="{0AE6CB67-A803-48B0-88F2-CF1D6FF9CF4C}" type="pres">
      <dgm:prSet presAssocID="{3334EAB6-A22D-41C0-B67B-09A89D3D7271}" presName="parallelogram4" presStyleLbl="alignNode1" presStyleIdx="45" presStyleCnt="49"/>
      <dgm:spPr/>
    </dgm:pt>
    <dgm:pt modelId="{92584847-F447-4C60-A417-BFEEC746EFC0}" type="pres">
      <dgm:prSet presAssocID="{3334EAB6-A22D-41C0-B67B-09A89D3D7271}" presName="parallelogram5" presStyleLbl="alignNode1" presStyleIdx="46" presStyleCnt="49"/>
      <dgm:spPr/>
    </dgm:pt>
    <dgm:pt modelId="{9A8692D0-E7B7-4B6F-9F62-5FCAF055E5D9}" type="pres">
      <dgm:prSet presAssocID="{3334EAB6-A22D-41C0-B67B-09A89D3D7271}" presName="parallelogram6" presStyleLbl="alignNode1" presStyleIdx="47" presStyleCnt="49"/>
      <dgm:spPr/>
    </dgm:pt>
    <dgm:pt modelId="{851F6480-5527-4189-803F-FD462DE20CD9}" type="pres">
      <dgm:prSet presAssocID="{3334EAB6-A22D-41C0-B67B-09A89D3D7271}" presName="parallelogram7" presStyleLbl="alignNode1" presStyleIdx="48" presStyleCnt="49"/>
      <dgm:spPr/>
    </dgm:pt>
  </dgm:ptLst>
  <dgm:cxnLst>
    <dgm:cxn modelId="{B27CF500-C73D-4301-BB8B-47029B260110}" srcId="{217FBD6D-1E37-473D-AF9A-DFA739285B9F}" destId="{3334EAB6-A22D-41C0-B67B-09A89D3D7271}" srcOrd="6" destOrd="0" parTransId="{E12CBD07-FB88-4F49-9BF1-5371C8EEDDE0}" sibTransId="{50701582-C293-436D-9BAA-674F143BEDB8}"/>
    <dgm:cxn modelId="{E085210C-2A11-4AEF-9B26-22FA120647C2}" type="presOf" srcId="{A155455A-B089-404D-AFF4-85C304079C4F}" destId="{4F9DE8D8-97DA-4B38-A755-63996E886918}" srcOrd="0" destOrd="0" presId="urn:microsoft.com/office/officeart/2008/layout/VerticalAccentList"/>
    <dgm:cxn modelId="{A4F2CD0F-146A-4A86-A7CB-BF7F5A28925E}" type="presOf" srcId="{3B7AADEC-77B0-42B2-9993-984508A9F7C9}" destId="{9BFD231E-0426-4434-ACED-2AAC4E82FE75}" srcOrd="0" destOrd="0" presId="urn:microsoft.com/office/officeart/2008/layout/VerticalAccentList"/>
    <dgm:cxn modelId="{014D1134-B9D6-4502-9F72-A3AC3477CE2B}" srcId="{217FBD6D-1E37-473D-AF9A-DFA739285B9F}" destId="{910B22C0-01E2-45FC-979D-7C36B35AD321}" srcOrd="3" destOrd="0" parTransId="{2ED60BA4-92EA-4490-8F81-35BB2EF48363}" sibTransId="{53BD8F96-FDD9-4979-8883-D5EB7FD15F95}"/>
    <dgm:cxn modelId="{1B6E0B35-30A5-46EA-9645-8F631209F5A8}" srcId="{217FBD6D-1E37-473D-AF9A-DFA739285B9F}" destId="{3B7AADEC-77B0-42B2-9993-984508A9F7C9}" srcOrd="5" destOrd="0" parTransId="{20E3157C-2E32-4801-AAA7-F13E4614DE8D}" sibTransId="{47EE7231-537D-4ABE-AFE8-EE1C18EFB1DF}"/>
    <dgm:cxn modelId="{E8B0B15C-028D-4F8F-B654-9CD010486D99}" srcId="{217FBD6D-1E37-473D-AF9A-DFA739285B9F}" destId="{B8AC430F-4FA3-42DC-B187-CD14F7789CF4}" srcOrd="0" destOrd="0" parTransId="{EDA23223-8178-4E6B-BB8F-60ADE1CE92A9}" sibTransId="{6F63CFBF-EB71-404B-B5BA-A7027C0A1C8D}"/>
    <dgm:cxn modelId="{E6F8D845-804D-40E1-92D9-51663A3A4B20}" type="presOf" srcId="{910B22C0-01E2-45FC-979D-7C36B35AD321}" destId="{31E47B49-D8B4-4E9A-A2AA-AAD3C1303912}" srcOrd="0" destOrd="0" presId="urn:microsoft.com/office/officeart/2008/layout/VerticalAccentList"/>
    <dgm:cxn modelId="{65162F4B-0FB0-40ED-B207-CB7C0A9E638A}" type="presOf" srcId="{B8AC430F-4FA3-42DC-B187-CD14F7789CF4}" destId="{D358B7A6-8CD7-4DCF-84EB-3C9C5B9688FF}" srcOrd="0" destOrd="0" presId="urn:microsoft.com/office/officeart/2008/layout/VerticalAccentList"/>
    <dgm:cxn modelId="{329E356E-3BF9-46D7-B9E6-33810E09C7BF}" type="presOf" srcId="{217FBD6D-1E37-473D-AF9A-DFA739285B9F}" destId="{2F2C41CC-7C1D-450D-B118-A46588779229}" srcOrd="0" destOrd="0" presId="urn:microsoft.com/office/officeart/2008/layout/VerticalAccentList"/>
    <dgm:cxn modelId="{371F4E75-1BC9-41FD-BE37-6131FA334B7D}" type="presOf" srcId="{FD2623A1-4B40-4E02-8897-92FE3314F41F}" destId="{DCB1E32E-FE7E-4D41-B6F6-9A50EAFB44C2}" srcOrd="0" destOrd="0" presId="urn:microsoft.com/office/officeart/2008/layout/VerticalAccentList"/>
    <dgm:cxn modelId="{88FEEF77-0E42-49FB-8258-A9E5167AF963}" type="presOf" srcId="{3334EAB6-A22D-41C0-B67B-09A89D3D7271}" destId="{69AD841B-CE45-4595-A813-A944BF1D52A7}" srcOrd="0" destOrd="0" presId="urn:microsoft.com/office/officeart/2008/layout/VerticalAccentList"/>
    <dgm:cxn modelId="{AC0D52A9-2DD0-4A09-AC93-26394BD42912}" srcId="{217FBD6D-1E37-473D-AF9A-DFA739285B9F}" destId="{A155455A-B089-404D-AFF4-85C304079C4F}" srcOrd="4" destOrd="0" parTransId="{6C55EE70-A008-4888-8AC4-F26349E80004}" sibTransId="{A0A60A6E-DF04-4CA2-8BB0-11508328AB70}"/>
    <dgm:cxn modelId="{61BFACBB-9455-40D7-8EDC-59F5AF953A9C}" type="presOf" srcId="{972010AE-712F-4C5D-9ABF-A769DD2CAF2F}" destId="{7FE5E21D-A5DC-4C85-A18C-4DD9F103CCFE}" srcOrd="0" destOrd="0" presId="urn:microsoft.com/office/officeart/2008/layout/VerticalAccentList"/>
    <dgm:cxn modelId="{A99052C3-850A-4080-9899-6EDFBAC885D0}" srcId="{217FBD6D-1E37-473D-AF9A-DFA739285B9F}" destId="{FD2623A1-4B40-4E02-8897-92FE3314F41F}" srcOrd="2" destOrd="0" parTransId="{A20B39BE-97D2-461F-BF3C-23E60501F6F2}" sibTransId="{A21C8E1F-107B-4323-BDD7-05DBBFECDD5D}"/>
    <dgm:cxn modelId="{33093BCF-00DC-4805-9594-E4B139BE568F}" srcId="{217FBD6D-1E37-473D-AF9A-DFA739285B9F}" destId="{972010AE-712F-4C5D-9ABF-A769DD2CAF2F}" srcOrd="1" destOrd="0" parTransId="{461136D4-F356-4ED6-A4A0-2406741E2B1E}" sibTransId="{4FD8D250-9A7E-4D2E-B105-7AB425AE1307}"/>
    <dgm:cxn modelId="{722E3628-A5D8-47ED-8CA9-6D4C94993B2D}" type="presParOf" srcId="{2F2C41CC-7C1D-450D-B118-A46588779229}" destId="{00409A4D-F4C4-4FE6-83DB-0028CE1C99A2}" srcOrd="0" destOrd="0" presId="urn:microsoft.com/office/officeart/2008/layout/VerticalAccentList"/>
    <dgm:cxn modelId="{3CD82AFB-3D8D-4D9A-A2E9-DF1D6D2D6FF0}" type="presParOf" srcId="{00409A4D-F4C4-4FE6-83DB-0028CE1C99A2}" destId="{D358B7A6-8CD7-4DCF-84EB-3C9C5B9688FF}" srcOrd="0" destOrd="0" presId="urn:microsoft.com/office/officeart/2008/layout/VerticalAccentList"/>
    <dgm:cxn modelId="{4A8F6200-5743-4E47-BBD6-DF930CA3F47C}" type="presParOf" srcId="{2F2C41CC-7C1D-450D-B118-A46588779229}" destId="{384DCA64-2391-414F-9241-BAA607E5EC17}" srcOrd="1" destOrd="0" presId="urn:microsoft.com/office/officeart/2008/layout/VerticalAccentList"/>
    <dgm:cxn modelId="{913DE5FD-7CCB-4DD9-9F88-BCDD4E8C9F73}" type="presParOf" srcId="{384DCA64-2391-414F-9241-BAA607E5EC17}" destId="{721DEFAA-9044-4AB8-AD43-EFF8F599E0B0}" srcOrd="0" destOrd="0" presId="urn:microsoft.com/office/officeart/2008/layout/VerticalAccentList"/>
    <dgm:cxn modelId="{71D84DB7-864F-404E-BDB3-7E8323EBD647}" type="presParOf" srcId="{384DCA64-2391-414F-9241-BAA607E5EC17}" destId="{094DA8E0-FC1A-4B70-8C5F-8F598F65DE25}" srcOrd="1" destOrd="0" presId="urn:microsoft.com/office/officeart/2008/layout/VerticalAccentList"/>
    <dgm:cxn modelId="{4408997C-2F6B-4D52-A967-DF4536B3CE4B}" type="presParOf" srcId="{384DCA64-2391-414F-9241-BAA607E5EC17}" destId="{9E58D29B-F5F6-4C59-9D5F-BCB03058B96E}" srcOrd="2" destOrd="0" presId="urn:microsoft.com/office/officeart/2008/layout/VerticalAccentList"/>
    <dgm:cxn modelId="{B0C2B562-C4F1-4650-8AB5-B979F93AECA1}" type="presParOf" srcId="{384DCA64-2391-414F-9241-BAA607E5EC17}" destId="{CF0712DA-59BE-4CAA-9302-046A3C8C7EF9}" srcOrd="3" destOrd="0" presId="urn:microsoft.com/office/officeart/2008/layout/VerticalAccentList"/>
    <dgm:cxn modelId="{6D5A274F-A815-4E1E-9262-09F777B9F8F8}" type="presParOf" srcId="{384DCA64-2391-414F-9241-BAA607E5EC17}" destId="{D58714D1-5A42-4B7B-ADDC-68B66C6E75FB}" srcOrd="4" destOrd="0" presId="urn:microsoft.com/office/officeart/2008/layout/VerticalAccentList"/>
    <dgm:cxn modelId="{6CCD465C-7B6F-4C4E-A773-46C9BFCBAD34}" type="presParOf" srcId="{384DCA64-2391-414F-9241-BAA607E5EC17}" destId="{142C30E8-DD40-40A3-8805-B0B66640925C}" srcOrd="5" destOrd="0" presId="urn:microsoft.com/office/officeart/2008/layout/VerticalAccentList"/>
    <dgm:cxn modelId="{6DC6EEF3-A930-44A1-94F9-F06EA17B96D2}" type="presParOf" srcId="{384DCA64-2391-414F-9241-BAA607E5EC17}" destId="{C5BDA979-E952-452F-B244-56CECCE76C0B}" srcOrd="6" destOrd="0" presId="urn:microsoft.com/office/officeart/2008/layout/VerticalAccentList"/>
    <dgm:cxn modelId="{B6977CE0-39FA-485C-B0DD-5EC3D41CF1DB}" type="presParOf" srcId="{2F2C41CC-7C1D-450D-B118-A46588779229}" destId="{CBDF1A88-52EA-4CB0-96BB-B5B85B2775A2}" srcOrd="2" destOrd="0" presId="urn:microsoft.com/office/officeart/2008/layout/VerticalAccentList"/>
    <dgm:cxn modelId="{8A228824-3CB8-43E5-A871-52B6A38EEC99}" type="presParOf" srcId="{2F2C41CC-7C1D-450D-B118-A46588779229}" destId="{0A65877B-7240-41E0-9517-C580A36F7C02}" srcOrd="3" destOrd="0" presId="urn:microsoft.com/office/officeart/2008/layout/VerticalAccentList"/>
    <dgm:cxn modelId="{0E738F28-18E0-4E1D-BEA6-DE91F22EF953}" type="presParOf" srcId="{0A65877B-7240-41E0-9517-C580A36F7C02}" destId="{7FE5E21D-A5DC-4C85-A18C-4DD9F103CCFE}" srcOrd="0" destOrd="0" presId="urn:microsoft.com/office/officeart/2008/layout/VerticalAccentList"/>
    <dgm:cxn modelId="{CAECE356-4973-4F5F-B65F-714ACD72FCB9}" type="presParOf" srcId="{2F2C41CC-7C1D-450D-B118-A46588779229}" destId="{5BB3E4B0-1F66-4EBE-8296-15697F3E6E54}" srcOrd="4" destOrd="0" presId="urn:microsoft.com/office/officeart/2008/layout/VerticalAccentList"/>
    <dgm:cxn modelId="{0EC5FA2C-6BFE-411C-A8BB-78ED602E6296}" type="presParOf" srcId="{5BB3E4B0-1F66-4EBE-8296-15697F3E6E54}" destId="{F41E4991-E535-40EC-9120-3C2A887FE9B4}" srcOrd="0" destOrd="0" presId="urn:microsoft.com/office/officeart/2008/layout/VerticalAccentList"/>
    <dgm:cxn modelId="{830419A6-D3F9-48A6-9429-6851CEA2130A}" type="presParOf" srcId="{5BB3E4B0-1F66-4EBE-8296-15697F3E6E54}" destId="{7523BD88-4548-46FE-9C3B-3F27ACF7941A}" srcOrd="1" destOrd="0" presId="urn:microsoft.com/office/officeart/2008/layout/VerticalAccentList"/>
    <dgm:cxn modelId="{C7F15371-24D0-4883-ABD7-5814197CB234}" type="presParOf" srcId="{5BB3E4B0-1F66-4EBE-8296-15697F3E6E54}" destId="{A43F74A9-9E51-446C-A9BB-F00E8D8F3A68}" srcOrd="2" destOrd="0" presId="urn:microsoft.com/office/officeart/2008/layout/VerticalAccentList"/>
    <dgm:cxn modelId="{06129050-292D-4F33-B3B6-F0F468E39A40}" type="presParOf" srcId="{5BB3E4B0-1F66-4EBE-8296-15697F3E6E54}" destId="{9DFE6CD7-9D6C-490F-9CCF-6F83F469D2DB}" srcOrd="3" destOrd="0" presId="urn:microsoft.com/office/officeart/2008/layout/VerticalAccentList"/>
    <dgm:cxn modelId="{4889F174-2179-44BB-A19A-C93866B81253}" type="presParOf" srcId="{5BB3E4B0-1F66-4EBE-8296-15697F3E6E54}" destId="{808BE3F2-5766-4BF3-A179-B3B3CC4C7AAF}" srcOrd="4" destOrd="0" presId="urn:microsoft.com/office/officeart/2008/layout/VerticalAccentList"/>
    <dgm:cxn modelId="{4B04EB51-67A3-499A-881B-0DE18527BBDD}" type="presParOf" srcId="{5BB3E4B0-1F66-4EBE-8296-15697F3E6E54}" destId="{295800B3-D191-49D9-AC75-5F3CBE769D69}" srcOrd="5" destOrd="0" presId="urn:microsoft.com/office/officeart/2008/layout/VerticalAccentList"/>
    <dgm:cxn modelId="{2B8D9432-12C6-4A10-9A0A-08563F2DEEB6}" type="presParOf" srcId="{5BB3E4B0-1F66-4EBE-8296-15697F3E6E54}" destId="{B662520E-6FE9-4C42-BBB9-9D2581F1C325}" srcOrd="6" destOrd="0" presId="urn:microsoft.com/office/officeart/2008/layout/VerticalAccentList"/>
    <dgm:cxn modelId="{CECA0993-E596-4B05-9E06-0A46D2FD0561}" type="presParOf" srcId="{2F2C41CC-7C1D-450D-B118-A46588779229}" destId="{44D9B42C-B8CF-4587-8973-A53D177C3AC7}" srcOrd="5" destOrd="0" presId="urn:microsoft.com/office/officeart/2008/layout/VerticalAccentList"/>
    <dgm:cxn modelId="{34862953-267E-416B-8738-CCF4C490E354}" type="presParOf" srcId="{2F2C41CC-7C1D-450D-B118-A46588779229}" destId="{53FC41B3-E077-4EA7-8185-25ED93B8562E}" srcOrd="6" destOrd="0" presId="urn:microsoft.com/office/officeart/2008/layout/VerticalAccentList"/>
    <dgm:cxn modelId="{6D82610F-C940-4FB2-8FDA-A97335CE3860}" type="presParOf" srcId="{53FC41B3-E077-4EA7-8185-25ED93B8562E}" destId="{DCB1E32E-FE7E-4D41-B6F6-9A50EAFB44C2}" srcOrd="0" destOrd="0" presId="urn:microsoft.com/office/officeart/2008/layout/VerticalAccentList"/>
    <dgm:cxn modelId="{59B3E1F3-B8F9-4075-BBE9-5E87EC1515CB}" type="presParOf" srcId="{2F2C41CC-7C1D-450D-B118-A46588779229}" destId="{FEBD2B2F-262D-46CC-BE42-805CE890C8C5}" srcOrd="7" destOrd="0" presId="urn:microsoft.com/office/officeart/2008/layout/VerticalAccentList"/>
    <dgm:cxn modelId="{F400364E-5E19-4A2E-895D-2EDBA3BB27E9}" type="presParOf" srcId="{FEBD2B2F-262D-46CC-BE42-805CE890C8C5}" destId="{78645F26-78AF-4F8C-AF29-960204C4D5AE}" srcOrd="0" destOrd="0" presId="urn:microsoft.com/office/officeart/2008/layout/VerticalAccentList"/>
    <dgm:cxn modelId="{2582391C-7785-4BE9-96A2-AB1D0443614D}" type="presParOf" srcId="{FEBD2B2F-262D-46CC-BE42-805CE890C8C5}" destId="{271273D0-7F5E-4B47-9401-14358CFF31DB}" srcOrd="1" destOrd="0" presId="urn:microsoft.com/office/officeart/2008/layout/VerticalAccentList"/>
    <dgm:cxn modelId="{F487D292-5D13-4222-B350-78028E1D21C1}" type="presParOf" srcId="{FEBD2B2F-262D-46CC-BE42-805CE890C8C5}" destId="{C5AEA8B8-2CE3-4DB4-A841-40B46BE25313}" srcOrd="2" destOrd="0" presId="urn:microsoft.com/office/officeart/2008/layout/VerticalAccentList"/>
    <dgm:cxn modelId="{1DC1C011-2CF4-4936-80C6-A2CBCCE44905}" type="presParOf" srcId="{FEBD2B2F-262D-46CC-BE42-805CE890C8C5}" destId="{3241FE92-0687-432C-A84C-957316A8D6A2}" srcOrd="3" destOrd="0" presId="urn:microsoft.com/office/officeart/2008/layout/VerticalAccentList"/>
    <dgm:cxn modelId="{83657C15-E6AC-4608-A5F7-990633357FDE}" type="presParOf" srcId="{FEBD2B2F-262D-46CC-BE42-805CE890C8C5}" destId="{DFA9E22E-3739-4571-B08D-7668AF1D0F15}" srcOrd="4" destOrd="0" presId="urn:microsoft.com/office/officeart/2008/layout/VerticalAccentList"/>
    <dgm:cxn modelId="{E17896EB-C98D-4712-81DB-36C0C6ADBC7E}" type="presParOf" srcId="{FEBD2B2F-262D-46CC-BE42-805CE890C8C5}" destId="{477CD5DE-A329-4A0C-A053-30D7904A94F6}" srcOrd="5" destOrd="0" presId="urn:microsoft.com/office/officeart/2008/layout/VerticalAccentList"/>
    <dgm:cxn modelId="{092BC8F6-802D-4404-856A-91392DB1A538}" type="presParOf" srcId="{FEBD2B2F-262D-46CC-BE42-805CE890C8C5}" destId="{EBF0DB1D-51CB-4ACB-92B0-220642DA1F77}" srcOrd="6" destOrd="0" presId="urn:microsoft.com/office/officeart/2008/layout/VerticalAccentList"/>
    <dgm:cxn modelId="{B35554CA-A6E3-472D-8938-F01D5758BE9A}" type="presParOf" srcId="{2F2C41CC-7C1D-450D-B118-A46588779229}" destId="{A8B7ED6A-18C1-416E-BB08-442523A8B404}" srcOrd="8" destOrd="0" presId="urn:microsoft.com/office/officeart/2008/layout/VerticalAccentList"/>
    <dgm:cxn modelId="{5FB87430-3CE9-4414-BC95-A56DCE045D45}" type="presParOf" srcId="{2F2C41CC-7C1D-450D-B118-A46588779229}" destId="{D370AB31-799F-4C97-83E8-9EAA3705BBEC}" srcOrd="9" destOrd="0" presId="urn:microsoft.com/office/officeart/2008/layout/VerticalAccentList"/>
    <dgm:cxn modelId="{EC295BEC-B082-447B-9555-2E69452B1214}" type="presParOf" srcId="{D370AB31-799F-4C97-83E8-9EAA3705BBEC}" destId="{31E47B49-D8B4-4E9A-A2AA-AAD3C1303912}" srcOrd="0" destOrd="0" presId="urn:microsoft.com/office/officeart/2008/layout/VerticalAccentList"/>
    <dgm:cxn modelId="{522B2EE4-56E7-4AE1-B408-50456B5357A6}" type="presParOf" srcId="{2F2C41CC-7C1D-450D-B118-A46588779229}" destId="{A67E46CD-19FE-4D47-993A-FF4138B025B0}" srcOrd="10" destOrd="0" presId="urn:microsoft.com/office/officeart/2008/layout/VerticalAccentList"/>
    <dgm:cxn modelId="{6B36CBB9-0BB3-4667-A8DD-A9E2039976DC}" type="presParOf" srcId="{A67E46CD-19FE-4D47-993A-FF4138B025B0}" destId="{77D31E8F-71E2-4664-8CD6-3AEA5617ABAF}" srcOrd="0" destOrd="0" presId="urn:microsoft.com/office/officeart/2008/layout/VerticalAccentList"/>
    <dgm:cxn modelId="{0F63E038-A3BC-429D-A50C-8220DCACD2C7}" type="presParOf" srcId="{A67E46CD-19FE-4D47-993A-FF4138B025B0}" destId="{6FCA3E25-3282-46E2-9B51-97BF5C6CA9D1}" srcOrd="1" destOrd="0" presId="urn:microsoft.com/office/officeart/2008/layout/VerticalAccentList"/>
    <dgm:cxn modelId="{13C8C1F8-65D2-423E-AC82-27BD8AB64E24}" type="presParOf" srcId="{A67E46CD-19FE-4D47-993A-FF4138B025B0}" destId="{29D7A6FD-528B-47B7-A976-04F63E37DA02}" srcOrd="2" destOrd="0" presId="urn:microsoft.com/office/officeart/2008/layout/VerticalAccentList"/>
    <dgm:cxn modelId="{90221502-E1BC-42D7-9BAF-F2C2EBB3B455}" type="presParOf" srcId="{A67E46CD-19FE-4D47-993A-FF4138B025B0}" destId="{BCF338AE-081B-48D8-8ADD-7DEFE1497390}" srcOrd="3" destOrd="0" presId="urn:microsoft.com/office/officeart/2008/layout/VerticalAccentList"/>
    <dgm:cxn modelId="{045DBDD5-030D-463F-B326-3D6955950532}" type="presParOf" srcId="{A67E46CD-19FE-4D47-993A-FF4138B025B0}" destId="{A4DA0913-990D-42BA-9955-5126AD2226C8}" srcOrd="4" destOrd="0" presId="urn:microsoft.com/office/officeart/2008/layout/VerticalAccentList"/>
    <dgm:cxn modelId="{6D834274-ED17-42F3-A026-32AF29B59151}" type="presParOf" srcId="{A67E46CD-19FE-4D47-993A-FF4138B025B0}" destId="{775B6A4E-171B-4BAB-A419-04D1E014D8F6}" srcOrd="5" destOrd="0" presId="urn:microsoft.com/office/officeart/2008/layout/VerticalAccentList"/>
    <dgm:cxn modelId="{D491A97F-7737-43C7-B196-D96D6EB92584}" type="presParOf" srcId="{A67E46CD-19FE-4D47-993A-FF4138B025B0}" destId="{FB03EC05-6902-4013-8ABB-788B65F47314}" srcOrd="6" destOrd="0" presId="urn:microsoft.com/office/officeart/2008/layout/VerticalAccentList"/>
    <dgm:cxn modelId="{8C9D6E00-E4EB-4423-BF61-3A0831E65060}" type="presParOf" srcId="{2F2C41CC-7C1D-450D-B118-A46588779229}" destId="{8F145260-DF08-4E31-91C8-88FDF251681E}" srcOrd="11" destOrd="0" presId="urn:microsoft.com/office/officeart/2008/layout/VerticalAccentList"/>
    <dgm:cxn modelId="{2C7F9957-7D33-4D93-BC44-2B4AD6A530D1}" type="presParOf" srcId="{2F2C41CC-7C1D-450D-B118-A46588779229}" destId="{4137AD65-8BD9-420D-9570-0E147743827E}" srcOrd="12" destOrd="0" presId="urn:microsoft.com/office/officeart/2008/layout/VerticalAccentList"/>
    <dgm:cxn modelId="{AE91C62E-9149-4698-8234-F638A30590B7}" type="presParOf" srcId="{4137AD65-8BD9-420D-9570-0E147743827E}" destId="{4F9DE8D8-97DA-4B38-A755-63996E886918}" srcOrd="0" destOrd="0" presId="urn:microsoft.com/office/officeart/2008/layout/VerticalAccentList"/>
    <dgm:cxn modelId="{EAFCDB5B-D15E-4088-87CB-58AA55470A3C}" type="presParOf" srcId="{2F2C41CC-7C1D-450D-B118-A46588779229}" destId="{D0922B00-639D-4EC7-99A0-8A911960606C}" srcOrd="13" destOrd="0" presId="urn:microsoft.com/office/officeart/2008/layout/VerticalAccentList"/>
    <dgm:cxn modelId="{BB85BCC5-2AE6-4D69-8BF8-4A74601AA5FD}" type="presParOf" srcId="{D0922B00-639D-4EC7-99A0-8A911960606C}" destId="{2EF0D577-7DAB-4ABC-B033-99D22D9F5225}" srcOrd="0" destOrd="0" presId="urn:microsoft.com/office/officeart/2008/layout/VerticalAccentList"/>
    <dgm:cxn modelId="{66950B2D-B5AC-429D-A200-D4914C7EA124}" type="presParOf" srcId="{D0922B00-639D-4EC7-99A0-8A911960606C}" destId="{93D866BB-D4EE-42E0-9856-5F57E4AD0ECF}" srcOrd="1" destOrd="0" presId="urn:microsoft.com/office/officeart/2008/layout/VerticalAccentList"/>
    <dgm:cxn modelId="{79A167AB-144C-41B5-AD02-3A54DF752A61}" type="presParOf" srcId="{D0922B00-639D-4EC7-99A0-8A911960606C}" destId="{4415C81D-064E-4384-BE3D-36B4B6FF979F}" srcOrd="2" destOrd="0" presId="urn:microsoft.com/office/officeart/2008/layout/VerticalAccentList"/>
    <dgm:cxn modelId="{642E3CB1-F365-40F2-9F87-4E1F41FCECC4}" type="presParOf" srcId="{D0922B00-639D-4EC7-99A0-8A911960606C}" destId="{C7D96F54-79E9-432B-A2EB-13000B854FE3}" srcOrd="3" destOrd="0" presId="urn:microsoft.com/office/officeart/2008/layout/VerticalAccentList"/>
    <dgm:cxn modelId="{A75764F5-7706-420D-9BC1-BCC7FF1A9FEC}" type="presParOf" srcId="{D0922B00-639D-4EC7-99A0-8A911960606C}" destId="{5B6223AD-0703-4910-A0D1-6EC9D1F6949C}" srcOrd="4" destOrd="0" presId="urn:microsoft.com/office/officeart/2008/layout/VerticalAccentList"/>
    <dgm:cxn modelId="{A22A6099-E59A-40CD-95C5-39241B502714}" type="presParOf" srcId="{D0922B00-639D-4EC7-99A0-8A911960606C}" destId="{76E4EE58-3BB3-4B10-A73A-13D09709794A}" srcOrd="5" destOrd="0" presId="urn:microsoft.com/office/officeart/2008/layout/VerticalAccentList"/>
    <dgm:cxn modelId="{A555D296-B970-44C2-9918-8A93DD6FC561}" type="presParOf" srcId="{D0922B00-639D-4EC7-99A0-8A911960606C}" destId="{BED1B75A-1EAD-4C60-AE43-2A8093F738D8}" srcOrd="6" destOrd="0" presId="urn:microsoft.com/office/officeart/2008/layout/VerticalAccentList"/>
    <dgm:cxn modelId="{2A31DEC0-AB59-4F95-9A25-D64D85E82310}" type="presParOf" srcId="{2F2C41CC-7C1D-450D-B118-A46588779229}" destId="{80A4F803-E148-4329-8257-9D55FE6DC4DC}" srcOrd="14" destOrd="0" presId="urn:microsoft.com/office/officeart/2008/layout/VerticalAccentList"/>
    <dgm:cxn modelId="{AF44DE7A-3F70-4954-8B2B-E7E20AE9D26F}" type="presParOf" srcId="{2F2C41CC-7C1D-450D-B118-A46588779229}" destId="{87CEC341-9AE5-4735-803F-85E1180DB861}" srcOrd="15" destOrd="0" presId="urn:microsoft.com/office/officeart/2008/layout/VerticalAccentList"/>
    <dgm:cxn modelId="{C71B6BA4-2891-40F3-B137-49387934AA4D}" type="presParOf" srcId="{87CEC341-9AE5-4735-803F-85E1180DB861}" destId="{9BFD231E-0426-4434-ACED-2AAC4E82FE75}" srcOrd="0" destOrd="0" presId="urn:microsoft.com/office/officeart/2008/layout/VerticalAccentList"/>
    <dgm:cxn modelId="{A1A884C9-F07C-4917-9A20-650B92242689}" type="presParOf" srcId="{2F2C41CC-7C1D-450D-B118-A46588779229}" destId="{78CC6F03-663E-4EE1-B8CD-2BE74C7E5D47}" srcOrd="16" destOrd="0" presId="urn:microsoft.com/office/officeart/2008/layout/VerticalAccentList"/>
    <dgm:cxn modelId="{955474D6-5CC0-4573-8F7F-F616F07BFB24}" type="presParOf" srcId="{78CC6F03-663E-4EE1-B8CD-2BE74C7E5D47}" destId="{1A0E03C9-CFA8-40CC-89CE-A59B5F08E0B1}" srcOrd="0" destOrd="0" presId="urn:microsoft.com/office/officeart/2008/layout/VerticalAccentList"/>
    <dgm:cxn modelId="{BFFDA055-ACF7-445C-A930-FB1554B59EE3}" type="presParOf" srcId="{78CC6F03-663E-4EE1-B8CD-2BE74C7E5D47}" destId="{1E95AD9A-301E-4F32-B8E1-8D087E2716BB}" srcOrd="1" destOrd="0" presId="urn:microsoft.com/office/officeart/2008/layout/VerticalAccentList"/>
    <dgm:cxn modelId="{80CCA089-0310-4639-B142-83E5886FED71}" type="presParOf" srcId="{78CC6F03-663E-4EE1-B8CD-2BE74C7E5D47}" destId="{889B7A96-386A-4CC4-9EFE-3078BDAA1956}" srcOrd="2" destOrd="0" presId="urn:microsoft.com/office/officeart/2008/layout/VerticalAccentList"/>
    <dgm:cxn modelId="{D286680D-6376-4CAE-8BB4-6BFD5239B29D}" type="presParOf" srcId="{78CC6F03-663E-4EE1-B8CD-2BE74C7E5D47}" destId="{E842C9C7-570F-4723-892C-B0B7B196589C}" srcOrd="3" destOrd="0" presId="urn:microsoft.com/office/officeart/2008/layout/VerticalAccentList"/>
    <dgm:cxn modelId="{F177A25C-91E0-4C95-94C9-2386B3E3E12F}" type="presParOf" srcId="{78CC6F03-663E-4EE1-B8CD-2BE74C7E5D47}" destId="{499914C5-AB50-4DA4-AE51-AB7EEC8C0BAA}" srcOrd="4" destOrd="0" presId="urn:microsoft.com/office/officeart/2008/layout/VerticalAccentList"/>
    <dgm:cxn modelId="{DF57E27F-A75E-4282-B132-77E4A0ADF13C}" type="presParOf" srcId="{78CC6F03-663E-4EE1-B8CD-2BE74C7E5D47}" destId="{E12BB6F9-63EC-49B6-AD13-04613A170305}" srcOrd="5" destOrd="0" presId="urn:microsoft.com/office/officeart/2008/layout/VerticalAccentList"/>
    <dgm:cxn modelId="{CBF89BB2-425B-46DC-A1A1-15172B654910}" type="presParOf" srcId="{78CC6F03-663E-4EE1-B8CD-2BE74C7E5D47}" destId="{A81C995E-4009-4BD0-8082-EA90C0DE790C}" srcOrd="6" destOrd="0" presId="urn:microsoft.com/office/officeart/2008/layout/VerticalAccentList"/>
    <dgm:cxn modelId="{5A562A8E-BB51-42D1-9F65-2A9AD7D0A7EE}" type="presParOf" srcId="{2F2C41CC-7C1D-450D-B118-A46588779229}" destId="{4808C44F-4CD4-4E33-8CA9-A2650C94B4A9}" srcOrd="17" destOrd="0" presId="urn:microsoft.com/office/officeart/2008/layout/VerticalAccentList"/>
    <dgm:cxn modelId="{C148B283-ABDE-4500-8D0D-43C084AF457F}" type="presParOf" srcId="{2F2C41CC-7C1D-450D-B118-A46588779229}" destId="{A76C5A48-E264-4A02-9312-2E1035F7EE3D}" srcOrd="18" destOrd="0" presId="urn:microsoft.com/office/officeart/2008/layout/VerticalAccentList"/>
    <dgm:cxn modelId="{F86BD303-49E2-457E-A6A1-6D347DE10A50}" type="presParOf" srcId="{A76C5A48-E264-4A02-9312-2E1035F7EE3D}" destId="{69AD841B-CE45-4595-A813-A944BF1D52A7}" srcOrd="0" destOrd="0" presId="urn:microsoft.com/office/officeart/2008/layout/VerticalAccentList"/>
    <dgm:cxn modelId="{A473D18B-BE3A-4C88-BD18-36C3292A933B}" type="presParOf" srcId="{2F2C41CC-7C1D-450D-B118-A46588779229}" destId="{888AAE96-4EB9-4F9E-A2F2-237AADCAD298}" srcOrd="19" destOrd="0" presId="urn:microsoft.com/office/officeart/2008/layout/VerticalAccentList"/>
    <dgm:cxn modelId="{415D6C56-795E-401E-BF5F-AB9F7A04BE6F}" type="presParOf" srcId="{888AAE96-4EB9-4F9E-A2F2-237AADCAD298}" destId="{A891CF57-F007-421E-A5C0-1950DBF38517}" srcOrd="0" destOrd="0" presId="urn:microsoft.com/office/officeart/2008/layout/VerticalAccentList"/>
    <dgm:cxn modelId="{FFDF5F01-9254-466C-B0CF-AEBFA8EA96F9}" type="presParOf" srcId="{888AAE96-4EB9-4F9E-A2F2-237AADCAD298}" destId="{D76ADA3C-7536-457E-BB9D-F37A4C73C2F9}" srcOrd="1" destOrd="0" presId="urn:microsoft.com/office/officeart/2008/layout/VerticalAccentList"/>
    <dgm:cxn modelId="{8E5B3958-DE85-4D84-83B5-D6FCD4CC217F}" type="presParOf" srcId="{888AAE96-4EB9-4F9E-A2F2-237AADCAD298}" destId="{43423EEA-052D-4964-ACD8-2FECFCC739DF}" srcOrd="2" destOrd="0" presId="urn:microsoft.com/office/officeart/2008/layout/VerticalAccentList"/>
    <dgm:cxn modelId="{ACE02C98-92B9-4A66-8DE7-5E64F48BB510}" type="presParOf" srcId="{888AAE96-4EB9-4F9E-A2F2-237AADCAD298}" destId="{0AE6CB67-A803-48B0-88F2-CF1D6FF9CF4C}" srcOrd="3" destOrd="0" presId="urn:microsoft.com/office/officeart/2008/layout/VerticalAccentList"/>
    <dgm:cxn modelId="{002C412D-94A9-4E9B-A8D2-712D422FA8DC}" type="presParOf" srcId="{888AAE96-4EB9-4F9E-A2F2-237AADCAD298}" destId="{92584847-F447-4C60-A417-BFEEC746EFC0}" srcOrd="4" destOrd="0" presId="urn:microsoft.com/office/officeart/2008/layout/VerticalAccentList"/>
    <dgm:cxn modelId="{A0EDFAFA-1217-4F7F-ABF2-01221F6E2340}" type="presParOf" srcId="{888AAE96-4EB9-4F9E-A2F2-237AADCAD298}" destId="{9A8692D0-E7B7-4B6F-9F62-5FCAF055E5D9}" srcOrd="5" destOrd="0" presId="urn:microsoft.com/office/officeart/2008/layout/VerticalAccentList"/>
    <dgm:cxn modelId="{6308F26A-DFEA-4566-A812-FD3CD3C40218}" type="presParOf" srcId="{888AAE96-4EB9-4F9E-A2F2-237AADCAD298}" destId="{851F6480-5527-4189-803F-FD462DE20CD9}"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D1D560-8097-4549-BA08-0CE1B60D1AC2}" type="doc">
      <dgm:prSet loTypeId="urn:microsoft.com/office/officeart/2005/8/layout/process4" loCatId="list" qsTypeId="urn:microsoft.com/office/officeart/2005/8/quickstyle/simple5" qsCatId="simple" csTypeId="urn:microsoft.com/office/officeart/2005/8/colors/accent2_1" csCatId="accent2" phldr="1"/>
      <dgm:spPr/>
      <dgm:t>
        <a:bodyPr/>
        <a:lstStyle/>
        <a:p>
          <a:endParaRPr lang="es-ES"/>
        </a:p>
      </dgm:t>
    </dgm:pt>
    <dgm:pt modelId="{F8298999-997C-48AF-8382-B39117082830}">
      <dgm:prSet phldrT="[Texto]" custT="1"/>
      <dgm:spPr/>
      <dgm:t>
        <a:bodyPr/>
        <a:lstStyle/>
        <a:p>
          <a:r>
            <a:rPr lang="es-EC" sz="1200" dirty="0"/>
            <a:t>Deformaciones que conecta varias fallas desde el Golfo de Guayaquil hasta la Cordillera de los Andes</a:t>
          </a:r>
          <a:endParaRPr lang="es-ES" sz="1200" dirty="0"/>
        </a:p>
      </dgm:t>
    </dgm:pt>
    <dgm:pt modelId="{8C66B08F-B71A-45FF-85BC-7D8572D73386}" type="parTrans" cxnId="{9CC19093-6A60-45DF-B1F0-71994EBB8B8F}">
      <dgm:prSet/>
      <dgm:spPr/>
      <dgm:t>
        <a:bodyPr/>
        <a:lstStyle/>
        <a:p>
          <a:endParaRPr lang="es-ES" sz="1200"/>
        </a:p>
      </dgm:t>
    </dgm:pt>
    <dgm:pt modelId="{2AB69FC9-0151-4F70-8A89-97A68CB25ABE}" type="sibTrans" cxnId="{9CC19093-6A60-45DF-B1F0-71994EBB8B8F}">
      <dgm:prSet/>
      <dgm:spPr/>
      <dgm:t>
        <a:bodyPr/>
        <a:lstStyle/>
        <a:p>
          <a:endParaRPr lang="es-ES" sz="1200"/>
        </a:p>
      </dgm:t>
    </dgm:pt>
    <dgm:pt modelId="{A48A5A9E-4236-490C-BE54-8CD73E52798A}">
      <dgm:prSet phldrT="[Texto]" custT="1"/>
      <dgm:spPr/>
      <dgm:t>
        <a:bodyPr/>
        <a:lstStyle/>
        <a:p>
          <a:r>
            <a:rPr lang="es-ES" sz="1200" dirty="0"/>
            <a:t>Mega falla Guayaquil – Caracas dirección NNE- SSW</a:t>
          </a:r>
        </a:p>
      </dgm:t>
    </dgm:pt>
    <dgm:pt modelId="{EE2D287F-C1B6-4E01-8567-EE267B9C0C8E}" type="parTrans" cxnId="{34BC4050-4713-42C3-98D3-38148941D68B}">
      <dgm:prSet/>
      <dgm:spPr/>
      <dgm:t>
        <a:bodyPr/>
        <a:lstStyle/>
        <a:p>
          <a:endParaRPr lang="es-ES" sz="1200"/>
        </a:p>
      </dgm:t>
    </dgm:pt>
    <dgm:pt modelId="{83E4AFAF-D1CA-44E4-9BBC-2F164D0C67D8}" type="sibTrans" cxnId="{34BC4050-4713-42C3-98D3-38148941D68B}">
      <dgm:prSet/>
      <dgm:spPr/>
      <dgm:t>
        <a:bodyPr/>
        <a:lstStyle/>
        <a:p>
          <a:endParaRPr lang="es-ES" sz="1200"/>
        </a:p>
      </dgm:t>
    </dgm:pt>
    <dgm:pt modelId="{7AB9C5F4-5F04-45C1-92FA-1BADF8481512}">
      <dgm:prSet phldrT="[Texto]" custT="1"/>
      <dgm:spPr/>
      <dgm:t>
        <a:bodyPr/>
        <a:lstStyle/>
        <a:p>
          <a:r>
            <a:rPr lang="es-EC" sz="1200" dirty="0"/>
            <a:t>Placas divergentes, convergentes y transcurrentes</a:t>
          </a:r>
          <a:endParaRPr lang="es-ES" sz="1200" dirty="0"/>
        </a:p>
      </dgm:t>
    </dgm:pt>
    <dgm:pt modelId="{51361364-4B9D-4BEA-981A-C88282EA2BD5}" type="sibTrans" cxnId="{357348B0-CA66-4250-A621-69C675FA131A}">
      <dgm:prSet/>
      <dgm:spPr/>
      <dgm:t>
        <a:bodyPr/>
        <a:lstStyle/>
        <a:p>
          <a:endParaRPr lang="es-ES" sz="1200"/>
        </a:p>
      </dgm:t>
    </dgm:pt>
    <dgm:pt modelId="{202E6F00-A76D-422D-A3CC-018738766100}" type="parTrans" cxnId="{357348B0-CA66-4250-A621-69C675FA131A}">
      <dgm:prSet/>
      <dgm:spPr/>
      <dgm:t>
        <a:bodyPr/>
        <a:lstStyle/>
        <a:p>
          <a:endParaRPr lang="es-ES" sz="1200"/>
        </a:p>
      </dgm:t>
    </dgm:pt>
    <dgm:pt modelId="{4321F914-96F1-4FFF-AD93-D03DFA901250}" type="pres">
      <dgm:prSet presAssocID="{ECD1D560-8097-4549-BA08-0CE1B60D1AC2}" presName="Name0" presStyleCnt="0">
        <dgm:presLayoutVars>
          <dgm:dir/>
          <dgm:animLvl val="lvl"/>
          <dgm:resizeHandles val="exact"/>
        </dgm:presLayoutVars>
      </dgm:prSet>
      <dgm:spPr/>
    </dgm:pt>
    <dgm:pt modelId="{C1154294-FF59-4191-B8CE-A165EB3B5F1A}" type="pres">
      <dgm:prSet presAssocID="{F8298999-997C-48AF-8382-B39117082830}" presName="boxAndChildren" presStyleCnt="0"/>
      <dgm:spPr/>
    </dgm:pt>
    <dgm:pt modelId="{6927ACF2-9F85-4730-A525-B67FE5650AA5}" type="pres">
      <dgm:prSet presAssocID="{F8298999-997C-48AF-8382-B39117082830}" presName="parentTextBox" presStyleLbl="node1" presStyleIdx="0" presStyleCnt="3"/>
      <dgm:spPr/>
    </dgm:pt>
    <dgm:pt modelId="{2BBCF221-2054-4A70-9B33-2710A4DB33A3}" type="pres">
      <dgm:prSet presAssocID="{83E4AFAF-D1CA-44E4-9BBC-2F164D0C67D8}" presName="sp" presStyleCnt="0"/>
      <dgm:spPr/>
    </dgm:pt>
    <dgm:pt modelId="{DF7E294A-2ACA-41C6-B331-7EBE054F4B7D}" type="pres">
      <dgm:prSet presAssocID="{A48A5A9E-4236-490C-BE54-8CD73E52798A}" presName="arrowAndChildren" presStyleCnt="0"/>
      <dgm:spPr/>
    </dgm:pt>
    <dgm:pt modelId="{89B05EBE-99C5-4797-8E0C-1F6D94EC4F1B}" type="pres">
      <dgm:prSet presAssocID="{A48A5A9E-4236-490C-BE54-8CD73E52798A}" presName="parentTextArrow" presStyleLbl="node1" presStyleIdx="1" presStyleCnt="3"/>
      <dgm:spPr/>
    </dgm:pt>
    <dgm:pt modelId="{2FB192A5-1AB1-4CC1-A058-FE9F78D8F28B}" type="pres">
      <dgm:prSet presAssocID="{51361364-4B9D-4BEA-981A-C88282EA2BD5}" presName="sp" presStyleCnt="0"/>
      <dgm:spPr/>
    </dgm:pt>
    <dgm:pt modelId="{6477B9D0-F658-4DF5-80FA-A200CA5650CC}" type="pres">
      <dgm:prSet presAssocID="{7AB9C5F4-5F04-45C1-92FA-1BADF8481512}" presName="arrowAndChildren" presStyleCnt="0"/>
      <dgm:spPr/>
    </dgm:pt>
    <dgm:pt modelId="{25F5ACCA-DF5F-4532-9741-3A5DD360378E}" type="pres">
      <dgm:prSet presAssocID="{7AB9C5F4-5F04-45C1-92FA-1BADF8481512}" presName="parentTextArrow" presStyleLbl="node1" presStyleIdx="2" presStyleCnt="3"/>
      <dgm:spPr/>
    </dgm:pt>
  </dgm:ptLst>
  <dgm:cxnLst>
    <dgm:cxn modelId="{EF48325C-1473-431C-BB82-E4DB19E3E8DE}" type="presOf" srcId="{A48A5A9E-4236-490C-BE54-8CD73E52798A}" destId="{89B05EBE-99C5-4797-8E0C-1F6D94EC4F1B}" srcOrd="0" destOrd="0" presId="urn:microsoft.com/office/officeart/2005/8/layout/process4"/>
    <dgm:cxn modelId="{1D39AB43-C6BB-4BB5-92FF-BA8D6603734D}" type="presOf" srcId="{F8298999-997C-48AF-8382-B39117082830}" destId="{6927ACF2-9F85-4730-A525-B67FE5650AA5}" srcOrd="0" destOrd="0" presId="urn:microsoft.com/office/officeart/2005/8/layout/process4"/>
    <dgm:cxn modelId="{34BC4050-4713-42C3-98D3-38148941D68B}" srcId="{ECD1D560-8097-4549-BA08-0CE1B60D1AC2}" destId="{A48A5A9E-4236-490C-BE54-8CD73E52798A}" srcOrd="1" destOrd="0" parTransId="{EE2D287F-C1B6-4E01-8567-EE267B9C0C8E}" sibTransId="{83E4AFAF-D1CA-44E4-9BBC-2F164D0C67D8}"/>
    <dgm:cxn modelId="{4F4B4F56-9573-47C0-AC21-875A5647AC63}" type="presOf" srcId="{7AB9C5F4-5F04-45C1-92FA-1BADF8481512}" destId="{25F5ACCA-DF5F-4532-9741-3A5DD360378E}" srcOrd="0" destOrd="0" presId="urn:microsoft.com/office/officeart/2005/8/layout/process4"/>
    <dgm:cxn modelId="{59BFEA57-0FFE-4D9B-BC6C-3DFDEA9D7ABC}" type="presOf" srcId="{ECD1D560-8097-4549-BA08-0CE1B60D1AC2}" destId="{4321F914-96F1-4FFF-AD93-D03DFA901250}" srcOrd="0" destOrd="0" presId="urn:microsoft.com/office/officeart/2005/8/layout/process4"/>
    <dgm:cxn modelId="{9CC19093-6A60-45DF-B1F0-71994EBB8B8F}" srcId="{ECD1D560-8097-4549-BA08-0CE1B60D1AC2}" destId="{F8298999-997C-48AF-8382-B39117082830}" srcOrd="2" destOrd="0" parTransId="{8C66B08F-B71A-45FF-85BC-7D8572D73386}" sibTransId="{2AB69FC9-0151-4F70-8A89-97A68CB25ABE}"/>
    <dgm:cxn modelId="{357348B0-CA66-4250-A621-69C675FA131A}" srcId="{ECD1D560-8097-4549-BA08-0CE1B60D1AC2}" destId="{7AB9C5F4-5F04-45C1-92FA-1BADF8481512}" srcOrd="0" destOrd="0" parTransId="{202E6F00-A76D-422D-A3CC-018738766100}" sibTransId="{51361364-4B9D-4BEA-981A-C88282EA2BD5}"/>
    <dgm:cxn modelId="{FC60E6BA-15C5-46E6-916F-33AE3A012B64}" type="presParOf" srcId="{4321F914-96F1-4FFF-AD93-D03DFA901250}" destId="{C1154294-FF59-4191-B8CE-A165EB3B5F1A}" srcOrd="0" destOrd="0" presId="urn:microsoft.com/office/officeart/2005/8/layout/process4"/>
    <dgm:cxn modelId="{6E489D4A-3C4D-49E8-A5A1-AE596041B86D}" type="presParOf" srcId="{C1154294-FF59-4191-B8CE-A165EB3B5F1A}" destId="{6927ACF2-9F85-4730-A525-B67FE5650AA5}" srcOrd="0" destOrd="0" presId="urn:microsoft.com/office/officeart/2005/8/layout/process4"/>
    <dgm:cxn modelId="{351D46EE-E803-4AC3-BF69-A2646C4FEB19}" type="presParOf" srcId="{4321F914-96F1-4FFF-AD93-D03DFA901250}" destId="{2BBCF221-2054-4A70-9B33-2710A4DB33A3}" srcOrd="1" destOrd="0" presId="urn:microsoft.com/office/officeart/2005/8/layout/process4"/>
    <dgm:cxn modelId="{D954C487-2557-4535-A7E8-66F781C479DA}" type="presParOf" srcId="{4321F914-96F1-4FFF-AD93-D03DFA901250}" destId="{DF7E294A-2ACA-41C6-B331-7EBE054F4B7D}" srcOrd="2" destOrd="0" presId="urn:microsoft.com/office/officeart/2005/8/layout/process4"/>
    <dgm:cxn modelId="{23354F8B-D53A-459E-9960-FAF84ADBBBBD}" type="presParOf" srcId="{DF7E294A-2ACA-41C6-B331-7EBE054F4B7D}" destId="{89B05EBE-99C5-4797-8E0C-1F6D94EC4F1B}" srcOrd="0" destOrd="0" presId="urn:microsoft.com/office/officeart/2005/8/layout/process4"/>
    <dgm:cxn modelId="{63E47A74-1C5D-47AD-BED0-7E21648AACCA}" type="presParOf" srcId="{4321F914-96F1-4FFF-AD93-D03DFA901250}" destId="{2FB192A5-1AB1-4CC1-A058-FE9F78D8F28B}" srcOrd="3" destOrd="0" presId="urn:microsoft.com/office/officeart/2005/8/layout/process4"/>
    <dgm:cxn modelId="{76979132-8A8A-4626-8BD5-5112FA03220F}" type="presParOf" srcId="{4321F914-96F1-4FFF-AD93-D03DFA901250}" destId="{6477B9D0-F658-4DF5-80FA-A200CA5650CC}" srcOrd="4" destOrd="0" presId="urn:microsoft.com/office/officeart/2005/8/layout/process4"/>
    <dgm:cxn modelId="{A4393EF0-DCAF-494A-B70E-9EFCAFA6DB9B}" type="presParOf" srcId="{6477B9D0-F658-4DF5-80FA-A200CA5650CC}" destId="{25F5ACCA-DF5F-4532-9741-3A5DD360378E}" srcOrd="0" destOrd="0" presId="urn:microsoft.com/office/officeart/2005/8/layout/process4"/>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22EB2C6E-F40C-41BF-90C1-5EF873DB0563}"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EC"/>
        </a:p>
      </dgm:t>
    </dgm:pt>
    <dgm:pt modelId="{BD1752F0-EEED-4380-8EE4-E4F90B2E6E4E}">
      <dgm:prSet phldrT="[Texto]"/>
      <dgm:spPr/>
      <dgm:t>
        <a:bodyPr/>
        <a:lstStyle/>
        <a:p>
          <a:r>
            <a:rPr lang="es-MX" dirty="0">
              <a:solidFill>
                <a:schemeClr val="tx1"/>
              </a:solidFill>
            </a:rPr>
            <a:t>Fuerzas Armadas</a:t>
          </a:r>
          <a:endParaRPr lang="es-EC" dirty="0">
            <a:solidFill>
              <a:schemeClr val="tx1"/>
            </a:solidFill>
          </a:endParaRPr>
        </a:p>
      </dgm:t>
    </dgm:pt>
    <dgm:pt modelId="{D8D8598C-0E86-49EA-A60A-9F8CD2A72CE8}" type="parTrans" cxnId="{3C3078D6-BAB1-429D-AF40-4022C2E340BB}">
      <dgm:prSet/>
      <dgm:spPr/>
      <dgm:t>
        <a:bodyPr/>
        <a:lstStyle/>
        <a:p>
          <a:endParaRPr lang="es-EC"/>
        </a:p>
      </dgm:t>
    </dgm:pt>
    <dgm:pt modelId="{A55CB093-078C-486F-9A00-0AB4E075F2E0}" type="sibTrans" cxnId="{3C3078D6-BAB1-429D-AF40-4022C2E340BB}">
      <dgm:prSet/>
      <dgm:spPr/>
      <dgm:t>
        <a:bodyPr/>
        <a:lstStyle/>
        <a:p>
          <a:endParaRPr lang="es-EC"/>
        </a:p>
      </dgm:t>
    </dgm:pt>
    <dgm:pt modelId="{D167DC57-0ACA-4BC9-AA69-95E0F5512A3E}">
      <dgm:prSet phldrT="[Texto]"/>
      <dgm:spPr/>
      <dgm:t>
        <a:bodyPr/>
        <a:lstStyle/>
        <a:p>
          <a:r>
            <a:rPr lang="es-MX" dirty="0">
              <a:solidFill>
                <a:schemeClr val="tx1"/>
              </a:solidFill>
            </a:rPr>
            <a:t>Defensa de la soberanía e integridad territorial</a:t>
          </a:r>
          <a:r>
            <a:rPr lang="es-MX" dirty="0"/>
            <a:t>.</a:t>
          </a:r>
          <a:endParaRPr lang="es-EC" dirty="0"/>
        </a:p>
      </dgm:t>
    </dgm:pt>
    <dgm:pt modelId="{31AE5D89-7678-42BE-8E0A-6359C4C901FE}" type="parTrans" cxnId="{5CCE8336-7450-48BF-9738-3990B214F0C8}">
      <dgm:prSet/>
      <dgm:spPr/>
      <dgm:t>
        <a:bodyPr/>
        <a:lstStyle/>
        <a:p>
          <a:endParaRPr lang="es-EC"/>
        </a:p>
      </dgm:t>
    </dgm:pt>
    <dgm:pt modelId="{109F4D4C-7149-485C-B52C-C9586C48FE92}" type="sibTrans" cxnId="{5CCE8336-7450-48BF-9738-3990B214F0C8}">
      <dgm:prSet/>
      <dgm:spPr/>
      <dgm:t>
        <a:bodyPr/>
        <a:lstStyle/>
        <a:p>
          <a:endParaRPr lang="es-EC"/>
        </a:p>
      </dgm:t>
    </dgm:pt>
    <dgm:pt modelId="{91D1E871-21BF-43F4-8F1E-6E773B8D1479}">
      <dgm:prSet phldrT="[Texto]"/>
      <dgm:spPr/>
      <dgm:t>
        <a:bodyPr/>
        <a:lstStyle/>
        <a:p>
          <a:r>
            <a:rPr lang="es-MX" dirty="0">
              <a:solidFill>
                <a:schemeClr val="tx1"/>
              </a:solidFill>
            </a:rPr>
            <a:t>Coordinación y colaboración con autoridades e instituciones del estado.</a:t>
          </a:r>
          <a:endParaRPr lang="es-EC" dirty="0">
            <a:solidFill>
              <a:schemeClr val="tx1"/>
            </a:solidFill>
          </a:endParaRPr>
        </a:p>
      </dgm:t>
    </dgm:pt>
    <dgm:pt modelId="{AC68E252-F83A-4FB7-A194-FEF924EC47AD}" type="parTrans" cxnId="{089EAFC2-1678-4AA8-A625-A49F1265ECB3}">
      <dgm:prSet/>
      <dgm:spPr/>
      <dgm:t>
        <a:bodyPr/>
        <a:lstStyle/>
        <a:p>
          <a:endParaRPr lang="es-EC"/>
        </a:p>
      </dgm:t>
    </dgm:pt>
    <dgm:pt modelId="{222265B9-E2BF-4DDE-BCE0-8B57B66F2BC4}" type="sibTrans" cxnId="{089EAFC2-1678-4AA8-A625-A49F1265ECB3}">
      <dgm:prSet/>
      <dgm:spPr/>
      <dgm:t>
        <a:bodyPr/>
        <a:lstStyle/>
        <a:p>
          <a:endParaRPr lang="es-EC"/>
        </a:p>
      </dgm:t>
    </dgm:pt>
    <dgm:pt modelId="{44E345A7-9DB3-4AD3-8744-C5AA1926FAA7}">
      <dgm:prSet phldrT="[Texto]"/>
      <dgm:spPr/>
      <dgm:t>
        <a:bodyPr/>
        <a:lstStyle/>
        <a:p>
          <a:r>
            <a:rPr lang="es-MX" dirty="0">
              <a:solidFill>
                <a:schemeClr val="tx1"/>
              </a:solidFill>
            </a:rPr>
            <a:t>Potencial Humano</a:t>
          </a:r>
          <a:r>
            <a:rPr lang="es-MX" dirty="0"/>
            <a:t>.</a:t>
          </a:r>
          <a:endParaRPr lang="es-EC" dirty="0"/>
        </a:p>
      </dgm:t>
    </dgm:pt>
    <dgm:pt modelId="{FC58D229-C3C7-4186-A377-07913D41468B}" type="parTrans" cxnId="{2CAF1D79-AFB0-4DA5-B6E3-7D14BC19B876}">
      <dgm:prSet/>
      <dgm:spPr/>
      <dgm:t>
        <a:bodyPr/>
        <a:lstStyle/>
        <a:p>
          <a:endParaRPr lang="es-EC"/>
        </a:p>
      </dgm:t>
    </dgm:pt>
    <dgm:pt modelId="{5A31E40A-D0B5-4437-9E44-184EC465A778}" type="sibTrans" cxnId="{2CAF1D79-AFB0-4DA5-B6E3-7D14BC19B876}">
      <dgm:prSet/>
      <dgm:spPr/>
      <dgm:t>
        <a:bodyPr/>
        <a:lstStyle/>
        <a:p>
          <a:endParaRPr lang="es-EC"/>
        </a:p>
      </dgm:t>
    </dgm:pt>
    <dgm:pt modelId="{960A9DF0-7D90-4F45-8153-45620ABBD313}">
      <dgm:prSet phldrT="[Texto]"/>
      <dgm:spPr/>
      <dgm:t>
        <a:bodyPr/>
        <a:lstStyle/>
        <a:p>
          <a:r>
            <a:rPr lang="es-MX" dirty="0">
              <a:solidFill>
                <a:schemeClr val="tx1"/>
              </a:solidFill>
            </a:rPr>
            <a:t>Sistema Integrado de Seguridad</a:t>
          </a:r>
          <a:r>
            <a:rPr lang="es-MX" dirty="0"/>
            <a:t>.</a:t>
          </a:r>
          <a:endParaRPr lang="es-EC" dirty="0"/>
        </a:p>
      </dgm:t>
    </dgm:pt>
    <dgm:pt modelId="{60D5A6A8-024E-458E-B562-400DE441ED4B}" type="parTrans" cxnId="{A4935119-57C6-4347-842E-CDD2F4757C99}">
      <dgm:prSet/>
      <dgm:spPr/>
      <dgm:t>
        <a:bodyPr/>
        <a:lstStyle/>
        <a:p>
          <a:endParaRPr lang="es-EC"/>
        </a:p>
      </dgm:t>
    </dgm:pt>
    <dgm:pt modelId="{125B88B3-75B0-40EA-A699-16704BAA9B68}" type="sibTrans" cxnId="{A4935119-57C6-4347-842E-CDD2F4757C99}">
      <dgm:prSet/>
      <dgm:spPr/>
      <dgm:t>
        <a:bodyPr/>
        <a:lstStyle/>
        <a:p>
          <a:endParaRPr lang="es-EC"/>
        </a:p>
      </dgm:t>
    </dgm:pt>
    <dgm:pt modelId="{C22080BA-9F8B-44BB-B710-04D8429D8C19}" type="pres">
      <dgm:prSet presAssocID="{22EB2C6E-F40C-41BF-90C1-5EF873DB0563}" presName="diagram" presStyleCnt="0">
        <dgm:presLayoutVars>
          <dgm:dir/>
          <dgm:resizeHandles val="exact"/>
        </dgm:presLayoutVars>
      </dgm:prSet>
      <dgm:spPr/>
    </dgm:pt>
    <dgm:pt modelId="{D91AC7E7-C23F-4237-887D-5ED45CBC6FD6}" type="pres">
      <dgm:prSet presAssocID="{BD1752F0-EEED-4380-8EE4-E4F90B2E6E4E}" presName="node" presStyleLbl="node1" presStyleIdx="0" presStyleCnt="5">
        <dgm:presLayoutVars>
          <dgm:bulletEnabled val="1"/>
        </dgm:presLayoutVars>
      </dgm:prSet>
      <dgm:spPr/>
    </dgm:pt>
    <dgm:pt modelId="{DD93780C-24B9-4C64-9624-F0BAFBF219C0}" type="pres">
      <dgm:prSet presAssocID="{A55CB093-078C-486F-9A00-0AB4E075F2E0}" presName="sibTrans" presStyleCnt="0"/>
      <dgm:spPr/>
    </dgm:pt>
    <dgm:pt modelId="{0458E905-570F-4CE1-86E1-24A7204B0401}" type="pres">
      <dgm:prSet presAssocID="{D167DC57-0ACA-4BC9-AA69-95E0F5512A3E}" presName="node" presStyleLbl="node1" presStyleIdx="1" presStyleCnt="5">
        <dgm:presLayoutVars>
          <dgm:bulletEnabled val="1"/>
        </dgm:presLayoutVars>
      </dgm:prSet>
      <dgm:spPr/>
    </dgm:pt>
    <dgm:pt modelId="{1F726B78-36F3-4C11-86CA-862F476E3097}" type="pres">
      <dgm:prSet presAssocID="{109F4D4C-7149-485C-B52C-C9586C48FE92}" presName="sibTrans" presStyleCnt="0"/>
      <dgm:spPr/>
    </dgm:pt>
    <dgm:pt modelId="{F0836F25-4A8E-423D-BAA3-15B4F7C20D44}" type="pres">
      <dgm:prSet presAssocID="{91D1E871-21BF-43F4-8F1E-6E773B8D1479}" presName="node" presStyleLbl="node1" presStyleIdx="2" presStyleCnt="5">
        <dgm:presLayoutVars>
          <dgm:bulletEnabled val="1"/>
        </dgm:presLayoutVars>
      </dgm:prSet>
      <dgm:spPr/>
    </dgm:pt>
    <dgm:pt modelId="{162810F6-2616-4696-96B3-4FC518839FFE}" type="pres">
      <dgm:prSet presAssocID="{222265B9-E2BF-4DDE-BCE0-8B57B66F2BC4}" presName="sibTrans" presStyleCnt="0"/>
      <dgm:spPr/>
    </dgm:pt>
    <dgm:pt modelId="{1CB977FD-9A4C-406A-B545-3B9A38B11BCB}" type="pres">
      <dgm:prSet presAssocID="{44E345A7-9DB3-4AD3-8744-C5AA1926FAA7}" presName="node" presStyleLbl="node1" presStyleIdx="3" presStyleCnt="5">
        <dgm:presLayoutVars>
          <dgm:bulletEnabled val="1"/>
        </dgm:presLayoutVars>
      </dgm:prSet>
      <dgm:spPr/>
    </dgm:pt>
    <dgm:pt modelId="{06B3CFEF-5E1C-4370-9511-336F2AC695CE}" type="pres">
      <dgm:prSet presAssocID="{5A31E40A-D0B5-4437-9E44-184EC465A778}" presName="sibTrans" presStyleCnt="0"/>
      <dgm:spPr/>
    </dgm:pt>
    <dgm:pt modelId="{AD2279B8-D868-453C-9D49-B4D01385E5FF}" type="pres">
      <dgm:prSet presAssocID="{960A9DF0-7D90-4F45-8153-45620ABBD313}" presName="node" presStyleLbl="node1" presStyleIdx="4" presStyleCnt="5">
        <dgm:presLayoutVars>
          <dgm:bulletEnabled val="1"/>
        </dgm:presLayoutVars>
      </dgm:prSet>
      <dgm:spPr/>
    </dgm:pt>
  </dgm:ptLst>
  <dgm:cxnLst>
    <dgm:cxn modelId="{8F1B330B-280A-4AA0-A4D7-F07AD1F07ED4}" type="presOf" srcId="{91D1E871-21BF-43F4-8F1E-6E773B8D1479}" destId="{F0836F25-4A8E-423D-BAA3-15B4F7C20D44}" srcOrd="0" destOrd="0" presId="urn:microsoft.com/office/officeart/2005/8/layout/default"/>
    <dgm:cxn modelId="{A4935119-57C6-4347-842E-CDD2F4757C99}" srcId="{22EB2C6E-F40C-41BF-90C1-5EF873DB0563}" destId="{960A9DF0-7D90-4F45-8153-45620ABBD313}" srcOrd="4" destOrd="0" parTransId="{60D5A6A8-024E-458E-B562-400DE441ED4B}" sibTransId="{125B88B3-75B0-40EA-A699-16704BAA9B68}"/>
    <dgm:cxn modelId="{5CCE8336-7450-48BF-9738-3990B214F0C8}" srcId="{22EB2C6E-F40C-41BF-90C1-5EF873DB0563}" destId="{D167DC57-0ACA-4BC9-AA69-95E0F5512A3E}" srcOrd="1" destOrd="0" parTransId="{31AE5D89-7678-42BE-8E0A-6359C4C901FE}" sibTransId="{109F4D4C-7149-485C-B52C-C9586C48FE92}"/>
    <dgm:cxn modelId="{95D04362-D32C-4D3D-AA0C-C78D1DF0709F}" type="presOf" srcId="{D167DC57-0ACA-4BC9-AA69-95E0F5512A3E}" destId="{0458E905-570F-4CE1-86E1-24A7204B0401}" srcOrd="0" destOrd="0" presId="urn:microsoft.com/office/officeart/2005/8/layout/default"/>
    <dgm:cxn modelId="{1EBE8972-E92D-4BF8-B436-19C679003C60}" type="presOf" srcId="{44E345A7-9DB3-4AD3-8744-C5AA1926FAA7}" destId="{1CB977FD-9A4C-406A-B545-3B9A38B11BCB}" srcOrd="0" destOrd="0" presId="urn:microsoft.com/office/officeart/2005/8/layout/default"/>
    <dgm:cxn modelId="{2CAF1D79-AFB0-4DA5-B6E3-7D14BC19B876}" srcId="{22EB2C6E-F40C-41BF-90C1-5EF873DB0563}" destId="{44E345A7-9DB3-4AD3-8744-C5AA1926FAA7}" srcOrd="3" destOrd="0" parTransId="{FC58D229-C3C7-4186-A377-07913D41468B}" sibTransId="{5A31E40A-D0B5-4437-9E44-184EC465A778}"/>
    <dgm:cxn modelId="{2800DEAF-4A3E-46F3-B9A2-EFA4B93A5BA8}" type="presOf" srcId="{22EB2C6E-F40C-41BF-90C1-5EF873DB0563}" destId="{C22080BA-9F8B-44BB-B710-04D8429D8C19}" srcOrd="0" destOrd="0" presId="urn:microsoft.com/office/officeart/2005/8/layout/default"/>
    <dgm:cxn modelId="{089EAFC2-1678-4AA8-A625-A49F1265ECB3}" srcId="{22EB2C6E-F40C-41BF-90C1-5EF873DB0563}" destId="{91D1E871-21BF-43F4-8F1E-6E773B8D1479}" srcOrd="2" destOrd="0" parTransId="{AC68E252-F83A-4FB7-A194-FEF924EC47AD}" sibTransId="{222265B9-E2BF-4DDE-BCE0-8B57B66F2BC4}"/>
    <dgm:cxn modelId="{3C3078D6-BAB1-429D-AF40-4022C2E340BB}" srcId="{22EB2C6E-F40C-41BF-90C1-5EF873DB0563}" destId="{BD1752F0-EEED-4380-8EE4-E4F90B2E6E4E}" srcOrd="0" destOrd="0" parTransId="{D8D8598C-0E86-49EA-A60A-9F8CD2A72CE8}" sibTransId="{A55CB093-078C-486F-9A00-0AB4E075F2E0}"/>
    <dgm:cxn modelId="{0F0AE7E7-954D-441E-A9F4-9A20C284C825}" type="presOf" srcId="{960A9DF0-7D90-4F45-8153-45620ABBD313}" destId="{AD2279B8-D868-453C-9D49-B4D01385E5FF}" srcOrd="0" destOrd="0" presId="urn:microsoft.com/office/officeart/2005/8/layout/default"/>
    <dgm:cxn modelId="{325B3DFB-83AC-49AA-9AD3-FD7693CF42D0}" type="presOf" srcId="{BD1752F0-EEED-4380-8EE4-E4F90B2E6E4E}" destId="{D91AC7E7-C23F-4237-887D-5ED45CBC6FD6}" srcOrd="0" destOrd="0" presId="urn:microsoft.com/office/officeart/2005/8/layout/default"/>
    <dgm:cxn modelId="{4B498808-8A59-426C-8AF4-4830F8C37D41}" type="presParOf" srcId="{C22080BA-9F8B-44BB-B710-04D8429D8C19}" destId="{D91AC7E7-C23F-4237-887D-5ED45CBC6FD6}" srcOrd="0" destOrd="0" presId="urn:microsoft.com/office/officeart/2005/8/layout/default"/>
    <dgm:cxn modelId="{8BDDFEA1-6A51-47AD-9981-6680FDC5ED48}" type="presParOf" srcId="{C22080BA-9F8B-44BB-B710-04D8429D8C19}" destId="{DD93780C-24B9-4C64-9624-F0BAFBF219C0}" srcOrd="1" destOrd="0" presId="urn:microsoft.com/office/officeart/2005/8/layout/default"/>
    <dgm:cxn modelId="{5AD30F13-560E-42A2-A438-528390431E50}" type="presParOf" srcId="{C22080BA-9F8B-44BB-B710-04D8429D8C19}" destId="{0458E905-570F-4CE1-86E1-24A7204B0401}" srcOrd="2" destOrd="0" presId="urn:microsoft.com/office/officeart/2005/8/layout/default"/>
    <dgm:cxn modelId="{91C5562F-2850-4572-8028-BA558BACAC8C}" type="presParOf" srcId="{C22080BA-9F8B-44BB-B710-04D8429D8C19}" destId="{1F726B78-36F3-4C11-86CA-862F476E3097}" srcOrd="3" destOrd="0" presId="urn:microsoft.com/office/officeart/2005/8/layout/default"/>
    <dgm:cxn modelId="{10C8C993-01FC-466B-8689-97156FC6183E}" type="presParOf" srcId="{C22080BA-9F8B-44BB-B710-04D8429D8C19}" destId="{F0836F25-4A8E-423D-BAA3-15B4F7C20D44}" srcOrd="4" destOrd="0" presId="urn:microsoft.com/office/officeart/2005/8/layout/default"/>
    <dgm:cxn modelId="{053DB706-E523-410E-A1D9-0C47D003AB48}" type="presParOf" srcId="{C22080BA-9F8B-44BB-B710-04D8429D8C19}" destId="{162810F6-2616-4696-96B3-4FC518839FFE}" srcOrd="5" destOrd="0" presId="urn:microsoft.com/office/officeart/2005/8/layout/default"/>
    <dgm:cxn modelId="{3053F5CA-E894-4D50-8226-E3D876566D27}" type="presParOf" srcId="{C22080BA-9F8B-44BB-B710-04D8429D8C19}" destId="{1CB977FD-9A4C-406A-B545-3B9A38B11BCB}" srcOrd="6" destOrd="0" presId="urn:microsoft.com/office/officeart/2005/8/layout/default"/>
    <dgm:cxn modelId="{8B89B09C-9898-4B38-BE33-43B024C76347}" type="presParOf" srcId="{C22080BA-9F8B-44BB-B710-04D8429D8C19}" destId="{06B3CFEF-5E1C-4370-9511-336F2AC695CE}" srcOrd="7" destOrd="0" presId="urn:microsoft.com/office/officeart/2005/8/layout/default"/>
    <dgm:cxn modelId="{CC514804-36B3-4EA2-A574-A4F33E7D3F40}" type="presParOf" srcId="{C22080BA-9F8B-44BB-B710-04D8429D8C19}" destId="{AD2279B8-D868-453C-9D49-B4D01385E5F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9A558CF-B7A7-45DA-8F3E-6A99F6A789FC}" type="doc">
      <dgm:prSet loTypeId="urn:microsoft.com/office/officeart/2005/8/layout/chevron2" loCatId="list" qsTypeId="urn:microsoft.com/office/officeart/2005/8/quickstyle/simple3" qsCatId="simple" csTypeId="urn:microsoft.com/office/officeart/2005/8/colors/accent2_2" csCatId="accent2" phldr="1"/>
      <dgm:spPr/>
      <dgm:t>
        <a:bodyPr/>
        <a:lstStyle/>
        <a:p>
          <a:endParaRPr lang="es-EC"/>
        </a:p>
      </dgm:t>
    </dgm:pt>
    <dgm:pt modelId="{0B4F16AC-1CFE-4F3F-8D1F-F6BAB0A89A4F}">
      <dgm:prSet phldrT="[Texto]"/>
      <dgm:spPr/>
      <dgm:t>
        <a:bodyPr/>
        <a:lstStyle/>
        <a:p>
          <a:r>
            <a:rPr lang="es-MX" dirty="0"/>
            <a:t>V total</a:t>
          </a:r>
          <a:endParaRPr lang="es-EC" dirty="0"/>
        </a:p>
      </dgm:t>
    </dgm:pt>
    <dgm:pt modelId="{48D8910C-317C-43CC-AC5E-117C59C99BCF}" type="parTrans" cxnId="{16C0AE7A-62CA-4CE3-A4B2-9C6945BFCF70}">
      <dgm:prSet/>
      <dgm:spPr/>
      <dgm:t>
        <a:bodyPr/>
        <a:lstStyle/>
        <a:p>
          <a:endParaRPr lang="es-EC"/>
        </a:p>
      </dgm:t>
    </dgm:pt>
    <dgm:pt modelId="{A864648C-9164-4EE0-8947-15E90B283B4C}" type="sibTrans" cxnId="{16C0AE7A-62CA-4CE3-A4B2-9C6945BFCF70}">
      <dgm:prSet/>
      <dgm:spPr/>
      <dgm:t>
        <a:bodyPr/>
        <a:lstStyle/>
        <a:p>
          <a:endParaRPr lang="es-EC"/>
        </a:p>
      </dgm:t>
    </dgm:pt>
    <dgm:pt modelId="{7A1597D4-5D47-4597-A80C-48ACCD2E4667}">
      <dgm:prSet phldrT="[Texto]" custT="1"/>
      <dgm:spPr/>
      <dgm:t>
        <a:bodyPr/>
        <a:lstStyle/>
        <a:p>
          <a:r>
            <a:rPr lang="es-MX" sz="2200" dirty="0"/>
            <a:t>Vulnerabilidad significativa de todo el recinto militar.</a:t>
          </a:r>
          <a:r>
            <a:rPr lang="es-MX" sz="2000" dirty="0"/>
            <a:t>	</a:t>
          </a:r>
          <a:endParaRPr lang="es-EC" sz="2000" dirty="0"/>
        </a:p>
      </dgm:t>
    </dgm:pt>
    <dgm:pt modelId="{9C5109A4-FA33-438B-B4F1-DBB3469701E0}" type="parTrans" cxnId="{FBFCF827-0474-43D9-A840-ABEADFBB4833}">
      <dgm:prSet/>
      <dgm:spPr/>
      <dgm:t>
        <a:bodyPr/>
        <a:lstStyle/>
        <a:p>
          <a:endParaRPr lang="es-EC"/>
        </a:p>
      </dgm:t>
    </dgm:pt>
    <dgm:pt modelId="{D5AD5530-65F3-4A8A-92EE-93E719911AEC}" type="sibTrans" cxnId="{FBFCF827-0474-43D9-A840-ABEADFBB4833}">
      <dgm:prSet/>
      <dgm:spPr/>
      <dgm:t>
        <a:bodyPr/>
        <a:lstStyle/>
        <a:p>
          <a:endParaRPr lang="es-EC"/>
        </a:p>
      </dgm:t>
    </dgm:pt>
    <dgm:pt modelId="{20FED773-CEBE-46B2-B064-76B1787EE3A5}">
      <dgm:prSet phldrT="[Texto]"/>
      <dgm:spPr/>
      <dgm:t>
        <a:bodyPr/>
        <a:lstStyle/>
        <a:p>
          <a:r>
            <a:rPr lang="es-MX" dirty="0"/>
            <a:t>Vi</a:t>
          </a:r>
          <a:endParaRPr lang="es-EC" dirty="0"/>
        </a:p>
      </dgm:t>
    </dgm:pt>
    <dgm:pt modelId="{B91EBA0D-5E9E-4EAD-A339-3FDD291B31EA}" type="parTrans" cxnId="{C4B1DEF9-C88D-4221-AD4D-4E7149ABC096}">
      <dgm:prSet/>
      <dgm:spPr/>
      <dgm:t>
        <a:bodyPr/>
        <a:lstStyle/>
        <a:p>
          <a:endParaRPr lang="es-EC"/>
        </a:p>
      </dgm:t>
    </dgm:pt>
    <dgm:pt modelId="{75542025-8DCD-425B-944F-E91F0214346E}" type="sibTrans" cxnId="{C4B1DEF9-C88D-4221-AD4D-4E7149ABC096}">
      <dgm:prSet/>
      <dgm:spPr/>
      <dgm:t>
        <a:bodyPr/>
        <a:lstStyle/>
        <a:p>
          <a:endParaRPr lang="es-EC"/>
        </a:p>
      </dgm:t>
    </dgm:pt>
    <dgm:pt modelId="{B484701A-3A51-4B39-82B2-D87E7D4D8433}">
      <dgm:prSet phldrT="[Texto]" custT="1"/>
      <dgm:spPr/>
      <dgm:t>
        <a:bodyPr/>
        <a:lstStyle/>
        <a:p>
          <a:r>
            <a:rPr lang="es-MX" sz="2200" dirty="0"/>
            <a:t>Grado de vulnerabilidad de cada edificación. </a:t>
          </a:r>
          <a:endParaRPr lang="es-EC" sz="2200" dirty="0"/>
        </a:p>
      </dgm:t>
    </dgm:pt>
    <dgm:pt modelId="{CF808907-BB10-4B94-87C3-173677EE1697}" type="parTrans" cxnId="{339B3419-63C4-424F-9A12-A826E6CE68C0}">
      <dgm:prSet/>
      <dgm:spPr/>
      <dgm:t>
        <a:bodyPr/>
        <a:lstStyle/>
        <a:p>
          <a:endParaRPr lang="es-EC"/>
        </a:p>
      </dgm:t>
    </dgm:pt>
    <dgm:pt modelId="{AF6B533D-18CD-4299-90D8-1D7A33BAEAF4}" type="sibTrans" cxnId="{339B3419-63C4-424F-9A12-A826E6CE68C0}">
      <dgm:prSet/>
      <dgm:spPr/>
      <dgm:t>
        <a:bodyPr/>
        <a:lstStyle/>
        <a:p>
          <a:endParaRPr lang="es-EC"/>
        </a:p>
      </dgm:t>
    </dgm:pt>
    <dgm:pt modelId="{00835A9D-9C13-4C06-A434-3BF879060D27}">
      <dgm:prSet phldrT="[Texto]"/>
      <dgm:spPr/>
      <dgm:t>
        <a:bodyPr/>
        <a:lstStyle/>
        <a:p>
          <a:r>
            <a:rPr lang="es-MX" dirty="0"/>
            <a:t>Ei</a:t>
          </a:r>
          <a:endParaRPr lang="es-EC" dirty="0"/>
        </a:p>
      </dgm:t>
    </dgm:pt>
    <dgm:pt modelId="{BFDD3291-6523-4BA5-84BE-B38DC5C2A1E8}" type="parTrans" cxnId="{DAC271FC-F043-4BAF-842C-CEBB33A42518}">
      <dgm:prSet/>
      <dgm:spPr/>
      <dgm:t>
        <a:bodyPr/>
        <a:lstStyle/>
        <a:p>
          <a:endParaRPr lang="es-EC"/>
        </a:p>
      </dgm:t>
    </dgm:pt>
    <dgm:pt modelId="{51371073-890C-4533-9246-DA1F2B51352E}" type="sibTrans" cxnId="{DAC271FC-F043-4BAF-842C-CEBB33A42518}">
      <dgm:prSet/>
      <dgm:spPr/>
      <dgm:t>
        <a:bodyPr/>
        <a:lstStyle/>
        <a:p>
          <a:endParaRPr lang="es-EC"/>
        </a:p>
      </dgm:t>
    </dgm:pt>
    <dgm:pt modelId="{0965EADA-F832-4C73-8504-EF0A6CCF8275}">
      <dgm:prSet phldrT="[Texto]" custT="1"/>
      <dgm:spPr/>
      <dgm:t>
        <a:bodyPr/>
        <a:lstStyle/>
        <a:p>
          <a:r>
            <a:rPr lang="es-MX" sz="2200" dirty="0"/>
            <a:t>Importancia de la edificación.</a:t>
          </a:r>
          <a:endParaRPr lang="es-EC" sz="2200" dirty="0"/>
        </a:p>
      </dgm:t>
    </dgm:pt>
    <dgm:pt modelId="{F1A6010D-F3DF-42E7-9FA3-87808B59AACB}" type="parTrans" cxnId="{CFE2F2D5-69DE-4899-B063-E9164E44118B}">
      <dgm:prSet/>
      <dgm:spPr/>
      <dgm:t>
        <a:bodyPr/>
        <a:lstStyle/>
        <a:p>
          <a:endParaRPr lang="es-EC"/>
        </a:p>
      </dgm:t>
    </dgm:pt>
    <dgm:pt modelId="{03BF993E-A02C-426B-81FF-F60B850B0FDE}" type="sibTrans" cxnId="{CFE2F2D5-69DE-4899-B063-E9164E44118B}">
      <dgm:prSet/>
      <dgm:spPr/>
      <dgm:t>
        <a:bodyPr/>
        <a:lstStyle/>
        <a:p>
          <a:endParaRPr lang="es-EC"/>
        </a:p>
      </dgm:t>
    </dgm:pt>
    <dgm:pt modelId="{C83871C8-45EE-47E8-B9C2-AB9525A3773C}" type="pres">
      <dgm:prSet presAssocID="{59A558CF-B7A7-45DA-8F3E-6A99F6A789FC}" presName="linearFlow" presStyleCnt="0">
        <dgm:presLayoutVars>
          <dgm:dir/>
          <dgm:animLvl val="lvl"/>
          <dgm:resizeHandles val="exact"/>
        </dgm:presLayoutVars>
      </dgm:prSet>
      <dgm:spPr/>
    </dgm:pt>
    <dgm:pt modelId="{B046069C-7C0D-406E-A40B-AB89E6F8B52D}" type="pres">
      <dgm:prSet presAssocID="{0B4F16AC-1CFE-4F3F-8D1F-F6BAB0A89A4F}" presName="composite" presStyleCnt="0"/>
      <dgm:spPr/>
    </dgm:pt>
    <dgm:pt modelId="{C6D675A0-5E8D-49F8-B1B4-83C5716AA601}" type="pres">
      <dgm:prSet presAssocID="{0B4F16AC-1CFE-4F3F-8D1F-F6BAB0A89A4F}" presName="parentText" presStyleLbl="alignNode1" presStyleIdx="0" presStyleCnt="3">
        <dgm:presLayoutVars>
          <dgm:chMax val="1"/>
          <dgm:bulletEnabled val="1"/>
        </dgm:presLayoutVars>
      </dgm:prSet>
      <dgm:spPr/>
    </dgm:pt>
    <dgm:pt modelId="{4E242BA7-6B6A-4A46-88AD-B61AFB3476DE}" type="pres">
      <dgm:prSet presAssocID="{0B4F16AC-1CFE-4F3F-8D1F-F6BAB0A89A4F}" presName="descendantText" presStyleLbl="alignAcc1" presStyleIdx="0" presStyleCnt="3">
        <dgm:presLayoutVars>
          <dgm:bulletEnabled val="1"/>
        </dgm:presLayoutVars>
      </dgm:prSet>
      <dgm:spPr/>
    </dgm:pt>
    <dgm:pt modelId="{8BF226B3-C588-4130-AD4F-DAD2CF04464B}" type="pres">
      <dgm:prSet presAssocID="{A864648C-9164-4EE0-8947-15E90B283B4C}" presName="sp" presStyleCnt="0"/>
      <dgm:spPr/>
    </dgm:pt>
    <dgm:pt modelId="{5983FFCD-81A9-45CF-A081-A7BE23E5F59C}" type="pres">
      <dgm:prSet presAssocID="{20FED773-CEBE-46B2-B064-76B1787EE3A5}" presName="composite" presStyleCnt="0"/>
      <dgm:spPr/>
    </dgm:pt>
    <dgm:pt modelId="{8B435494-5036-4B59-A08A-A7C2A0505C11}" type="pres">
      <dgm:prSet presAssocID="{20FED773-CEBE-46B2-B064-76B1787EE3A5}" presName="parentText" presStyleLbl="alignNode1" presStyleIdx="1" presStyleCnt="3">
        <dgm:presLayoutVars>
          <dgm:chMax val="1"/>
          <dgm:bulletEnabled val="1"/>
        </dgm:presLayoutVars>
      </dgm:prSet>
      <dgm:spPr/>
    </dgm:pt>
    <dgm:pt modelId="{D1317C59-AD40-4F44-A27B-1ED57BA1561E}" type="pres">
      <dgm:prSet presAssocID="{20FED773-CEBE-46B2-B064-76B1787EE3A5}" presName="descendantText" presStyleLbl="alignAcc1" presStyleIdx="1" presStyleCnt="3">
        <dgm:presLayoutVars>
          <dgm:bulletEnabled val="1"/>
        </dgm:presLayoutVars>
      </dgm:prSet>
      <dgm:spPr/>
    </dgm:pt>
    <dgm:pt modelId="{964F3C1F-A05C-476A-9E99-75CA8F8E0B81}" type="pres">
      <dgm:prSet presAssocID="{75542025-8DCD-425B-944F-E91F0214346E}" presName="sp" presStyleCnt="0"/>
      <dgm:spPr/>
    </dgm:pt>
    <dgm:pt modelId="{3A7A78E0-25A2-4F39-A852-96703A7DDE8E}" type="pres">
      <dgm:prSet presAssocID="{00835A9D-9C13-4C06-A434-3BF879060D27}" presName="composite" presStyleCnt="0"/>
      <dgm:spPr/>
    </dgm:pt>
    <dgm:pt modelId="{B9FD459E-E8D6-4345-AB43-25A32BE97A24}" type="pres">
      <dgm:prSet presAssocID="{00835A9D-9C13-4C06-A434-3BF879060D27}" presName="parentText" presStyleLbl="alignNode1" presStyleIdx="2" presStyleCnt="3">
        <dgm:presLayoutVars>
          <dgm:chMax val="1"/>
          <dgm:bulletEnabled val="1"/>
        </dgm:presLayoutVars>
      </dgm:prSet>
      <dgm:spPr/>
    </dgm:pt>
    <dgm:pt modelId="{30BBB80A-1308-4B01-8F38-2F0B460A4921}" type="pres">
      <dgm:prSet presAssocID="{00835A9D-9C13-4C06-A434-3BF879060D27}" presName="descendantText" presStyleLbl="alignAcc1" presStyleIdx="2" presStyleCnt="3">
        <dgm:presLayoutVars>
          <dgm:bulletEnabled val="1"/>
        </dgm:presLayoutVars>
      </dgm:prSet>
      <dgm:spPr/>
    </dgm:pt>
  </dgm:ptLst>
  <dgm:cxnLst>
    <dgm:cxn modelId="{339B3419-63C4-424F-9A12-A826E6CE68C0}" srcId="{20FED773-CEBE-46B2-B064-76B1787EE3A5}" destId="{B484701A-3A51-4B39-82B2-D87E7D4D8433}" srcOrd="0" destOrd="0" parTransId="{CF808907-BB10-4B94-87C3-173677EE1697}" sibTransId="{AF6B533D-18CD-4299-90D8-1D7A33BAEAF4}"/>
    <dgm:cxn modelId="{FBFCF827-0474-43D9-A840-ABEADFBB4833}" srcId="{0B4F16AC-1CFE-4F3F-8D1F-F6BAB0A89A4F}" destId="{7A1597D4-5D47-4597-A80C-48ACCD2E4667}" srcOrd="0" destOrd="0" parTransId="{9C5109A4-FA33-438B-B4F1-DBB3469701E0}" sibTransId="{D5AD5530-65F3-4A8A-92EE-93E719911AEC}"/>
    <dgm:cxn modelId="{1DB06834-EA0A-4E6D-83FA-8CFEFA0F80B7}" type="presOf" srcId="{7A1597D4-5D47-4597-A80C-48ACCD2E4667}" destId="{4E242BA7-6B6A-4A46-88AD-B61AFB3476DE}" srcOrd="0" destOrd="0" presId="urn:microsoft.com/office/officeart/2005/8/layout/chevron2"/>
    <dgm:cxn modelId="{F918793F-E0E4-4DA7-BAB7-EC72B16871E5}" type="presOf" srcId="{0965EADA-F832-4C73-8504-EF0A6CCF8275}" destId="{30BBB80A-1308-4B01-8F38-2F0B460A4921}" srcOrd="0" destOrd="0" presId="urn:microsoft.com/office/officeart/2005/8/layout/chevron2"/>
    <dgm:cxn modelId="{16C0AE7A-62CA-4CE3-A4B2-9C6945BFCF70}" srcId="{59A558CF-B7A7-45DA-8F3E-6A99F6A789FC}" destId="{0B4F16AC-1CFE-4F3F-8D1F-F6BAB0A89A4F}" srcOrd="0" destOrd="0" parTransId="{48D8910C-317C-43CC-AC5E-117C59C99BCF}" sibTransId="{A864648C-9164-4EE0-8947-15E90B283B4C}"/>
    <dgm:cxn modelId="{FE47287F-F1C5-4F9C-9552-76266857746B}" type="presOf" srcId="{0B4F16AC-1CFE-4F3F-8D1F-F6BAB0A89A4F}" destId="{C6D675A0-5E8D-49F8-B1B4-83C5716AA601}" srcOrd="0" destOrd="0" presId="urn:microsoft.com/office/officeart/2005/8/layout/chevron2"/>
    <dgm:cxn modelId="{F614179D-20A4-4D74-ABF9-4E5F009280CA}" type="presOf" srcId="{59A558CF-B7A7-45DA-8F3E-6A99F6A789FC}" destId="{C83871C8-45EE-47E8-B9C2-AB9525A3773C}" srcOrd="0" destOrd="0" presId="urn:microsoft.com/office/officeart/2005/8/layout/chevron2"/>
    <dgm:cxn modelId="{6DD8E9B6-0BEA-449B-9FF7-1011B68FE2CD}" type="presOf" srcId="{B484701A-3A51-4B39-82B2-D87E7D4D8433}" destId="{D1317C59-AD40-4F44-A27B-1ED57BA1561E}" srcOrd="0" destOrd="0" presId="urn:microsoft.com/office/officeart/2005/8/layout/chevron2"/>
    <dgm:cxn modelId="{CFE2F2D5-69DE-4899-B063-E9164E44118B}" srcId="{00835A9D-9C13-4C06-A434-3BF879060D27}" destId="{0965EADA-F832-4C73-8504-EF0A6CCF8275}" srcOrd="0" destOrd="0" parTransId="{F1A6010D-F3DF-42E7-9FA3-87808B59AACB}" sibTransId="{03BF993E-A02C-426B-81FF-F60B850B0FDE}"/>
    <dgm:cxn modelId="{E4B4E7DD-8F57-4868-85D0-78E42A719FEF}" type="presOf" srcId="{00835A9D-9C13-4C06-A434-3BF879060D27}" destId="{B9FD459E-E8D6-4345-AB43-25A32BE97A24}" srcOrd="0" destOrd="0" presId="urn:microsoft.com/office/officeart/2005/8/layout/chevron2"/>
    <dgm:cxn modelId="{C4B1DEF9-C88D-4221-AD4D-4E7149ABC096}" srcId="{59A558CF-B7A7-45DA-8F3E-6A99F6A789FC}" destId="{20FED773-CEBE-46B2-B064-76B1787EE3A5}" srcOrd="1" destOrd="0" parTransId="{B91EBA0D-5E9E-4EAD-A339-3FDD291B31EA}" sibTransId="{75542025-8DCD-425B-944F-E91F0214346E}"/>
    <dgm:cxn modelId="{DAC271FC-F043-4BAF-842C-CEBB33A42518}" srcId="{59A558CF-B7A7-45DA-8F3E-6A99F6A789FC}" destId="{00835A9D-9C13-4C06-A434-3BF879060D27}" srcOrd="2" destOrd="0" parTransId="{BFDD3291-6523-4BA5-84BE-B38DC5C2A1E8}" sibTransId="{51371073-890C-4533-9246-DA1F2B51352E}"/>
    <dgm:cxn modelId="{2E8889FF-D205-47A5-829D-C655A2AB630C}" type="presOf" srcId="{20FED773-CEBE-46B2-B064-76B1787EE3A5}" destId="{8B435494-5036-4B59-A08A-A7C2A0505C11}" srcOrd="0" destOrd="0" presId="urn:microsoft.com/office/officeart/2005/8/layout/chevron2"/>
    <dgm:cxn modelId="{C85F1E51-728B-41BB-8FF2-EAB96E69798F}" type="presParOf" srcId="{C83871C8-45EE-47E8-B9C2-AB9525A3773C}" destId="{B046069C-7C0D-406E-A40B-AB89E6F8B52D}" srcOrd="0" destOrd="0" presId="urn:microsoft.com/office/officeart/2005/8/layout/chevron2"/>
    <dgm:cxn modelId="{8B49B437-41E8-44FF-94F2-B5D2B7111D9D}" type="presParOf" srcId="{B046069C-7C0D-406E-A40B-AB89E6F8B52D}" destId="{C6D675A0-5E8D-49F8-B1B4-83C5716AA601}" srcOrd="0" destOrd="0" presId="urn:microsoft.com/office/officeart/2005/8/layout/chevron2"/>
    <dgm:cxn modelId="{F44059FE-DAD6-4CEA-8D34-D8466FDCA89F}" type="presParOf" srcId="{B046069C-7C0D-406E-A40B-AB89E6F8B52D}" destId="{4E242BA7-6B6A-4A46-88AD-B61AFB3476DE}" srcOrd="1" destOrd="0" presId="urn:microsoft.com/office/officeart/2005/8/layout/chevron2"/>
    <dgm:cxn modelId="{09B93E23-0208-40A0-8025-CEC87B8276BA}" type="presParOf" srcId="{C83871C8-45EE-47E8-B9C2-AB9525A3773C}" destId="{8BF226B3-C588-4130-AD4F-DAD2CF04464B}" srcOrd="1" destOrd="0" presId="urn:microsoft.com/office/officeart/2005/8/layout/chevron2"/>
    <dgm:cxn modelId="{7354D5BD-0CB5-45A0-87C8-215DA558E186}" type="presParOf" srcId="{C83871C8-45EE-47E8-B9C2-AB9525A3773C}" destId="{5983FFCD-81A9-45CF-A081-A7BE23E5F59C}" srcOrd="2" destOrd="0" presId="urn:microsoft.com/office/officeart/2005/8/layout/chevron2"/>
    <dgm:cxn modelId="{0F89B85C-6135-4A56-8B77-E70EAAAF2CBA}" type="presParOf" srcId="{5983FFCD-81A9-45CF-A081-A7BE23E5F59C}" destId="{8B435494-5036-4B59-A08A-A7C2A0505C11}" srcOrd="0" destOrd="0" presId="urn:microsoft.com/office/officeart/2005/8/layout/chevron2"/>
    <dgm:cxn modelId="{21390418-754A-4E67-993F-F1FEC6ADEDAD}" type="presParOf" srcId="{5983FFCD-81A9-45CF-A081-A7BE23E5F59C}" destId="{D1317C59-AD40-4F44-A27B-1ED57BA1561E}" srcOrd="1" destOrd="0" presId="urn:microsoft.com/office/officeart/2005/8/layout/chevron2"/>
    <dgm:cxn modelId="{F72EAA32-B16E-4D1A-BA9C-D8D768FA34CB}" type="presParOf" srcId="{C83871C8-45EE-47E8-B9C2-AB9525A3773C}" destId="{964F3C1F-A05C-476A-9E99-75CA8F8E0B81}" srcOrd="3" destOrd="0" presId="urn:microsoft.com/office/officeart/2005/8/layout/chevron2"/>
    <dgm:cxn modelId="{7857AFFF-86DB-4B7C-8FA9-D1BA038499DB}" type="presParOf" srcId="{C83871C8-45EE-47E8-B9C2-AB9525A3773C}" destId="{3A7A78E0-25A2-4F39-A852-96703A7DDE8E}" srcOrd="4" destOrd="0" presId="urn:microsoft.com/office/officeart/2005/8/layout/chevron2"/>
    <dgm:cxn modelId="{50CF4126-4527-483D-968B-873272E028C2}" type="presParOf" srcId="{3A7A78E0-25A2-4F39-A852-96703A7DDE8E}" destId="{B9FD459E-E8D6-4345-AB43-25A32BE97A24}" srcOrd="0" destOrd="0" presId="urn:microsoft.com/office/officeart/2005/8/layout/chevron2"/>
    <dgm:cxn modelId="{A6B9064F-E43E-4E74-BB2B-6C925DA37AB6}" type="presParOf" srcId="{3A7A78E0-25A2-4F39-A852-96703A7DDE8E}" destId="{30BBB80A-1308-4B01-8F38-2F0B460A492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9A558CF-B7A7-45DA-8F3E-6A99F6A789FC}" type="doc">
      <dgm:prSet loTypeId="urn:microsoft.com/office/officeart/2005/8/layout/chevron2" loCatId="list" qsTypeId="urn:microsoft.com/office/officeart/2005/8/quickstyle/simple3" qsCatId="simple" csTypeId="urn:microsoft.com/office/officeart/2005/8/colors/accent2_2" csCatId="accent2" phldr="1"/>
      <dgm:spPr/>
      <dgm:t>
        <a:bodyPr/>
        <a:lstStyle/>
        <a:p>
          <a:endParaRPr lang="es-EC"/>
        </a:p>
      </dgm:t>
    </dgm:pt>
    <dgm:pt modelId="{0B4F16AC-1CFE-4F3F-8D1F-F6BAB0A89A4F}">
      <dgm:prSet phldrT="[Texto]"/>
      <dgm:spPr/>
      <dgm:t>
        <a:bodyPr/>
        <a:lstStyle/>
        <a:p>
          <a:r>
            <a:rPr lang="es-MX" dirty="0"/>
            <a:t>Cr</a:t>
          </a:r>
          <a:endParaRPr lang="es-EC" dirty="0"/>
        </a:p>
      </dgm:t>
    </dgm:pt>
    <dgm:pt modelId="{48D8910C-317C-43CC-AC5E-117C59C99BCF}" type="parTrans" cxnId="{16C0AE7A-62CA-4CE3-A4B2-9C6945BFCF70}">
      <dgm:prSet/>
      <dgm:spPr/>
      <dgm:t>
        <a:bodyPr/>
        <a:lstStyle/>
        <a:p>
          <a:endParaRPr lang="es-EC"/>
        </a:p>
      </dgm:t>
    </dgm:pt>
    <dgm:pt modelId="{A864648C-9164-4EE0-8947-15E90B283B4C}" type="sibTrans" cxnId="{16C0AE7A-62CA-4CE3-A4B2-9C6945BFCF70}">
      <dgm:prSet/>
      <dgm:spPr/>
      <dgm:t>
        <a:bodyPr/>
        <a:lstStyle/>
        <a:p>
          <a:endParaRPr lang="es-EC"/>
        </a:p>
      </dgm:t>
    </dgm:pt>
    <dgm:pt modelId="{7A1597D4-5D47-4597-A80C-48ACCD2E4667}">
      <dgm:prSet phldrT="[Texto]" custT="1"/>
      <dgm:spPr/>
      <dgm:t>
        <a:bodyPr/>
        <a:lstStyle/>
        <a:p>
          <a:r>
            <a:rPr lang="es-MX" sz="2200" dirty="0"/>
            <a:t>Capacidad de respuesta </a:t>
          </a:r>
          <a:r>
            <a:rPr lang="es-MX" sz="3100" dirty="0"/>
            <a:t>		</a:t>
          </a:r>
          <a:endParaRPr lang="es-EC" sz="3100" dirty="0"/>
        </a:p>
      </dgm:t>
    </dgm:pt>
    <dgm:pt modelId="{9C5109A4-FA33-438B-B4F1-DBB3469701E0}" type="parTrans" cxnId="{FBFCF827-0474-43D9-A840-ABEADFBB4833}">
      <dgm:prSet/>
      <dgm:spPr/>
      <dgm:t>
        <a:bodyPr/>
        <a:lstStyle/>
        <a:p>
          <a:endParaRPr lang="es-EC"/>
        </a:p>
      </dgm:t>
    </dgm:pt>
    <dgm:pt modelId="{D5AD5530-65F3-4A8A-92EE-93E719911AEC}" type="sibTrans" cxnId="{FBFCF827-0474-43D9-A840-ABEADFBB4833}">
      <dgm:prSet/>
      <dgm:spPr/>
      <dgm:t>
        <a:bodyPr/>
        <a:lstStyle/>
        <a:p>
          <a:endParaRPr lang="es-EC"/>
        </a:p>
      </dgm:t>
    </dgm:pt>
    <dgm:pt modelId="{20FED773-CEBE-46B2-B064-76B1787EE3A5}">
      <dgm:prSet phldrT="[Texto]"/>
      <dgm:spPr/>
      <dgm:t>
        <a:bodyPr/>
        <a:lstStyle/>
        <a:p>
          <a:r>
            <a:rPr lang="es-MX" dirty="0" err="1"/>
            <a:t>Vt</a:t>
          </a:r>
          <a:endParaRPr lang="es-EC" dirty="0"/>
        </a:p>
      </dgm:t>
    </dgm:pt>
    <dgm:pt modelId="{B91EBA0D-5E9E-4EAD-A339-3FDD291B31EA}" type="parTrans" cxnId="{C4B1DEF9-C88D-4221-AD4D-4E7149ABC096}">
      <dgm:prSet/>
      <dgm:spPr/>
      <dgm:t>
        <a:bodyPr/>
        <a:lstStyle/>
        <a:p>
          <a:endParaRPr lang="es-EC"/>
        </a:p>
      </dgm:t>
    </dgm:pt>
    <dgm:pt modelId="{75542025-8DCD-425B-944F-E91F0214346E}" type="sibTrans" cxnId="{C4B1DEF9-C88D-4221-AD4D-4E7149ABC096}">
      <dgm:prSet/>
      <dgm:spPr/>
      <dgm:t>
        <a:bodyPr/>
        <a:lstStyle/>
        <a:p>
          <a:endParaRPr lang="es-EC"/>
        </a:p>
      </dgm:t>
    </dgm:pt>
    <dgm:pt modelId="{B484701A-3A51-4B39-82B2-D87E7D4D8433}">
      <dgm:prSet phldrT="[Texto]" custT="1"/>
      <dgm:spPr/>
      <dgm:t>
        <a:bodyPr/>
        <a:lstStyle/>
        <a:p>
          <a:r>
            <a:rPr lang="es-MX" sz="2200" dirty="0"/>
            <a:t>Vulnerabilidad total de la estructura.</a:t>
          </a:r>
          <a:endParaRPr lang="es-EC" sz="2200" dirty="0"/>
        </a:p>
      </dgm:t>
    </dgm:pt>
    <dgm:pt modelId="{CF808907-BB10-4B94-87C3-173677EE1697}" type="parTrans" cxnId="{339B3419-63C4-424F-9A12-A826E6CE68C0}">
      <dgm:prSet/>
      <dgm:spPr/>
      <dgm:t>
        <a:bodyPr/>
        <a:lstStyle/>
        <a:p>
          <a:endParaRPr lang="es-EC"/>
        </a:p>
      </dgm:t>
    </dgm:pt>
    <dgm:pt modelId="{AF6B533D-18CD-4299-90D8-1D7A33BAEAF4}" type="sibTrans" cxnId="{339B3419-63C4-424F-9A12-A826E6CE68C0}">
      <dgm:prSet/>
      <dgm:spPr/>
      <dgm:t>
        <a:bodyPr/>
        <a:lstStyle/>
        <a:p>
          <a:endParaRPr lang="es-EC"/>
        </a:p>
      </dgm:t>
    </dgm:pt>
    <dgm:pt modelId="{C83871C8-45EE-47E8-B9C2-AB9525A3773C}" type="pres">
      <dgm:prSet presAssocID="{59A558CF-B7A7-45DA-8F3E-6A99F6A789FC}" presName="linearFlow" presStyleCnt="0">
        <dgm:presLayoutVars>
          <dgm:dir/>
          <dgm:animLvl val="lvl"/>
          <dgm:resizeHandles val="exact"/>
        </dgm:presLayoutVars>
      </dgm:prSet>
      <dgm:spPr/>
    </dgm:pt>
    <dgm:pt modelId="{B046069C-7C0D-406E-A40B-AB89E6F8B52D}" type="pres">
      <dgm:prSet presAssocID="{0B4F16AC-1CFE-4F3F-8D1F-F6BAB0A89A4F}" presName="composite" presStyleCnt="0"/>
      <dgm:spPr/>
    </dgm:pt>
    <dgm:pt modelId="{C6D675A0-5E8D-49F8-B1B4-83C5716AA601}" type="pres">
      <dgm:prSet presAssocID="{0B4F16AC-1CFE-4F3F-8D1F-F6BAB0A89A4F}" presName="parentText" presStyleLbl="alignNode1" presStyleIdx="0" presStyleCnt="2">
        <dgm:presLayoutVars>
          <dgm:chMax val="1"/>
          <dgm:bulletEnabled val="1"/>
        </dgm:presLayoutVars>
      </dgm:prSet>
      <dgm:spPr/>
    </dgm:pt>
    <dgm:pt modelId="{4E242BA7-6B6A-4A46-88AD-B61AFB3476DE}" type="pres">
      <dgm:prSet presAssocID="{0B4F16AC-1CFE-4F3F-8D1F-F6BAB0A89A4F}" presName="descendantText" presStyleLbl="alignAcc1" presStyleIdx="0" presStyleCnt="2">
        <dgm:presLayoutVars>
          <dgm:bulletEnabled val="1"/>
        </dgm:presLayoutVars>
      </dgm:prSet>
      <dgm:spPr/>
    </dgm:pt>
    <dgm:pt modelId="{8BF226B3-C588-4130-AD4F-DAD2CF04464B}" type="pres">
      <dgm:prSet presAssocID="{A864648C-9164-4EE0-8947-15E90B283B4C}" presName="sp" presStyleCnt="0"/>
      <dgm:spPr/>
    </dgm:pt>
    <dgm:pt modelId="{5983FFCD-81A9-45CF-A081-A7BE23E5F59C}" type="pres">
      <dgm:prSet presAssocID="{20FED773-CEBE-46B2-B064-76B1787EE3A5}" presName="composite" presStyleCnt="0"/>
      <dgm:spPr/>
    </dgm:pt>
    <dgm:pt modelId="{8B435494-5036-4B59-A08A-A7C2A0505C11}" type="pres">
      <dgm:prSet presAssocID="{20FED773-CEBE-46B2-B064-76B1787EE3A5}" presName="parentText" presStyleLbl="alignNode1" presStyleIdx="1" presStyleCnt="2">
        <dgm:presLayoutVars>
          <dgm:chMax val="1"/>
          <dgm:bulletEnabled val="1"/>
        </dgm:presLayoutVars>
      </dgm:prSet>
      <dgm:spPr/>
    </dgm:pt>
    <dgm:pt modelId="{D1317C59-AD40-4F44-A27B-1ED57BA1561E}" type="pres">
      <dgm:prSet presAssocID="{20FED773-CEBE-46B2-B064-76B1787EE3A5}" presName="descendantText" presStyleLbl="alignAcc1" presStyleIdx="1" presStyleCnt="2">
        <dgm:presLayoutVars>
          <dgm:bulletEnabled val="1"/>
        </dgm:presLayoutVars>
      </dgm:prSet>
      <dgm:spPr/>
    </dgm:pt>
  </dgm:ptLst>
  <dgm:cxnLst>
    <dgm:cxn modelId="{339B3419-63C4-424F-9A12-A826E6CE68C0}" srcId="{20FED773-CEBE-46B2-B064-76B1787EE3A5}" destId="{B484701A-3A51-4B39-82B2-D87E7D4D8433}" srcOrd="0" destOrd="0" parTransId="{CF808907-BB10-4B94-87C3-173677EE1697}" sibTransId="{AF6B533D-18CD-4299-90D8-1D7A33BAEAF4}"/>
    <dgm:cxn modelId="{FBFCF827-0474-43D9-A840-ABEADFBB4833}" srcId="{0B4F16AC-1CFE-4F3F-8D1F-F6BAB0A89A4F}" destId="{7A1597D4-5D47-4597-A80C-48ACCD2E4667}" srcOrd="0" destOrd="0" parTransId="{9C5109A4-FA33-438B-B4F1-DBB3469701E0}" sibTransId="{D5AD5530-65F3-4A8A-92EE-93E719911AEC}"/>
    <dgm:cxn modelId="{1DB06834-EA0A-4E6D-83FA-8CFEFA0F80B7}" type="presOf" srcId="{7A1597D4-5D47-4597-A80C-48ACCD2E4667}" destId="{4E242BA7-6B6A-4A46-88AD-B61AFB3476DE}" srcOrd="0" destOrd="0" presId="urn:microsoft.com/office/officeart/2005/8/layout/chevron2"/>
    <dgm:cxn modelId="{16C0AE7A-62CA-4CE3-A4B2-9C6945BFCF70}" srcId="{59A558CF-B7A7-45DA-8F3E-6A99F6A789FC}" destId="{0B4F16AC-1CFE-4F3F-8D1F-F6BAB0A89A4F}" srcOrd="0" destOrd="0" parTransId="{48D8910C-317C-43CC-AC5E-117C59C99BCF}" sibTransId="{A864648C-9164-4EE0-8947-15E90B283B4C}"/>
    <dgm:cxn modelId="{FE47287F-F1C5-4F9C-9552-76266857746B}" type="presOf" srcId="{0B4F16AC-1CFE-4F3F-8D1F-F6BAB0A89A4F}" destId="{C6D675A0-5E8D-49F8-B1B4-83C5716AA601}" srcOrd="0" destOrd="0" presId="urn:microsoft.com/office/officeart/2005/8/layout/chevron2"/>
    <dgm:cxn modelId="{F614179D-20A4-4D74-ABF9-4E5F009280CA}" type="presOf" srcId="{59A558CF-B7A7-45DA-8F3E-6A99F6A789FC}" destId="{C83871C8-45EE-47E8-B9C2-AB9525A3773C}" srcOrd="0" destOrd="0" presId="urn:microsoft.com/office/officeart/2005/8/layout/chevron2"/>
    <dgm:cxn modelId="{6DD8E9B6-0BEA-449B-9FF7-1011B68FE2CD}" type="presOf" srcId="{B484701A-3A51-4B39-82B2-D87E7D4D8433}" destId="{D1317C59-AD40-4F44-A27B-1ED57BA1561E}" srcOrd="0" destOrd="0" presId="urn:microsoft.com/office/officeart/2005/8/layout/chevron2"/>
    <dgm:cxn modelId="{C4B1DEF9-C88D-4221-AD4D-4E7149ABC096}" srcId="{59A558CF-B7A7-45DA-8F3E-6A99F6A789FC}" destId="{20FED773-CEBE-46B2-B064-76B1787EE3A5}" srcOrd="1" destOrd="0" parTransId="{B91EBA0D-5E9E-4EAD-A339-3FDD291B31EA}" sibTransId="{75542025-8DCD-425B-944F-E91F0214346E}"/>
    <dgm:cxn modelId="{2E8889FF-D205-47A5-829D-C655A2AB630C}" type="presOf" srcId="{20FED773-CEBE-46B2-B064-76B1787EE3A5}" destId="{8B435494-5036-4B59-A08A-A7C2A0505C11}" srcOrd="0" destOrd="0" presId="urn:microsoft.com/office/officeart/2005/8/layout/chevron2"/>
    <dgm:cxn modelId="{C85F1E51-728B-41BB-8FF2-EAB96E69798F}" type="presParOf" srcId="{C83871C8-45EE-47E8-B9C2-AB9525A3773C}" destId="{B046069C-7C0D-406E-A40B-AB89E6F8B52D}" srcOrd="0" destOrd="0" presId="urn:microsoft.com/office/officeart/2005/8/layout/chevron2"/>
    <dgm:cxn modelId="{8B49B437-41E8-44FF-94F2-B5D2B7111D9D}" type="presParOf" srcId="{B046069C-7C0D-406E-A40B-AB89E6F8B52D}" destId="{C6D675A0-5E8D-49F8-B1B4-83C5716AA601}" srcOrd="0" destOrd="0" presId="urn:microsoft.com/office/officeart/2005/8/layout/chevron2"/>
    <dgm:cxn modelId="{F44059FE-DAD6-4CEA-8D34-D8466FDCA89F}" type="presParOf" srcId="{B046069C-7C0D-406E-A40B-AB89E6F8B52D}" destId="{4E242BA7-6B6A-4A46-88AD-B61AFB3476DE}" srcOrd="1" destOrd="0" presId="urn:microsoft.com/office/officeart/2005/8/layout/chevron2"/>
    <dgm:cxn modelId="{09B93E23-0208-40A0-8025-CEC87B8276BA}" type="presParOf" srcId="{C83871C8-45EE-47E8-B9C2-AB9525A3773C}" destId="{8BF226B3-C588-4130-AD4F-DAD2CF04464B}" srcOrd="1" destOrd="0" presId="urn:microsoft.com/office/officeart/2005/8/layout/chevron2"/>
    <dgm:cxn modelId="{7354D5BD-0CB5-45A0-87C8-215DA558E186}" type="presParOf" srcId="{C83871C8-45EE-47E8-B9C2-AB9525A3773C}" destId="{5983FFCD-81A9-45CF-A081-A7BE23E5F59C}" srcOrd="2" destOrd="0" presId="urn:microsoft.com/office/officeart/2005/8/layout/chevron2"/>
    <dgm:cxn modelId="{0F89B85C-6135-4A56-8B77-E70EAAAF2CBA}" type="presParOf" srcId="{5983FFCD-81A9-45CF-A081-A7BE23E5F59C}" destId="{8B435494-5036-4B59-A08A-A7C2A0505C11}" srcOrd="0" destOrd="0" presId="urn:microsoft.com/office/officeart/2005/8/layout/chevron2"/>
    <dgm:cxn modelId="{21390418-754A-4E67-993F-F1FEC6ADEDAD}" type="presParOf" srcId="{5983FFCD-81A9-45CF-A081-A7BE23E5F59C}" destId="{D1317C59-AD40-4F44-A27B-1ED57BA1561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D1D560-8097-4549-BA08-0CE1B60D1AC2}" type="doc">
      <dgm:prSet loTypeId="urn:microsoft.com/office/officeart/2005/8/layout/process4" loCatId="list" qsTypeId="urn:microsoft.com/office/officeart/2005/8/quickstyle/simple5" qsCatId="simple" csTypeId="urn:microsoft.com/office/officeart/2005/8/colors/accent2_1" csCatId="accent2" phldr="1"/>
      <dgm:spPr/>
      <dgm:t>
        <a:bodyPr/>
        <a:lstStyle/>
        <a:p>
          <a:endParaRPr lang="es-ES"/>
        </a:p>
      </dgm:t>
    </dgm:pt>
    <dgm:pt modelId="{F8298999-997C-48AF-8382-B39117082830}">
      <dgm:prSet phldrT="[Texto]" custT="1"/>
      <dgm:spPr/>
      <dgm:t>
        <a:bodyPr/>
        <a:lstStyle/>
        <a:p>
          <a:pPr>
            <a:lnSpc>
              <a:spcPct val="150000"/>
            </a:lnSpc>
          </a:pPr>
          <a:r>
            <a:rPr lang="es-EC" sz="1400" b="0" dirty="0"/>
            <a:t>Evaluación</a:t>
          </a:r>
          <a:r>
            <a:rPr lang="es-MX" sz="1400" b="0" dirty="0"/>
            <a:t> preliminar de unidades militares para tomar medidas preventivas y correctivas  </a:t>
          </a:r>
          <a:endParaRPr lang="es-ES" sz="1400" b="0" dirty="0"/>
        </a:p>
      </dgm:t>
    </dgm:pt>
    <dgm:pt modelId="{8C66B08F-B71A-45FF-85BC-7D8572D73386}" type="parTrans" cxnId="{9CC19093-6A60-45DF-B1F0-71994EBB8B8F}">
      <dgm:prSet/>
      <dgm:spPr/>
      <dgm:t>
        <a:bodyPr/>
        <a:lstStyle/>
        <a:p>
          <a:pPr>
            <a:lnSpc>
              <a:spcPct val="150000"/>
            </a:lnSpc>
          </a:pPr>
          <a:endParaRPr lang="es-ES" sz="1400"/>
        </a:p>
      </dgm:t>
    </dgm:pt>
    <dgm:pt modelId="{2AB69FC9-0151-4F70-8A89-97A68CB25ABE}" type="sibTrans" cxnId="{9CC19093-6A60-45DF-B1F0-71994EBB8B8F}">
      <dgm:prSet/>
      <dgm:spPr/>
      <dgm:t>
        <a:bodyPr/>
        <a:lstStyle/>
        <a:p>
          <a:pPr>
            <a:lnSpc>
              <a:spcPct val="150000"/>
            </a:lnSpc>
          </a:pPr>
          <a:endParaRPr lang="es-ES" sz="1400"/>
        </a:p>
      </dgm:t>
    </dgm:pt>
    <dgm:pt modelId="{A48A5A9E-4236-490C-BE54-8CD73E52798A}">
      <dgm:prSet phldrT="[Texto]" custT="1"/>
      <dgm:spPr/>
      <dgm:t>
        <a:bodyPr/>
        <a:lstStyle/>
        <a:p>
          <a:pPr>
            <a:lnSpc>
              <a:spcPct val="150000"/>
            </a:lnSpc>
          </a:pPr>
          <a:r>
            <a:rPr lang="es-ES" sz="1400" dirty="0"/>
            <a:t>Unidades militares construidas con la CEC 77 y antes del código</a:t>
          </a:r>
        </a:p>
      </dgm:t>
    </dgm:pt>
    <dgm:pt modelId="{EE2D287F-C1B6-4E01-8567-EE267B9C0C8E}" type="parTrans" cxnId="{34BC4050-4713-42C3-98D3-38148941D68B}">
      <dgm:prSet/>
      <dgm:spPr/>
      <dgm:t>
        <a:bodyPr/>
        <a:lstStyle/>
        <a:p>
          <a:pPr>
            <a:lnSpc>
              <a:spcPct val="150000"/>
            </a:lnSpc>
          </a:pPr>
          <a:endParaRPr lang="es-ES" sz="1400"/>
        </a:p>
      </dgm:t>
    </dgm:pt>
    <dgm:pt modelId="{83E4AFAF-D1CA-44E4-9BBC-2F164D0C67D8}" type="sibTrans" cxnId="{34BC4050-4713-42C3-98D3-38148941D68B}">
      <dgm:prSet/>
      <dgm:spPr/>
      <dgm:t>
        <a:bodyPr/>
        <a:lstStyle/>
        <a:p>
          <a:pPr>
            <a:lnSpc>
              <a:spcPct val="150000"/>
            </a:lnSpc>
          </a:pPr>
          <a:endParaRPr lang="es-ES" sz="1400"/>
        </a:p>
      </dgm:t>
    </dgm:pt>
    <dgm:pt modelId="{7AB9C5F4-5F04-45C1-92FA-1BADF8481512}">
      <dgm:prSet phldrT="[Texto]" custT="1"/>
      <dgm:spPr/>
      <dgm:t>
        <a:bodyPr/>
        <a:lstStyle/>
        <a:p>
          <a:pPr>
            <a:lnSpc>
              <a:spcPct val="150000"/>
            </a:lnSpc>
          </a:pPr>
          <a:r>
            <a:rPr lang="es-EC" sz="1400" dirty="0"/>
            <a:t>En Ecuador se presentan todas las formas de movimientos de la corteza – </a:t>
          </a:r>
          <a:r>
            <a:rPr lang="es-EC" sz="1400" b="1" dirty="0"/>
            <a:t>LUGAR DE ALTO RIESGO SÍSMICO</a:t>
          </a:r>
          <a:endParaRPr lang="es-ES" sz="1400" b="1" dirty="0"/>
        </a:p>
      </dgm:t>
    </dgm:pt>
    <dgm:pt modelId="{51361364-4B9D-4BEA-981A-C88282EA2BD5}" type="sibTrans" cxnId="{357348B0-CA66-4250-A621-69C675FA131A}">
      <dgm:prSet/>
      <dgm:spPr/>
      <dgm:t>
        <a:bodyPr/>
        <a:lstStyle/>
        <a:p>
          <a:pPr>
            <a:lnSpc>
              <a:spcPct val="150000"/>
            </a:lnSpc>
          </a:pPr>
          <a:endParaRPr lang="es-ES" sz="1400"/>
        </a:p>
      </dgm:t>
    </dgm:pt>
    <dgm:pt modelId="{202E6F00-A76D-422D-A3CC-018738766100}" type="parTrans" cxnId="{357348B0-CA66-4250-A621-69C675FA131A}">
      <dgm:prSet/>
      <dgm:spPr/>
      <dgm:t>
        <a:bodyPr/>
        <a:lstStyle/>
        <a:p>
          <a:pPr>
            <a:lnSpc>
              <a:spcPct val="150000"/>
            </a:lnSpc>
          </a:pPr>
          <a:endParaRPr lang="es-ES" sz="1400"/>
        </a:p>
      </dgm:t>
    </dgm:pt>
    <dgm:pt modelId="{5DBB5FBF-C378-424D-AD42-4C2E72FC7D48}">
      <dgm:prSet phldrT="[Texto]" custT="1"/>
      <dgm:spPr/>
      <dgm:t>
        <a:bodyPr/>
        <a:lstStyle/>
        <a:p>
          <a:pPr>
            <a:lnSpc>
              <a:spcPct val="150000"/>
            </a:lnSpc>
          </a:pPr>
          <a:r>
            <a:rPr lang="es-ES" sz="1400" dirty="0"/>
            <a:t>Apoyo militar ante un desastre</a:t>
          </a:r>
          <a:r>
            <a:rPr lang="es-EC" sz="1400" dirty="0"/>
            <a:t>: Personal e instalaciones</a:t>
          </a:r>
          <a:r>
            <a:rPr lang="es-ES" sz="1400" dirty="0"/>
            <a:t> </a:t>
          </a:r>
        </a:p>
      </dgm:t>
    </dgm:pt>
    <dgm:pt modelId="{E70358B5-8F91-442F-AFA0-03CAE67E347B}" type="parTrans" cxnId="{286C7300-CD9B-469D-A012-90133C0B8D87}">
      <dgm:prSet/>
      <dgm:spPr/>
      <dgm:t>
        <a:bodyPr/>
        <a:lstStyle/>
        <a:p>
          <a:pPr>
            <a:lnSpc>
              <a:spcPct val="150000"/>
            </a:lnSpc>
          </a:pPr>
          <a:endParaRPr lang="es-EC" sz="1400"/>
        </a:p>
      </dgm:t>
    </dgm:pt>
    <dgm:pt modelId="{460B371F-F3BD-44D7-9D37-53F82E9DFE67}" type="sibTrans" cxnId="{286C7300-CD9B-469D-A012-90133C0B8D87}">
      <dgm:prSet/>
      <dgm:spPr/>
      <dgm:t>
        <a:bodyPr/>
        <a:lstStyle/>
        <a:p>
          <a:pPr>
            <a:lnSpc>
              <a:spcPct val="150000"/>
            </a:lnSpc>
          </a:pPr>
          <a:endParaRPr lang="es-EC" sz="1400"/>
        </a:p>
      </dgm:t>
    </dgm:pt>
    <dgm:pt modelId="{D83E5773-C2EF-497B-820D-9D3B1C768E81}">
      <dgm:prSet phldrT="[Texto]" custT="1"/>
      <dgm:spPr/>
      <dgm:t>
        <a:bodyPr/>
        <a:lstStyle/>
        <a:p>
          <a:pPr>
            <a:lnSpc>
              <a:spcPct val="150000"/>
            </a:lnSpc>
          </a:pPr>
          <a:r>
            <a:rPr lang="es-ES" sz="1400" b="0" dirty="0"/>
            <a:t>Concentración de esfuerzos en apoyo al Servicio Nacional de Gestión de Riesgos y Emergencias</a:t>
          </a:r>
        </a:p>
      </dgm:t>
    </dgm:pt>
    <dgm:pt modelId="{8A6F660D-E6F3-4D23-97A2-AEE0C9B73339}" type="parTrans" cxnId="{71D8E24A-C8CA-4A43-9BF6-BE53F80BC428}">
      <dgm:prSet/>
      <dgm:spPr/>
      <dgm:t>
        <a:bodyPr/>
        <a:lstStyle/>
        <a:p>
          <a:endParaRPr lang="es-EC"/>
        </a:p>
      </dgm:t>
    </dgm:pt>
    <dgm:pt modelId="{99BCEF40-2DB0-4A5A-A16D-0C25400206B6}" type="sibTrans" cxnId="{71D8E24A-C8CA-4A43-9BF6-BE53F80BC428}">
      <dgm:prSet/>
      <dgm:spPr/>
      <dgm:t>
        <a:bodyPr/>
        <a:lstStyle/>
        <a:p>
          <a:endParaRPr lang="es-EC"/>
        </a:p>
      </dgm:t>
    </dgm:pt>
    <dgm:pt modelId="{482A30EE-5322-49C6-AD3A-2E7D2EE929DA}" type="pres">
      <dgm:prSet presAssocID="{ECD1D560-8097-4549-BA08-0CE1B60D1AC2}" presName="Name0" presStyleCnt="0">
        <dgm:presLayoutVars>
          <dgm:dir/>
          <dgm:animLvl val="lvl"/>
          <dgm:resizeHandles val="exact"/>
        </dgm:presLayoutVars>
      </dgm:prSet>
      <dgm:spPr/>
    </dgm:pt>
    <dgm:pt modelId="{EF5DA612-5AE6-4B15-8E1E-F20A2A2D658D}" type="pres">
      <dgm:prSet presAssocID="{D83E5773-C2EF-497B-820D-9D3B1C768E81}" presName="boxAndChildren" presStyleCnt="0"/>
      <dgm:spPr/>
    </dgm:pt>
    <dgm:pt modelId="{24FC940D-45A2-4187-B7A2-1AE88EFCB91E}" type="pres">
      <dgm:prSet presAssocID="{D83E5773-C2EF-497B-820D-9D3B1C768E81}" presName="parentTextBox" presStyleLbl="node1" presStyleIdx="0" presStyleCnt="5"/>
      <dgm:spPr/>
    </dgm:pt>
    <dgm:pt modelId="{B04DCD8B-FBAD-4816-8F74-5A21F78C564F}" type="pres">
      <dgm:prSet presAssocID="{2AB69FC9-0151-4F70-8A89-97A68CB25ABE}" presName="sp" presStyleCnt="0"/>
      <dgm:spPr/>
    </dgm:pt>
    <dgm:pt modelId="{409B4D52-08A1-46BB-995B-DCFEB4C15E32}" type="pres">
      <dgm:prSet presAssocID="{F8298999-997C-48AF-8382-B39117082830}" presName="arrowAndChildren" presStyleCnt="0"/>
      <dgm:spPr/>
    </dgm:pt>
    <dgm:pt modelId="{A1259050-A16D-4E24-A481-45F5219798F5}" type="pres">
      <dgm:prSet presAssocID="{F8298999-997C-48AF-8382-B39117082830}" presName="parentTextArrow" presStyleLbl="node1" presStyleIdx="1" presStyleCnt="5"/>
      <dgm:spPr/>
    </dgm:pt>
    <dgm:pt modelId="{36BA7D5F-BEB5-4017-9FC3-83D234D7C5F4}" type="pres">
      <dgm:prSet presAssocID="{460B371F-F3BD-44D7-9D37-53F82E9DFE67}" presName="sp" presStyleCnt="0"/>
      <dgm:spPr/>
    </dgm:pt>
    <dgm:pt modelId="{6CE50A0E-5C7A-479B-AF9F-689F1FC19975}" type="pres">
      <dgm:prSet presAssocID="{5DBB5FBF-C378-424D-AD42-4C2E72FC7D48}" presName="arrowAndChildren" presStyleCnt="0"/>
      <dgm:spPr/>
    </dgm:pt>
    <dgm:pt modelId="{1C655814-8A63-42B0-9E00-8B63379601D3}" type="pres">
      <dgm:prSet presAssocID="{5DBB5FBF-C378-424D-AD42-4C2E72FC7D48}" presName="parentTextArrow" presStyleLbl="node1" presStyleIdx="2" presStyleCnt="5"/>
      <dgm:spPr/>
    </dgm:pt>
    <dgm:pt modelId="{9F514B66-CBBB-4903-9B97-30DE8819EF14}" type="pres">
      <dgm:prSet presAssocID="{83E4AFAF-D1CA-44E4-9BBC-2F164D0C67D8}" presName="sp" presStyleCnt="0"/>
      <dgm:spPr/>
    </dgm:pt>
    <dgm:pt modelId="{C72BBAD7-8094-4A3D-A3BC-349A97456E58}" type="pres">
      <dgm:prSet presAssocID="{A48A5A9E-4236-490C-BE54-8CD73E52798A}" presName="arrowAndChildren" presStyleCnt="0"/>
      <dgm:spPr/>
    </dgm:pt>
    <dgm:pt modelId="{16878274-64C6-4F29-AE0A-8D45535944AE}" type="pres">
      <dgm:prSet presAssocID="{A48A5A9E-4236-490C-BE54-8CD73E52798A}" presName="parentTextArrow" presStyleLbl="node1" presStyleIdx="3" presStyleCnt="5"/>
      <dgm:spPr/>
    </dgm:pt>
    <dgm:pt modelId="{97DB0594-FDE5-4BE5-A7F6-CCA138A179E8}" type="pres">
      <dgm:prSet presAssocID="{51361364-4B9D-4BEA-981A-C88282EA2BD5}" presName="sp" presStyleCnt="0"/>
      <dgm:spPr/>
    </dgm:pt>
    <dgm:pt modelId="{27369D3A-855D-49BB-9F40-5FB52A9435E2}" type="pres">
      <dgm:prSet presAssocID="{7AB9C5F4-5F04-45C1-92FA-1BADF8481512}" presName="arrowAndChildren" presStyleCnt="0"/>
      <dgm:spPr/>
    </dgm:pt>
    <dgm:pt modelId="{6BFB670F-B2D4-457E-AFCB-87A4F48217D8}" type="pres">
      <dgm:prSet presAssocID="{7AB9C5F4-5F04-45C1-92FA-1BADF8481512}" presName="parentTextArrow" presStyleLbl="node1" presStyleIdx="4" presStyleCnt="5" custLinFactNeighborY="-1011"/>
      <dgm:spPr/>
    </dgm:pt>
  </dgm:ptLst>
  <dgm:cxnLst>
    <dgm:cxn modelId="{286C7300-CD9B-469D-A012-90133C0B8D87}" srcId="{ECD1D560-8097-4549-BA08-0CE1B60D1AC2}" destId="{5DBB5FBF-C378-424D-AD42-4C2E72FC7D48}" srcOrd="2" destOrd="0" parTransId="{E70358B5-8F91-442F-AFA0-03CAE67E347B}" sibTransId="{460B371F-F3BD-44D7-9D37-53F82E9DFE67}"/>
    <dgm:cxn modelId="{A642DA00-6F1B-4433-AF40-9A841955EB2D}" type="presOf" srcId="{D83E5773-C2EF-497B-820D-9D3B1C768E81}" destId="{24FC940D-45A2-4187-B7A2-1AE88EFCB91E}" srcOrd="0" destOrd="0" presId="urn:microsoft.com/office/officeart/2005/8/layout/process4"/>
    <dgm:cxn modelId="{AE5A2065-3B95-498D-86E5-AFB78F6F59E5}" type="presOf" srcId="{5DBB5FBF-C378-424D-AD42-4C2E72FC7D48}" destId="{1C655814-8A63-42B0-9E00-8B63379601D3}" srcOrd="0" destOrd="0" presId="urn:microsoft.com/office/officeart/2005/8/layout/process4"/>
    <dgm:cxn modelId="{AB711647-589C-4419-B020-B2FFFC0ADBB5}" type="presOf" srcId="{ECD1D560-8097-4549-BA08-0CE1B60D1AC2}" destId="{482A30EE-5322-49C6-AD3A-2E7D2EE929DA}" srcOrd="0" destOrd="0" presId="urn:microsoft.com/office/officeart/2005/8/layout/process4"/>
    <dgm:cxn modelId="{A1888F4A-7440-4E2C-9BEE-D9433E9EB80E}" type="presOf" srcId="{7AB9C5F4-5F04-45C1-92FA-1BADF8481512}" destId="{6BFB670F-B2D4-457E-AFCB-87A4F48217D8}" srcOrd="0" destOrd="0" presId="urn:microsoft.com/office/officeart/2005/8/layout/process4"/>
    <dgm:cxn modelId="{71D8E24A-C8CA-4A43-9BF6-BE53F80BC428}" srcId="{ECD1D560-8097-4549-BA08-0CE1B60D1AC2}" destId="{D83E5773-C2EF-497B-820D-9D3B1C768E81}" srcOrd="4" destOrd="0" parTransId="{8A6F660D-E6F3-4D23-97A2-AEE0C9B73339}" sibTransId="{99BCEF40-2DB0-4A5A-A16D-0C25400206B6}"/>
    <dgm:cxn modelId="{34BC4050-4713-42C3-98D3-38148941D68B}" srcId="{ECD1D560-8097-4549-BA08-0CE1B60D1AC2}" destId="{A48A5A9E-4236-490C-BE54-8CD73E52798A}" srcOrd="1" destOrd="0" parTransId="{EE2D287F-C1B6-4E01-8567-EE267B9C0C8E}" sibTransId="{83E4AFAF-D1CA-44E4-9BBC-2F164D0C67D8}"/>
    <dgm:cxn modelId="{CC503853-13C1-4A42-89D7-0381F6A1525B}" type="presOf" srcId="{A48A5A9E-4236-490C-BE54-8CD73E52798A}" destId="{16878274-64C6-4F29-AE0A-8D45535944AE}" srcOrd="0" destOrd="0" presId="urn:microsoft.com/office/officeart/2005/8/layout/process4"/>
    <dgm:cxn modelId="{9CC19093-6A60-45DF-B1F0-71994EBB8B8F}" srcId="{ECD1D560-8097-4549-BA08-0CE1B60D1AC2}" destId="{F8298999-997C-48AF-8382-B39117082830}" srcOrd="3" destOrd="0" parTransId="{8C66B08F-B71A-45FF-85BC-7D8572D73386}" sibTransId="{2AB69FC9-0151-4F70-8A89-97A68CB25ABE}"/>
    <dgm:cxn modelId="{7EF1C993-1353-4D42-8B2C-E56E5E945640}" type="presOf" srcId="{F8298999-997C-48AF-8382-B39117082830}" destId="{A1259050-A16D-4E24-A481-45F5219798F5}" srcOrd="0" destOrd="0" presId="urn:microsoft.com/office/officeart/2005/8/layout/process4"/>
    <dgm:cxn modelId="{357348B0-CA66-4250-A621-69C675FA131A}" srcId="{ECD1D560-8097-4549-BA08-0CE1B60D1AC2}" destId="{7AB9C5F4-5F04-45C1-92FA-1BADF8481512}" srcOrd="0" destOrd="0" parTransId="{202E6F00-A76D-422D-A3CC-018738766100}" sibTransId="{51361364-4B9D-4BEA-981A-C88282EA2BD5}"/>
    <dgm:cxn modelId="{0659B9EC-4765-4214-B0F4-3F3F4C5601D9}" type="presParOf" srcId="{482A30EE-5322-49C6-AD3A-2E7D2EE929DA}" destId="{EF5DA612-5AE6-4B15-8E1E-F20A2A2D658D}" srcOrd="0" destOrd="0" presId="urn:microsoft.com/office/officeart/2005/8/layout/process4"/>
    <dgm:cxn modelId="{4140FA44-C8D9-45EB-921A-4A5D3939CFB3}" type="presParOf" srcId="{EF5DA612-5AE6-4B15-8E1E-F20A2A2D658D}" destId="{24FC940D-45A2-4187-B7A2-1AE88EFCB91E}" srcOrd="0" destOrd="0" presId="urn:microsoft.com/office/officeart/2005/8/layout/process4"/>
    <dgm:cxn modelId="{98C67519-F77F-49BE-B925-6ED7DE33A73B}" type="presParOf" srcId="{482A30EE-5322-49C6-AD3A-2E7D2EE929DA}" destId="{B04DCD8B-FBAD-4816-8F74-5A21F78C564F}" srcOrd="1" destOrd="0" presId="urn:microsoft.com/office/officeart/2005/8/layout/process4"/>
    <dgm:cxn modelId="{766D6EE5-1F23-4B3D-848F-E22D6B99566E}" type="presParOf" srcId="{482A30EE-5322-49C6-AD3A-2E7D2EE929DA}" destId="{409B4D52-08A1-46BB-995B-DCFEB4C15E32}" srcOrd="2" destOrd="0" presId="urn:microsoft.com/office/officeart/2005/8/layout/process4"/>
    <dgm:cxn modelId="{103ECB38-26C1-4DFB-B0F4-060C22327B23}" type="presParOf" srcId="{409B4D52-08A1-46BB-995B-DCFEB4C15E32}" destId="{A1259050-A16D-4E24-A481-45F5219798F5}" srcOrd="0" destOrd="0" presId="urn:microsoft.com/office/officeart/2005/8/layout/process4"/>
    <dgm:cxn modelId="{F1F914D1-C2CA-4699-8DF4-9811CF1C3B20}" type="presParOf" srcId="{482A30EE-5322-49C6-AD3A-2E7D2EE929DA}" destId="{36BA7D5F-BEB5-4017-9FC3-83D234D7C5F4}" srcOrd="3" destOrd="0" presId="urn:microsoft.com/office/officeart/2005/8/layout/process4"/>
    <dgm:cxn modelId="{424BF3E2-9554-46A6-9EAB-C869FA01555A}" type="presParOf" srcId="{482A30EE-5322-49C6-AD3A-2E7D2EE929DA}" destId="{6CE50A0E-5C7A-479B-AF9F-689F1FC19975}" srcOrd="4" destOrd="0" presId="urn:microsoft.com/office/officeart/2005/8/layout/process4"/>
    <dgm:cxn modelId="{7FBB5D19-D18B-41B5-BA6F-439EAAD49DBD}" type="presParOf" srcId="{6CE50A0E-5C7A-479B-AF9F-689F1FC19975}" destId="{1C655814-8A63-42B0-9E00-8B63379601D3}" srcOrd="0" destOrd="0" presId="urn:microsoft.com/office/officeart/2005/8/layout/process4"/>
    <dgm:cxn modelId="{EED8E1FC-700B-4B1C-906D-9D3DB54BF7D5}" type="presParOf" srcId="{482A30EE-5322-49C6-AD3A-2E7D2EE929DA}" destId="{9F514B66-CBBB-4903-9B97-30DE8819EF14}" srcOrd="5" destOrd="0" presId="urn:microsoft.com/office/officeart/2005/8/layout/process4"/>
    <dgm:cxn modelId="{28673BE0-4C9A-4339-9BA4-FDB15D02E5EB}" type="presParOf" srcId="{482A30EE-5322-49C6-AD3A-2E7D2EE929DA}" destId="{C72BBAD7-8094-4A3D-A3BC-349A97456E58}" srcOrd="6" destOrd="0" presId="urn:microsoft.com/office/officeart/2005/8/layout/process4"/>
    <dgm:cxn modelId="{58A9F6BB-D512-43F9-8679-5CFAEC042E04}" type="presParOf" srcId="{C72BBAD7-8094-4A3D-A3BC-349A97456E58}" destId="{16878274-64C6-4F29-AE0A-8D45535944AE}" srcOrd="0" destOrd="0" presId="urn:microsoft.com/office/officeart/2005/8/layout/process4"/>
    <dgm:cxn modelId="{29824AA7-CFA6-4BD9-80BA-EF2146006F95}" type="presParOf" srcId="{482A30EE-5322-49C6-AD3A-2E7D2EE929DA}" destId="{97DB0594-FDE5-4BE5-A7F6-CCA138A179E8}" srcOrd="7" destOrd="0" presId="urn:microsoft.com/office/officeart/2005/8/layout/process4"/>
    <dgm:cxn modelId="{0177E910-8B72-4895-87C5-1181BD3AD3A3}" type="presParOf" srcId="{482A30EE-5322-49C6-AD3A-2E7D2EE929DA}" destId="{27369D3A-855D-49BB-9F40-5FB52A9435E2}" srcOrd="8" destOrd="0" presId="urn:microsoft.com/office/officeart/2005/8/layout/process4"/>
    <dgm:cxn modelId="{8D354A80-0582-4139-891D-191925FC2CBF}" type="presParOf" srcId="{27369D3A-855D-49BB-9F40-5FB52A9435E2}" destId="{6BFB670F-B2D4-457E-AFCB-87A4F48217D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0.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pPr algn="ctr"/>
          <a:r>
            <a:rPr lang="es-ES" sz="2000" dirty="0"/>
            <a:t>Año de construcción</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dgm:pt modelId="{FDCF117E-4F05-4E61-8F92-AF34924611F4}">
      <dgm:prSet phldrT="[Texto]" custT="1"/>
      <dgm:spPr/>
      <dgm:t>
        <a:bodyPr/>
        <a:lstStyle/>
        <a:p>
          <a:r>
            <a:rPr lang="es-ES" sz="1600" dirty="0"/>
            <a:t>Post código</a:t>
          </a:r>
        </a:p>
      </dgm:t>
    </dgm:pt>
    <dgm:pt modelId="{036B8337-D2CE-4200-9DF2-5002F85C02B0}" type="parTrans" cxnId="{8EE817B2-EDBD-40E0-AA9D-A5BF59464FD8}">
      <dgm:prSet/>
      <dgm:spPr/>
      <dgm:t>
        <a:bodyPr/>
        <a:lstStyle/>
        <a:p>
          <a:endParaRPr lang="es-ES"/>
        </a:p>
      </dgm:t>
    </dgm:pt>
    <dgm:pt modelId="{FADEA707-AC6A-45C1-8D57-C2EDB5E170AA}" type="sibTrans" cxnId="{8EE817B2-EDBD-40E0-AA9D-A5BF59464FD8}">
      <dgm:prSet/>
      <dgm:spPr/>
      <dgm:t>
        <a:bodyPr/>
        <a:lstStyle/>
        <a:p>
          <a:endParaRPr lang="es-ES"/>
        </a:p>
      </dgm:t>
    </dgm:pt>
    <dgm:pt modelId="{C9D712C7-DD44-420E-933F-B14780A5F4A5}">
      <dgm:prSet phldrT="[Texto]" custT="1"/>
      <dgm:spPr/>
      <dgm:t>
        <a:bodyPr/>
        <a:lstStyle/>
        <a:p>
          <a:pPr algn="ctr"/>
          <a:r>
            <a:rPr lang="es-ES" sz="2000" dirty="0"/>
            <a:t>Altura</a:t>
          </a:r>
        </a:p>
      </dgm:t>
    </dgm:pt>
    <dgm:pt modelId="{8F9294C7-9E58-4171-AC28-18F53ABD90C7}" type="parTrans" cxnId="{0093A062-91F1-4BF6-B915-2A0F38D3CF2E}">
      <dgm:prSet/>
      <dgm:spPr/>
      <dgm:t>
        <a:bodyPr/>
        <a:lstStyle/>
        <a:p>
          <a:endParaRPr lang="es-ES"/>
        </a:p>
      </dgm:t>
    </dgm:pt>
    <dgm:pt modelId="{717CE7DF-29CF-465A-8487-AFD46223234F}" type="sibTrans" cxnId="{0093A062-91F1-4BF6-B915-2A0F38D3CF2E}">
      <dgm:prSet/>
      <dgm:spPr/>
      <dgm:t>
        <a:bodyPr/>
        <a:lstStyle/>
        <a:p>
          <a:endParaRPr lang="es-ES"/>
        </a:p>
      </dgm:t>
    </dgm:pt>
    <dgm:pt modelId="{AA084444-7FCF-457C-AE3A-D714D4FC97C0}">
      <dgm:prSet phldrT="[Texto]" custT="1"/>
      <dgm:spPr/>
      <dgm:t>
        <a:bodyPr/>
        <a:lstStyle/>
        <a:p>
          <a:r>
            <a:rPr lang="es-ES" sz="1600" dirty="0"/>
            <a:t>Menor a 4 pisos</a:t>
          </a:r>
        </a:p>
      </dgm:t>
    </dgm:pt>
    <dgm:pt modelId="{B6AAEF1F-8707-480B-B179-0FF006E8911F}" type="parTrans" cxnId="{0556C3C1-1B4E-4C3F-97D2-CEE6591A05F4}">
      <dgm:prSet/>
      <dgm:spPr/>
      <dgm:t>
        <a:bodyPr/>
        <a:lstStyle/>
        <a:p>
          <a:endParaRPr lang="es-ES"/>
        </a:p>
      </dgm:t>
    </dgm:pt>
    <dgm:pt modelId="{73908B33-1AA1-4480-81CA-0A10DBCEBEAC}" type="sibTrans" cxnId="{0556C3C1-1B4E-4C3F-97D2-CEE6591A05F4}">
      <dgm:prSet/>
      <dgm:spPr/>
      <dgm:t>
        <a:bodyPr/>
        <a:lstStyle/>
        <a:p>
          <a:endParaRPr lang="es-ES"/>
        </a:p>
      </dgm:t>
    </dgm:pt>
    <dgm:pt modelId="{3A0CED1E-28C9-4016-A9A6-24C64DE96F5B}">
      <dgm:prSet phldrT="[Texto]" custT="1"/>
      <dgm:spPr/>
      <dgm:t>
        <a:bodyPr/>
        <a:lstStyle/>
        <a:p>
          <a:pPr algn="ctr"/>
          <a:r>
            <a:rPr lang="es-ES" sz="2000" dirty="0"/>
            <a:t>Grado</a:t>
          </a:r>
        </a:p>
      </dgm:t>
    </dgm:pt>
    <dgm:pt modelId="{37238F40-EFF0-492C-8978-B2234D1E457F}" type="parTrans" cxnId="{9184DED9-047B-4F87-B6EE-1E4BE9E59F17}">
      <dgm:prSet/>
      <dgm:spPr/>
      <dgm:t>
        <a:bodyPr/>
        <a:lstStyle/>
        <a:p>
          <a:endParaRPr lang="es-ES"/>
        </a:p>
      </dgm:t>
    </dgm:pt>
    <dgm:pt modelId="{6645DA0A-B31D-4ACF-BABC-E384E4431383}" type="sibTrans" cxnId="{9184DED9-047B-4F87-B6EE-1E4BE9E59F17}">
      <dgm:prSet/>
      <dgm:spPr/>
      <dgm:t>
        <a:bodyPr/>
        <a:lstStyle/>
        <a:p>
          <a:endParaRPr lang="es-ES"/>
        </a:p>
      </dgm:t>
    </dgm:pt>
    <dgm:pt modelId="{023C8609-4FEA-4300-996B-114856BEE1D7}">
      <dgm:prSet phldrT="[Texto]" custT="1"/>
      <dgm:spPr>
        <a:blipFill>
          <a:blip xmlns:r="http://schemas.openxmlformats.org/officeDocument/2006/relationships" r:embed="rId1"/>
          <a:stretch>
            <a:fillRect/>
          </a:stretch>
        </a:blipFill>
      </dgm:spPr>
      <dgm:t>
        <a:bodyPr/>
        <a:lstStyle/>
        <a:p>
          <a:r>
            <a:rPr lang="en-US">
              <a:noFill/>
            </a:rPr>
            <a:t> </a:t>
          </a:r>
        </a:p>
      </dgm:t>
    </dgm:p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dgm:pt modelId="{F8267945-6D84-49F6-99C5-E7A5599D7224}">
      <dgm:prSet phldrT="[Texto]" custT="1"/>
      <dgm:spPr/>
      <dgm:t>
        <a:bodyPr/>
        <a:lstStyle/>
        <a:p>
          <a:r>
            <a:rPr lang="es-ES" sz="1600" dirty="0"/>
            <a:t>Post código</a:t>
          </a:r>
        </a:p>
      </dgm:t>
    </dgm:pt>
    <dgm:pt modelId="{ACAD97EA-A163-4D7B-A18A-3A0FA391ABA8}" type="parTrans" cxnId="{131893CF-4C3D-49EE-857C-7A65B80E5D55}">
      <dgm:prSet/>
      <dgm:spPr/>
      <dgm:t>
        <a:bodyPr/>
        <a:lstStyle/>
        <a:p>
          <a:endParaRPr lang="es-ES"/>
        </a:p>
      </dgm:t>
    </dgm:pt>
    <dgm:pt modelId="{E9A4F0DE-B964-4FCE-B8B2-A8AE9BA59B04}" type="sibTrans" cxnId="{131893CF-4C3D-49EE-857C-7A65B80E5D55}">
      <dgm:prSet/>
      <dgm:spPr/>
      <dgm:t>
        <a:bodyPr/>
        <a:lstStyle/>
        <a:p>
          <a:endParaRPr lang="es-ES"/>
        </a:p>
      </dgm:t>
    </dgm:pt>
    <dgm:pt modelId="{8C730EFD-BC51-476D-80A8-66ADEBF1E080}">
      <dgm:prSet phldrT="[Texto]" custT="1"/>
      <dgm:spPr/>
      <dgm:t>
        <a:bodyPr/>
        <a:lstStyle/>
        <a:p>
          <a:r>
            <a:rPr lang="es-ES" sz="1600" dirty="0"/>
            <a:t>Mayor a 4 pisos</a:t>
          </a:r>
        </a:p>
      </dgm:t>
    </dgm:pt>
    <dgm:pt modelId="{733B51C4-98AF-428E-96EB-F8A3C5EF3C0B}" type="parTrans" cxnId="{F0926B89-E8BE-41D7-A816-441833AC8913}">
      <dgm:prSet/>
      <dgm:spPr/>
      <dgm:t>
        <a:bodyPr/>
        <a:lstStyle/>
        <a:p>
          <a:endParaRPr lang="es-ES"/>
        </a:p>
      </dgm:t>
    </dgm:pt>
    <dgm:pt modelId="{69C30655-A497-4F17-955B-CED0E9B226C6}" type="sibTrans" cxnId="{F0926B89-E8BE-41D7-A816-441833AC8913}">
      <dgm:prSet/>
      <dgm:spPr/>
      <dgm:t>
        <a:bodyPr/>
        <a:lstStyle/>
        <a:p>
          <a:endParaRPr lang="es-ES"/>
        </a:p>
      </dgm:t>
    </dgm:pt>
    <dgm:pt modelId="{6348E929-2F9E-42D1-90BF-E6262B1CC099}">
      <dgm:prSet phldrT="[Texto]" custT="1"/>
      <dgm:spPr/>
      <dgm:t>
        <a:bodyPr/>
        <a:lstStyle/>
        <a:p>
          <a:r>
            <a:rPr lang="es-ES" sz="1600" dirty="0"/>
            <a:t>Menor a 3 pisos</a:t>
          </a:r>
        </a:p>
      </dgm:t>
    </dgm:pt>
    <dgm:pt modelId="{2D755702-7020-4FB9-BE9E-C99CCD55DC33}" type="parTrans" cxnId="{9001BD7F-3D38-4A8E-95CE-A3DBC1932079}">
      <dgm:prSet/>
      <dgm:spPr/>
      <dgm:t>
        <a:bodyPr/>
        <a:lstStyle/>
        <a:p>
          <a:endParaRPr lang="es-ES"/>
        </a:p>
      </dgm:t>
    </dgm:pt>
    <dgm:pt modelId="{D969A1FB-E8F8-4FCB-A49D-EF19D37D4A7A}" type="sibTrans" cxnId="{9001BD7F-3D38-4A8E-95CE-A3DBC1932079}">
      <dgm:prSet/>
      <dgm:spPr/>
      <dgm:t>
        <a:bodyPr/>
        <a:lstStyle/>
        <a:p>
          <a:endParaRPr lang="es-ES"/>
        </a:p>
      </dgm:t>
    </dgm:pt>
    <dgm:pt modelId="{F3030F64-63F2-430B-BAFD-1218332AE8CF}">
      <dgm:prSet phldrT="[Texto]" custT="1"/>
      <dgm:spPr/>
      <dgm:t>
        <a:bodyPr/>
        <a:lstStyle/>
        <a:p>
          <a:r>
            <a:rPr lang="es-ES" sz="1600" dirty="0"/>
            <a:t>Condiciones no contempladas</a:t>
          </a:r>
        </a:p>
      </dgm:t>
    </dgm:pt>
    <dgm:pt modelId="{D9A6B40F-903A-465A-84F5-9954BEFFB6C8}" type="parTrans" cxnId="{AD4AED76-608A-46B2-B676-C23643CDBAD9}">
      <dgm:prSet/>
      <dgm:spPr/>
      <dgm:t>
        <a:bodyPr/>
        <a:lstStyle/>
        <a:p>
          <a:endParaRPr lang="es-ES"/>
        </a:p>
      </dgm:t>
    </dgm:pt>
    <dgm:pt modelId="{E74961BE-5035-4863-BB2F-9937EF819956}" type="sibTrans" cxnId="{AD4AED76-608A-46B2-B676-C23643CDBAD9}">
      <dgm:prSet/>
      <dgm:spPr/>
      <dgm:t>
        <a:bodyPr/>
        <a:lstStyle/>
        <a:p>
          <a:endParaRPr lang="es-ES"/>
        </a:p>
      </dgm:t>
    </dgm:pt>
    <dgm:pt modelId="{BC5187AC-5C5D-4CD4-8B72-A0754FAE464F}">
      <dgm:prSet phldrT="[Texto]" custT="1"/>
      <dgm:spPr/>
      <dgm:t>
        <a:bodyPr/>
        <a:lstStyle/>
        <a:p>
          <a:r>
            <a:rPr lang="es-ES" sz="1600" dirty="0"/>
            <a:t>Período de transición</a:t>
          </a:r>
        </a:p>
      </dgm:t>
    </dgm:pt>
    <dgm:pt modelId="{DFDF082C-F386-44CB-B6A0-1D874D24F0A4}" type="parTrans" cxnId="{71CE7675-8E3D-4C0E-9C7F-17C660CE586D}">
      <dgm:prSet/>
      <dgm:spPr/>
      <dgm:t>
        <a:bodyPr/>
        <a:lstStyle/>
        <a:p>
          <a:endParaRPr lang="es-ES"/>
        </a:p>
      </dgm:t>
    </dgm:pt>
    <dgm:pt modelId="{15EDE2CC-00EE-42D1-8C5A-216F2B74EF70}" type="sibTrans" cxnId="{71CE7675-8E3D-4C0E-9C7F-17C660CE586D}">
      <dgm:prSet/>
      <dgm:spPr/>
      <dgm:t>
        <a:bodyPr/>
        <a:lstStyle/>
        <a:p>
          <a:endParaRPr lang="es-ES"/>
        </a:p>
      </dgm:t>
    </dgm:pt>
    <dgm:pt modelId="{CD05BD4D-F354-44B2-A76F-516F42BFB294}">
      <dgm:prSet phldrT="[Texto]" custT="1"/>
      <dgm:spPr/>
      <dgm:t>
        <a:bodyPr/>
        <a:lstStyle/>
        <a:p>
          <a:r>
            <a:rPr lang="es-ES" sz="1600" dirty="0"/>
            <a:t>Período de transición y pre código</a:t>
          </a:r>
        </a:p>
      </dgm:t>
    </dgm:pt>
    <dgm:pt modelId="{6A0318FB-C81A-4541-9AC4-FAE57AF5FBD8}" type="parTrans" cxnId="{37AE9713-10D5-4B80-9C64-DE6A1E17FA96}">
      <dgm:prSet/>
      <dgm:spPr/>
      <dgm:t>
        <a:bodyPr/>
        <a:lstStyle/>
        <a:p>
          <a:endParaRPr lang="es-ES"/>
        </a:p>
      </dgm:t>
    </dgm:pt>
    <dgm:pt modelId="{F3E93818-A3C4-4C4D-88FD-3B1D1016D5C6}" type="sibTrans" cxnId="{37AE9713-10D5-4B80-9C64-DE6A1E17FA96}">
      <dgm:prSet/>
      <dgm:spPr/>
      <dgm:t>
        <a:bodyPr/>
        <a:lstStyle/>
        <a:p>
          <a:endParaRPr lang="es-ES"/>
        </a:p>
      </dgm:t>
    </dgm:pt>
    <dgm:pt modelId="{BB565DD8-4D72-4F08-B6C3-667DCCC14C18}">
      <dgm:prSet phldrT="[Texto]" custT="1"/>
      <dgm:spPr/>
      <dgm:t>
        <a:bodyPr/>
        <a:lstStyle/>
        <a:p>
          <a:endParaRPr lang="es-ES" sz="1600" dirty="0"/>
        </a:p>
      </dgm:t>
    </dgm:pt>
    <dgm:pt modelId="{45B6443B-6513-4434-8E7F-B644E6E41D29}" type="parTrans" cxnId="{124134E0-DA44-4D1E-B53E-940EA2FA4A4D}">
      <dgm:prSet/>
      <dgm:spPr/>
      <dgm:t>
        <a:bodyPr/>
        <a:lstStyle/>
        <a:p>
          <a:endParaRPr lang="es-ES"/>
        </a:p>
      </dgm:t>
    </dgm:pt>
    <dgm:pt modelId="{F4D2D858-F023-4DED-888B-12D32CD62A69}" type="sibTrans" cxnId="{124134E0-DA44-4D1E-B53E-940EA2FA4A4D}">
      <dgm:prSet/>
      <dgm:spPr/>
      <dgm:t>
        <a:bodyPr/>
        <a:lstStyle/>
        <a:p>
          <a:endParaRPr lang="es-ES"/>
        </a:p>
      </dgm:t>
    </dgm:pt>
    <dgm:pt modelId="{4597793B-6517-4022-9AA9-555E616D0F0C}">
      <dgm:prSet phldrT="[Texto]" custT="1"/>
      <dgm:spPr/>
      <dgm:t>
        <a:bodyPr/>
        <a:lstStyle/>
        <a:p>
          <a:endParaRPr lang="es-ES" sz="1600" dirty="0"/>
        </a:p>
      </dgm:t>
    </dgm:pt>
    <dgm:pt modelId="{84FBC1B4-8526-4177-BDBB-66E9BDF80886}" type="parTrans" cxnId="{1DBFD012-DDBE-4E89-9E53-75653D8F517E}">
      <dgm:prSet/>
      <dgm:spPr/>
      <dgm:t>
        <a:bodyPr/>
        <a:lstStyle/>
        <a:p>
          <a:endParaRPr lang="es-ES"/>
        </a:p>
      </dgm:t>
    </dgm:pt>
    <dgm:pt modelId="{C57A0935-753C-4CC5-9909-6B840722060D}" type="sibTrans" cxnId="{1DBFD012-DDBE-4E89-9E53-75653D8F517E}">
      <dgm:prSet/>
      <dgm:spPr/>
      <dgm:t>
        <a:bodyPr/>
        <a:lstStyle/>
        <a:p>
          <a:endParaRPr lang="es-ES"/>
        </a:p>
      </dgm:t>
    </dgm:pt>
    <dgm:pt modelId="{9623E178-BA13-4484-A9F9-4D888F5F8691}">
      <dgm:prSet phldrT="[Texto]" custT="1"/>
      <dgm:spPr/>
      <dgm:t>
        <a:bodyPr/>
        <a:lstStyle/>
        <a:p>
          <a:endParaRPr lang="es-ES" sz="1600" dirty="0"/>
        </a:p>
      </dgm:t>
    </dgm:pt>
    <dgm:pt modelId="{12435801-30C2-47CA-A5E5-37914BD7AE20}" type="parTrans" cxnId="{6D854A24-172C-4BEC-A2A2-BDBC8965A156}">
      <dgm:prSet/>
      <dgm:spPr/>
      <dgm:t>
        <a:bodyPr/>
        <a:lstStyle/>
        <a:p>
          <a:endParaRPr lang="es-ES"/>
        </a:p>
      </dgm:t>
    </dgm:pt>
    <dgm:pt modelId="{D50B2B26-8850-4E3B-8A96-4C72F8EC2B04}" type="sibTrans" cxnId="{6D854A24-172C-4BEC-A2A2-BDBC8965A156}">
      <dgm:prSet/>
      <dgm:spPr/>
      <dgm:t>
        <a:bodyPr/>
        <a:lstStyle/>
        <a:p>
          <a:endParaRPr lang="es-ES"/>
        </a:p>
      </dgm:t>
    </dgm:pt>
    <dgm:pt modelId="{96495FA2-C448-431C-B26A-9CC3EF303CAA}">
      <dgm:prSet phldrT="[Texto]" custT="1"/>
      <dgm:spPr/>
      <dgm:t>
        <a:bodyPr/>
        <a:lstStyle/>
        <a:p>
          <a:endParaRPr lang="es-ES" sz="1600" dirty="0"/>
        </a:p>
      </dgm:t>
    </dgm:pt>
    <dgm:pt modelId="{DB6A8292-C434-4F87-85F3-B996CFF19E0D}" type="parTrans" cxnId="{09945143-D149-4351-B5B3-620F0969958F}">
      <dgm:prSet/>
      <dgm:spPr/>
      <dgm:t>
        <a:bodyPr/>
        <a:lstStyle/>
        <a:p>
          <a:endParaRPr lang="es-ES"/>
        </a:p>
      </dgm:t>
    </dgm:pt>
    <dgm:pt modelId="{D5A04FAE-7601-4D4D-B3CA-F5849515F943}" type="sibTrans" cxnId="{09945143-D149-4351-B5B3-620F0969958F}">
      <dgm:prSet/>
      <dgm:spPr/>
      <dgm:t>
        <a:bodyPr/>
        <a:lstStyle/>
        <a:p>
          <a:endParaRPr lang="es-ES"/>
        </a:p>
      </dgm:t>
    </dgm:pt>
    <dgm:pt modelId="{80BFB94E-E696-41EF-AC72-4C0BE559F11A}">
      <dgm:prSet phldrT="[Texto]" custT="1"/>
      <dgm:spPr/>
      <dgm:t>
        <a:bodyPr/>
        <a:lstStyle/>
        <a:p>
          <a:endParaRPr lang="es-ES" sz="1600" dirty="0"/>
        </a:p>
      </dgm:t>
    </dgm:pt>
    <dgm:pt modelId="{CA506A3B-8098-4F04-BA4E-85432179C90B}" type="parTrans" cxnId="{43CE5042-F703-4B9F-954B-A68E710DEA20}">
      <dgm:prSet/>
      <dgm:spPr/>
      <dgm:t>
        <a:bodyPr/>
        <a:lstStyle/>
        <a:p>
          <a:endParaRPr lang="es-ES"/>
        </a:p>
      </dgm:t>
    </dgm:pt>
    <dgm:pt modelId="{A2620ED5-C564-4BBD-B0A6-735E0FB38AF4}" type="sibTrans" cxnId="{43CE5042-F703-4B9F-954B-A68E710DEA20}">
      <dgm:prSet/>
      <dgm:spPr/>
      <dgm:t>
        <a:bodyPr/>
        <a:lstStyle/>
        <a:p>
          <a:endParaRPr lang="es-ES"/>
        </a:p>
      </dgm:t>
    </dgm:pt>
    <dgm:pt modelId="{76E06E5A-10C9-45E9-9609-1C8E31D40483}">
      <dgm:prSet phldrT="[Texto]" custT="1"/>
      <dgm:spPr/>
      <dgm:t>
        <a:bodyPr/>
        <a:lstStyle/>
        <a:p>
          <a:endParaRPr lang="es-ES" sz="1600" dirty="0"/>
        </a:p>
      </dgm:t>
    </dgm:pt>
    <dgm:pt modelId="{647F57FA-3AA8-409E-9EC2-59E3163C8F6C}" type="parTrans" cxnId="{869EEBD3-AF85-48DC-9632-865938E0BCB2}">
      <dgm:prSet/>
      <dgm:spPr/>
      <dgm:t>
        <a:bodyPr/>
        <a:lstStyle/>
        <a:p>
          <a:endParaRPr lang="es-ES"/>
        </a:p>
      </dgm:t>
    </dgm:pt>
    <dgm:pt modelId="{90D0A952-D6CF-4EC2-941F-55CB93E7BDBE}" type="sibTrans" cxnId="{869EEBD3-AF85-48DC-9632-865938E0BCB2}">
      <dgm:prSet/>
      <dgm:spPr/>
      <dgm:t>
        <a:bodyPr/>
        <a:lstStyle/>
        <a:p>
          <a:endParaRPr lang="es-ES"/>
        </a:p>
      </dgm:t>
    </dgm:pt>
    <dgm:pt modelId="{88AD6EC3-4271-4D70-ACA3-56695095E1EB}">
      <dgm:prSet phldrT="[Texto]" custT="1"/>
      <dgm:spPr/>
      <dgm:t>
        <a:bodyPr/>
        <a:lstStyle/>
        <a:p>
          <a:r>
            <a:rPr lang="en-US">
              <a:noFill/>
            </a:rPr>
            <a:t> </a:t>
          </a:r>
        </a:p>
      </dgm:t>
    </dgm:pt>
    <dgm:pt modelId="{F3693503-C560-42D8-B6CA-9A8D6DD28030}" type="parTrans" cxnId="{EA658C85-BE00-4FC0-9531-ABF254687192}">
      <dgm:prSet/>
      <dgm:spPr/>
      <dgm:t>
        <a:bodyPr/>
        <a:lstStyle/>
        <a:p>
          <a:endParaRPr lang="es-ES"/>
        </a:p>
      </dgm:t>
    </dgm:pt>
    <dgm:pt modelId="{6EDDF826-1D10-43F7-AB63-FA6ECB7B69AA}" type="sibTrans" cxnId="{EA658C85-BE00-4FC0-9531-ABF254687192}">
      <dgm:prSet/>
      <dgm:spPr/>
      <dgm:t>
        <a:bodyPr/>
        <a:lstStyle/>
        <a:p>
          <a:endParaRPr lang="es-ES"/>
        </a:p>
      </dgm:t>
    </dgm:pt>
    <dgm:pt modelId="{AB82312E-5FAE-46DB-B4E6-6265047F5373}">
      <dgm:prSet phldrT="[Texto]" custT="1"/>
      <dgm:spPr/>
      <dgm:t>
        <a:bodyPr/>
        <a:lstStyle/>
        <a:p>
          <a:r>
            <a:rPr lang="en-US">
              <a:noFill/>
            </a:rPr>
            <a:t> </a:t>
          </a:r>
        </a:p>
      </dgm:t>
    </dgm:pt>
    <dgm:pt modelId="{0DCF6A63-4473-432A-9019-685CAC1BBAA4}" type="parTrans" cxnId="{C1EEEFC5-E75A-4FAF-B8BE-DB5EE17296FD}">
      <dgm:prSet/>
      <dgm:spPr/>
      <dgm:t>
        <a:bodyPr/>
        <a:lstStyle/>
        <a:p>
          <a:endParaRPr lang="es-ES"/>
        </a:p>
      </dgm:t>
    </dgm:pt>
    <dgm:pt modelId="{633E3F81-1851-4ECA-818C-670CE43606B3}" type="sibTrans" cxnId="{C1EEEFC5-E75A-4FAF-B8BE-DB5EE17296FD}">
      <dgm:prSet/>
      <dgm:spPr/>
      <dgm:t>
        <a:bodyPr/>
        <a:lstStyle/>
        <a:p>
          <a:endParaRPr lang="es-ES"/>
        </a:p>
      </dgm:t>
    </dgm:pt>
    <dgm:pt modelId="{54D08DCF-ECCE-4AFB-992C-F79133E0697E}">
      <dgm:prSet phldrT="[Texto]" custT="1"/>
      <dgm:spPr/>
      <dgm:t>
        <a:bodyPr/>
        <a:lstStyle/>
        <a:p>
          <a:r>
            <a:rPr lang="en-US">
              <a:noFill/>
            </a:rPr>
            <a:t> </a:t>
          </a:r>
        </a:p>
      </dgm:t>
    </dgm:pt>
    <dgm:pt modelId="{AAE6DB7B-BBB9-4F49-83FC-95634D01F6BB}" type="parTrans" cxnId="{3201008A-B109-4EBC-BE50-D870F7C47E92}">
      <dgm:prSet/>
      <dgm:spPr/>
      <dgm:t>
        <a:bodyPr/>
        <a:lstStyle/>
        <a:p>
          <a:endParaRPr lang="es-ES"/>
        </a:p>
      </dgm:t>
    </dgm:pt>
    <dgm:pt modelId="{B3412303-25D8-478E-9CC1-CB3893FBF69D}" type="sibTrans" cxnId="{3201008A-B109-4EBC-BE50-D870F7C47E92}">
      <dgm:prSet/>
      <dgm:spPr/>
      <dgm:t>
        <a:bodyPr/>
        <a:lstStyle/>
        <a:p>
          <a:endParaRPr lang="es-ES"/>
        </a:p>
      </dgm:t>
    </dgm:pt>
    <dgm:pt modelId="{F558F6DA-A786-4F89-ABA4-9A02400FF324}">
      <dgm:prSet phldrT="[Texto]" custT="1"/>
      <dgm:spPr/>
      <dgm:t>
        <a:bodyPr/>
        <a:lstStyle/>
        <a:p>
          <a:r>
            <a:rPr lang="en-US">
              <a:noFill/>
            </a:rPr>
            <a:t> </a:t>
          </a:r>
        </a:p>
      </dgm:t>
    </dgm:pt>
    <dgm:pt modelId="{CB55B794-1D1E-49B7-BD77-E7FFFB6F533F}" type="parTrans" cxnId="{FC743EA0-4398-4ED7-8075-E4E303437C4F}">
      <dgm:prSet/>
      <dgm:spPr/>
      <dgm:t>
        <a:bodyPr/>
        <a:lstStyle/>
        <a:p>
          <a:endParaRPr lang="es-ES"/>
        </a:p>
      </dgm:t>
    </dgm:pt>
    <dgm:pt modelId="{016F28A0-E69D-4606-A90F-39818E03381E}" type="sibTrans" cxnId="{FC743EA0-4398-4ED7-8075-E4E303437C4F}">
      <dgm:prSet/>
      <dgm:spPr/>
      <dgm:t>
        <a:bodyPr/>
        <a:lstStyle/>
        <a:p>
          <a:endParaRPr lang="es-ES"/>
        </a:p>
      </dgm:t>
    </dgm:pt>
    <dgm:pt modelId="{F0B6B1FA-D097-4318-BE4F-FAE9581B8CE1}">
      <dgm:prSet phldrT="[Texto]" custT="1"/>
      <dgm:spPr/>
      <dgm:t>
        <a:bodyPr/>
        <a:lstStyle/>
        <a:p>
          <a:r>
            <a:rPr lang="en-US">
              <a:noFill/>
            </a:rPr>
            <a:t> </a:t>
          </a:r>
        </a:p>
      </dgm:t>
    </dgm:pt>
    <dgm:pt modelId="{ED8BDBB5-BFC6-43A8-87C4-CA94DA905282}" type="parTrans" cxnId="{BFDAEA20-A120-45D8-B50D-F314CF5CE6A1}">
      <dgm:prSet/>
      <dgm:spPr/>
      <dgm:t>
        <a:bodyPr/>
        <a:lstStyle/>
        <a:p>
          <a:endParaRPr lang="es-ES"/>
        </a:p>
      </dgm:t>
    </dgm:pt>
    <dgm:pt modelId="{F129C0C3-2F0E-4DC0-884E-8F5AC99B0C9A}" type="sibTrans" cxnId="{BFDAEA20-A120-45D8-B50D-F314CF5CE6A1}">
      <dgm:prSet/>
      <dgm:spPr/>
      <dgm:t>
        <a:bodyPr/>
        <a:lstStyle/>
        <a:p>
          <a:endParaRPr lang="es-ES"/>
        </a:p>
      </dgm:t>
    </dgm:pt>
    <dgm:pt modelId="{872AB8EA-4C07-49B0-A16A-A9A53A10C99C}">
      <dgm:prSet phldrT="[Texto]" custT="1"/>
      <dgm:spPr/>
      <dgm:t>
        <a:bodyPr/>
        <a:lstStyle/>
        <a:p>
          <a:r>
            <a:rPr lang="en-US">
              <a:noFill/>
            </a:rPr>
            <a:t> </a:t>
          </a:r>
        </a:p>
      </dgm:t>
    </dgm:pt>
    <dgm:pt modelId="{CDAA0840-8FCE-422C-8F15-4BE40E2E2128}" type="parTrans" cxnId="{B5C7B1E8-19E5-40D8-81C7-E6919CF7E5DB}">
      <dgm:prSet/>
      <dgm:spPr/>
      <dgm:t>
        <a:bodyPr/>
        <a:lstStyle/>
        <a:p>
          <a:endParaRPr lang="es-ES"/>
        </a:p>
      </dgm:t>
    </dgm:pt>
    <dgm:pt modelId="{1E34D95E-D44A-426F-9F19-54D5688DF3FC}" type="sibTrans" cxnId="{B5C7B1E8-19E5-40D8-81C7-E6919CF7E5DB}">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t>
        <a:bodyPr/>
        <a:lstStyle/>
        <a:p>
          <a:endParaRPr lang="es-ES"/>
        </a:p>
      </dgm:t>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3">
        <dgm:presLayoutVars>
          <dgm:chMax val="0"/>
          <dgm:chPref val="0"/>
          <dgm:bulletEnabled val="1"/>
        </dgm:presLayoutVars>
      </dgm:prSet>
      <dgm:spPr/>
      <dgm:t>
        <a:bodyPr/>
        <a:lstStyle/>
        <a:p>
          <a:endParaRPr lang="es-ES"/>
        </a:p>
      </dgm:t>
    </dgm:pt>
    <dgm:pt modelId="{B7CCC0E3-E8F1-49CC-9F2C-BB9D6E5501BB}" type="pres">
      <dgm:prSet presAssocID="{F0ABF4B0-1C58-40D6-AC12-AD62273D578C}" presName="parSh" presStyleLbl="node1" presStyleIdx="0" presStyleCnt="3" custScaleX="174571"/>
      <dgm:spPr/>
      <dgm:t>
        <a:bodyPr/>
        <a:lstStyle/>
        <a:p>
          <a:endParaRPr lang="es-ES"/>
        </a:p>
      </dgm:t>
    </dgm:pt>
    <dgm:pt modelId="{FB95B89D-A70B-40AE-961E-AEB079B471B6}" type="pres">
      <dgm:prSet presAssocID="{F0ABF4B0-1C58-40D6-AC12-AD62273D578C}" presName="desTx" presStyleLbl="fgAcc1" presStyleIdx="0" presStyleCnt="3" custScaleX="203840" custScaleY="80931">
        <dgm:presLayoutVars>
          <dgm:bulletEnabled val="1"/>
        </dgm:presLayoutVars>
      </dgm:prSet>
      <dgm:spPr/>
      <dgm:t>
        <a:bodyPr/>
        <a:lstStyle/>
        <a:p>
          <a:endParaRPr lang="es-ES"/>
        </a:p>
      </dgm:t>
    </dgm:pt>
    <dgm:pt modelId="{2779605C-E802-44F9-9A4C-4BD034B85FC3}" type="pres">
      <dgm:prSet presAssocID="{2A0E1490-D78E-4290-A7F0-C7F1D4549FA9}" presName="sibTrans" presStyleLbl="sibTrans2D1" presStyleIdx="0" presStyleCnt="2"/>
      <dgm:spPr/>
      <dgm:t>
        <a:bodyPr/>
        <a:lstStyle/>
        <a:p>
          <a:endParaRPr lang="es-ES"/>
        </a:p>
      </dgm:t>
    </dgm:pt>
    <dgm:pt modelId="{3D70708E-E54C-46E9-8F07-00BF0BE6FA27}" type="pres">
      <dgm:prSet presAssocID="{2A0E1490-D78E-4290-A7F0-C7F1D4549FA9}" presName="connTx" presStyleLbl="sibTrans2D1" presStyleIdx="0" presStyleCnt="2"/>
      <dgm:spPr/>
      <dgm:t>
        <a:bodyPr/>
        <a:lstStyle/>
        <a:p>
          <a:endParaRPr lang="es-ES"/>
        </a:p>
      </dgm:t>
    </dgm:pt>
    <dgm:pt modelId="{CE059306-4138-437E-9EC0-D485C8027825}" type="pres">
      <dgm:prSet presAssocID="{C9D712C7-DD44-420E-933F-B14780A5F4A5}" presName="composite" presStyleCnt="0"/>
      <dgm:spPr/>
    </dgm:pt>
    <dgm:pt modelId="{080F8806-7E60-4AA8-95F2-05932815ABB5}" type="pres">
      <dgm:prSet presAssocID="{C9D712C7-DD44-420E-933F-B14780A5F4A5}" presName="parTx" presStyleLbl="node1" presStyleIdx="0" presStyleCnt="3">
        <dgm:presLayoutVars>
          <dgm:chMax val="0"/>
          <dgm:chPref val="0"/>
          <dgm:bulletEnabled val="1"/>
        </dgm:presLayoutVars>
      </dgm:prSet>
      <dgm:spPr/>
      <dgm:t>
        <a:bodyPr/>
        <a:lstStyle/>
        <a:p>
          <a:endParaRPr lang="es-ES"/>
        </a:p>
      </dgm:t>
    </dgm:pt>
    <dgm:pt modelId="{AC9A7DEB-2074-479B-98CB-E8C8ABEEA09E}" type="pres">
      <dgm:prSet presAssocID="{C9D712C7-DD44-420E-933F-B14780A5F4A5}" presName="parSh" presStyleLbl="node1" presStyleIdx="1" presStyleCnt="3" custScaleX="161190"/>
      <dgm:spPr/>
      <dgm:t>
        <a:bodyPr/>
        <a:lstStyle/>
        <a:p>
          <a:endParaRPr lang="es-ES"/>
        </a:p>
      </dgm:t>
    </dgm:pt>
    <dgm:pt modelId="{828A7807-4FB2-4AB8-BD7B-71F3B1CAECE4}" type="pres">
      <dgm:prSet presAssocID="{C9D712C7-DD44-420E-933F-B14780A5F4A5}" presName="desTx" presStyleLbl="fgAcc1" presStyleIdx="1" presStyleCnt="3" custScaleX="158006" custScaleY="79229">
        <dgm:presLayoutVars>
          <dgm:bulletEnabled val="1"/>
        </dgm:presLayoutVars>
      </dgm:prSet>
      <dgm:spPr/>
      <dgm:t>
        <a:bodyPr/>
        <a:lstStyle/>
        <a:p>
          <a:endParaRPr lang="es-ES"/>
        </a:p>
      </dgm:t>
    </dgm:pt>
    <dgm:pt modelId="{87FEA4F1-A34C-427E-899A-338615027E19}" type="pres">
      <dgm:prSet presAssocID="{717CE7DF-29CF-465A-8487-AFD46223234F}" presName="sibTrans" presStyleLbl="sibTrans2D1" presStyleIdx="1" presStyleCnt="2"/>
      <dgm:spPr/>
      <dgm:t>
        <a:bodyPr/>
        <a:lstStyle/>
        <a:p>
          <a:endParaRPr lang="es-ES"/>
        </a:p>
      </dgm:t>
    </dgm:pt>
    <dgm:pt modelId="{0FBB2EC6-A32E-49AA-A75E-37B66FAC2B5F}" type="pres">
      <dgm:prSet presAssocID="{717CE7DF-29CF-465A-8487-AFD46223234F}" presName="connTx" presStyleLbl="sibTrans2D1" presStyleIdx="1" presStyleCnt="2"/>
      <dgm:spPr/>
      <dgm:t>
        <a:bodyPr/>
        <a:lstStyle/>
        <a:p>
          <a:endParaRPr lang="es-ES"/>
        </a:p>
      </dgm:t>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1" presStyleCnt="3">
        <dgm:presLayoutVars>
          <dgm:chMax val="0"/>
          <dgm:chPref val="0"/>
          <dgm:bulletEnabled val="1"/>
        </dgm:presLayoutVars>
      </dgm:prSet>
      <dgm:spPr/>
      <dgm:t>
        <a:bodyPr/>
        <a:lstStyle/>
        <a:p>
          <a:endParaRPr lang="es-ES"/>
        </a:p>
      </dgm:t>
    </dgm:pt>
    <dgm:pt modelId="{72973CBD-6175-4F59-A16A-B6BE819BB8FD}" type="pres">
      <dgm:prSet presAssocID="{3A0CED1E-28C9-4016-A9A6-24C64DE96F5B}" presName="parSh" presStyleLbl="node1" presStyleIdx="2" presStyleCnt="3" custScaleX="154031"/>
      <dgm:spPr/>
      <dgm:t>
        <a:bodyPr/>
        <a:lstStyle/>
        <a:p>
          <a:endParaRPr lang="es-ES"/>
        </a:p>
      </dgm:t>
    </dgm:pt>
    <dgm:pt modelId="{49EBA602-D35E-4378-8135-275AE3C81EAB}" type="pres">
      <dgm:prSet presAssocID="{3A0CED1E-28C9-4016-A9A6-24C64DE96F5B}" presName="desTx" presStyleLbl="fgAcc1" presStyleIdx="2" presStyleCnt="3" custScaleX="152223" custScaleY="78492" custLinFactNeighborX="-7101" custLinFactNeighborY="-412">
        <dgm:presLayoutVars>
          <dgm:bulletEnabled val="1"/>
        </dgm:presLayoutVars>
      </dgm:prSet>
      <dgm:spPr/>
      <dgm:t>
        <a:bodyPr/>
        <a:lstStyle/>
        <a:p>
          <a:endParaRPr lang="es-ES"/>
        </a:p>
      </dgm:t>
    </dgm:pt>
  </dgm:ptLst>
  <dgm:cxnLst>
    <dgm:cxn modelId="{EACA7B93-10CE-45EF-A813-D35707867710}" type="presOf" srcId="{F8267945-6D84-49F6-99C5-E7A5599D7224}" destId="{FB95B89D-A70B-40AE-961E-AEB079B471B6}" srcOrd="0" destOrd="2" presId="urn:microsoft.com/office/officeart/2005/8/layout/process3"/>
    <dgm:cxn modelId="{09945143-D149-4351-B5B3-620F0969958F}" srcId="{C9D712C7-DD44-420E-933F-B14780A5F4A5}" destId="{96495FA2-C448-431C-B26A-9CC3EF303CAA}" srcOrd="1" destOrd="0" parTransId="{DB6A8292-C434-4F87-85F3-B996CFF19E0D}" sibTransId="{D5A04FAE-7601-4D4D-B3CA-F5849515F943}"/>
    <dgm:cxn modelId="{3984A5B6-F177-48CE-B2B2-83AF91CF7C5E}" type="presOf" srcId="{F0ABF4B0-1C58-40D6-AC12-AD62273D578C}" destId="{874AD187-FE50-4E4C-A611-0BB110F87B2F}" srcOrd="0" destOrd="0" presId="urn:microsoft.com/office/officeart/2005/8/layout/process3"/>
    <dgm:cxn modelId="{C7097851-AFFA-4B74-9D6D-9CB260F5628B}" type="presOf" srcId="{CD05BD4D-F354-44B2-A76F-516F42BFB294}" destId="{FB95B89D-A70B-40AE-961E-AEB079B471B6}" srcOrd="0" destOrd="6" presId="urn:microsoft.com/office/officeart/2005/8/layout/process3"/>
    <dgm:cxn modelId="{2BDAE5A7-A2E3-462C-AE68-C608378D82AA}" type="presOf" srcId="{54D08DCF-ECCE-4AFB-992C-F79133E0697E}" destId="{49EBA602-D35E-4378-8135-275AE3C81EAB}" srcOrd="0" destOrd="4" presId="urn:microsoft.com/office/officeart/2005/8/layout/process3"/>
    <dgm:cxn modelId="{9001BD7F-3D38-4A8E-95CE-A3DBC1932079}" srcId="{C9D712C7-DD44-420E-933F-B14780A5F4A5}" destId="{6348E929-2F9E-42D1-90BF-E6262B1CC099}" srcOrd="4" destOrd="0" parTransId="{2D755702-7020-4FB9-BE9E-C99CCD55DC33}" sibTransId="{D969A1FB-E8F8-4FCB-A49D-EF19D37D4A7A}"/>
    <dgm:cxn modelId="{B715FCB6-1E7C-4CF4-81EB-4E3BB22CF63C}" type="presOf" srcId="{E7708F58-4253-43E6-BF75-A33F9BDEA443}" destId="{B4D87766-D876-4EE7-9FE3-F121A8D019C5}" srcOrd="0" destOrd="0" presId="urn:microsoft.com/office/officeart/2005/8/layout/process3"/>
    <dgm:cxn modelId="{869EEBD3-AF85-48DC-9632-865938E0BCB2}" srcId="{C9D712C7-DD44-420E-933F-B14780A5F4A5}" destId="{76E06E5A-10C9-45E9-9609-1C8E31D40483}" srcOrd="5" destOrd="0" parTransId="{647F57FA-3AA8-409E-9EC2-59E3163C8F6C}" sibTransId="{90D0A952-D6CF-4EC2-941F-55CB93E7BDBE}"/>
    <dgm:cxn modelId="{131893CF-4C3D-49EE-857C-7A65B80E5D55}" srcId="{F0ABF4B0-1C58-40D6-AC12-AD62273D578C}" destId="{F8267945-6D84-49F6-99C5-E7A5599D7224}" srcOrd="2" destOrd="0" parTransId="{ACAD97EA-A163-4D7B-A18A-3A0FA391ABA8}" sibTransId="{E9A4F0DE-B964-4FCE-B8B2-A8AE9BA59B04}"/>
    <dgm:cxn modelId="{728B98D9-CBB9-4D71-904B-FE91B740EFFB}" type="presOf" srcId="{717CE7DF-29CF-465A-8487-AFD46223234F}" destId="{87FEA4F1-A34C-427E-899A-338615027E19}" srcOrd="0" destOrd="0" presId="urn:microsoft.com/office/officeart/2005/8/layout/process3"/>
    <dgm:cxn modelId="{57F6A42D-96F0-473D-91E5-622540D3F965}" type="presOf" srcId="{3A0CED1E-28C9-4016-A9A6-24C64DE96F5B}" destId="{72973CBD-6175-4F59-A16A-B6BE819BB8FD}" srcOrd="1" destOrd="0" presId="urn:microsoft.com/office/officeart/2005/8/layout/process3"/>
    <dgm:cxn modelId="{BC93BA93-96B6-4C81-B6F2-6B432FD77F89}" type="presOf" srcId="{023C8609-4FEA-4300-996B-114856BEE1D7}" destId="{49EBA602-D35E-4378-8135-275AE3C81EAB}" srcOrd="0" destOrd="0" presId="urn:microsoft.com/office/officeart/2005/8/layout/process3"/>
    <dgm:cxn modelId="{5BCF63F3-BFE9-4675-8A57-EC8A9023F389}" type="presOf" srcId="{AA084444-7FCF-457C-AE3A-D714D4FC97C0}" destId="{828A7807-4FB2-4AB8-BD7B-71F3B1CAECE4}" srcOrd="0" destOrd="0" presId="urn:microsoft.com/office/officeart/2005/8/layout/process3"/>
    <dgm:cxn modelId="{86E62E82-5AAC-4778-81AB-6A2764F1B660}" type="presOf" srcId="{88AD6EC3-4271-4D70-ACA3-56695095E1EB}" destId="{49EBA602-D35E-4378-8135-275AE3C81EAB}" srcOrd="0" destOrd="2" presId="urn:microsoft.com/office/officeart/2005/8/layout/process3"/>
    <dgm:cxn modelId="{0093A062-91F1-4BF6-B915-2A0F38D3CF2E}" srcId="{E7708F58-4253-43E6-BF75-A33F9BDEA443}" destId="{C9D712C7-DD44-420E-933F-B14780A5F4A5}" srcOrd="1" destOrd="0" parTransId="{8F9294C7-9E58-4171-AC28-18F53ABD90C7}" sibTransId="{717CE7DF-29CF-465A-8487-AFD46223234F}"/>
    <dgm:cxn modelId="{E3DE9A34-5037-496C-9BF8-E0DC9DFF409C}" type="presOf" srcId="{AB82312E-5FAE-46DB-B4E6-6265047F5373}" destId="{49EBA602-D35E-4378-8135-275AE3C81EAB}" srcOrd="0" destOrd="1" presId="urn:microsoft.com/office/officeart/2005/8/layout/process3"/>
    <dgm:cxn modelId="{93A35A7F-5249-4CF6-9066-62C3DBA8597A}" type="presOf" srcId="{717CE7DF-29CF-465A-8487-AFD46223234F}" destId="{0FBB2EC6-A32E-49AA-A75E-37B66FAC2B5F}" srcOrd="1" destOrd="0" presId="urn:microsoft.com/office/officeart/2005/8/layout/process3"/>
    <dgm:cxn modelId="{0556C3C1-1B4E-4C3F-97D2-CEE6591A05F4}" srcId="{C9D712C7-DD44-420E-933F-B14780A5F4A5}" destId="{AA084444-7FCF-457C-AE3A-D714D4FC97C0}" srcOrd="0" destOrd="0" parTransId="{B6AAEF1F-8707-480B-B179-0FF006E8911F}" sibTransId="{73908B33-1AA1-4480-81CA-0A10DBCEBEAC}"/>
    <dgm:cxn modelId="{2BE02D00-4902-4181-9FCF-BCF1ED746413}" type="presOf" srcId="{C9D712C7-DD44-420E-933F-B14780A5F4A5}" destId="{AC9A7DEB-2074-479B-98CB-E8C8ABEEA09E}" srcOrd="1"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AD4AED76-608A-46B2-B676-C23643CDBAD9}" srcId="{C9D712C7-DD44-420E-933F-B14780A5F4A5}" destId="{F3030F64-63F2-430B-BAFD-1218332AE8CF}" srcOrd="6" destOrd="0" parTransId="{D9A6B40F-903A-465A-84F5-9954BEFFB6C8}" sibTransId="{E74961BE-5035-4863-BB2F-9937EF819956}"/>
    <dgm:cxn modelId="{4B34F06C-3FE2-4244-BF52-4439278CF63A}" type="presOf" srcId="{2A0E1490-D78E-4290-A7F0-C7F1D4549FA9}" destId="{2779605C-E802-44F9-9A4C-4BD034B85FC3}" srcOrd="0" destOrd="0" presId="urn:microsoft.com/office/officeart/2005/8/layout/process3"/>
    <dgm:cxn modelId="{3201008A-B109-4EBC-BE50-D870F7C47E92}" srcId="{3A0CED1E-28C9-4016-A9A6-24C64DE96F5B}" destId="{54D08DCF-ECCE-4AFB-992C-F79133E0697E}" srcOrd="4" destOrd="0" parTransId="{AAE6DB7B-BBB9-4F49-83FC-95634D01F6BB}" sibTransId="{B3412303-25D8-478E-9CC1-CB3893FBF69D}"/>
    <dgm:cxn modelId="{9B0DEDF5-9A96-4600-95A9-3CAECD7190B2}" type="presOf" srcId="{BC5187AC-5C5D-4CD4-8B72-A0754FAE464F}" destId="{FB95B89D-A70B-40AE-961E-AEB079B471B6}" srcOrd="0" destOrd="4" presId="urn:microsoft.com/office/officeart/2005/8/layout/process3"/>
    <dgm:cxn modelId="{A85D62AE-C228-4C2F-A9BA-966A2F5521F2}" type="presOf" srcId="{80BFB94E-E696-41EF-AC72-4C0BE559F11A}" destId="{828A7807-4FB2-4AB8-BD7B-71F3B1CAECE4}" srcOrd="0" destOrd="3" presId="urn:microsoft.com/office/officeart/2005/8/layout/process3"/>
    <dgm:cxn modelId="{50BA94D6-6689-42C1-A238-B112D258E32E}" type="presOf" srcId="{872AB8EA-4C07-49B0-A16A-A9A53A10C99C}" destId="{49EBA602-D35E-4378-8135-275AE3C81EAB}" srcOrd="0" destOrd="5" presId="urn:microsoft.com/office/officeart/2005/8/layout/process3"/>
    <dgm:cxn modelId="{A2856534-3C46-49C5-B2A3-AD0DAAB0049A}" type="presOf" srcId="{C9D712C7-DD44-420E-933F-B14780A5F4A5}" destId="{080F8806-7E60-4AA8-95F2-05932815ABB5}" srcOrd="0" destOrd="0" presId="urn:microsoft.com/office/officeart/2005/8/layout/process3"/>
    <dgm:cxn modelId="{D501DEEF-24D0-4750-8F14-A3F6A958FF1C}" type="presOf" srcId="{8C730EFD-BC51-476D-80A8-66ADEBF1E080}" destId="{828A7807-4FB2-4AB8-BD7B-71F3B1CAECE4}" srcOrd="0" destOrd="2" presId="urn:microsoft.com/office/officeart/2005/8/layout/process3"/>
    <dgm:cxn modelId="{AB9E886B-CA39-4B86-A3BE-39AE88385DC7}" type="presOf" srcId="{6348E929-2F9E-42D1-90BF-E6262B1CC099}" destId="{828A7807-4FB2-4AB8-BD7B-71F3B1CAECE4}" srcOrd="0" destOrd="4" presId="urn:microsoft.com/office/officeart/2005/8/layout/process3"/>
    <dgm:cxn modelId="{124134E0-DA44-4D1E-B53E-940EA2FA4A4D}" srcId="{F0ABF4B0-1C58-40D6-AC12-AD62273D578C}" destId="{BB565DD8-4D72-4F08-B6C3-667DCCC14C18}" srcOrd="1" destOrd="0" parTransId="{45B6443B-6513-4434-8E7F-B644E6E41D29}" sibTransId="{F4D2D858-F023-4DED-888B-12D32CD62A69}"/>
    <dgm:cxn modelId="{EA658C85-BE00-4FC0-9531-ABF254687192}" srcId="{3A0CED1E-28C9-4016-A9A6-24C64DE96F5B}" destId="{88AD6EC3-4271-4D70-ACA3-56695095E1EB}" srcOrd="2" destOrd="0" parTransId="{F3693503-C560-42D8-B6CA-9A8D6DD28030}" sibTransId="{6EDDF826-1D10-43F7-AB63-FA6ECB7B69AA}"/>
    <dgm:cxn modelId="{1DBFD012-DDBE-4E89-9E53-75653D8F517E}" srcId="{F0ABF4B0-1C58-40D6-AC12-AD62273D578C}" destId="{4597793B-6517-4022-9AA9-555E616D0F0C}" srcOrd="3" destOrd="0" parTransId="{84FBC1B4-8526-4177-BDBB-66E9BDF80886}" sibTransId="{C57A0935-753C-4CC5-9909-6B840722060D}"/>
    <dgm:cxn modelId="{E6B2F44D-5E15-4104-8563-8E2888C37A21}" type="presOf" srcId="{96495FA2-C448-431C-B26A-9CC3EF303CAA}" destId="{828A7807-4FB2-4AB8-BD7B-71F3B1CAECE4}" srcOrd="0" destOrd="1" presId="urn:microsoft.com/office/officeart/2005/8/layout/process3"/>
    <dgm:cxn modelId="{37AE9713-10D5-4B80-9C64-DE6A1E17FA96}" srcId="{F0ABF4B0-1C58-40D6-AC12-AD62273D578C}" destId="{CD05BD4D-F354-44B2-A76F-516F42BFB294}" srcOrd="6" destOrd="0" parTransId="{6A0318FB-C81A-4541-9AC4-FAE57AF5FBD8}" sibTransId="{F3E93818-A3C4-4C4D-88FD-3B1D1016D5C6}"/>
    <dgm:cxn modelId="{BFDAEA20-A120-45D8-B50D-F314CF5CE6A1}" srcId="{3A0CED1E-28C9-4016-A9A6-24C64DE96F5B}" destId="{F0B6B1FA-D097-4318-BE4F-FAE9581B8CE1}" srcOrd="6" destOrd="0" parTransId="{ED8BDBB5-BFC6-43A8-87C4-CA94DA905282}" sibTransId="{F129C0C3-2F0E-4DC0-884E-8F5AC99B0C9A}"/>
    <dgm:cxn modelId="{92E5CFDE-0A54-4416-9BE9-09EC55F9706A}" type="presOf" srcId="{F0B6B1FA-D097-4318-BE4F-FAE9581B8CE1}" destId="{49EBA602-D35E-4378-8135-275AE3C81EAB}" srcOrd="0" destOrd="6" presId="urn:microsoft.com/office/officeart/2005/8/layout/process3"/>
    <dgm:cxn modelId="{C1EEEFC5-E75A-4FAF-B8BE-DB5EE17296FD}" srcId="{3A0CED1E-28C9-4016-A9A6-24C64DE96F5B}" destId="{AB82312E-5FAE-46DB-B4E6-6265047F5373}" srcOrd="1" destOrd="0" parTransId="{0DCF6A63-4473-432A-9019-685CAC1BBAA4}" sibTransId="{633E3F81-1851-4ECA-818C-670CE43606B3}"/>
    <dgm:cxn modelId="{43CE5042-F703-4B9F-954B-A68E710DEA20}" srcId="{C9D712C7-DD44-420E-933F-B14780A5F4A5}" destId="{80BFB94E-E696-41EF-AC72-4C0BE559F11A}" srcOrd="3" destOrd="0" parTransId="{CA506A3B-8098-4F04-BA4E-85432179C90B}" sibTransId="{A2620ED5-C564-4BBD-B0A6-735E0FB38AF4}"/>
    <dgm:cxn modelId="{90221C00-DF13-4CD6-8FE6-190C7F8B4541}" type="presOf" srcId="{4597793B-6517-4022-9AA9-555E616D0F0C}" destId="{FB95B89D-A70B-40AE-961E-AEB079B471B6}" srcOrd="0" destOrd="3" presId="urn:microsoft.com/office/officeart/2005/8/layout/process3"/>
    <dgm:cxn modelId="{DD0C8559-D287-4D43-8200-529BE2E5FE44}" type="presOf" srcId="{76E06E5A-10C9-45E9-9609-1C8E31D40483}" destId="{828A7807-4FB2-4AB8-BD7B-71F3B1CAECE4}" srcOrd="0" destOrd="5" presId="urn:microsoft.com/office/officeart/2005/8/layout/process3"/>
    <dgm:cxn modelId="{74CDC938-9F63-4650-961B-9522574C04EB}" type="presOf" srcId="{9623E178-BA13-4484-A9F9-4D888F5F8691}" destId="{FB95B89D-A70B-40AE-961E-AEB079B471B6}" srcOrd="0" destOrd="5" presId="urn:microsoft.com/office/officeart/2005/8/layout/process3"/>
    <dgm:cxn modelId="{AF5485BD-EC00-40FB-B218-2185F2613F21}" srcId="{3A0CED1E-28C9-4016-A9A6-24C64DE96F5B}" destId="{023C8609-4FEA-4300-996B-114856BEE1D7}" srcOrd="0" destOrd="0" parTransId="{105DFC17-4521-4605-9F46-DDF5A06ED390}" sibTransId="{D542AC4D-82F0-40B3-8167-A938C10F794C}"/>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D3381B19-D76D-4E10-8D05-BC932DC79232}" type="presOf" srcId="{F558F6DA-A786-4F89-ABA4-9A02400FF324}" destId="{49EBA602-D35E-4378-8135-275AE3C81EAB}" srcOrd="0" destOrd="3" presId="urn:microsoft.com/office/officeart/2005/8/layout/process3"/>
    <dgm:cxn modelId="{FF60B159-4F7E-4324-9CAD-96614C1790AC}" type="presOf" srcId="{3A0CED1E-28C9-4016-A9A6-24C64DE96F5B}" destId="{F7B55D18-F40E-46F1-BA9E-4BB63B0738FC}" srcOrd="0" destOrd="0"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FC743EA0-4398-4ED7-8075-E4E303437C4F}" srcId="{3A0CED1E-28C9-4016-A9A6-24C64DE96F5B}" destId="{F558F6DA-A786-4F89-ABA4-9A02400FF324}" srcOrd="3" destOrd="0" parTransId="{CB55B794-1D1E-49B7-BD77-E7FFFB6F533F}" sibTransId="{016F28A0-E69D-4606-A90F-39818E03381E}"/>
    <dgm:cxn modelId="{77332AAE-F989-4FAE-A83C-F8544153CC1E}" type="presOf" srcId="{F0ABF4B0-1C58-40D6-AC12-AD62273D578C}" destId="{B7CCC0E3-E8F1-49CC-9F2C-BB9D6E5501BB}" srcOrd="1" destOrd="0" presId="urn:microsoft.com/office/officeart/2005/8/layout/process3"/>
    <dgm:cxn modelId="{6D854A24-172C-4BEC-A2A2-BDBC8965A156}" srcId="{F0ABF4B0-1C58-40D6-AC12-AD62273D578C}" destId="{9623E178-BA13-4484-A9F9-4D888F5F8691}" srcOrd="5" destOrd="0" parTransId="{12435801-30C2-47CA-A5E5-37914BD7AE20}" sibTransId="{D50B2B26-8850-4E3B-8A96-4C72F8EC2B04}"/>
    <dgm:cxn modelId="{02E387B8-47ED-4296-95D2-D21B532B0BF1}" srcId="{E7708F58-4253-43E6-BF75-A33F9BDEA443}" destId="{F0ABF4B0-1C58-40D6-AC12-AD62273D578C}" srcOrd="0" destOrd="0" parTransId="{803975E1-0302-47A5-AB5B-D1E31F50D835}" sibTransId="{2A0E1490-D78E-4290-A7F0-C7F1D4549FA9}"/>
    <dgm:cxn modelId="{B3327F79-5ACA-44E7-B898-42BF3DA53F2A}" type="presOf" srcId="{F3030F64-63F2-430B-BAFD-1218332AE8CF}" destId="{828A7807-4FB2-4AB8-BD7B-71F3B1CAECE4}" srcOrd="0" destOrd="6" presId="urn:microsoft.com/office/officeart/2005/8/layout/process3"/>
    <dgm:cxn modelId="{F0926B89-E8BE-41D7-A816-441833AC8913}" srcId="{C9D712C7-DD44-420E-933F-B14780A5F4A5}" destId="{8C730EFD-BC51-476D-80A8-66ADEBF1E080}" srcOrd="2" destOrd="0" parTransId="{733B51C4-98AF-428E-96EB-F8A3C5EF3C0B}" sibTransId="{69C30655-A497-4F17-955B-CED0E9B226C6}"/>
    <dgm:cxn modelId="{9184DED9-047B-4F87-B6EE-1E4BE9E59F17}" srcId="{E7708F58-4253-43E6-BF75-A33F9BDEA443}" destId="{3A0CED1E-28C9-4016-A9A6-24C64DE96F5B}" srcOrd="2" destOrd="0" parTransId="{37238F40-EFF0-492C-8978-B2234D1E457F}" sibTransId="{6645DA0A-B31D-4ACF-BABC-E384E4431383}"/>
    <dgm:cxn modelId="{BE646393-903A-4C1B-9E31-3EFB823E8777}" type="presOf" srcId="{BB565DD8-4D72-4F08-B6C3-667DCCC14C18}" destId="{FB95B89D-A70B-40AE-961E-AEB079B471B6}" srcOrd="0" destOrd="1" presId="urn:microsoft.com/office/officeart/2005/8/layout/process3"/>
    <dgm:cxn modelId="{71CE7675-8E3D-4C0E-9C7F-17C660CE586D}" srcId="{F0ABF4B0-1C58-40D6-AC12-AD62273D578C}" destId="{BC5187AC-5C5D-4CD4-8B72-A0754FAE464F}" srcOrd="4" destOrd="0" parTransId="{DFDF082C-F386-44CB-B6A0-1D874D24F0A4}" sibTransId="{15EDE2CC-00EE-42D1-8C5A-216F2B74EF70}"/>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1D25EE7C-033A-4074-A9CE-648B4DAA278E}" type="presParOf" srcId="{B4D87766-D876-4EE7-9FE3-F121A8D019C5}" destId="{CE059306-4138-437E-9EC0-D485C8027825}" srcOrd="2" destOrd="0" presId="urn:microsoft.com/office/officeart/2005/8/layout/process3"/>
    <dgm:cxn modelId="{76203285-8BFB-4438-8467-97851CD287FE}" type="presParOf" srcId="{CE059306-4138-437E-9EC0-D485C8027825}" destId="{080F8806-7E60-4AA8-95F2-05932815ABB5}" srcOrd="0" destOrd="0" presId="urn:microsoft.com/office/officeart/2005/8/layout/process3"/>
    <dgm:cxn modelId="{E36CBE68-7B9F-4737-A2B9-975FE2C1034D}" type="presParOf" srcId="{CE059306-4138-437E-9EC0-D485C8027825}" destId="{AC9A7DEB-2074-479B-98CB-E8C8ABEEA09E}" srcOrd="1" destOrd="0" presId="urn:microsoft.com/office/officeart/2005/8/layout/process3"/>
    <dgm:cxn modelId="{1E8935F2-CDCA-42CA-AB5F-FCC62CE8D22C}" type="presParOf" srcId="{CE059306-4138-437E-9EC0-D485C8027825}" destId="{828A7807-4FB2-4AB8-BD7B-71F3B1CAECE4}" srcOrd="2" destOrd="0" presId="urn:microsoft.com/office/officeart/2005/8/layout/process3"/>
    <dgm:cxn modelId="{AC17F4F3-700A-40D7-9280-73255510145F}" type="presParOf" srcId="{B4D87766-D876-4EE7-9FE3-F121A8D019C5}" destId="{87FEA4F1-A34C-427E-899A-338615027E19}" srcOrd="3" destOrd="0" presId="urn:microsoft.com/office/officeart/2005/8/layout/process3"/>
    <dgm:cxn modelId="{E4CCD03F-6679-4B7B-9FBB-BE8F8C601318}" type="presParOf" srcId="{87FEA4F1-A34C-427E-899A-338615027E19}" destId="{0FBB2EC6-A32E-49AA-A75E-37B66FAC2B5F}" srcOrd="0" destOrd="0" presId="urn:microsoft.com/office/officeart/2005/8/layout/process3"/>
    <dgm:cxn modelId="{748D45A3-B6B1-4127-A205-DD943D3777C6}" type="presParOf" srcId="{B4D87766-D876-4EE7-9FE3-F121A8D019C5}" destId="{EBF35965-BC81-40E7-8BF1-7812CBD1B35C}" srcOrd="4"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0D6A41-A5A7-4027-B682-179B3855817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5C518032-2925-4713-9079-099001001F4F}">
      <dgm:prSet phldrT="[Texto]">
        <dgm:style>
          <a:lnRef idx="1">
            <a:schemeClr val="accent5"/>
          </a:lnRef>
          <a:fillRef idx="2">
            <a:schemeClr val="accent5"/>
          </a:fillRef>
          <a:effectRef idx="1">
            <a:schemeClr val="accent5"/>
          </a:effectRef>
          <a:fontRef idx="minor">
            <a:schemeClr val="dk1"/>
          </a:fontRef>
        </dgm:style>
      </dgm:prSet>
      <dgm:spPr/>
      <dgm:t>
        <a:bodyPr/>
        <a:lstStyle/>
        <a:p>
          <a:pPr>
            <a:lnSpc>
              <a:spcPct val="150000"/>
            </a:lnSpc>
          </a:pPr>
          <a:r>
            <a:rPr lang="es-EC" b="1" dirty="0">
              <a:cs typeface="Arial" panose="020B0604020202020204" pitchFamily="34" charset="0"/>
            </a:rPr>
            <a:t>Métodos uniparamétricos: </a:t>
          </a:r>
          <a:endParaRPr lang="es-ES" dirty="0"/>
        </a:p>
      </dgm:t>
    </dgm:pt>
    <dgm:pt modelId="{4CAAA68D-6242-4D24-BEA9-999E7588832D}" type="parTrans" cxnId="{88A8A587-F96D-447F-9F66-AAC5DFD153DA}">
      <dgm:prSet/>
      <dgm:spPr/>
      <dgm:t>
        <a:bodyPr/>
        <a:lstStyle/>
        <a:p>
          <a:pPr>
            <a:lnSpc>
              <a:spcPct val="150000"/>
            </a:lnSpc>
          </a:pPr>
          <a:endParaRPr lang="es-ES"/>
        </a:p>
      </dgm:t>
    </dgm:pt>
    <dgm:pt modelId="{334D48ED-63E0-40F3-8D37-67F9D8217528}" type="sibTrans" cxnId="{88A8A587-F96D-447F-9F66-AAC5DFD153DA}">
      <dgm:prSet/>
      <dgm:spPr/>
      <dgm:t>
        <a:bodyPr/>
        <a:lstStyle/>
        <a:p>
          <a:pPr>
            <a:lnSpc>
              <a:spcPct val="150000"/>
            </a:lnSpc>
          </a:pPr>
          <a:endParaRPr lang="es-ES"/>
        </a:p>
      </dgm:t>
    </dgm:pt>
    <dgm:pt modelId="{1348D741-408D-461A-868F-E1035C48CE23}">
      <dgm:prSet phldrT="[Texto]"/>
      <dgm:spPr/>
      <dgm:t>
        <a:bodyPr/>
        <a:lstStyle/>
        <a:p>
          <a:pPr algn="just">
            <a:lnSpc>
              <a:spcPct val="150000"/>
            </a:lnSpc>
          </a:pPr>
          <a:r>
            <a:rPr lang="es-EC" dirty="0">
              <a:cs typeface="Arial" panose="020B0604020202020204" pitchFamily="34" charset="0"/>
            </a:rPr>
            <a:t>Al elemento lo caracterizan con un solo parámetro, índice o grado de vulnerabilidad. </a:t>
          </a:r>
          <a:endParaRPr lang="es-ES" dirty="0"/>
        </a:p>
      </dgm:t>
    </dgm:pt>
    <dgm:pt modelId="{B4F57B40-2484-450D-801E-16F996DB7EDC}" type="parTrans" cxnId="{48436BE9-047B-4033-8E73-44EF8C574F03}">
      <dgm:prSet/>
      <dgm:spPr/>
      <dgm:t>
        <a:bodyPr/>
        <a:lstStyle/>
        <a:p>
          <a:pPr>
            <a:lnSpc>
              <a:spcPct val="150000"/>
            </a:lnSpc>
          </a:pPr>
          <a:endParaRPr lang="es-ES"/>
        </a:p>
      </dgm:t>
    </dgm:pt>
    <dgm:pt modelId="{824386B4-D12D-4066-8A95-29BC59FCB701}" type="sibTrans" cxnId="{48436BE9-047B-4033-8E73-44EF8C574F03}">
      <dgm:prSet/>
      <dgm:spPr/>
      <dgm:t>
        <a:bodyPr/>
        <a:lstStyle/>
        <a:p>
          <a:pPr>
            <a:lnSpc>
              <a:spcPct val="150000"/>
            </a:lnSpc>
          </a:pPr>
          <a:endParaRPr lang="es-ES"/>
        </a:p>
      </dgm:t>
    </dgm:pt>
    <dgm:pt modelId="{84BF5265-3F3C-4952-A7EA-7754B044A0A1}">
      <dgm:prSet phldrT="[Texto]">
        <dgm:style>
          <a:lnRef idx="1">
            <a:schemeClr val="accent6"/>
          </a:lnRef>
          <a:fillRef idx="2">
            <a:schemeClr val="accent6"/>
          </a:fillRef>
          <a:effectRef idx="1">
            <a:schemeClr val="accent6"/>
          </a:effectRef>
          <a:fontRef idx="minor">
            <a:schemeClr val="dk1"/>
          </a:fontRef>
        </dgm:style>
      </dgm:prSet>
      <dgm:spPr/>
      <dgm:t>
        <a:bodyPr/>
        <a:lstStyle/>
        <a:p>
          <a:pPr>
            <a:lnSpc>
              <a:spcPct val="150000"/>
            </a:lnSpc>
          </a:pPr>
          <a:r>
            <a:rPr lang="es-EC" b="1" dirty="0">
              <a:ea typeface="Calibri" panose="020F0502020204030204" pitchFamily="34" charset="0"/>
              <a:cs typeface="Arial" panose="020B0604020202020204" pitchFamily="34" charset="0"/>
            </a:rPr>
            <a:t>Métodos multiparamétricos: </a:t>
          </a:r>
          <a:endParaRPr lang="es-ES" dirty="0"/>
        </a:p>
      </dgm:t>
    </dgm:pt>
    <dgm:pt modelId="{90475DA1-A4E2-4157-A587-7F5DC40E8F67}" type="parTrans" cxnId="{FF3163BD-0C79-43ED-BB1B-048617EE0592}">
      <dgm:prSet/>
      <dgm:spPr/>
      <dgm:t>
        <a:bodyPr/>
        <a:lstStyle/>
        <a:p>
          <a:pPr>
            <a:lnSpc>
              <a:spcPct val="150000"/>
            </a:lnSpc>
          </a:pPr>
          <a:endParaRPr lang="es-ES"/>
        </a:p>
      </dgm:t>
    </dgm:pt>
    <dgm:pt modelId="{7CBCF0AE-2D69-4512-951E-76B3E8D31D36}" type="sibTrans" cxnId="{FF3163BD-0C79-43ED-BB1B-048617EE0592}">
      <dgm:prSet/>
      <dgm:spPr/>
      <dgm:t>
        <a:bodyPr/>
        <a:lstStyle/>
        <a:p>
          <a:pPr>
            <a:lnSpc>
              <a:spcPct val="150000"/>
            </a:lnSpc>
          </a:pPr>
          <a:endParaRPr lang="es-ES"/>
        </a:p>
      </dgm:t>
    </dgm:pt>
    <dgm:pt modelId="{FA6AE117-6FD4-480C-951F-C5B791ABEA7A}">
      <dgm:prSet phldrT="[Texto]"/>
      <dgm:spPr/>
      <dgm:t>
        <a:bodyPr/>
        <a:lstStyle/>
        <a:p>
          <a:pPr algn="just">
            <a:lnSpc>
              <a:spcPct val="150000"/>
            </a:lnSpc>
          </a:pPr>
          <a:r>
            <a:rPr lang="es-EC" dirty="0">
              <a:ea typeface="Calibri" panose="020F0502020204030204" pitchFamily="34" charset="0"/>
              <a:cs typeface="Arial" panose="020B0604020202020204" pitchFamily="34" charset="0"/>
            </a:rPr>
            <a:t>Mediante espectros de respuesta elástica define la acción sísmica, para el elemento expuesto hace lo mismo pero esta vez mediante espectros de capacidad.</a:t>
          </a:r>
          <a:endParaRPr lang="es-ES" dirty="0"/>
        </a:p>
      </dgm:t>
    </dgm:pt>
    <dgm:pt modelId="{C8448D4D-E2D2-427E-86CF-23EEBF8CA707}" type="parTrans" cxnId="{4EA6D592-6C8D-44B1-9850-D765F723E072}">
      <dgm:prSet/>
      <dgm:spPr/>
      <dgm:t>
        <a:bodyPr/>
        <a:lstStyle/>
        <a:p>
          <a:pPr>
            <a:lnSpc>
              <a:spcPct val="150000"/>
            </a:lnSpc>
          </a:pPr>
          <a:endParaRPr lang="es-ES"/>
        </a:p>
      </dgm:t>
    </dgm:pt>
    <dgm:pt modelId="{429A229B-B1A8-4B89-B540-A0C11339E346}" type="sibTrans" cxnId="{4EA6D592-6C8D-44B1-9850-D765F723E072}">
      <dgm:prSet/>
      <dgm:spPr/>
      <dgm:t>
        <a:bodyPr/>
        <a:lstStyle/>
        <a:p>
          <a:pPr>
            <a:lnSpc>
              <a:spcPct val="150000"/>
            </a:lnSpc>
          </a:pPr>
          <a:endParaRPr lang="es-ES"/>
        </a:p>
      </dgm:t>
    </dgm:pt>
    <dgm:pt modelId="{108698E3-EA8D-4C4D-809E-C46883BB332A}" type="pres">
      <dgm:prSet presAssocID="{300D6A41-A5A7-4027-B682-179B38558170}" presName="linear" presStyleCnt="0">
        <dgm:presLayoutVars>
          <dgm:animLvl val="lvl"/>
          <dgm:resizeHandles val="exact"/>
        </dgm:presLayoutVars>
      </dgm:prSet>
      <dgm:spPr/>
    </dgm:pt>
    <dgm:pt modelId="{DD282B84-F302-49E9-8667-95AE066482E9}" type="pres">
      <dgm:prSet presAssocID="{5C518032-2925-4713-9079-099001001F4F}" presName="parentText" presStyleLbl="node1" presStyleIdx="0" presStyleCnt="2" custLinFactNeighborX="-2251" custLinFactNeighborY="544">
        <dgm:presLayoutVars>
          <dgm:chMax val="0"/>
          <dgm:bulletEnabled val="1"/>
        </dgm:presLayoutVars>
      </dgm:prSet>
      <dgm:spPr/>
    </dgm:pt>
    <dgm:pt modelId="{FF5059C5-D05B-4E87-BEA1-43A5ACC1D80E}" type="pres">
      <dgm:prSet presAssocID="{5C518032-2925-4713-9079-099001001F4F}" presName="childText" presStyleLbl="revTx" presStyleIdx="0" presStyleCnt="2">
        <dgm:presLayoutVars>
          <dgm:bulletEnabled val="1"/>
        </dgm:presLayoutVars>
      </dgm:prSet>
      <dgm:spPr/>
    </dgm:pt>
    <dgm:pt modelId="{87542430-39AD-4D7F-BD39-8691E92F375C}" type="pres">
      <dgm:prSet presAssocID="{84BF5265-3F3C-4952-A7EA-7754B044A0A1}" presName="parentText" presStyleLbl="node1" presStyleIdx="1" presStyleCnt="2">
        <dgm:presLayoutVars>
          <dgm:chMax val="0"/>
          <dgm:bulletEnabled val="1"/>
        </dgm:presLayoutVars>
      </dgm:prSet>
      <dgm:spPr/>
    </dgm:pt>
    <dgm:pt modelId="{BAD485FD-4085-4CC7-BF4A-F0C1801F3E6B}" type="pres">
      <dgm:prSet presAssocID="{84BF5265-3F3C-4952-A7EA-7754B044A0A1}" presName="childText" presStyleLbl="revTx" presStyleIdx="1" presStyleCnt="2">
        <dgm:presLayoutVars>
          <dgm:bulletEnabled val="1"/>
        </dgm:presLayoutVars>
      </dgm:prSet>
      <dgm:spPr/>
    </dgm:pt>
  </dgm:ptLst>
  <dgm:cxnLst>
    <dgm:cxn modelId="{FC163B2C-E5C7-4CD6-ADB7-010C6E94FFFD}" type="presOf" srcId="{84BF5265-3F3C-4952-A7EA-7754B044A0A1}" destId="{87542430-39AD-4D7F-BD39-8691E92F375C}" srcOrd="0" destOrd="0" presId="urn:microsoft.com/office/officeart/2005/8/layout/vList2"/>
    <dgm:cxn modelId="{EB33E159-1471-463E-8F56-51A9E7C712B4}" type="presOf" srcId="{FA6AE117-6FD4-480C-951F-C5B791ABEA7A}" destId="{BAD485FD-4085-4CC7-BF4A-F0C1801F3E6B}" srcOrd="0" destOrd="0" presId="urn:microsoft.com/office/officeart/2005/8/layout/vList2"/>
    <dgm:cxn modelId="{EE165882-CFEC-46FC-8F9C-25BB8FAFBAD2}" type="presOf" srcId="{300D6A41-A5A7-4027-B682-179B38558170}" destId="{108698E3-EA8D-4C4D-809E-C46883BB332A}" srcOrd="0" destOrd="0" presId="urn:microsoft.com/office/officeart/2005/8/layout/vList2"/>
    <dgm:cxn modelId="{88A8A587-F96D-447F-9F66-AAC5DFD153DA}" srcId="{300D6A41-A5A7-4027-B682-179B38558170}" destId="{5C518032-2925-4713-9079-099001001F4F}" srcOrd="0" destOrd="0" parTransId="{4CAAA68D-6242-4D24-BEA9-999E7588832D}" sibTransId="{334D48ED-63E0-40F3-8D37-67F9D8217528}"/>
    <dgm:cxn modelId="{4EA6D592-6C8D-44B1-9850-D765F723E072}" srcId="{84BF5265-3F3C-4952-A7EA-7754B044A0A1}" destId="{FA6AE117-6FD4-480C-951F-C5B791ABEA7A}" srcOrd="0" destOrd="0" parTransId="{C8448D4D-E2D2-427E-86CF-23EEBF8CA707}" sibTransId="{429A229B-B1A8-4B89-B540-A0C11339E346}"/>
    <dgm:cxn modelId="{FF3163BD-0C79-43ED-BB1B-048617EE0592}" srcId="{300D6A41-A5A7-4027-B682-179B38558170}" destId="{84BF5265-3F3C-4952-A7EA-7754B044A0A1}" srcOrd="1" destOrd="0" parTransId="{90475DA1-A4E2-4157-A587-7F5DC40E8F67}" sibTransId="{7CBCF0AE-2D69-4512-951E-76B3E8D31D36}"/>
    <dgm:cxn modelId="{F1DAF8C5-7F8E-47D4-8EF3-D943BA57F619}" type="presOf" srcId="{5C518032-2925-4713-9079-099001001F4F}" destId="{DD282B84-F302-49E9-8667-95AE066482E9}" srcOrd="0" destOrd="0" presId="urn:microsoft.com/office/officeart/2005/8/layout/vList2"/>
    <dgm:cxn modelId="{48436BE9-047B-4033-8E73-44EF8C574F03}" srcId="{5C518032-2925-4713-9079-099001001F4F}" destId="{1348D741-408D-461A-868F-E1035C48CE23}" srcOrd="0" destOrd="0" parTransId="{B4F57B40-2484-450D-801E-16F996DB7EDC}" sibTransId="{824386B4-D12D-4066-8A95-29BC59FCB701}"/>
    <dgm:cxn modelId="{ABE04BEA-62F2-4742-BB3D-4E9449E25903}" type="presOf" srcId="{1348D741-408D-461A-868F-E1035C48CE23}" destId="{FF5059C5-D05B-4E87-BEA1-43A5ACC1D80E}" srcOrd="0" destOrd="0" presId="urn:microsoft.com/office/officeart/2005/8/layout/vList2"/>
    <dgm:cxn modelId="{FC79C571-BC34-4E56-8C3E-9828E98A0D73}" type="presParOf" srcId="{108698E3-EA8D-4C4D-809E-C46883BB332A}" destId="{DD282B84-F302-49E9-8667-95AE066482E9}" srcOrd="0" destOrd="0" presId="urn:microsoft.com/office/officeart/2005/8/layout/vList2"/>
    <dgm:cxn modelId="{D9106CD9-2301-4089-9C43-46F388BF323D}" type="presParOf" srcId="{108698E3-EA8D-4C4D-809E-C46883BB332A}" destId="{FF5059C5-D05B-4E87-BEA1-43A5ACC1D80E}" srcOrd="1" destOrd="0" presId="urn:microsoft.com/office/officeart/2005/8/layout/vList2"/>
    <dgm:cxn modelId="{1808D8EF-A040-47A2-83FB-1DA81C30A5D1}" type="presParOf" srcId="{108698E3-EA8D-4C4D-809E-C46883BB332A}" destId="{87542430-39AD-4D7F-BD39-8691E92F375C}" srcOrd="2" destOrd="0" presId="urn:microsoft.com/office/officeart/2005/8/layout/vList2"/>
    <dgm:cxn modelId="{44E3046A-E805-4FB1-9D69-97F4BD30FA7B}" type="presParOf" srcId="{108698E3-EA8D-4C4D-809E-C46883BB332A}" destId="{BAD485FD-4085-4CC7-BF4A-F0C1801F3E6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1C2390C-02DE-48DF-9050-267FBFB1326C}"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s-ES"/>
        </a:p>
      </dgm:t>
    </dgm:pt>
    <dgm:pt modelId="{DB1FD95F-3F3E-4C91-8AE2-292DEC3940D2}">
      <dgm:prSet phldrT="[Texto]" custT="1"/>
      <dgm:spPr/>
      <dgm:t>
        <a:bodyPr/>
        <a:lstStyle/>
        <a:p>
          <a:r>
            <a:rPr lang="es-EC" sz="1400" b="1" dirty="0">
              <a:effectLst>
                <a:outerShdw blurRad="38100" dist="38100" dir="2700000" algn="tl">
                  <a:srgbClr val="000000">
                    <a:alpha val="43137"/>
                  </a:srgbClr>
                </a:outerShdw>
              </a:effectLst>
            </a:rPr>
            <a:t>El nivel y las matrices de probabilidades de daño</a:t>
          </a:r>
          <a:r>
            <a:rPr lang="es-EC" sz="1400" dirty="0"/>
            <a:t>.</a:t>
          </a:r>
          <a:endParaRPr lang="es-ES" sz="1400" dirty="0"/>
        </a:p>
      </dgm:t>
    </dgm:pt>
    <dgm:pt modelId="{8BE49CC4-A849-4041-8431-21E1FDF85DB5}" type="parTrans" cxnId="{4033B51E-31AA-4D21-9E52-35E34425D668}">
      <dgm:prSet/>
      <dgm:spPr/>
      <dgm:t>
        <a:bodyPr/>
        <a:lstStyle/>
        <a:p>
          <a:endParaRPr lang="es-ES"/>
        </a:p>
      </dgm:t>
    </dgm:pt>
    <dgm:pt modelId="{9C6C8C80-3DC0-4FB4-BD41-EB585FB4D525}" type="sibTrans" cxnId="{4033B51E-31AA-4D21-9E52-35E34425D668}">
      <dgm:prSet/>
      <dgm:spPr/>
      <dgm:t>
        <a:bodyPr/>
        <a:lstStyle/>
        <a:p>
          <a:endParaRPr lang="es-ES"/>
        </a:p>
      </dgm:t>
    </dgm:pt>
    <dgm:pt modelId="{CB6AA081-947C-4812-8B86-6B3F78B78398}">
      <dgm:prSet phldrT="[Texto]"/>
      <dgm:spPr/>
      <dgm:t>
        <a:bodyPr/>
        <a:lstStyle/>
        <a:p>
          <a:r>
            <a:rPr lang="es-EC" dirty="0"/>
            <a:t>Índice de vulnerabilidad</a:t>
          </a:r>
          <a:endParaRPr lang="es-ES" dirty="0"/>
        </a:p>
      </dgm:t>
    </dgm:pt>
    <dgm:pt modelId="{D6947F21-4D7E-4DC9-B0DF-967EABEA42F3}" type="parTrans" cxnId="{4810A4C0-E863-4678-A4BD-580D5691C3A7}">
      <dgm:prSet/>
      <dgm:spPr/>
      <dgm:t>
        <a:bodyPr/>
        <a:lstStyle/>
        <a:p>
          <a:endParaRPr lang="es-ES"/>
        </a:p>
      </dgm:t>
    </dgm:pt>
    <dgm:pt modelId="{ACD66C6A-F965-4539-8235-A2178F807FC3}" type="sibTrans" cxnId="{4810A4C0-E863-4678-A4BD-580D5691C3A7}">
      <dgm:prSet/>
      <dgm:spPr/>
      <dgm:t>
        <a:bodyPr/>
        <a:lstStyle/>
        <a:p>
          <a:endParaRPr lang="es-ES"/>
        </a:p>
      </dgm:t>
    </dgm:pt>
    <dgm:pt modelId="{594417B2-A475-4B78-9EF6-51E5466D8AE8}">
      <dgm:prSet phldrT="[Texto]"/>
      <dgm:spPr/>
      <dgm:t>
        <a:bodyPr/>
        <a:lstStyle/>
        <a:p>
          <a:r>
            <a:rPr lang="es-EC" dirty="0"/>
            <a:t>Intensidad macro sísmica </a:t>
          </a:r>
          <a:endParaRPr lang="es-ES" dirty="0"/>
        </a:p>
      </dgm:t>
    </dgm:pt>
    <dgm:pt modelId="{B8075A2C-8EEA-4A24-8232-7862CA5B4F5D}" type="parTrans" cxnId="{E57DBD5E-A1B6-49B5-BE89-6DBBDD179E87}">
      <dgm:prSet/>
      <dgm:spPr/>
      <dgm:t>
        <a:bodyPr/>
        <a:lstStyle/>
        <a:p>
          <a:endParaRPr lang="es-ES"/>
        </a:p>
      </dgm:t>
    </dgm:pt>
    <dgm:pt modelId="{29CC768E-CC6F-48AF-B4CC-C65ABFD1AFF6}" type="sibTrans" cxnId="{E57DBD5E-A1B6-49B5-BE89-6DBBDD179E87}">
      <dgm:prSet/>
      <dgm:spPr/>
      <dgm:t>
        <a:bodyPr/>
        <a:lstStyle/>
        <a:p>
          <a:endParaRPr lang="es-ES"/>
        </a:p>
      </dgm:t>
    </dgm:pt>
    <dgm:pt modelId="{5F5BFBF9-FC0D-451C-B992-D75A0E5AF327}" type="pres">
      <dgm:prSet presAssocID="{41C2390C-02DE-48DF-9050-267FBFB1326C}" presName="cycle" presStyleCnt="0">
        <dgm:presLayoutVars>
          <dgm:chMax val="1"/>
          <dgm:dir/>
          <dgm:animLvl val="ctr"/>
          <dgm:resizeHandles val="exact"/>
        </dgm:presLayoutVars>
      </dgm:prSet>
      <dgm:spPr/>
    </dgm:pt>
    <dgm:pt modelId="{2D5032BC-E459-4BD0-ACE0-31565B45D8A1}" type="pres">
      <dgm:prSet presAssocID="{DB1FD95F-3F3E-4C91-8AE2-292DEC3940D2}" presName="centerShape" presStyleLbl="node0" presStyleIdx="0" presStyleCnt="1" custScaleX="110196" custScaleY="110416"/>
      <dgm:spPr/>
    </dgm:pt>
    <dgm:pt modelId="{E0790E67-B036-423A-BFF8-AA35E86775FC}" type="pres">
      <dgm:prSet presAssocID="{D6947F21-4D7E-4DC9-B0DF-967EABEA42F3}" presName="parTrans" presStyleLbl="bgSibTrans2D1" presStyleIdx="0" presStyleCnt="2"/>
      <dgm:spPr/>
    </dgm:pt>
    <dgm:pt modelId="{28E3DD2C-1AB0-4E63-9D7E-67A95842F644}" type="pres">
      <dgm:prSet presAssocID="{CB6AA081-947C-4812-8B86-6B3F78B78398}" presName="node" presStyleLbl="node1" presStyleIdx="0" presStyleCnt="2">
        <dgm:presLayoutVars>
          <dgm:bulletEnabled val="1"/>
        </dgm:presLayoutVars>
      </dgm:prSet>
      <dgm:spPr/>
    </dgm:pt>
    <dgm:pt modelId="{524AFF34-2A77-4C21-B567-7C9527AEC538}" type="pres">
      <dgm:prSet presAssocID="{B8075A2C-8EEA-4A24-8232-7862CA5B4F5D}" presName="parTrans" presStyleLbl="bgSibTrans2D1" presStyleIdx="1" presStyleCnt="2"/>
      <dgm:spPr/>
    </dgm:pt>
    <dgm:pt modelId="{3B359560-9113-43B1-BABE-3CA6E2166628}" type="pres">
      <dgm:prSet presAssocID="{594417B2-A475-4B78-9EF6-51E5466D8AE8}" presName="node" presStyleLbl="node1" presStyleIdx="1" presStyleCnt="2">
        <dgm:presLayoutVars>
          <dgm:bulletEnabled val="1"/>
        </dgm:presLayoutVars>
      </dgm:prSet>
      <dgm:spPr/>
    </dgm:pt>
  </dgm:ptLst>
  <dgm:cxnLst>
    <dgm:cxn modelId="{C12E8714-39E8-4A4E-AB7E-AEF607DC5C9C}" type="presOf" srcId="{B8075A2C-8EEA-4A24-8232-7862CA5B4F5D}" destId="{524AFF34-2A77-4C21-B567-7C9527AEC538}" srcOrd="0" destOrd="0" presId="urn:microsoft.com/office/officeart/2005/8/layout/radial4"/>
    <dgm:cxn modelId="{4033B51E-31AA-4D21-9E52-35E34425D668}" srcId="{41C2390C-02DE-48DF-9050-267FBFB1326C}" destId="{DB1FD95F-3F3E-4C91-8AE2-292DEC3940D2}" srcOrd="0" destOrd="0" parTransId="{8BE49CC4-A849-4041-8431-21E1FDF85DB5}" sibTransId="{9C6C8C80-3DC0-4FB4-BD41-EB585FB4D525}"/>
    <dgm:cxn modelId="{A718F527-8337-44F3-9E0B-DA70BFDFC436}" type="presOf" srcId="{D6947F21-4D7E-4DC9-B0DF-967EABEA42F3}" destId="{E0790E67-B036-423A-BFF8-AA35E86775FC}" srcOrd="0" destOrd="0" presId="urn:microsoft.com/office/officeart/2005/8/layout/radial4"/>
    <dgm:cxn modelId="{E57DBD5E-A1B6-49B5-BE89-6DBBDD179E87}" srcId="{DB1FD95F-3F3E-4C91-8AE2-292DEC3940D2}" destId="{594417B2-A475-4B78-9EF6-51E5466D8AE8}" srcOrd="1" destOrd="0" parTransId="{B8075A2C-8EEA-4A24-8232-7862CA5B4F5D}" sibTransId="{29CC768E-CC6F-48AF-B4CC-C65ABFD1AFF6}"/>
    <dgm:cxn modelId="{4A5FFA4A-683B-4523-886F-A7FB5BDF5953}" type="presOf" srcId="{CB6AA081-947C-4812-8B86-6B3F78B78398}" destId="{28E3DD2C-1AB0-4E63-9D7E-67A95842F644}" srcOrd="0" destOrd="0" presId="urn:microsoft.com/office/officeart/2005/8/layout/radial4"/>
    <dgm:cxn modelId="{B187527B-C2FD-40AB-914B-6D2633C0F619}" type="presOf" srcId="{DB1FD95F-3F3E-4C91-8AE2-292DEC3940D2}" destId="{2D5032BC-E459-4BD0-ACE0-31565B45D8A1}" srcOrd="0" destOrd="0" presId="urn:microsoft.com/office/officeart/2005/8/layout/radial4"/>
    <dgm:cxn modelId="{465410AF-632F-4816-8CA4-428587AF69EF}" type="presOf" srcId="{594417B2-A475-4B78-9EF6-51E5466D8AE8}" destId="{3B359560-9113-43B1-BABE-3CA6E2166628}" srcOrd="0" destOrd="0" presId="urn:microsoft.com/office/officeart/2005/8/layout/radial4"/>
    <dgm:cxn modelId="{4810A4C0-E863-4678-A4BD-580D5691C3A7}" srcId="{DB1FD95F-3F3E-4C91-8AE2-292DEC3940D2}" destId="{CB6AA081-947C-4812-8B86-6B3F78B78398}" srcOrd="0" destOrd="0" parTransId="{D6947F21-4D7E-4DC9-B0DF-967EABEA42F3}" sibTransId="{ACD66C6A-F965-4539-8235-A2178F807FC3}"/>
    <dgm:cxn modelId="{872334F0-260F-437D-A859-004D653C61D1}" type="presOf" srcId="{41C2390C-02DE-48DF-9050-267FBFB1326C}" destId="{5F5BFBF9-FC0D-451C-B992-D75A0E5AF327}" srcOrd="0" destOrd="0" presId="urn:microsoft.com/office/officeart/2005/8/layout/radial4"/>
    <dgm:cxn modelId="{806A5294-1EC4-493D-8BF0-91BE3A71A94B}" type="presParOf" srcId="{5F5BFBF9-FC0D-451C-B992-D75A0E5AF327}" destId="{2D5032BC-E459-4BD0-ACE0-31565B45D8A1}" srcOrd="0" destOrd="0" presId="urn:microsoft.com/office/officeart/2005/8/layout/radial4"/>
    <dgm:cxn modelId="{555CE361-1061-4EDC-A1BE-723D04E1FFDB}" type="presParOf" srcId="{5F5BFBF9-FC0D-451C-B992-D75A0E5AF327}" destId="{E0790E67-B036-423A-BFF8-AA35E86775FC}" srcOrd="1" destOrd="0" presId="urn:microsoft.com/office/officeart/2005/8/layout/radial4"/>
    <dgm:cxn modelId="{983A68DF-AE91-4404-B51A-C7A90F7F0850}" type="presParOf" srcId="{5F5BFBF9-FC0D-451C-B992-D75A0E5AF327}" destId="{28E3DD2C-1AB0-4E63-9D7E-67A95842F644}" srcOrd="2" destOrd="0" presId="urn:microsoft.com/office/officeart/2005/8/layout/radial4"/>
    <dgm:cxn modelId="{6F31015D-176F-4AEE-A30C-63ABDCD9ADC3}" type="presParOf" srcId="{5F5BFBF9-FC0D-451C-B992-D75A0E5AF327}" destId="{524AFF34-2A77-4C21-B567-7C9527AEC538}" srcOrd="3" destOrd="0" presId="urn:microsoft.com/office/officeart/2005/8/layout/radial4"/>
    <dgm:cxn modelId="{F36D13A8-5DE2-4157-8803-929F0400D1AD}" type="presParOf" srcId="{5F5BFBF9-FC0D-451C-B992-D75A0E5AF327}" destId="{3B359560-9113-43B1-BABE-3CA6E2166628}"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A7C3CC-9205-4017-9F30-3A03659D856F}"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9F3D082B-397D-4CDB-9C7F-7F0C7BFF34B7}">
      <dgm:prSet phldrT="[Texto]" custT="1"/>
      <dgm:spPr/>
      <dgm:t>
        <a:bodyPr/>
        <a:lstStyle/>
        <a:p>
          <a:r>
            <a:rPr lang="es-ES" sz="2000" dirty="0"/>
            <a:t>Terremotos</a:t>
          </a:r>
        </a:p>
      </dgm:t>
    </dgm:pt>
    <dgm:pt modelId="{073965BB-E03A-407E-B560-16C944B770D5}" type="parTrans" cxnId="{6D769AEA-77A0-4682-B646-FC08F1952F5C}">
      <dgm:prSet/>
      <dgm:spPr/>
      <dgm:t>
        <a:bodyPr/>
        <a:lstStyle/>
        <a:p>
          <a:endParaRPr lang="es-ES"/>
        </a:p>
      </dgm:t>
    </dgm:pt>
    <dgm:pt modelId="{E90C02AE-20D7-40CD-BAD8-2D33B6A2261A}" type="sibTrans" cxnId="{6D769AEA-77A0-4682-B646-FC08F1952F5C}">
      <dgm:prSet/>
      <dgm:spPr/>
      <dgm:t>
        <a:bodyPr/>
        <a:lstStyle/>
        <a:p>
          <a:endParaRPr lang="es-ES"/>
        </a:p>
      </dgm:t>
    </dgm:pt>
    <dgm:pt modelId="{ED199FDF-2DA0-4AAE-8432-35BCCB01019E}">
      <dgm:prSet phldrT="[Texto]" custT="1"/>
      <dgm:spPr/>
      <dgm:t>
        <a:bodyPr/>
        <a:lstStyle/>
        <a:p>
          <a:r>
            <a:rPr lang="es-ES" sz="2000" dirty="0"/>
            <a:t>Vientos</a:t>
          </a:r>
        </a:p>
      </dgm:t>
    </dgm:pt>
    <dgm:pt modelId="{20D6AB81-EB64-4985-8AE6-02A8939C9E30}" type="parTrans" cxnId="{F6C98391-9B9B-4EB7-9D86-2C5496A512E1}">
      <dgm:prSet/>
      <dgm:spPr/>
      <dgm:t>
        <a:bodyPr/>
        <a:lstStyle/>
        <a:p>
          <a:endParaRPr lang="es-ES"/>
        </a:p>
      </dgm:t>
    </dgm:pt>
    <dgm:pt modelId="{B4A3447A-9FC8-4358-99CD-3C674E199A7B}" type="sibTrans" cxnId="{F6C98391-9B9B-4EB7-9D86-2C5496A512E1}">
      <dgm:prSet/>
      <dgm:spPr/>
      <dgm:t>
        <a:bodyPr/>
        <a:lstStyle/>
        <a:p>
          <a:endParaRPr lang="es-ES"/>
        </a:p>
      </dgm:t>
    </dgm:pt>
    <dgm:pt modelId="{0E49CE63-3621-44CC-9BEE-49674A9E3CFB}">
      <dgm:prSet phldrT="[Texto]" custT="1"/>
      <dgm:spPr/>
      <dgm:t>
        <a:bodyPr/>
        <a:lstStyle/>
        <a:p>
          <a:r>
            <a:rPr lang="es-ES" sz="2000"/>
            <a:t>Tsunamis</a:t>
          </a:r>
          <a:endParaRPr lang="es-ES" sz="2000" dirty="0"/>
        </a:p>
      </dgm:t>
    </dgm:pt>
    <dgm:pt modelId="{33932F36-E5D3-493F-89D9-B1382D8C2E38}" type="parTrans" cxnId="{71E513A4-6661-4BE6-BCE8-314F048C5E93}">
      <dgm:prSet/>
      <dgm:spPr/>
      <dgm:t>
        <a:bodyPr/>
        <a:lstStyle/>
        <a:p>
          <a:endParaRPr lang="es-ES"/>
        </a:p>
      </dgm:t>
    </dgm:pt>
    <dgm:pt modelId="{B6FC26EE-C78E-4BFF-9D51-93D3FDA9C82D}" type="sibTrans" cxnId="{71E513A4-6661-4BE6-BCE8-314F048C5E93}">
      <dgm:prSet/>
      <dgm:spPr/>
      <dgm:t>
        <a:bodyPr/>
        <a:lstStyle/>
        <a:p>
          <a:endParaRPr lang="es-ES"/>
        </a:p>
      </dgm:t>
    </dgm:pt>
    <dgm:pt modelId="{5CD25412-42B2-457E-B871-0018794E6B77}" type="pres">
      <dgm:prSet presAssocID="{DBA7C3CC-9205-4017-9F30-3A03659D856F}" presName="linear" presStyleCnt="0">
        <dgm:presLayoutVars>
          <dgm:dir/>
          <dgm:resizeHandles val="exact"/>
        </dgm:presLayoutVars>
      </dgm:prSet>
      <dgm:spPr/>
    </dgm:pt>
    <dgm:pt modelId="{738EEEC1-3DE3-47B3-A789-FFC95CDA8C4C}" type="pres">
      <dgm:prSet presAssocID="{9F3D082B-397D-4CDB-9C7F-7F0C7BFF34B7}" presName="comp" presStyleCnt="0"/>
      <dgm:spPr/>
    </dgm:pt>
    <dgm:pt modelId="{ED085A9F-5021-460A-8394-28A6D7533D03}" type="pres">
      <dgm:prSet presAssocID="{9F3D082B-397D-4CDB-9C7F-7F0C7BFF34B7}" presName="box" presStyleLbl="node1" presStyleIdx="0" presStyleCnt="3"/>
      <dgm:spPr/>
    </dgm:pt>
    <dgm:pt modelId="{AB90F81B-A396-4DB6-8CBE-88FF102874D8}" type="pres">
      <dgm:prSet presAssocID="{9F3D082B-397D-4CDB-9C7F-7F0C7BFF34B7}" presName="img" presStyleLbl="fgImgPlace1" presStyleIdx="0" presStyleCnt="3"/>
      <dgm:spPr>
        <a:blipFill rotWithShape="1">
          <a:blip xmlns:r="http://schemas.openxmlformats.org/officeDocument/2006/relationships" r:embed="rId1"/>
          <a:stretch>
            <a:fillRect/>
          </a:stretch>
        </a:blipFill>
      </dgm:spPr>
    </dgm:pt>
    <dgm:pt modelId="{BB8F356A-DE8B-4578-B045-19F26DE89340}" type="pres">
      <dgm:prSet presAssocID="{9F3D082B-397D-4CDB-9C7F-7F0C7BFF34B7}" presName="text" presStyleLbl="node1" presStyleIdx="0" presStyleCnt="3">
        <dgm:presLayoutVars>
          <dgm:bulletEnabled val="1"/>
        </dgm:presLayoutVars>
      </dgm:prSet>
      <dgm:spPr/>
    </dgm:pt>
    <dgm:pt modelId="{083EA0AF-FDFC-488F-B77B-1772DEEBE140}" type="pres">
      <dgm:prSet presAssocID="{E90C02AE-20D7-40CD-BAD8-2D33B6A2261A}" presName="spacer" presStyleCnt="0"/>
      <dgm:spPr/>
    </dgm:pt>
    <dgm:pt modelId="{929AE404-2453-4CBA-B15E-E07B0050DAA9}" type="pres">
      <dgm:prSet presAssocID="{ED199FDF-2DA0-4AAE-8432-35BCCB01019E}" presName="comp" presStyleCnt="0"/>
      <dgm:spPr/>
    </dgm:pt>
    <dgm:pt modelId="{FA886A50-1E28-4571-97A6-926C9D8AEF30}" type="pres">
      <dgm:prSet presAssocID="{ED199FDF-2DA0-4AAE-8432-35BCCB01019E}" presName="box" presStyleLbl="node1" presStyleIdx="1" presStyleCnt="3"/>
      <dgm:spPr/>
    </dgm:pt>
    <dgm:pt modelId="{5F22AC65-4D56-447C-AF60-1D3B942B4295}" type="pres">
      <dgm:prSet presAssocID="{ED199FDF-2DA0-4AAE-8432-35BCCB01019E}" presName="img" presStyleLbl="fgImgPlace1" presStyleIdx="1" presStyleCnt="3"/>
      <dgm:spPr>
        <a:blipFill rotWithShape="1">
          <a:blip xmlns:r="http://schemas.openxmlformats.org/officeDocument/2006/relationships" r:embed="rId2"/>
          <a:stretch>
            <a:fillRect/>
          </a:stretch>
        </a:blipFill>
      </dgm:spPr>
    </dgm:pt>
    <dgm:pt modelId="{4FA6DC11-5392-4F0A-8745-DA3CCDE6E181}" type="pres">
      <dgm:prSet presAssocID="{ED199FDF-2DA0-4AAE-8432-35BCCB01019E}" presName="text" presStyleLbl="node1" presStyleIdx="1" presStyleCnt="3">
        <dgm:presLayoutVars>
          <dgm:bulletEnabled val="1"/>
        </dgm:presLayoutVars>
      </dgm:prSet>
      <dgm:spPr/>
    </dgm:pt>
    <dgm:pt modelId="{0C6D9010-692C-48A1-9214-0B80C8A3EE39}" type="pres">
      <dgm:prSet presAssocID="{B4A3447A-9FC8-4358-99CD-3C674E199A7B}" presName="spacer" presStyleCnt="0"/>
      <dgm:spPr/>
    </dgm:pt>
    <dgm:pt modelId="{3A8D1A29-4B91-4E7D-BDE8-ABF986F29C5B}" type="pres">
      <dgm:prSet presAssocID="{0E49CE63-3621-44CC-9BEE-49674A9E3CFB}" presName="comp" presStyleCnt="0"/>
      <dgm:spPr/>
    </dgm:pt>
    <dgm:pt modelId="{DB12A5A6-D0BA-49D2-8737-8B57441D9159}" type="pres">
      <dgm:prSet presAssocID="{0E49CE63-3621-44CC-9BEE-49674A9E3CFB}" presName="box" presStyleLbl="node1" presStyleIdx="2" presStyleCnt="3" custLinFactNeighborX="2089" custLinFactNeighborY="6525"/>
      <dgm:spPr/>
    </dgm:pt>
    <dgm:pt modelId="{B3A45898-7956-492B-A743-CB4E7A5C5258}" type="pres">
      <dgm:prSet presAssocID="{0E49CE63-3621-44CC-9BEE-49674A9E3CFB}" presName="img" presStyleLbl="fgImgPlace1" presStyleIdx="2" presStyleCnt="3"/>
      <dgm:spPr>
        <a:blipFill rotWithShape="1">
          <a:blip xmlns:r="http://schemas.openxmlformats.org/officeDocument/2006/relationships" r:embed="rId3"/>
          <a:stretch>
            <a:fillRect/>
          </a:stretch>
        </a:blipFill>
      </dgm:spPr>
    </dgm:pt>
    <dgm:pt modelId="{2070312A-C318-4DA8-98E6-921B7B3CFC30}" type="pres">
      <dgm:prSet presAssocID="{0E49CE63-3621-44CC-9BEE-49674A9E3CFB}" presName="text" presStyleLbl="node1" presStyleIdx="2" presStyleCnt="3">
        <dgm:presLayoutVars>
          <dgm:bulletEnabled val="1"/>
        </dgm:presLayoutVars>
      </dgm:prSet>
      <dgm:spPr/>
    </dgm:pt>
  </dgm:ptLst>
  <dgm:cxnLst>
    <dgm:cxn modelId="{6BE29D2B-F94C-40F7-A75C-A75ED1D9B32E}" type="presOf" srcId="{0E49CE63-3621-44CC-9BEE-49674A9E3CFB}" destId="{2070312A-C318-4DA8-98E6-921B7B3CFC30}" srcOrd="1" destOrd="0" presId="urn:microsoft.com/office/officeart/2005/8/layout/vList4"/>
    <dgm:cxn modelId="{6F822F68-D4D0-470D-A92A-DAEF3AE84790}" type="presOf" srcId="{DBA7C3CC-9205-4017-9F30-3A03659D856F}" destId="{5CD25412-42B2-457E-B871-0018794E6B77}" srcOrd="0" destOrd="0" presId="urn:microsoft.com/office/officeart/2005/8/layout/vList4"/>
    <dgm:cxn modelId="{6D42EE55-64EF-45FE-BBEB-C2648D7A37B5}" type="presOf" srcId="{9F3D082B-397D-4CDB-9C7F-7F0C7BFF34B7}" destId="{BB8F356A-DE8B-4578-B045-19F26DE89340}" srcOrd="1" destOrd="0" presId="urn:microsoft.com/office/officeart/2005/8/layout/vList4"/>
    <dgm:cxn modelId="{9F526758-B597-4E8D-9966-397AE4FF7A1F}" type="presOf" srcId="{ED199FDF-2DA0-4AAE-8432-35BCCB01019E}" destId="{FA886A50-1E28-4571-97A6-926C9D8AEF30}" srcOrd="0" destOrd="0" presId="urn:microsoft.com/office/officeart/2005/8/layout/vList4"/>
    <dgm:cxn modelId="{C696D67D-45AA-435A-B79A-B41A1AC35DE4}" type="presOf" srcId="{ED199FDF-2DA0-4AAE-8432-35BCCB01019E}" destId="{4FA6DC11-5392-4F0A-8745-DA3CCDE6E181}" srcOrd="1" destOrd="0" presId="urn:microsoft.com/office/officeart/2005/8/layout/vList4"/>
    <dgm:cxn modelId="{F6C98391-9B9B-4EB7-9D86-2C5496A512E1}" srcId="{DBA7C3CC-9205-4017-9F30-3A03659D856F}" destId="{ED199FDF-2DA0-4AAE-8432-35BCCB01019E}" srcOrd="1" destOrd="0" parTransId="{20D6AB81-EB64-4985-8AE6-02A8939C9E30}" sibTransId="{B4A3447A-9FC8-4358-99CD-3C674E199A7B}"/>
    <dgm:cxn modelId="{D5C7F391-FFE5-465A-8E50-53775A93D2AE}" type="presOf" srcId="{0E49CE63-3621-44CC-9BEE-49674A9E3CFB}" destId="{DB12A5A6-D0BA-49D2-8737-8B57441D9159}" srcOrd="0" destOrd="0" presId="urn:microsoft.com/office/officeart/2005/8/layout/vList4"/>
    <dgm:cxn modelId="{71E513A4-6661-4BE6-BCE8-314F048C5E93}" srcId="{DBA7C3CC-9205-4017-9F30-3A03659D856F}" destId="{0E49CE63-3621-44CC-9BEE-49674A9E3CFB}" srcOrd="2" destOrd="0" parTransId="{33932F36-E5D3-493F-89D9-B1382D8C2E38}" sibTransId="{B6FC26EE-C78E-4BFF-9D51-93D3FDA9C82D}"/>
    <dgm:cxn modelId="{6D769AEA-77A0-4682-B646-FC08F1952F5C}" srcId="{DBA7C3CC-9205-4017-9F30-3A03659D856F}" destId="{9F3D082B-397D-4CDB-9C7F-7F0C7BFF34B7}" srcOrd="0" destOrd="0" parTransId="{073965BB-E03A-407E-B560-16C944B770D5}" sibTransId="{E90C02AE-20D7-40CD-BAD8-2D33B6A2261A}"/>
    <dgm:cxn modelId="{ADB5B8EA-02FF-4254-927E-F3ADBB709F66}" type="presOf" srcId="{9F3D082B-397D-4CDB-9C7F-7F0C7BFF34B7}" destId="{ED085A9F-5021-460A-8394-28A6D7533D03}" srcOrd="0" destOrd="0" presId="urn:microsoft.com/office/officeart/2005/8/layout/vList4"/>
    <dgm:cxn modelId="{268F19D1-4FFD-48C4-8C43-0DD980631D18}" type="presParOf" srcId="{5CD25412-42B2-457E-B871-0018794E6B77}" destId="{738EEEC1-3DE3-47B3-A789-FFC95CDA8C4C}" srcOrd="0" destOrd="0" presId="urn:microsoft.com/office/officeart/2005/8/layout/vList4"/>
    <dgm:cxn modelId="{01E2EAF2-25A9-4E35-B70F-102F24986B3F}" type="presParOf" srcId="{738EEEC1-3DE3-47B3-A789-FFC95CDA8C4C}" destId="{ED085A9F-5021-460A-8394-28A6D7533D03}" srcOrd="0" destOrd="0" presId="urn:microsoft.com/office/officeart/2005/8/layout/vList4"/>
    <dgm:cxn modelId="{7FA51196-C008-40FD-909E-76D6B05E810B}" type="presParOf" srcId="{738EEEC1-3DE3-47B3-A789-FFC95CDA8C4C}" destId="{AB90F81B-A396-4DB6-8CBE-88FF102874D8}" srcOrd="1" destOrd="0" presId="urn:microsoft.com/office/officeart/2005/8/layout/vList4"/>
    <dgm:cxn modelId="{9CDB9D06-78F3-4109-9552-751B78E007CA}" type="presParOf" srcId="{738EEEC1-3DE3-47B3-A789-FFC95CDA8C4C}" destId="{BB8F356A-DE8B-4578-B045-19F26DE89340}" srcOrd="2" destOrd="0" presId="urn:microsoft.com/office/officeart/2005/8/layout/vList4"/>
    <dgm:cxn modelId="{B81138A9-DF6D-4D35-94C4-6E8AFFF6CA0D}" type="presParOf" srcId="{5CD25412-42B2-457E-B871-0018794E6B77}" destId="{083EA0AF-FDFC-488F-B77B-1772DEEBE140}" srcOrd="1" destOrd="0" presId="urn:microsoft.com/office/officeart/2005/8/layout/vList4"/>
    <dgm:cxn modelId="{3D3E3A79-FC24-4192-A84E-30CACDC7436C}" type="presParOf" srcId="{5CD25412-42B2-457E-B871-0018794E6B77}" destId="{929AE404-2453-4CBA-B15E-E07B0050DAA9}" srcOrd="2" destOrd="0" presId="urn:microsoft.com/office/officeart/2005/8/layout/vList4"/>
    <dgm:cxn modelId="{322AD330-CD2F-4B20-AA87-195F1514E2B4}" type="presParOf" srcId="{929AE404-2453-4CBA-B15E-E07B0050DAA9}" destId="{FA886A50-1E28-4571-97A6-926C9D8AEF30}" srcOrd="0" destOrd="0" presId="urn:microsoft.com/office/officeart/2005/8/layout/vList4"/>
    <dgm:cxn modelId="{C9E5C89B-B679-480B-B689-B6A1F11300B9}" type="presParOf" srcId="{929AE404-2453-4CBA-B15E-E07B0050DAA9}" destId="{5F22AC65-4D56-447C-AF60-1D3B942B4295}" srcOrd="1" destOrd="0" presId="urn:microsoft.com/office/officeart/2005/8/layout/vList4"/>
    <dgm:cxn modelId="{4811D246-1D5F-452F-8310-F6F36454A89D}" type="presParOf" srcId="{929AE404-2453-4CBA-B15E-E07B0050DAA9}" destId="{4FA6DC11-5392-4F0A-8745-DA3CCDE6E181}" srcOrd="2" destOrd="0" presId="urn:microsoft.com/office/officeart/2005/8/layout/vList4"/>
    <dgm:cxn modelId="{F11C19B5-1FB7-4D73-9A28-88C0D53A578F}" type="presParOf" srcId="{5CD25412-42B2-457E-B871-0018794E6B77}" destId="{0C6D9010-692C-48A1-9214-0B80C8A3EE39}" srcOrd="3" destOrd="0" presId="urn:microsoft.com/office/officeart/2005/8/layout/vList4"/>
    <dgm:cxn modelId="{99F38BB4-3339-475E-B9D3-621F21D32932}" type="presParOf" srcId="{5CD25412-42B2-457E-B871-0018794E6B77}" destId="{3A8D1A29-4B91-4E7D-BDE8-ABF986F29C5B}" srcOrd="4" destOrd="0" presId="urn:microsoft.com/office/officeart/2005/8/layout/vList4"/>
    <dgm:cxn modelId="{802660EC-E966-4C20-8F28-17EA34D5697A}" type="presParOf" srcId="{3A8D1A29-4B91-4E7D-BDE8-ABF986F29C5B}" destId="{DB12A5A6-D0BA-49D2-8737-8B57441D9159}" srcOrd="0" destOrd="0" presId="urn:microsoft.com/office/officeart/2005/8/layout/vList4"/>
    <dgm:cxn modelId="{4531E46C-7C94-4891-9D3A-1E134297AC31}" type="presParOf" srcId="{3A8D1A29-4B91-4E7D-BDE8-ABF986F29C5B}" destId="{B3A45898-7956-492B-A743-CB4E7A5C5258}" srcOrd="1" destOrd="0" presId="urn:microsoft.com/office/officeart/2005/8/layout/vList4"/>
    <dgm:cxn modelId="{AED02B88-3AC6-4BBB-B396-5B90CC5E665E}" type="presParOf" srcId="{3A8D1A29-4B91-4E7D-BDE8-ABF986F29C5B}" destId="{2070312A-C318-4DA8-98E6-921B7B3CFC3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A7C3CC-9205-4017-9F30-3A03659D856F}"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5CD25412-42B2-457E-B871-0018794E6B77}" type="pres">
      <dgm:prSet presAssocID="{DBA7C3CC-9205-4017-9F30-3A03659D856F}" presName="linear" presStyleCnt="0">
        <dgm:presLayoutVars>
          <dgm:dir/>
          <dgm:resizeHandles val="exact"/>
        </dgm:presLayoutVars>
      </dgm:prSet>
      <dgm:spPr/>
    </dgm:pt>
  </dgm:ptLst>
  <dgm:cxnLst>
    <dgm:cxn modelId="{6F822F68-D4D0-470D-A92A-DAEF3AE84790}" type="presOf" srcId="{DBA7C3CC-9205-4017-9F30-3A03659D856F}" destId="{5CD25412-42B2-457E-B871-0018794E6B77}"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E7708F58-4253-43E6-BF75-A33F9BDEA443}"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F0ABF4B0-1C58-40D6-AC12-AD62273D578C}">
      <dgm:prSet phldrT="[Texto]" custT="1"/>
      <dgm:spPr/>
      <dgm:t>
        <a:bodyPr/>
        <a:lstStyle/>
        <a:p>
          <a:r>
            <a:rPr lang="es-ES" sz="2000" dirty="0"/>
            <a:t>Tipo de suelo</a:t>
          </a:r>
        </a:p>
      </dgm:t>
    </dgm:pt>
    <dgm:pt modelId="{803975E1-0302-47A5-AB5B-D1E31F50D835}" type="parTrans" cxnId="{02E387B8-47ED-4296-95D2-D21B532B0BF1}">
      <dgm:prSet/>
      <dgm:spPr/>
      <dgm:t>
        <a:bodyPr/>
        <a:lstStyle/>
        <a:p>
          <a:endParaRPr lang="es-ES"/>
        </a:p>
      </dgm:t>
    </dgm:pt>
    <dgm:pt modelId="{2A0E1490-D78E-4290-A7F0-C7F1D4549FA9}" type="sibTrans" cxnId="{02E387B8-47ED-4296-95D2-D21B532B0BF1}">
      <dgm:prSet/>
      <dgm:spPr/>
      <dgm:t>
        <a:bodyPr/>
        <a:lstStyle/>
        <a:p>
          <a:endParaRPr lang="es-ES"/>
        </a:p>
      </dgm:t>
    </dgm:pt>
    <dgm:pt modelId="{FDCF117E-4F05-4E61-8F92-AF34924611F4}">
      <dgm:prSet phldrT="[Texto]" custT="1"/>
      <dgm:spPr/>
      <dgm:t>
        <a:bodyPr/>
        <a:lstStyle/>
        <a:p>
          <a:r>
            <a:rPr lang="es-ES" sz="1600" dirty="0"/>
            <a:t>Tipo A y B</a:t>
          </a:r>
        </a:p>
      </dgm:t>
    </dgm:pt>
    <dgm:pt modelId="{036B8337-D2CE-4200-9DF2-5002F85C02B0}" type="parTrans" cxnId="{8EE817B2-EDBD-40E0-AA9D-A5BF59464FD8}">
      <dgm:prSet/>
      <dgm:spPr/>
      <dgm:t>
        <a:bodyPr/>
        <a:lstStyle/>
        <a:p>
          <a:endParaRPr lang="es-ES"/>
        </a:p>
      </dgm:t>
    </dgm:pt>
    <dgm:pt modelId="{FADEA707-AC6A-45C1-8D57-C2EDB5E170AA}" type="sibTrans" cxnId="{8EE817B2-EDBD-40E0-AA9D-A5BF59464FD8}">
      <dgm:prSet/>
      <dgm:spPr/>
      <dgm:t>
        <a:bodyPr/>
        <a:lstStyle/>
        <a:p>
          <a:endParaRPr lang="es-ES"/>
        </a:p>
      </dgm:t>
    </dgm:pt>
    <dgm:pt modelId="{3A0CED1E-28C9-4016-A9A6-24C64DE96F5B}">
      <dgm:prSet phldrT="[Texto]" custT="1"/>
      <dgm:spPr/>
      <dgm:t>
        <a:bodyPr/>
        <a:lstStyle/>
        <a:p>
          <a:r>
            <a:rPr lang="es-ES" sz="2000" dirty="0"/>
            <a:t>Grado</a:t>
          </a:r>
        </a:p>
      </dgm:t>
    </dgm:pt>
    <dgm:pt modelId="{37238F40-EFF0-492C-8978-B2234D1E457F}" type="parTrans" cxnId="{9184DED9-047B-4F87-B6EE-1E4BE9E59F17}">
      <dgm:prSet/>
      <dgm:spPr/>
      <dgm:t>
        <a:bodyPr/>
        <a:lstStyle/>
        <a:p>
          <a:endParaRPr lang="es-ES"/>
        </a:p>
      </dgm:t>
    </dgm:pt>
    <dgm:pt modelId="{6645DA0A-B31D-4ACF-BABC-E384E4431383}" type="sibTrans" cxnId="{9184DED9-047B-4F87-B6EE-1E4BE9E59F17}">
      <dgm:prSet/>
      <dgm:spPr/>
      <dgm:t>
        <a:bodyPr/>
        <a:lstStyle/>
        <a:p>
          <a:endParaRPr lang="es-ES"/>
        </a:p>
      </dgm:t>
    </dgm:pt>
    <dgm:pt modelId="{023C8609-4FEA-4300-996B-114856BEE1D7}">
      <dgm:prSet phldrT="[Texto]" custT="1"/>
      <dgm:spPr>
        <a:blipFill>
          <a:blip xmlns:r="http://schemas.openxmlformats.org/officeDocument/2006/relationships" r:embed="rId1"/>
          <a:stretch>
            <a:fillRect/>
          </a:stretch>
        </a:blipFill>
      </dgm:spPr>
      <dgm:t>
        <a:bodyPr/>
        <a:lstStyle/>
        <a:p>
          <a:r>
            <a:rPr lang="es-EC">
              <a:noFill/>
            </a:rPr>
            <a:t> </a:t>
          </a:r>
        </a:p>
      </dgm:t>
    </dgm:pt>
    <dgm:pt modelId="{105DFC17-4521-4605-9F46-DDF5A06ED390}" type="parTrans" cxnId="{AF5485BD-EC00-40FB-B218-2185F2613F21}">
      <dgm:prSet/>
      <dgm:spPr/>
      <dgm:t>
        <a:bodyPr/>
        <a:lstStyle/>
        <a:p>
          <a:endParaRPr lang="es-ES"/>
        </a:p>
      </dgm:t>
    </dgm:pt>
    <dgm:pt modelId="{D542AC4D-82F0-40B3-8167-A938C10F794C}" type="sibTrans" cxnId="{AF5485BD-EC00-40FB-B218-2185F2613F21}">
      <dgm:prSet/>
      <dgm:spPr/>
      <dgm:t>
        <a:bodyPr/>
        <a:lstStyle/>
        <a:p>
          <a:endParaRPr lang="es-ES"/>
        </a:p>
      </dgm:t>
    </dgm:pt>
    <dgm:pt modelId="{F8267945-6D84-49F6-99C5-E7A5599D7224}">
      <dgm:prSet phldrT="[Texto]" custT="1"/>
      <dgm:spPr/>
      <dgm:t>
        <a:bodyPr/>
        <a:lstStyle/>
        <a:p>
          <a:r>
            <a:rPr lang="es-ES" sz="1600" dirty="0"/>
            <a:t>Tipo C</a:t>
          </a:r>
        </a:p>
      </dgm:t>
    </dgm:pt>
    <dgm:pt modelId="{ACAD97EA-A163-4D7B-A18A-3A0FA391ABA8}" type="parTrans" cxnId="{131893CF-4C3D-49EE-857C-7A65B80E5D55}">
      <dgm:prSet/>
      <dgm:spPr/>
      <dgm:t>
        <a:bodyPr/>
        <a:lstStyle/>
        <a:p>
          <a:endParaRPr lang="es-ES"/>
        </a:p>
      </dgm:t>
    </dgm:pt>
    <dgm:pt modelId="{E9A4F0DE-B964-4FCE-B8B2-A8AE9BA59B04}" type="sibTrans" cxnId="{131893CF-4C3D-49EE-857C-7A65B80E5D55}">
      <dgm:prSet/>
      <dgm:spPr/>
      <dgm:t>
        <a:bodyPr/>
        <a:lstStyle/>
        <a:p>
          <a:endParaRPr lang="es-ES"/>
        </a:p>
      </dgm:t>
    </dgm:pt>
    <dgm:pt modelId="{BC5187AC-5C5D-4CD4-8B72-A0754FAE464F}">
      <dgm:prSet phldrT="[Texto]" custT="1"/>
      <dgm:spPr/>
      <dgm:t>
        <a:bodyPr/>
        <a:lstStyle/>
        <a:p>
          <a:r>
            <a:rPr lang="es-ES" sz="1600" dirty="0"/>
            <a:t>Tipo D</a:t>
          </a:r>
        </a:p>
      </dgm:t>
    </dgm:pt>
    <dgm:pt modelId="{DFDF082C-F386-44CB-B6A0-1D874D24F0A4}" type="parTrans" cxnId="{71CE7675-8E3D-4C0E-9C7F-17C660CE586D}">
      <dgm:prSet/>
      <dgm:spPr/>
      <dgm:t>
        <a:bodyPr/>
        <a:lstStyle/>
        <a:p>
          <a:endParaRPr lang="es-ES"/>
        </a:p>
      </dgm:t>
    </dgm:pt>
    <dgm:pt modelId="{15EDE2CC-00EE-42D1-8C5A-216F2B74EF70}" type="sibTrans" cxnId="{71CE7675-8E3D-4C0E-9C7F-17C660CE586D}">
      <dgm:prSet/>
      <dgm:spPr/>
      <dgm:t>
        <a:bodyPr/>
        <a:lstStyle/>
        <a:p>
          <a:endParaRPr lang="es-ES"/>
        </a:p>
      </dgm:t>
    </dgm:pt>
    <dgm:pt modelId="{CD05BD4D-F354-44B2-A76F-516F42BFB294}">
      <dgm:prSet phldrT="[Texto]" custT="1"/>
      <dgm:spPr/>
      <dgm:t>
        <a:bodyPr/>
        <a:lstStyle/>
        <a:p>
          <a:r>
            <a:rPr lang="es-ES" sz="1600" dirty="0"/>
            <a:t>Tipo E y F</a:t>
          </a:r>
        </a:p>
      </dgm:t>
    </dgm:pt>
    <dgm:pt modelId="{6A0318FB-C81A-4541-9AC4-FAE57AF5FBD8}" type="parTrans" cxnId="{37AE9713-10D5-4B80-9C64-DE6A1E17FA96}">
      <dgm:prSet/>
      <dgm:spPr/>
      <dgm:t>
        <a:bodyPr/>
        <a:lstStyle/>
        <a:p>
          <a:endParaRPr lang="es-ES"/>
        </a:p>
      </dgm:t>
    </dgm:pt>
    <dgm:pt modelId="{F3E93818-A3C4-4C4D-88FD-3B1D1016D5C6}" type="sibTrans" cxnId="{37AE9713-10D5-4B80-9C64-DE6A1E17FA96}">
      <dgm:prSet/>
      <dgm:spPr/>
      <dgm:t>
        <a:bodyPr/>
        <a:lstStyle/>
        <a:p>
          <a:endParaRPr lang="es-ES"/>
        </a:p>
      </dgm:t>
    </dgm:pt>
    <dgm:pt modelId="{BB565DD8-4D72-4F08-B6C3-667DCCC14C18}">
      <dgm:prSet phldrT="[Texto]" custT="1"/>
      <dgm:spPr/>
      <dgm:t>
        <a:bodyPr/>
        <a:lstStyle/>
        <a:p>
          <a:endParaRPr lang="es-ES" sz="1600" dirty="0"/>
        </a:p>
      </dgm:t>
    </dgm:pt>
    <dgm:pt modelId="{45B6443B-6513-4434-8E7F-B644E6E41D29}" type="parTrans" cxnId="{124134E0-DA44-4D1E-B53E-940EA2FA4A4D}">
      <dgm:prSet/>
      <dgm:spPr/>
      <dgm:t>
        <a:bodyPr/>
        <a:lstStyle/>
        <a:p>
          <a:endParaRPr lang="es-ES"/>
        </a:p>
      </dgm:t>
    </dgm:pt>
    <dgm:pt modelId="{F4D2D858-F023-4DED-888B-12D32CD62A69}" type="sibTrans" cxnId="{124134E0-DA44-4D1E-B53E-940EA2FA4A4D}">
      <dgm:prSet/>
      <dgm:spPr/>
      <dgm:t>
        <a:bodyPr/>
        <a:lstStyle/>
        <a:p>
          <a:endParaRPr lang="es-ES"/>
        </a:p>
      </dgm:t>
    </dgm:pt>
    <dgm:pt modelId="{4597793B-6517-4022-9AA9-555E616D0F0C}">
      <dgm:prSet phldrT="[Texto]" custT="1"/>
      <dgm:spPr/>
      <dgm:t>
        <a:bodyPr/>
        <a:lstStyle/>
        <a:p>
          <a:endParaRPr lang="es-ES" sz="1600" dirty="0"/>
        </a:p>
      </dgm:t>
    </dgm:pt>
    <dgm:pt modelId="{84FBC1B4-8526-4177-BDBB-66E9BDF80886}" type="parTrans" cxnId="{1DBFD012-DDBE-4E89-9E53-75653D8F517E}">
      <dgm:prSet/>
      <dgm:spPr/>
      <dgm:t>
        <a:bodyPr/>
        <a:lstStyle/>
        <a:p>
          <a:endParaRPr lang="es-ES"/>
        </a:p>
      </dgm:t>
    </dgm:pt>
    <dgm:pt modelId="{C57A0935-753C-4CC5-9909-6B840722060D}" type="sibTrans" cxnId="{1DBFD012-DDBE-4E89-9E53-75653D8F517E}">
      <dgm:prSet/>
      <dgm:spPr/>
      <dgm:t>
        <a:bodyPr/>
        <a:lstStyle/>
        <a:p>
          <a:endParaRPr lang="es-ES"/>
        </a:p>
      </dgm:t>
    </dgm:pt>
    <dgm:pt modelId="{9623E178-BA13-4484-A9F9-4D888F5F8691}">
      <dgm:prSet phldrT="[Texto]" custT="1"/>
      <dgm:spPr/>
      <dgm:t>
        <a:bodyPr/>
        <a:lstStyle/>
        <a:p>
          <a:endParaRPr lang="es-ES" sz="1600" dirty="0"/>
        </a:p>
      </dgm:t>
    </dgm:pt>
    <dgm:pt modelId="{12435801-30C2-47CA-A5E5-37914BD7AE20}" type="parTrans" cxnId="{6D854A24-172C-4BEC-A2A2-BDBC8965A156}">
      <dgm:prSet/>
      <dgm:spPr/>
      <dgm:t>
        <a:bodyPr/>
        <a:lstStyle/>
        <a:p>
          <a:endParaRPr lang="es-ES"/>
        </a:p>
      </dgm:t>
    </dgm:pt>
    <dgm:pt modelId="{D50B2B26-8850-4E3B-8A96-4C72F8EC2B04}" type="sibTrans" cxnId="{6D854A24-172C-4BEC-A2A2-BDBC8965A156}">
      <dgm:prSet/>
      <dgm:spPr/>
      <dgm:t>
        <a:bodyPr/>
        <a:lstStyle/>
        <a:p>
          <a:endParaRPr lang="es-ES"/>
        </a:p>
      </dgm:t>
    </dgm:pt>
    <dgm:pt modelId="{AB82312E-5FAE-46DB-B4E6-6265047F5373}">
      <dgm:prSet phldrT="[Texto]" custT="1"/>
      <dgm:spPr/>
      <dgm:t>
        <a:bodyPr/>
        <a:lstStyle/>
        <a:p>
          <a:r>
            <a:rPr lang="es-EC">
              <a:noFill/>
            </a:rPr>
            <a:t> </a:t>
          </a:r>
        </a:p>
      </dgm:t>
    </dgm:pt>
    <dgm:pt modelId="{633E3F81-1851-4ECA-818C-670CE43606B3}" type="sibTrans" cxnId="{C1EEEFC5-E75A-4FAF-B8BE-DB5EE17296FD}">
      <dgm:prSet/>
      <dgm:spPr/>
      <dgm:t>
        <a:bodyPr/>
        <a:lstStyle/>
        <a:p>
          <a:endParaRPr lang="es-ES"/>
        </a:p>
      </dgm:t>
    </dgm:pt>
    <dgm:pt modelId="{0DCF6A63-4473-432A-9019-685CAC1BBAA4}" type="parTrans" cxnId="{C1EEEFC5-E75A-4FAF-B8BE-DB5EE17296FD}">
      <dgm:prSet/>
      <dgm:spPr/>
      <dgm:t>
        <a:bodyPr/>
        <a:lstStyle/>
        <a:p>
          <a:endParaRPr lang="es-ES"/>
        </a:p>
      </dgm:t>
    </dgm:pt>
    <dgm:pt modelId="{88AD6EC3-4271-4D70-ACA3-56695095E1EB}">
      <dgm:prSet phldrT="[Texto]" custT="1"/>
      <dgm:spPr/>
      <dgm:t>
        <a:bodyPr/>
        <a:lstStyle/>
        <a:p>
          <a:r>
            <a:rPr lang="es-EC">
              <a:noFill/>
            </a:rPr>
            <a:t> </a:t>
          </a:r>
        </a:p>
      </dgm:t>
    </dgm:pt>
    <dgm:pt modelId="{6EDDF826-1D10-43F7-AB63-FA6ECB7B69AA}" type="sibTrans" cxnId="{EA658C85-BE00-4FC0-9531-ABF254687192}">
      <dgm:prSet/>
      <dgm:spPr/>
      <dgm:t>
        <a:bodyPr/>
        <a:lstStyle/>
        <a:p>
          <a:endParaRPr lang="es-ES"/>
        </a:p>
      </dgm:t>
    </dgm:pt>
    <dgm:pt modelId="{F3693503-C560-42D8-B6CA-9A8D6DD28030}" type="parTrans" cxnId="{EA658C85-BE00-4FC0-9531-ABF254687192}">
      <dgm:prSet/>
      <dgm:spPr/>
      <dgm:t>
        <a:bodyPr/>
        <a:lstStyle/>
        <a:p>
          <a:endParaRPr lang="es-ES"/>
        </a:p>
      </dgm:t>
    </dgm:pt>
    <dgm:pt modelId="{F558F6DA-A786-4F89-ABA4-9A02400FF324}">
      <dgm:prSet phldrT="[Texto]" custT="1"/>
      <dgm:spPr/>
      <dgm:t>
        <a:bodyPr/>
        <a:lstStyle/>
        <a:p>
          <a:r>
            <a:rPr lang="es-EC">
              <a:noFill/>
            </a:rPr>
            <a:t> </a:t>
          </a:r>
        </a:p>
      </dgm:t>
    </dgm:pt>
    <dgm:pt modelId="{016F28A0-E69D-4606-A90F-39818E03381E}" type="sibTrans" cxnId="{FC743EA0-4398-4ED7-8075-E4E303437C4F}">
      <dgm:prSet/>
      <dgm:spPr/>
      <dgm:t>
        <a:bodyPr/>
        <a:lstStyle/>
        <a:p>
          <a:endParaRPr lang="es-ES"/>
        </a:p>
      </dgm:t>
    </dgm:pt>
    <dgm:pt modelId="{CB55B794-1D1E-49B7-BD77-E7FFFB6F533F}" type="parTrans" cxnId="{FC743EA0-4398-4ED7-8075-E4E303437C4F}">
      <dgm:prSet/>
      <dgm:spPr/>
      <dgm:t>
        <a:bodyPr/>
        <a:lstStyle/>
        <a:p>
          <a:endParaRPr lang="es-ES"/>
        </a:p>
      </dgm:t>
    </dgm:pt>
    <dgm:pt modelId="{54D08DCF-ECCE-4AFB-992C-F79133E0697E}">
      <dgm:prSet phldrT="[Texto]" custT="1"/>
      <dgm:spPr/>
      <dgm:t>
        <a:bodyPr/>
        <a:lstStyle/>
        <a:p>
          <a:r>
            <a:rPr lang="es-EC">
              <a:noFill/>
            </a:rPr>
            <a:t> </a:t>
          </a:r>
        </a:p>
      </dgm:t>
    </dgm:pt>
    <dgm:pt modelId="{B3412303-25D8-478E-9CC1-CB3893FBF69D}" type="sibTrans" cxnId="{3201008A-B109-4EBC-BE50-D870F7C47E92}">
      <dgm:prSet/>
      <dgm:spPr/>
      <dgm:t>
        <a:bodyPr/>
        <a:lstStyle/>
        <a:p>
          <a:endParaRPr lang="es-ES"/>
        </a:p>
      </dgm:t>
    </dgm:pt>
    <dgm:pt modelId="{AAE6DB7B-BBB9-4F49-83FC-95634D01F6BB}" type="parTrans" cxnId="{3201008A-B109-4EBC-BE50-D870F7C47E92}">
      <dgm:prSet/>
      <dgm:spPr/>
      <dgm:t>
        <a:bodyPr/>
        <a:lstStyle/>
        <a:p>
          <a:endParaRPr lang="es-ES"/>
        </a:p>
      </dgm:t>
    </dgm:pt>
    <dgm:pt modelId="{872AB8EA-4C07-49B0-A16A-A9A53A10C99C}">
      <dgm:prSet phldrT="[Texto]" custT="1"/>
      <dgm:spPr/>
      <dgm:t>
        <a:bodyPr/>
        <a:lstStyle/>
        <a:p>
          <a:r>
            <a:rPr lang="es-EC">
              <a:noFill/>
            </a:rPr>
            <a:t> </a:t>
          </a:r>
        </a:p>
      </dgm:t>
    </dgm:pt>
    <dgm:pt modelId="{1E34D95E-D44A-426F-9F19-54D5688DF3FC}" type="sibTrans" cxnId="{B5C7B1E8-19E5-40D8-81C7-E6919CF7E5DB}">
      <dgm:prSet/>
      <dgm:spPr/>
      <dgm:t>
        <a:bodyPr/>
        <a:lstStyle/>
        <a:p>
          <a:endParaRPr lang="es-ES"/>
        </a:p>
      </dgm:t>
    </dgm:pt>
    <dgm:pt modelId="{CDAA0840-8FCE-422C-8F15-4BE40E2E2128}" type="parTrans" cxnId="{B5C7B1E8-19E5-40D8-81C7-E6919CF7E5DB}">
      <dgm:prSet/>
      <dgm:spPr/>
      <dgm:t>
        <a:bodyPr/>
        <a:lstStyle/>
        <a:p>
          <a:endParaRPr lang="es-ES"/>
        </a:p>
      </dgm:t>
    </dgm:pt>
    <dgm:pt modelId="{F0B6B1FA-D097-4318-BE4F-FAE9581B8CE1}">
      <dgm:prSet phldrT="[Texto]" custT="1"/>
      <dgm:spPr/>
      <dgm:t>
        <a:bodyPr/>
        <a:lstStyle/>
        <a:p>
          <a:r>
            <a:rPr lang="es-EC">
              <a:noFill/>
            </a:rPr>
            <a:t> </a:t>
          </a:r>
        </a:p>
      </dgm:t>
    </dgm:pt>
    <dgm:pt modelId="{F129C0C3-2F0E-4DC0-884E-8F5AC99B0C9A}" type="sibTrans" cxnId="{BFDAEA20-A120-45D8-B50D-F314CF5CE6A1}">
      <dgm:prSet/>
      <dgm:spPr/>
      <dgm:t>
        <a:bodyPr/>
        <a:lstStyle/>
        <a:p>
          <a:endParaRPr lang="es-ES"/>
        </a:p>
      </dgm:t>
    </dgm:pt>
    <dgm:pt modelId="{ED8BDBB5-BFC6-43A8-87C4-CA94DA905282}" type="parTrans" cxnId="{BFDAEA20-A120-45D8-B50D-F314CF5CE6A1}">
      <dgm:prSet/>
      <dgm:spPr/>
      <dgm:t>
        <a:bodyPr/>
        <a:lstStyle/>
        <a:p>
          <a:endParaRPr lang="es-ES"/>
        </a:p>
      </dgm:t>
    </dgm:pt>
    <dgm:pt modelId="{B4D87766-D876-4EE7-9FE3-F121A8D019C5}" type="pres">
      <dgm:prSet presAssocID="{E7708F58-4253-43E6-BF75-A33F9BDEA443}" presName="linearFlow" presStyleCnt="0">
        <dgm:presLayoutVars>
          <dgm:dir/>
          <dgm:animLvl val="lvl"/>
          <dgm:resizeHandles val="exact"/>
        </dgm:presLayoutVars>
      </dgm:prSet>
      <dgm:spPr/>
    </dgm:pt>
    <dgm:pt modelId="{E0879718-4CE5-487F-88B3-3FDFCA6A0136}" type="pres">
      <dgm:prSet presAssocID="{F0ABF4B0-1C58-40D6-AC12-AD62273D578C}" presName="composite" presStyleCnt="0"/>
      <dgm:spPr/>
    </dgm:pt>
    <dgm:pt modelId="{874AD187-FE50-4E4C-A611-0BB110F87B2F}" type="pres">
      <dgm:prSet presAssocID="{F0ABF4B0-1C58-40D6-AC12-AD62273D578C}" presName="parTx" presStyleLbl="node1" presStyleIdx="0" presStyleCnt="2">
        <dgm:presLayoutVars>
          <dgm:chMax val="0"/>
          <dgm:chPref val="0"/>
          <dgm:bulletEnabled val="1"/>
        </dgm:presLayoutVars>
      </dgm:prSet>
      <dgm:spPr/>
    </dgm:pt>
    <dgm:pt modelId="{B7CCC0E3-E8F1-49CC-9F2C-BB9D6E5501BB}" type="pres">
      <dgm:prSet presAssocID="{F0ABF4B0-1C58-40D6-AC12-AD62273D578C}" presName="parSh" presStyleLbl="node1" presStyleIdx="0" presStyleCnt="2" custScaleX="174571"/>
      <dgm:spPr/>
    </dgm:pt>
    <dgm:pt modelId="{FB95B89D-A70B-40AE-961E-AEB079B471B6}" type="pres">
      <dgm:prSet presAssocID="{F0ABF4B0-1C58-40D6-AC12-AD62273D578C}" presName="desTx" presStyleLbl="fgAcc1" presStyleIdx="0" presStyleCnt="2" custScaleX="140345" custScaleY="68503">
        <dgm:presLayoutVars>
          <dgm:bulletEnabled val="1"/>
        </dgm:presLayoutVars>
      </dgm:prSet>
      <dgm:spPr/>
    </dgm:pt>
    <dgm:pt modelId="{2779605C-E802-44F9-9A4C-4BD034B85FC3}" type="pres">
      <dgm:prSet presAssocID="{2A0E1490-D78E-4290-A7F0-C7F1D4549FA9}" presName="sibTrans" presStyleLbl="sibTrans2D1" presStyleIdx="0" presStyleCnt="1"/>
      <dgm:spPr/>
    </dgm:pt>
    <dgm:pt modelId="{3D70708E-E54C-46E9-8F07-00BF0BE6FA27}" type="pres">
      <dgm:prSet presAssocID="{2A0E1490-D78E-4290-A7F0-C7F1D4549FA9}" presName="connTx" presStyleLbl="sibTrans2D1" presStyleIdx="0" presStyleCnt="1"/>
      <dgm:spPr/>
    </dgm:pt>
    <dgm:pt modelId="{EBF35965-BC81-40E7-8BF1-7812CBD1B35C}" type="pres">
      <dgm:prSet presAssocID="{3A0CED1E-28C9-4016-A9A6-24C64DE96F5B}" presName="composite" presStyleCnt="0"/>
      <dgm:spPr/>
    </dgm:pt>
    <dgm:pt modelId="{F7B55D18-F40E-46F1-BA9E-4BB63B0738FC}" type="pres">
      <dgm:prSet presAssocID="{3A0CED1E-28C9-4016-A9A6-24C64DE96F5B}" presName="parTx" presStyleLbl="node1" presStyleIdx="0" presStyleCnt="2">
        <dgm:presLayoutVars>
          <dgm:chMax val="0"/>
          <dgm:chPref val="0"/>
          <dgm:bulletEnabled val="1"/>
        </dgm:presLayoutVars>
      </dgm:prSet>
      <dgm:spPr/>
    </dgm:pt>
    <dgm:pt modelId="{72973CBD-6175-4F59-A16A-B6BE819BB8FD}" type="pres">
      <dgm:prSet presAssocID="{3A0CED1E-28C9-4016-A9A6-24C64DE96F5B}" presName="parSh" presStyleLbl="node1" presStyleIdx="1" presStyleCnt="2" custScaleX="154031"/>
      <dgm:spPr/>
    </dgm:pt>
    <dgm:pt modelId="{49EBA602-D35E-4378-8135-275AE3C81EAB}" type="pres">
      <dgm:prSet presAssocID="{3A0CED1E-28C9-4016-A9A6-24C64DE96F5B}" presName="desTx" presStyleLbl="fgAcc1" presStyleIdx="1" presStyleCnt="2" custScaleX="152223" custScaleY="66299" custLinFactNeighborX="-14865" custLinFactNeighborY="-1776">
        <dgm:presLayoutVars>
          <dgm:bulletEnabled val="1"/>
        </dgm:presLayoutVars>
      </dgm:prSet>
      <dgm:spPr/>
    </dgm:pt>
  </dgm:ptLst>
  <dgm:cxnLst>
    <dgm:cxn modelId="{90221C00-DF13-4CD6-8FE6-190C7F8B4541}" type="presOf" srcId="{4597793B-6517-4022-9AA9-555E616D0F0C}" destId="{FB95B89D-A70B-40AE-961E-AEB079B471B6}" srcOrd="0" destOrd="3" presId="urn:microsoft.com/office/officeart/2005/8/layout/process3"/>
    <dgm:cxn modelId="{1DBFD012-DDBE-4E89-9E53-75653D8F517E}" srcId="{F0ABF4B0-1C58-40D6-AC12-AD62273D578C}" destId="{4597793B-6517-4022-9AA9-555E616D0F0C}" srcOrd="3" destOrd="0" parTransId="{84FBC1B4-8526-4177-BDBB-66E9BDF80886}" sibTransId="{C57A0935-753C-4CC5-9909-6B840722060D}"/>
    <dgm:cxn modelId="{37AE9713-10D5-4B80-9C64-DE6A1E17FA96}" srcId="{F0ABF4B0-1C58-40D6-AC12-AD62273D578C}" destId="{CD05BD4D-F354-44B2-A76F-516F42BFB294}" srcOrd="6" destOrd="0" parTransId="{6A0318FB-C81A-4541-9AC4-FAE57AF5FBD8}" sibTransId="{F3E93818-A3C4-4C4D-88FD-3B1D1016D5C6}"/>
    <dgm:cxn modelId="{D3381B19-D76D-4E10-8D05-BC932DC79232}" type="presOf" srcId="{F558F6DA-A786-4F89-ABA4-9A02400FF324}" destId="{49EBA602-D35E-4378-8135-275AE3C81EAB}" srcOrd="0" destOrd="3" presId="urn:microsoft.com/office/officeart/2005/8/layout/process3"/>
    <dgm:cxn modelId="{BFDAEA20-A120-45D8-B50D-F314CF5CE6A1}" srcId="{3A0CED1E-28C9-4016-A9A6-24C64DE96F5B}" destId="{F0B6B1FA-D097-4318-BE4F-FAE9581B8CE1}" srcOrd="6" destOrd="0" parTransId="{ED8BDBB5-BFC6-43A8-87C4-CA94DA905282}" sibTransId="{F129C0C3-2F0E-4DC0-884E-8F5AC99B0C9A}"/>
    <dgm:cxn modelId="{6D854A24-172C-4BEC-A2A2-BDBC8965A156}" srcId="{F0ABF4B0-1C58-40D6-AC12-AD62273D578C}" destId="{9623E178-BA13-4484-A9F9-4D888F5F8691}" srcOrd="5" destOrd="0" parTransId="{12435801-30C2-47CA-A5E5-37914BD7AE20}" sibTransId="{D50B2B26-8850-4E3B-8A96-4C72F8EC2B04}"/>
    <dgm:cxn modelId="{57F6A42D-96F0-473D-91E5-622540D3F965}" type="presOf" srcId="{3A0CED1E-28C9-4016-A9A6-24C64DE96F5B}" destId="{72973CBD-6175-4F59-A16A-B6BE819BB8FD}" srcOrd="1" destOrd="0" presId="urn:microsoft.com/office/officeart/2005/8/layout/process3"/>
    <dgm:cxn modelId="{E3DE9A34-5037-496C-9BF8-E0DC9DFF409C}" type="presOf" srcId="{AB82312E-5FAE-46DB-B4E6-6265047F5373}" destId="{49EBA602-D35E-4378-8135-275AE3C81EAB}" srcOrd="0" destOrd="1" presId="urn:microsoft.com/office/officeart/2005/8/layout/process3"/>
    <dgm:cxn modelId="{74CDC938-9F63-4650-961B-9522574C04EB}" type="presOf" srcId="{9623E178-BA13-4484-A9F9-4D888F5F8691}" destId="{FB95B89D-A70B-40AE-961E-AEB079B471B6}" srcOrd="0" destOrd="5" presId="urn:microsoft.com/office/officeart/2005/8/layout/process3"/>
    <dgm:cxn modelId="{4B34F06C-3FE2-4244-BF52-4439278CF63A}" type="presOf" srcId="{2A0E1490-D78E-4290-A7F0-C7F1D4549FA9}" destId="{2779605C-E802-44F9-9A4C-4BD034B85FC3}" srcOrd="0" destOrd="0" presId="urn:microsoft.com/office/officeart/2005/8/layout/process3"/>
    <dgm:cxn modelId="{C7097851-AFFA-4B74-9D6D-9CB260F5628B}" type="presOf" srcId="{CD05BD4D-F354-44B2-A76F-516F42BFB294}" destId="{FB95B89D-A70B-40AE-961E-AEB079B471B6}" srcOrd="0" destOrd="6" presId="urn:microsoft.com/office/officeart/2005/8/layout/process3"/>
    <dgm:cxn modelId="{71CE7675-8E3D-4C0E-9C7F-17C660CE586D}" srcId="{F0ABF4B0-1C58-40D6-AC12-AD62273D578C}" destId="{BC5187AC-5C5D-4CD4-8B72-A0754FAE464F}" srcOrd="4" destOrd="0" parTransId="{DFDF082C-F386-44CB-B6A0-1D874D24F0A4}" sibTransId="{15EDE2CC-00EE-42D1-8C5A-216F2B74EF70}"/>
    <dgm:cxn modelId="{FF60B159-4F7E-4324-9CAD-96614C1790AC}" type="presOf" srcId="{3A0CED1E-28C9-4016-A9A6-24C64DE96F5B}" destId="{F7B55D18-F40E-46F1-BA9E-4BB63B0738FC}" srcOrd="0" destOrd="0" presId="urn:microsoft.com/office/officeart/2005/8/layout/process3"/>
    <dgm:cxn modelId="{86E62E82-5AAC-4778-81AB-6A2764F1B660}" type="presOf" srcId="{88AD6EC3-4271-4D70-ACA3-56695095E1EB}" destId="{49EBA602-D35E-4378-8135-275AE3C81EAB}" srcOrd="0" destOrd="2" presId="urn:microsoft.com/office/officeart/2005/8/layout/process3"/>
    <dgm:cxn modelId="{EA658C85-BE00-4FC0-9531-ABF254687192}" srcId="{3A0CED1E-28C9-4016-A9A6-24C64DE96F5B}" destId="{88AD6EC3-4271-4D70-ACA3-56695095E1EB}" srcOrd="2" destOrd="0" parTransId="{F3693503-C560-42D8-B6CA-9A8D6DD28030}" sibTransId="{6EDDF826-1D10-43F7-AB63-FA6ECB7B69AA}"/>
    <dgm:cxn modelId="{3201008A-B109-4EBC-BE50-D870F7C47E92}" srcId="{3A0CED1E-28C9-4016-A9A6-24C64DE96F5B}" destId="{54D08DCF-ECCE-4AFB-992C-F79133E0697E}" srcOrd="4" destOrd="0" parTransId="{AAE6DB7B-BBB9-4F49-83FC-95634D01F6BB}" sibTransId="{B3412303-25D8-478E-9CC1-CB3893FBF69D}"/>
    <dgm:cxn modelId="{BE646393-903A-4C1B-9E31-3EFB823E8777}" type="presOf" srcId="{BB565DD8-4D72-4F08-B6C3-667DCCC14C18}" destId="{FB95B89D-A70B-40AE-961E-AEB079B471B6}" srcOrd="0" destOrd="1" presId="urn:microsoft.com/office/officeart/2005/8/layout/process3"/>
    <dgm:cxn modelId="{EACA7B93-10CE-45EF-A813-D35707867710}" type="presOf" srcId="{F8267945-6D84-49F6-99C5-E7A5599D7224}" destId="{FB95B89D-A70B-40AE-961E-AEB079B471B6}" srcOrd="0" destOrd="2" presId="urn:microsoft.com/office/officeart/2005/8/layout/process3"/>
    <dgm:cxn modelId="{BC93BA93-96B6-4C81-B6F2-6B432FD77F89}" type="presOf" srcId="{023C8609-4FEA-4300-996B-114856BEE1D7}" destId="{49EBA602-D35E-4378-8135-275AE3C81EAB}" srcOrd="0" destOrd="0" presId="urn:microsoft.com/office/officeart/2005/8/layout/process3"/>
    <dgm:cxn modelId="{2F2DD095-6F02-4601-BFB3-F7973D57B788}" type="presOf" srcId="{2A0E1490-D78E-4290-A7F0-C7F1D4549FA9}" destId="{3D70708E-E54C-46E9-8F07-00BF0BE6FA27}" srcOrd="1" destOrd="0" presId="urn:microsoft.com/office/officeart/2005/8/layout/process3"/>
    <dgm:cxn modelId="{FC743EA0-4398-4ED7-8075-E4E303437C4F}" srcId="{3A0CED1E-28C9-4016-A9A6-24C64DE96F5B}" destId="{F558F6DA-A786-4F89-ABA4-9A02400FF324}" srcOrd="3" destOrd="0" parTransId="{CB55B794-1D1E-49B7-BD77-E7FFFB6F533F}" sibTransId="{016F28A0-E69D-4606-A90F-39818E03381E}"/>
    <dgm:cxn modelId="{2BDAE5A7-A2E3-462C-AE68-C608378D82AA}" type="presOf" srcId="{54D08DCF-ECCE-4AFB-992C-F79133E0697E}" destId="{49EBA602-D35E-4378-8135-275AE3C81EAB}" srcOrd="0" destOrd="4" presId="urn:microsoft.com/office/officeart/2005/8/layout/process3"/>
    <dgm:cxn modelId="{77332AAE-F989-4FAE-A83C-F8544153CC1E}" type="presOf" srcId="{F0ABF4B0-1C58-40D6-AC12-AD62273D578C}" destId="{B7CCC0E3-E8F1-49CC-9F2C-BB9D6E5501BB}" srcOrd="1" destOrd="0" presId="urn:microsoft.com/office/officeart/2005/8/layout/process3"/>
    <dgm:cxn modelId="{8EE817B2-EDBD-40E0-AA9D-A5BF59464FD8}" srcId="{F0ABF4B0-1C58-40D6-AC12-AD62273D578C}" destId="{FDCF117E-4F05-4E61-8F92-AF34924611F4}" srcOrd="0" destOrd="0" parTransId="{036B8337-D2CE-4200-9DF2-5002F85C02B0}" sibTransId="{FADEA707-AC6A-45C1-8D57-C2EDB5E170AA}"/>
    <dgm:cxn modelId="{3984A5B6-F177-48CE-B2B2-83AF91CF7C5E}" type="presOf" srcId="{F0ABF4B0-1C58-40D6-AC12-AD62273D578C}" destId="{874AD187-FE50-4E4C-A611-0BB110F87B2F}" srcOrd="0" destOrd="0" presId="urn:microsoft.com/office/officeart/2005/8/layout/process3"/>
    <dgm:cxn modelId="{B715FCB6-1E7C-4CF4-81EB-4E3BB22CF63C}" type="presOf" srcId="{E7708F58-4253-43E6-BF75-A33F9BDEA443}" destId="{B4D87766-D876-4EE7-9FE3-F121A8D019C5}" srcOrd="0" destOrd="0" presId="urn:microsoft.com/office/officeart/2005/8/layout/process3"/>
    <dgm:cxn modelId="{02E387B8-47ED-4296-95D2-D21B532B0BF1}" srcId="{E7708F58-4253-43E6-BF75-A33F9BDEA443}" destId="{F0ABF4B0-1C58-40D6-AC12-AD62273D578C}" srcOrd="0" destOrd="0" parTransId="{803975E1-0302-47A5-AB5B-D1E31F50D835}" sibTransId="{2A0E1490-D78E-4290-A7F0-C7F1D4549FA9}"/>
    <dgm:cxn modelId="{AF5485BD-EC00-40FB-B218-2185F2613F21}" srcId="{3A0CED1E-28C9-4016-A9A6-24C64DE96F5B}" destId="{023C8609-4FEA-4300-996B-114856BEE1D7}" srcOrd="0" destOrd="0" parTransId="{105DFC17-4521-4605-9F46-DDF5A06ED390}" sibTransId="{D542AC4D-82F0-40B3-8167-A938C10F794C}"/>
    <dgm:cxn modelId="{C1EEEFC5-E75A-4FAF-B8BE-DB5EE17296FD}" srcId="{3A0CED1E-28C9-4016-A9A6-24C64DE96F5B}" destId="{AB82312E-5FAE-46DB-B4E6-6265047F5373}" srcOrd="1" destOrd="0" parTransId="{0DCF6A63-4473-432A-9019-685CAC1BBAA4}" sibTransId="{633E3F81-1851-4ECA-818C-670CE43606B3}"/>
    <dgm:cxn modelId="{131893CF-4C3D-49EE-857C-7A65B80E5D55}" srcId="{F0ABF4B0-1C58-40D6-AC12-AD62273D578C}" destId="{F8267945-6D84-49F6-99C5-E7A5599D7224}" srcOrd="2" destOrd="0" parTransId="{ACAD97EA-A163-4D7B-A18A-3A0FA391ABA8}" sibTransId="{E9A4F0DE-B964-4FCE-B8B2-A8AE9BA59B04}"/>
    <dgm:cxn modelId="{50BA94D6-6689-42C1-A238-B112D258E32E}" type="presOf" srcId="{872AB8EA-4C07-49B0-A16A-A9A53A10C99C}" destId="{49EBA602-D35E-4378-8135-275AE3C81EAB}" srcOrd="0" destOrd="5" presId="urn:microsoft.com/office/officeart/2005/8/layout/process3"/>
    <dgm:cxn modelId="{9184DED9-047B-4F87-B6EE-1E4BE9E59F17}" srcId="{E7708F58-4253-43E6-BF75-A33F9BDEA443}" destId="{3A0CED1E-28C9-4016-A9A6-24C64DE96F5B}" srcOrd="1" destOrd="0" parTransId="{37238F40-EFF0-492C-8978-B2234D1E457F}" sibTransId="{6645DA0A-B31D-4ACF-BABC-E384E4431383}"/>
    <dgm:cxn modelId="{92E5CFDE-0A54-4416-9BE9-09EC55F9706A}" type="presOf" srcId="{F0B6B1FA-D097-4318-BE4F-FAE9581B8CE1}" destId="{49EBA602-D35E-4378-8135-275AE3C81EAB}" srcOrd="0" destOrd="6" presId="urn:microsoft.com/office/officeart/2005/8/layout/process3"/>
    <dgm:cxn modelId="{124134E0-DA44-4D1E-B53E-940EA2FA4A4D}" srcId="{F0ABF4B0-1C58-40D6-AC12-AD62273D578C}" destId="{BB565DD8-4D72-4F08-B6C3-667DCCC14C18}" srcOrd="1" destOrd="0" parTransId="{45B6443B-6513-4434-8E7F-B644E6E41D29}" sibTransId="{F4D2D858-F023-4DED-888B-12D32CD62A69}"/>
    <dgm:cxn modelId="{2CBA6EE1-9AC1-4F05-8175-FF5D8EC26C42}" type="presOf" srcId="{FDCF117E-4F05-4E61-8F92-AF34924611F4}" destId="{FB95B89D-A70B-40AE-961E-AEB079B471B6}" srcOrd="0" destOrd="0" presId="urn:microsoft.com/office/officeart/2005/8/layout/process3"/>
    <dgm:cxn modelId="{B5C7B1E8-19E5-40D8-81C7-E6919CF7E5DB}" srcId="{3A0CED1E-28C9-4016-A9A6-24C64DE96F5B}" destId="{872AB8EA-4C07-49B0-A16A-A9A53A10C99C}" srcOrd="5" destOrd="0" parTransId="{CDAA0840-8FCE-422C-8F15-4BE40E2E2128}" sibTransId="{1E34D95E-D44A-426F-9F19-54D5688DF3FC}"/>
    <dgm:cxn modelId="{9B0DEDF5-9A96-4600-95A9-3CAECD7190B2}" type="presOf" srcId="{BC5187AC-5C5D-4CD4-8B72-A0754FAE464F}" destId="{FB95B89D-A70B-40AE-961E-AEB079B471B6}" srcOrd="0" destOrd="4" presId="urn:microsoft.com/office/officeart/2005/8/layout/process3"/>
    <dgm:cxn modelId="{2534900F-7C5E-4535-85B0-58BF65DDE57B}" type="presParOf" srcId="{B4D87766-D876-4EE7-9FE3-F121A8D019C5}" destId="{E0879718-4CE5-487F-88B3-3FDFCA6A0136}" srcOrd="0" destOrd="0" presId="urn:microsoft.com/office/officeart/2005/8/layout/process3"/>
    <dgm:cxn modelId="{EEA55E23-13A5-4686-90FE-7169C3C63585}" type="presParOf" srcId="{E0879718-4CE5-487F-88B3-3FDFCA6A0136}" destId="{874AD187-FE50-4E4C-A611-0BB110F87B2F}" srcOrd="0" destOrd="0" presId="urn:microsoft.com/office/officeart/2005/8/layout/process3"/>
    <dgm:cxn modelId="{7890B95B-9BB4-4E72-BB63-FE4652122948}" type="presParOf" srcId="{E0879718-4CE5-487F-88B3-3FDFCA6A0136}" destId="{B7CCC0E3-E8F1-49CC-9F2C-BB9D6E5501BB}" srcOrd="1" destOrd="0" presId="urn:microsoft.com/office/officeart/2005/8/layout/process3"/>
    <dgm:cxn modelId="{271B7F08-BAB5-46E9-B81E-C7018B17CB6A}" type="presParOf" srcId="{E0879718-4CE5-487F-88B3-3FDFCA6A0136}" destId="{FB95B89D-A70B-40AE-961E-AEB079B471B6}" srcOrd="2" destOrd="0" presId="urn:microsoft.com/office/officeart/2005/8/layout/process3"/>
    <dgm:cxn modelId="{C3D8A92F-89D2-4803-81E2-397B8DCD5E43}" type="presParOf" srcId="{B4D87766-D876-4EE7-9FE3-F121A8D019C5}" destId="{2779605C-E802-44F9-9A4C-4BD034B85FC3}" srcOrd="1" destOrd="0" presId="urn:microsoft.com/office/officeart/2005/8/layout/process3"/>
    <dgm:cxn modelId="{431B8CF9-990B-4C13-9020-C59DFB83FA28}" type="presParOf" srcId="{2779605C-E802-44F9-9A4C-4BD034B85FC3}" destId="{3D70708E-E54C-46E9-8F07-00BF0BE6FA27}" srcOrd="0" destOrd="0" presId="urn:microsoft.com/office/officeart/2005/8/layout/process3"/>
    <dgm:cxn modelId="{748D45A3-B6B1-4127-A205-DD943D3777C6}" type="presParOf" srcId="{B4D87766-D876-4EE7-9FE3-F121A8D019C5}" destId="{EBF35965-BC81-40E7-8BF1-7812CBD1B35C}" srcOrd="2" destOrd="0" presId="urn:microsoft.com/office/officeart/2005/8/layout/process3"/>
    <dgm:cxn modelId="{9144A62A-2C98-466D-8800-5663217492DF}" type="presParOf" srcId="{EBF35965-BC81-40E7-8BF1-7812CBD1B35C}" destId="{F7B55D18-F40E-46F1-BA9E-4BB63B0738FC}" srcOrd="0" destOrd="0" presId="urn:microsoft.com/office/officeart/2005/8/layout/process3"/>
    <dgm:cxn modelId="{6588A44E-61EC-4FF7-9443-764E878E28F7}" type="presParOf" srcId="{EBF35965-BC81-40E7-8BF1-7812CBD1B35C}" destId="{72973CBD-6175-4F59-A16A-B6BE819BB8FD}" srcOrd="1" destOrd="0" presId="urn:microsoft.com/office/officeart/2005/8/layout/process3"/>
    <dgm:cxn modelId="{DCAC41C2-249D-485A-B950-22A30B8FE5F3}" type="presParOf" srcId="{EBF35965-BC81-40E7-8BF1-7812CBD1B35C}" destId="{49EBA602-D35E-4378-8135-275AE3C81EA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ACF2-9F85-4730-A525-B67FE5650AA5}">
      <dsp:nvSpPr>
        <dsp:cNvPr id="0" name=""/>
        <dsp:cNvSpPr/>
      </dsp:nvSpPr>
      <dsp:spPr>
        <a:xfrm>
          <a:off x="0" y="1532796"/>
          <a:ext cx="3394044" cy="50309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Recuperación, Reconstrucción y estabilidad</a:t>
          </a:r>
          <a:endParaRPr lang="es-ES" sz="1200" b="0" kern="1200" dirty="0"/>
        </a:p>
      </dsp:txBody>
      <dsp:txXfrm>
        <a:off x="0" y="1532796"/>
        <a:ext cx="3394044" cy="503098"/>
      </dsp:txXfrm>
    </dsp:sp>
    <dsp:sp modelId="{89B05EBE-99C5-4797-8E0C-1F6D94EC4F1B}">
      <dsp:nvSpPr>
        <dsp:cNvPr id="0" name=""/>
        <dsp:cNvSpPr/>
      </dsp:nvSpPr>
      <dsp:spPr>
        <a:xfrm rot="10800000">
          <a:off x="0" y="766578"/>
          <a:ext cx="3394044" cy="773764"/>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Colapso de estructuras de entidades civiles y militares</a:t>
          </a:r>
          <a:endParaRPr lang="es-ES" sz="1200" b="0" kern="1200" dirty="0"/>
        </a:p>
      </dsp:txBody>
      <dsp:txXfrm rot="10800000">
        <a:off x="0" y="766578"/>
        <a:ext cx="3394044" cy="502769"/>
      </dsp:txXfrm>
    </dsp:sp>
    <dsp:sp modelId="{25F5ACCA-DF5F-4532-9741-3A5DD360378E}">
      <dsp:nvSpPr>
        <dsp:cNvPr id="0" name=""/>
        <dsp:cNvSpPr/>
      </dsp:nvSpPr>
      <dsp:spPr>
        <a:xfrm rot="10800000">
          <a:off x="0" y="359"/>
          <a:ext cx="3394044" cy="773764"/>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316 000 Personas fallecidas (96 miembros MINUSTAH)</a:t>
          </a:r>
          <a:endParaRPr lang="es-ES" sz="1200" b="0" kern="1200" dirty="0"/>
        </a:p>
      </dsp:txBody>
      <dsp:txXfrm rot="10800000">
        <a:off x="0" y="359"/>
        <a:ext cx="3394044" cy="502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9278"/>
          <a:ext cx="4260106" cy="50211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s-ES" sz="2000" kern="1200" dirty="0"/>
            <a:t>Analíticos-empíricos</a:t>
          </a:r>
        </a:p>
      </dsp:txBody>
      <dsp:txXfrm>
        <a:off x="24511" y="33789"/>
        <a:ext cx="4211084" cy="453095"/>
      </dsp:txXfrm>
    </dsp:sp>
    <dsp:sp modelId="{3F3902F7-D43D-4117-B750-0466A34EE596}">
      <dsp:nvSpPr>
        <dsp:cNvPr id="0" name=""/>
        <dsp:cNvSpPr/>
      </dsp:nvSpPr>
      <dsp:spPr>
        <a:xfrm>
          <a:off x="0" y="502727"/>
          <a:ext cx="4260106" cy="138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a:t>Son métodos numéricos y computarizados, que se basan en las teorías de elasticidad, plasticidad, agrietamiento y daño.</a:t>
          </a:r>
          <a:endParaRPr lang="es-ES" sz="1800" kern="1200" dirty="0"/>
        </a:p>
      </dsp:txBody>
      <dsp:txXfrm>
        <a:off x="0" y="502727"/>
        <a:ext cx="4260106" cy="1389958"/>
      </dsp:txXfrm>
    </dsp:sp>
    <dsp:sp modelId="{89371A33-E44F-4EBB-B580-95EF370EA9BE}">
      <dsp:nvSpPr>
        <dsp:cNvPr id="0" name=""/>
        <dsp:cNvSpPr/>
      </dsp:nvSpPr>
      <dsp:spPr>
        <a:xfrm>
          <a:off x="0" y="1837423"/>
          <a:ext cx="4260106" cy="502117"/>
        </a:xfrm>
        <a:prstGeom prst="roundRect">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s-EC" sz="2000" kern="1200" dirty="0"/>
            <a:t>Métodos experimentales: </a:t>
          </a:r>
          <a:endParaRPr lang="es-ES" sz="2000" kern="1200" dirty="0"/>
        </a:p>
      </dsp:txBody>
      <dsp:txXfrm>
        <a:off x="24511" y="1861934"/>
        <a:ext cx="4211084" cy="453095"/>
      </dsp:txXfrm>
    </dsp:sp>
    <dsp:sp modelId="{4DC1BAEA-B44B-4F0E-971C-C7253A88C58F}">
      <dsp:nvSpPr>
        <dsp:cNvPr id="0" name=""/>
        <dsp:cNvSpPr/>
      </dsp:nvSpPr>
      <dsp:spPr>
        <a:xfrm>
          <a:off x="0" y="2394802"/>
          <a:ext cx="4260106" cy="214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a:t>A través de ensayos se obtienen las características mecánicas y dinámicas de una estructura existente, mediante la valoración de cada uno de los materiales de construcción que fueron implementados para propiedades mecánicas, resistencia, etc.</a:t>
          </a:r>
          <a:endParaRPr lang="es-ES" sz="1800" kern="1200" dirty="0"/>
        </a:p>
      </dsp:txBody>
      <dsp:txXfrm>
        <a:off x="0" y="2394802"/>
        <a:ext cx="4260106" cy="21485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04513"/>
          <a:ext cx="4260106" cy="47092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Empíricos</a:t>
          </a:r>
        </a:p>
      </dsp:txBody>
      <dsp:txXfrm>
        <a:off x="22989" y="127502"/>
        <a:ext cx="4214128" cy="424947"/>
      </dsp:txXfrm>
    </dsp:sp>
    <dsp:sp modelId="{3F3902F7-D43D-4117-B750-0466A34EE596}">
      <dsp:nvSpPr>
        <dsp:cNvPr id="0" name=""/>
        <dsp:cNvSpPr/>
      </dsp:nvSpPr>
      <dsp:spPr>
        <a:xfrm>
          <a:off x="0" y="575438"/>
          <a:ext cx="4260106" cy="196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a:t>Son métodos </a:t>
          </a:r>
          <a:r>
            <a:rPr lang="es-EC" sz="1800" b="1" kern="1200" dirty="0"/>
            <a:t>cualitativos</a:t>
          </a:r>
          <a:r>
            <a:rPr lang="es-EC" sz="1800" kern="1200" dirty="0"/>
            <a:t> ya que se basan en experiencias que han dejado los terremotos anteriores en las estructuras, con una metodología que se desarrolla in situ mediante una inspección visual rápida y llenando un cuestionario.</a:t>
          </a:r>
          <a:endParaRPr lang="es-ES" sz="1800" kern="1200" dirty="0"/>
        </a:p>
      </dsp:txBody>
      <dsp:txXfrm>
        <a:off x="0" y="575438"/>
        <a:ext cx="4260106" cy="1968061"/>
      </dsp:txXfrm>
    </dsp:sp>
    <dsp:sp modelId="{89371A33-E44F-4EBB-B580-95EF370EA9BE}">
      <dsp:nvSpPr>
        <dsp:cNvPr id="0" name=""/>
        <dsp:cNvSpPr/>
      </dsp:nvSpPr>
      <dsp:spPr>
        <a:xfrm>
          <a:off x="0" y="2395612"/>
          <a:ext cx="4260106" cy="470925"/>
        </a:xfrm>
        <a:prstGeom prst="roundRect">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Métodos de caracterización : </a:t>
          </a:r>
          <a:endParaRPr lang="es-ES" sz="2000" kern="1200" dirty="0"/>
        </a:p>
      </dsp:txBody>
      <dsp:txXfrm>
        <a:off x="22989" y="2418601"/>
        <a:ext cx="4214128" cy="424947"/>
      </dsp:txXfrm>
    </dsp:sp>
    <dsp:sp modelId="{4DC1BAEA-B44B-4F0E-971C-C7253A88C58F}">
      <dsp:nvSpPr>
        <dsp:cNvPr id="0" name=""/>
        <dsp:cNvSpPr/>
      </dsp:nvSpPr>
      <dsp:spPr>
        <a:xfrm>
          <a:off x="0" y="3014424"/>
          <a:ext cx="4260106"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29210" rIns="163576" bIns="2921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a:t>Clasifica los edificios en función de su tipología en clases de vulnerabilidad considerando la información del desempeño de estructuras similares frente a movimientos sísmicos relevantes.</a:t>
          </a:r>
          <a:endParaRPr lang="es-ES" sz="1800" kern="1200" dirty="0"/>
        </a:p>
      </dsp:txBody>
      <dsp:txXfrm>
        <a:off x="0" y="3014424"/>
        <a:ext cx="4260106" cy="14997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74"/>
          <a:ext cx="4260106" cy="697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Métodos de índice de vulnerabilidad</a:t>
          </a:r>
          <a:endParaRPr lang="es-ES" sz="2000" kern="1200" dirty="0"/>
        </a:p>
      </dsp:txBody>
      <dsp:txXfrm>
        <a:off x="34030" y="34104"/>
        <a:ext cx="4192046" cy="629042"/>
      </dsp:txXfrm>
    </dsp:sp>
    <dsp:sp modelId="{3F3902F7-D43D-4117-B750-0466A34EE596}">
      <dsp:nvSpPr>
        <dsp:cNvPr id="0" name=""/>
        <dsp:cNvSpPr/>
      </dsp:nvSpPr>
      <dsp:spPr>
        <a:xfrm>
          <a:off x="0" y="1031747"/>
          <a:ext cx="4260106" cy="118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a:t>Se aplica al identificar y evaluar las principales deficiencias de una edificación hasta llegar a determinar el grado de vulnerabilidad que posee.</a:t>
          </a:r>
          <a:endParaRPr lang="es-ES" sz="1800" kern="1200" dirty="0"/>
        </a:p>
      </dsp:txBody>
      <dsp:txXfrm>
        <a:off x="0" y="1031747"/>
        <a:ext cx="4260106" cy="1184074"/>
      </dsp:txXfrm>
    </dsp:sp>
    <dsp:sp modelId="{89371A33-E44F-4EBB-B580-95EF370EA9BE}">
      <dsp:nvSpPr>
        <dsp:cNvPr id="0" name=""/>
        <dsp:cNvSpPr/>
      </dsp:nvSpPr>
      <dsp:spPr>
        <a:xfrm>
          <a:off x="0" y="2068853"/>
          <a:ext cx="4260106" cy="577786"/>
        </a:xfrm>
        <a:prstGeom prst="roundRect">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Métodos híbridos: </a:t>
          </a:r>
          <a:endParaRPr lang="es-ES" sz="2000" kern="1200" dirty="0"/>
        </a:p>
      </dsp:txBody>
      <dsp:txXfrm>
        <a:off x="28205" y="2097058"/>
        <a:ext cx="4203696" cy="521376"/>
      </dsp:txXfrm>
    </dsp:sp>
    <dsp:sp modelId="{4DC1BAEA-B44B-4F0E-971C-C7253A88C58F}">
      <dsp:nvSpPr>
        <dsp:cNvPr id="0" name=""/>
        <dsp:cNvSpPr/>
      </dsp:nvSpPr>
      <dsp:spPr>
        <a:xfrm>
          <a:off x="0" y="2793608"/>
          <a:ext cx="4260106"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58"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a:t>Son una conjunción de los métodos antes ya descritos y se utilizan para obtener resultados de vulnerabilidad confiables al momento de colacionar características físicas reales con modelos empíricos.</a:t>
          </a:r>
          <a:endParaRPr lang="es-ES" sz="1800" kern="1200" dirty="0"/>
        </a:p>
      </dsp:txBody>
      <dsp:txXfrm>
        <a:off x="0" y="2793608"/>
        <a:ext cx="4260106" cy="1490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7CC98-ACD2-4AE2-B8CD-402EB0AFA3B7}">
      <dsp:nvSpPr>
        <dsp:cNvPr id="0" name=""/>
        <dsp:cNvSpPr/>
      </dsp:nvSpPr>
      <dsp:spPr>
        <a:xfrm rot="21300000">
          <a:off x="10689" y="762838"/>
          <a:ext cx="4099640" cy="424296"/>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B3B28-CA93-4A95-806D-2684CA07EFF1}">
      <dsp:nvSpPr>
        <dsp:cNvPr id="0" name=""/>
        <dsp:cNvSpPr/>
      </dsp:nvSpPr>
      <dsp:spPr>
        <a:xfrm>
          <a:off x="494522" y="97498"/>
          <a:ext cx="1236306" cy="779989"/>
        </a:xfrm>
        <a:prstGeom prst="down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3D44F-8CB8-4958-AB9B-3003D4938705}">
      <dsp:nvSpPr>
        <dsp:cNvPr id="0" name=""/>
        <dsp:cNvSpPr/>
      </dsp:nvSpPr>
      <dsp:spPr>
        <a:xfrm>
          <a:off x="1899895" y="0"/>
          <a:ext cx="1887216" cy="81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Características físicas </a:t>
          </a:r>
        </a:p>
      </dsp:txBody>
      <dsp:txXfrm>
        <a:off x="1899895" y="0"/>
        <a:ext cx="1887216" cy="818989"/>
      </dsp:txXfrm>
    </dsp:sp>
    <dsp:sp modelId="{09A2E540-3FA9-4AEC-B208-EC470CE60E0B}">
      <dsp:nvSpPr>
        <dsp:cNvPr id="0" name=""/>
        <dsp:cNvSpPr/>
      </dsp:nvSpPr>
      <dsp:spPr>
        <a:xfrm>
          <a:off x="2390191" y="1072485"/>
          <a:ext cx="1236306" cy="779989"/>
        </a:xfrm>
        <a:prstGeom prst="upArrow">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5E108-4A0F-4E14-8B86-93B97269D6D8}">
      <dsp:nvSpPr>
        <dsp:cNvPr id="0" name=""/>
        <dsp:cNvSpPr/>
      </dsp:nvSpPr>
      <dsp:spPr>
        <a:xfrm>
          <a:off x="618153" y="1130984"/>
          <a:ext cx="1318726" cy="81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Modelos empíricos</a:t>
          </a:r>
        </a:p>
      </dsp:txBody>
      <dsp:txXfrm>
        <a:off x="618153" y="1130984"/>
        <a:ext cx="1318726" cy="8189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EE3AD-320D-4D74-8671-4139DE268E41}">
      <dsp:nvSpPr>
        <dsp:cNvPr id="0" name=""/>
        <dsp:cNvSpPr/>
      </dsp:nvSpPr>
      <dsp:spPr>
        <a:xfrm>
          <a:off x="2597" y="2012279"/>
          <a:ext cx="1836843" cy="268320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t>Mitigación</a:t>
          </a:r>
        </a:p>
        <a:p>
          <a:pPr marL="114300" lvl="1" indent="-114300" algn="l" defTabSz="622300">
            <a:lnSpc>
              <a:spcPct val="90000"/>
            </a:lnSpc>
            <a:spcBef>
              <a:spcPct val="0"/>
            </a:spcBef>
            <a:spcAft>
              <a:spcPct val="15000"/>
            </a:spcAft>
            <a:buChar char="•"/>
          </a:pPr>
          <a:r>
            <a:rPr lang="es-EC" sz="1400" kern="1200" dirty="0"/>
            <a:t>Concientización</a:t>
          </a:r>
        </a:p>
        <a:p>
          <a:pPr marL="114300" lvl="1" indent="-114300" algn="l" defTabSz="622300">
            <a:lnSpc>
              <a:spcPct val="90000"/>
            </a:lnSpc>
            <a:spcBef>
              <a:spcPct val="0"/>
            </a:spcBef>
            <a:spcAft>
              <a:spcPct val="15000"/>
            </a:spcAft>
            <a:buChar char="•"/>
          </a:pPr>
          <a:r>
            <a:rPr lang="es-EC" sz="1400" kern="1200" dirty="0"/>
            <a:t>Respuesta a los desastres</a:t>
          </a:r>
        </a:p>
        <a:p>
          <a:pPr marL="114300" lvl="1" indent="-114300" algn="l" defTabSz="622300">
            <a:lnSpc>
              <a:spcPct val="90000"/>
            </a:lnSpc>
            <a:spcBef>
              <a:spcPct val="0"/>
            </a:spcBef>
            <a:spcAft>
              <a:spcPct val="15000"/>
            </a:spcAft>
            <a:buChar char="•"/>
          </a:pPr>
          <a:r>
            <a:rPr lang="es-EC" sz="1400" kern="1200" dirty="0"/>
            <a:t>Esfuerzos de recuperación</a:t>
          </a:r>
        </a:p>
      </dsp:txBody>
      <dsp:txXfrm>
        <a:off x="56396" y="2066078"/>
        <a:ext cx="1729245" cy="2000635"/>
      </dsp:txXfrm>
    </dsp:sp>
    <dsp:sp modelId="{8F0E7727-80E0-41B7-9672-0856BD521580}">
      <dsp:nvSpPr>
        <dsp:cNvPr id="0" name=""/>
        <dsp:cNvSpPr/>
      </dsp:nvSpPr>
      <dsp:spPr>
        <a:xfrm>
          <a:off x="593706" y="3289689"/>
          <a:ext cx="2258094" cy="2258094"/>
        </a:xfrm>
        <a:prstGeom prst="leftCircularArrow">
          <a:avLst>
            <a:gd name="adj1" fmla="val 1881"/>
            <a:gd name="adj2" fmla="val 224735"/>
            <a:gd name="adj3" fmla="val 1567998"/>
            <a:gd name="adj4" fmla="val 8592242"/>
            <a:gd name="adj5" fmla="val 219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D256CB-35FF-4C1F-B63C-F11901A5A6F8}">
      <dsp:nvSpPr>
        <dsp:cNvPr id="0" name=""/>
        <dsp:cNvSpPr/>
      </dsp:nvSpPr>
      <dsp:spPr>
        <a:xfrm>
          <a:off x="81181" y="4031291"/>
          <a:ext cx="1632749" cy="64929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¿Cuánto riesgo?</a:t>
          </a:r>
        </a:p>
      </dsp:txBody>
      <dsp:txXfrm>
        <a:off x="100198" y="4050308"/>
        <a:ext cx="1594715" cy="611256"/>
      </dsp:txXfrm>
    </dsp:sp>
    <dsp:sp modelId="{38B9C01D-D456-4048-A95A-6392F650B4C0}">
      <dsp:nvSpPr>
        <dsp:cNvPr id="0" name=""/>
        <dsp:cNvSpPr/>
      </dsp:nvSpPr>
      <dsp:spPr>
        <a:xfrm>
          <a:off x="2245786" y="2012279"/>
          <a:ext cx="1836843" cy="268320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t>Objetivos de un proyecto</a:t>
          </a:r>
        </a:p>
        <a:p>
          <a:pPr marL="114300" lvl="1" indent="-114300" algn="l" defTabSz="622300">
            <a:lnSpc>
              <a:spcPct val="90000"/>
            </a:lnSpc>
            <a:spcBef>
              <a:spcPct val="0"/>
            </a:spcBef>
            <a:spcAft>
              <a:spcPct val="15000"/>
            </a:spcAft>
            <a:buChar char="•"/>
          </a:pPr>
          <a:r>
            <a:rPr lang="es-EC" sz="1400" kern="1200" dirty="0"/>
            <a:t>Minimizar pérdidas</a:t>
          </a:r>
        </a:p>
        <a:p>
          <a:pPr marL="114300" lvl="1" indent="-114300" algn="l" defTabSz="622300">
            <a:lnSpc>
              <a:spcPct val="90000"/>
            </a:lnSpc>
            <a:spcBef>
              <a:spcPct val="0"/>
            </a:spcBef>
            <a:spcAft>
              <a:spcPct val="15000"/>
            </a:spcAft>
            <a:buChar char="•"/>
          </a:pPr>
          <a:r>
            <a:rPr lang="es-EC" sz="1400" kern="1200" dirty="0"/>
            <a:t>Mejorar rentabilidad</a:t>
          </a:r>
        </a:p>
      </dsp:txBody>
      <dsp:txXfrm>
        <a:off x="2299585" y="2641050"/>
        <a:ext cx="1729245" cy="2000635"/>
      </dsp:txXfrm>
    </dsp:sp>
    <dsp:sp modelId="{48D8C735-3BE3-47EA-A6D3-A6A6DA31E65B}">
      <dsp:nvSpPr>
        <dsp:cNvPr id="0" name=""/>
        <dsp:cNvSpPr/>
      </dsp:nvSpPr>
      <dsp:spPr>
        <a:xfrm>
          <a:off x="2986894" y="1143604"/>
          <a:ext cx="2406116" cy="2406116"/>
        </a:xfrm>
        <a:prstGeom prst="circularArrow">
          <a:avLst>
            <a:gd name="adj1" fmla="val 1765"/>
            <a:gd name="adj2" fmla="val 210355"/>
            <a:gd name="adj3" fmla="val 20018600"/>
            <a:gd name="adj4" fmla="val 12979977"/>
            <a:gd name="adj5" fmla="val 205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71248E-862E-4E08-9B0D-E4EB01542E42}">
      <dsp:nvSpPr>
        <dsp:cNvPr id="0" name=""/>
        <dsp:cNvSpPr/>
      </dsp:nvSpPr>
      <dsp:spPr>
        <a:xfrm>
          <a:off x="2398791" y="2027182"/>
          <a:ext cx="1632749" cy="64929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Industria de la construcción</a:t>
          </a:r>
        </a:p>
      </dsp:txBody>
      <dsp:txXfrm>
        <a:off x="2417808" y="2046199"/>
        <a:ext cx="1594715" cy="611256"/>
      </dsp:txXfrm>
    </dsp:sp>
    <dsp:sp modelId="{9707A9E4-93A4-4642-9E67-D710145958CA}">
      <dsp:nvSpPr>
        <dsp:cNvPr id="0" name=""/>
        <dsp:cNvSpPr/>
      </dsp:nvSpPr>
      <dsp:spPr>
        <a:xfrm>
          <a:off x="4488976" y="2012279"/>
          <a:ext cx="1836843" cy="268320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t>Constitución 2008</a:t>
          </a:r>
        </a:p>
        <a:p>
          <a:pPr marL="114300" lvl="1" indent="-114300" algn="l" defTabSz="622300">
            <a:lnSpc>
              <a:spcPct val="90000"/>
            </a:lnSpc>
            <a:spcBef>
              <a:spcPct val="0"/>
            </a:spcBef>
            <a:spcAft>
              <a:spcPct val="15000"/>
            </a:spcAft>
            <a:buChar char="•"/>
          </a:pPr>
          <a:r>
            <a:rPr lang="es-EC" sz="1400" kern="1200" dirty="0"/>
            <a:t>Secretaria de Gestión de Riesgos</a:t>
          </a:r>
        </a:p>
        <a:p>
          <a:pPr marL="114300" lvl="1" indent="-114300" algn="l" defTabSz="622300">
            <a:lnSpc>
              <a:spcPct val="90000"/>
            </a:lnSpc>
            <a:spcBef>
              <a:spcPct val="0"/>
            </a:spcBef>
            <a:spcAft>
              <a:spcPct val="15000"/>
            </a:spcAft>
            <a:buChar char="•"/>
          </a:pPr>
          <a:r>
            <a:rPr lang="es-EC" sz="1400" kern="1200" dirty="0"/>
            <a:t>Sistema Nacional Descentralizado de Gestión de Riesgos</a:t>
          </a:r>
        </a:p>
      </dsp:txBody>
      <dsp:txXfrm>
        <a:off x="4542775" y="2066078"/>
        <a:ext cx="1729245" cy="2000635"/>
      </dsp:txXfrm>
    </dsp:sp>
    <dsp:sp modelId="{591EA15E-8BF7-4616-A4B0-5DAABA358DFC}">
      <dsp:nvSpPr>
        <dsp:cNvPr id="0" name=""/>
        <dsp:cNvSpPr/>
      </dsp:nvSpPr>
      <dsp:spPr>
        <a:xfrm>
          <a:off x="5203835" y="3191158"/>
          <a:ext cx="2273497" cy="2273497"/>
        </a:xfrm>
        <a:prstGeom prst="leftCircularArrow">
          <a:avLst>
            <a:gd name="adj1" fmla="val 1868"/>
            <a:gd name="adj2" fmla="val 223148"/>
            <a:gd name="adj3" fmla="val 1652825"/>
            <a:gd name="adj4" fmla="val 8678656"/>
            <a:gd name="adj5" fmla="val 218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851396-0080-4DED-88D1-DB031FB990D6}">
      <dsp:nvSpPr>
        <dsp:cNvPr id="0" name=""/>
        <dsp:cNvSpPr/>
      </dsp:nvSpPr>
      <dsp:spPr>
        <a:xfrm>
          <a:off x="4615693" y="4247116"/>
          <a:ext cx="1632749" cy="3877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Ecuador</a:t>
          </a:r>
        </a:p>
      </dsp:txBody>
      <dsp:txXfrm>
        <a:off x="4627050" y="4258473"/>
        <a:ext cx="1610035" cy="365055"/>
      </dsp:txXfrm>
    </dsp:sp>
    <dsp:sp modelId="{DF893863-F045-4100-8284-701819D2FC5E}">
      <dsp:nvSpPr>
        <dsp:cNvPr id="0" name=""/>
        <dsp:cNvSpPr/>
      </dsp:nvSpPr>
      <dsp:spPr>
        <a:xfrm>
          <a:off x="6798971" y="2012279"/>
          <a:ext cx="1836843" cy="268320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t>Coordinar con instituciones del Estado</a:t>
          </a:r>
        </a:p>
        <a:p>
          <a:pPr marL="114300" lvl="1" indent="-114300" algn="l" defTabSz="622300">
            <a:lnSpc>
              <a:spcPct val="90000"/>
            </a:lnSpc>
            <a:spcBef>
              <a:spcPct val="0"/>
            </a:spcBef>
            <a:spcAft>
              <a:spcPct val="15000"/>
            </a:spcAft>
            <a:buChar char="•"/>
          </a:pPr>
          <a:r>
            <a:rPr lang="es-EC" sz="1400" kern="1200" dirty="0"/>
            <a:t>Tareas de búsqueda, rescate y seguridad</a:t>
          </a:r>
        </a:p>
        <a:p>
          <a:pPr marL="114300" lvl="1" indent="-114300" algn="l" defTabSz="622300">
            <a:lnSpc>
              <a:spcPct val="90000"/>
            </a:lnSpc>
            <a:spcBef>
              <a:spcPct val="0"/>
            </a:spcBef>
            <a:spcAft>
              <a:spcPct val="15000"/>
            </a:spcAft>
            <a:buChar char="•"/>
          </a:pPr>
          <a:r>
            <a:rPr lang="es-EC" sz="1400" kern="1200" dirty="0"/>
            <a:t>Apoyo PN</a:t>
          </a:r>
        </a:p>
        <a:p>
          <a:pPr marL="114300" lvl="1" indent="-114300" algn="l" defTabSz="622300">
            <a:lnSpc>
              <a:spcPct val="90000"/>
            </a:lnSpc>
            <a:spcBef>
              <a:spcPct val="0"/>
            </a:spcBef>
            <a:spcAft>
              <a:spcPct val="15000"/>
            </a:spcAft>
            <a:buChar char="•"/>
          </a:pPr>
          <a:r>
            <a:rPr lang="es-EC" sz="1400" kern="1200" dirty="0"/>
            <a:t>COE – Mesas planificadoras</a:t>
          </a:r>
        </a:p>
      </dsp:txBody>
      <dsp:txXfrm>
        <a:off x="6852770" y="2641050"/>
        <a:ext cx="1729245" cy="2000635"/>
      </dsp:txXfrm>
    </dsp:sp>
    <dsp:sp modelId="{1C7E0488-093B-4B85-90BF-CEFE9D48F0D2}">
      <dsp:nvSpPr>
        <dsp:cNvPr id="0" name=""/>
        <dsp:cNvSpPr/>
      </dsp:nvSpPr>
      <dsp:spPr>
        <a:xfrm>
          <a:off x="6901008" y="2062055"/>
          <a:ext cx="1632749" cy="34563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FF.AA.</a:t>
          </a:r>
        </a:p>
      </dsp:txBody>
      <dsp:txXfrm>
        <a:off x="6911131" y="2072178"/>
        <a:ext cx="1612503" cy="3253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7C1D9-ED2C-4593-BAAD-39853AC24987}">
      <dsp:nvSpPr>
        <dsp:cNvPr id="0" name=""/>
        <dsp:cNvSpPr/>
      </dsp:nvSpPr>
      <dsp:spPr>
        <a:xfrm>
          <a:off x="190761" y="0"/>
          <a:ext cx="2161969" cy="2003461"/>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EE11261-B1AC-4DDC-8546-B5875DE42039}">
      <dsp:nvSpPr>
        <dsp:cNvPr id="0" name=""/>
        <dsp:cNvSpPr/>
      </dsp:nvSpPr>
      <dsp:spPr>
        <a:xfrm>
          <a:off x="2732" y="601038"/>
          <a:ext cx="818686" cy="80138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CEC 77</a:t>
          </a:r>
        </a:p>
      </dsp:txBody>
      <dsp:txXfrm>
        <a:off x="41852" y="640158"/>
        <a:ext cx="740446" cy="723144"/>
      </dsp:txXfrm>
    </dsp:sp>
    <dsp:sp modelId="{B4620926-7032-4501-B940-1AD4C9243194}">
      <dsp:nvSpPr>
        <dsp:cNvPr id="0" name=""/>
        <dsp:cNvSpPr/>
      </dsp:nvSpPr>
      <dsp:spPr>
        <a:xfrm>
          <a:off x="862403" y="601038"/>
          <a:ext cx="818686" cy="80138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CEC 2000</a:t>
          </a:r>
        </a:p>
      </dsp:txBody>
      <dsp:txXfrm>
        <a:off x="901523" y="640158"/>
        <a:ext cx="740446" cy="723144"/>
      </dsp:txXfrm>
    </dsp:sp>
    <dsp:sp modelId="{B4AF34F5-660A-4473-A88C-6C6FCBEEF253}">
      <dsp:nvSpPr>
        <dsp:cNvPr id="0" name=""/>
        <dsp:cNvSpPr/>
      </dsp:nvSpPr>
      <dsp:spPr>
        <a:xfrm>
          <a:off x="1722073" y="601038"/>
          <a:ext cx="818686" cy="80138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NEC 15</a:t>
          </a:r>
        </a:p>
      </dsp:txBody>
      <dsp:txXfrm>
        <a:off x="1761193" y="640158"/>
        <a:ext cx="740446" cy="7231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CC0E3-E8F1-49CC-9F2C-BB9D6E5501BB}">
      <dsp:nvSpPr>
        <dsp:cNvPr id="0" name=""/>
        <dsp:cNvSpPr/>
      </dsp:nvSpPr>
      <dsp:spPr>
        <a:xfrm>
          <a:off x="4932" y="821418"/>
          <a:ext cx="2454552" cy="8444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S" sz="2000" kern="1200" dirty="0"/>
            <a:t>Rango de año</a:t>
          </a:r>
        </a:p>
      </dsp:txBody>
      <dsp:txXfrm>
        <a:off x="4932" y="821418"/>
        <a:ext cx="2454552" cy="562419"/>
      </dsp:txXfrm>
    </dsp:sp>
    <dsp:sp modelId="{FB95B89D-A70B-40AE-961E-AEB079B471B6}">
      <dsp:nvSpPr>
        <dsp:cNvPr id="0" name=""/>
        <dsp:cNvSpPr/>
      </dsp:nvSpPr>
      <dsp:spPr>
        <a:xfrm>
          <a:off x="533535" y="1673085"/>
          <a:ext cx="1973318" cy="24552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NEC 15</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CEC 2000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CEC 77</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Sin Norma</a:t>
          </a:r>
        </a:p>
      </dsp:txBody>
      <dsp:txXfrm>
        <a:off x="591332" y="1730882"/>
        <a:ext cx="1857724" cy="2339608"/>
      </dsp:txXfrm>
    </dsp:sp>
    <dsp:sp modelId="{2779605C-E802-44F9-9A4C-4BD034B85FC3}">
      <dsp:nvSpPr>
        <dsp:cNvPr id="0" name=""/>
        <dsp:cNvSpPr/>
      </dsp:nvSpPr>
      <dsp:spPr>
        <a:xfrm rot="58307">
          <a:off x="2650553" y="955089"/>
          <a:ext cx="405185" cy="35006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kern="1200"/>
        </a:p>
      </dsp:txBody>
      <dsp:txXfrm>
        <a:off x="2650561" y="1024211"/>
        <a:ext cx="300166" cy="210039"/>
      </dsp:txXfrm>
    </dsp:sp>
    <dsp:sp modelId="{AC9A7DEB-2074-479B-98CB-E8C8ABEEA09E}">
      <dsp:nvSpPr>
        <dsp:cNvPr id="0" name=""/>
        <dsp:cNvSpPr/>
      </dsp:nvSpPr>
      <dsp:spPr>
        <a:xfrm>
          <a:off x="3223876" y="874423"/>
          <a:ext cx="2266409" cy="8444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S" sz="2000" kern="1200" dirty="0"/>
            <a:t>Desempeño</a:t>
          </a:r>
        </a:p>
      </dsp:txBody>
      <dsp:txXfrm>
        <a:off x="3223876" y="874423"/>
        <a:ext cx="2266409" cy="562419"/>
      </dsp:txXfrm>
    </dsp:sp>
    <dsp:sp modelId="{828A7807-4FB2-4AB8-BD7B-71F3B1CAECE4}">
      <dsp:nvSpPr>
        <dsp:cNvPr id="0" name=""/>
        <dsp:cNvSpPr/>
      </dsp:nvSpPr>
      <dsp:spPr>
        <a:xfrm>
          <a:off x="3170565" y="1733771"/>
          <a:ext cx="2644200" cy="235302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Buen desempeño</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Moderado desempeño</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Deficiente desempeño</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Nulo desempeño</a:t>
          </a:r>
        </a:p>
      </dsp:txBody>
      <dsp:txXfrm>
        <a:off x="3239483" y="1802689"/>
        <a:ext cx="2506364" cy="2215185"/>
      </dsp:txXfrm>
    </dsp:sp>
    <dsp:sp modelId="{87FEA4F1-A34C-427E-899A-338615027E19}">
      <dsp:nvSpPr>
        <dsp:cNvPr id="0" name=""/>
        <dsp:cNvSpPr/>
      </dsp:nvSpPr>
      <dsp:spPr>
        <a:xfrm rot="6964">
          <a:off x="5712560" y="983823"/>
          <a:ext cx="471224" cy="350065"/>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kern="1200"/>
        </a:p>
      </dsp:txBody>
      <dsp:txXfrm>
        <a:off x="5712560" y="1053730"/>
        <a:ext cx="366205" cy="210039"/>
      </dsp:txXfrm>
    </dsp:sp>
    <dsp:sp modelId="{72973CBD-6175-4F59-A16A-B6BE819BB8FD}">
      <dsp:nvSpPr>
        <dsp:cNvPr id="0" name=""/>
        <dsp:cNvSpPr/>
      </dsp:nvSpPr>
      <dsp:spPr>
        <a:xfrm>
          <a:off x="6379387" y="880713"/>
          <a:ext cx="2165750" cy="8444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S" sz="2000" kern="1200" dirty="0"/>
            <a:t>Puntaje base</a:t>
          </a:r>
        </a:p>
      </dsp:txBody>
      <dsp:txXfrm>
        <a:off x="6379387" y="880713"/>
        <a:ext cx="2165750" cy="562419"/>
      </dsp:txXfrm>
    </dsp:sp>
    <dsp:sp modelId="{49EBA602-D35E-4378-8135-275AE3C81EAB}">
      <dsp:nvSpPr>
        <dsp:cNvPr id="0" name=""/>
        <dsp:cNvSpPr/>
      </dsp:nvSpPr>
      <dsp:spPr>
        <a:xfrm>
          <a:off x="6471074" y="1707289"/>
          <a:ext cx="2140328" cy="230944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12.5</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22.5</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45</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55</a:t>
          </a:r>
        </a:p>
      </dsp:txBody>
      <dsp:txXfrm>
        <a:off x="6533762" y="1769977"/>
        <a:ext cx="2014952" cy="21840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B7A6-8CD7-4DCF-84EB-3C9C5B9688FF}">
      <dsp:nvSpPr>
        <dsp:cNvPr id="0" name=""/>
        <dsp:cNvSpPr/>
      </dsp:nvSpPr>
      <dsp:spPr>
        <a:xfrm>
          <a:off x="304800" y="317730"/>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ES" sz="2400" kern="1200" dirty="0"/>
            <a:t>Número de pisos</a:t>
          </a:r>
        </a:p>
      </dsp:txBody>
      <dsp:txXfrm>
        <a:off x="304800" y="317730"/>
        <a:ext cx="5486400" cy="498763"/>
      </dsp:txXfrm>
    </dsp:sp>
    <dsp:sp modelId="{721DEFAA-9044-4AB8-AD43-EFF8F599E0B0}">
      <dsp:nvSpPr>
        <dsp:cNvPr id="0" name=""/>
        <dsp:cNvSpPr/>
      </dsp:nvSpPr>
      <dsp:spPr>
        <a:xfrm>
          <a:off x="304800"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94DA8E0-FC1A-4B70-8C5F-8F598F65DE25}">
      <dsp:nvSpPr>
        <dsp:cNvPr id="0" name=""/>
        <dsp:cNvSpPr/>
      </dsp:nvSpPr>
      <dsp:spPr>
        <a:xfrm>
          <a:off x="1078992"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58D29B-F5F6-4C59-9D5F-BCB03058B96E}">
      <dsp:nvSpPr>
        <dsp:cNvPr id="0" name=""/>
        <dsp:cNvSpPr/>
      </dsp:nvSpPr>
      <dsp:spPr>
        <a:xfrm>
          <a:off x="1853184"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0712DA-59BE-4CAA-9302-046A3C8C7EF9}">
      <dsp:nvSpPr>
        <dsp:cNvPr id="0" name=""/>
        <dsp:cNvSpPr/>
      </dsp:nvSpPr>
      <dsp:spPr>
        <a:xfrm>
          <a:off x="2627376"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8714D1-5A42-4B7B-ADDC-68B66C6E75FB}">
      <dsp:nvSpPr>
        <dsp:cNvPr id="0" name=""/>
        <dsp:cNvSpPr/>
      </dsp:nvSpPr>
      <dsp:spPr>
        <a:xfrm>
          <a:off x="3401568"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2C30E8-DD40-40A3-8805-B0B66640925C}">
      <dsp:nvSpPr>
        <dsp:cNvPr id="0" name=""/>
        <dsp:cNvSpPr/>
      </dsp:nvSpPr>
      <dsp:spPr>
        <a:xfrm>
          <a:off x="4175760"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BDA979-E952-452F-B244-56CECCE76C0B}">
      <dsp:nvSpPr>
        <dsp:cNvPr id="0" name=""/>
        <dsp:cNvSpPr/>
      </dsp:nvSpPr>
      <dsp:spPr>
        <a:xfrm>
          <a:off x="4949952" y="816494"/>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E5E21D-A5DC-4C85-A18C-4DD9F103CCFE}">
      <dsp:nvSpPr>
        <dsp:cNvPr id="0" name=""/>
        <dsp:cNvSpPr/>
      </dsp:nvSpPr>
      <dsp:spPr>
        <a:xfrm>
          <a:off x="304800" y="1019694"/>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ES" sz="2400" kern="1200" dirty="0"/>
            <a:t>Tipo de edificio FEMA</a:t>
          </a:r>
        </a:p>
      </dsp:txBody>
      <dsp:txXfrm>
        <a:off x="304800" y="1019694"/>
        <a:ext cx="5486400" cy="498763"/>
      </dsp:txXfrm>
    </dsp:sp>
    <dsp:sp modelId="{F41E4991-E535-40EC-9120-3C2A887FE9B4}">
      <dsp:nvSpPr>
        <dsp:cNvPr id="0" name=""/>
        <dsp:cNvSpPr/>
      </dsp:nvSpPr>
      <dsp:spPr>
        <a:xfrm>
          <a:off x="304800"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23BD88-4548-46FE-9C3B-3F27ACF7941A}">
      <dsp:nvSpPr>
        <dsp:cNvPr id="0" name=""/>
        <dsp:cNvSpPr/>
      </dsp:nvSpPr>
      <dsp:spPr>
        <a:xfrm>
          <a:off x="1078992"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3F74A9-9E51-446C-A9BB-F00E8D8F3A68}">
      <dsp:nvSpPr>
        <dsp:cNvPr id="0" name=""/>
        <dsp:cNvSpPr/>
      </dsp:nvSpPr>
      <dsp:spPr>
        <a:xfrm>
          <a:off x="1853184"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FE6CD7-9D6C-490F-9CCF-6F83F469D2DB}">
      <dsp:nvSpPr>
        <dsp:cNvPr id="0" name=""/>
        <dsp:cNvSpPr/>
      </dsp:nvSpPr>
      <dsp:spPr>
        <a:xfrm>
          <a:off x="2627376"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8BE3F2-5766-4BF3-A179-B3B3CC4C7AAF}">
      <dsp:nvSpPr>
        <dsp:cNvPr id="0" name=""/>
        <dsp:cNvSpPr/>
      </dsp:nvSpPr>
      <dsp:spPr>
        <a:xfrm>
          <a:off x="3401568"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5800B3-D191-49D9-AC75-5F3CBE769D69}">
      <dsp:nvSpPr>
        <dsp:cNvPr id="0" name=""/>
        <dsp:cNvSpPr/>
      </dsp:nvSpPr>
      <dsp:spPr>
        <a:xfrm>
          <a:off x="4175760"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662520E-6FE9-4C42-BBB9-9D2581F1C325}">
      <dsp:nvSpPr>
        <dsp:cNvPr id="0" name=""/>
        <dsp:cNvSpPr/>
      </dsp:nvSpPr>
      <dsp:spPr>
        <a:xfrm>
          <a:off x="4949952" y="1518458"/>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B1E32E-FE7E-4D41-B6F6-9A50EAFB44C2}">
      <dsp:nvSpPr>
        <dsp:cNvPr id="0" name=""/>
        <dsp:cNvSpPr/>
      </dsp:nvSpPr>
      <dsp:spPr>
        <a:xfrm>
          <a:off x="304800" y="17216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ES" sz="2400" kern="1200" dirty="0"/>
            <a:t>Condición de golpeteo</a:t>
          </a:r>
        </a:p>
      </dsp:txBody>
      <dsp:txXfrm>
        <a:off x="304800" y="1721658"/>
        <a:ext cx="5486400" cy="498763"/>
      </dsp:txXfrm>
    </dsp:sp>
    <dsp:sp modelId="{78645F26-78AF-4F8C-AF29-960204C4D5AE}">
      <dsp:nvSpPr>
        <dsp:cNvPr id="0" name=""/>
        <dsp:cNvSpPr/>
      </dsp:nvSpPr>
      <dsp:spPr>
        <a:xfrm>
          <a:off x="304800"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71273D0-7F5E-4B47-9401-14358CFF31DB}">
      <dsp:nvSpPr>
        <dsp:cNvPr id="0" name=""/>
        <dsp:cNvSpPr/>
      </dsp:nvSpPr>
      <dsp:spPr>
        <a:xfrm>
          <a:off x="1078992"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AEA8B8-2CE3-4DB4-A841-40B46BE25313}">
      <dsp:nvSpPr>
        <dsp:cNvPr id="0" name=""/>
        <dsp:cNvSpPr/>
      </dsp:nvSpPr>
      <dsp:spPr>
        <a:xfrm>
          <a:off x="1853184"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41FE92-0687-432C-A84C-957316A8D6A2}">
      <dsp:nvSpPr>
        <dsp:cNvPr id="0" name=""/>
        <dsp:cNvSpPr/>
      </dsp:nvSpPr>
      <dsp:spPr>
        <a:xfrm>
          <a:off x="2627376"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A9E22E-3739-4571-B08D-7668AF1D0F15}">
      <dsp:nvSpPr>
        <dsp:cNvPr id="0" name=""/>
        <dsp:cNvSpPr/>
      </dsp:nvSpPr>
      <dsp:spPr>
        <a:xfrm>
          <a:off x="3401568"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7CD5DE-A329-4A0C-A053-30D7904A94F6}">
      <dsp:nvSpPr>
        <dsp:cNvPr id="0" name=""/>
        <dsp:cNvSpPr/>
      </dsp:nvSpPr>
      <dsp:spPr>
        <a:xfrm>
          <a:off x="4175760"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F0DB1D-51CB-4ACB-92B0-220642DA1F77}">
      <dsp:nvSpPr>
        <dsp:cNvPr id="0" name=""/>
        <dsp:cNvSpPr/>
      </dsp:nvSpPr>
      <dsp:spPr>
        <a:xfrm>
          <a:off x="4949952" y="2220421"/>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E47B49-D8B4-4E9A-A2AA-AAD3C1303912}">
      <dsp:nvSpPr>
        <dsp:cNvPr id="0" name=""/>
        <dsp:cNvSpPr/>
      </dsp:nvSpPr>
      <dsp:spPr>
        <a:xfrm>
          <a:off x="304800" y="2423621"/>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ES" sz="2400" kern="1200" dirty="0"/>
            <a:t>Condición de adyacencia</a:t>
          </a:r>
        </a:p>
      </dsp:txBody>
      <dsp:txXfrm>
        <a:off x="304800" y="2423621"/>
        <a:ext cx="5486400" cy="498763"/>
      </dsp:txXfrm>
    </dsp:sp>
    <dsp:sp modelId="{77D31E8F-71E2-4664-8CD6-3AEA5617ABAF}">
      <dsp:nvSpPr>
        <dsp:cNvPr id="0" name=""/>
        <dsp:cNvSpPr/>
      </dsp:nvSpPr>
      <dsp:spPr>
        <a:xfrm>
          <a:off x="304800"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CA3E25-3282-46E2-9B51-97BF5C6CA9D1}">
      <dsp:nvSpPr>
        <dsp:cNvPr id="0" name=""/>
        <dsp:cNvSpPr/>
      </dsp:nvSpPr>
      <dsp:spPr>
        <a:xfrm>
          <a:off x="1078992"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D7A6FD-528B-47B7-A976-04F63E37DA02}">
      <dsp:nvSpPr>
        <dsp:cNvPr id="0" name=""/>
        <dsp:cNvSpPr/>
      </dsp:nvSpPr>
      <dsp:spPr>
        <a:xfrm>
          <a:off x="1853184"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F338AE-081B-48D8-8ADD-7DEFE1497390}">
      <dsp:nvSpPr>
        <dsp:cNvPr id="0" name=""/>
        <dsp:cNvSpPr/>
      </dsp:nvSpPr>
      <dsp:spPr>
        <a:xfrm>
          <a:off x="2627376"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DA0913-990D-42BA-9955-5126AD2226C8}">
      <dsp:nvSpPr>
        <dsp:cNvPr id="0" name=""/>
        <dsp:cNvSpPr/>
      </dsp:nvSpPr>
      <dsp:spPr>
        <a:xfrm>
          <a:off x="3401568"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75B6A4E-171B-4BAB-A419-04D1E014D8F6}">
      <dsp:nvSpPr>
        <dsp:cNvPr id="0" name=""/>
        <dsp:cNvSpPr/>
      </dsp:nvSpPr>
      <dsp:spPr>
        <a:xfrm>
          <a:off x="4175760"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03EC05-6902-4013-8ABB-788B65F47314}">
      <dsp:nvSpPr>
        <dsp:cNvPr id="0" name=""/>
        <dsp:cNvSpPr/>
      </dsp:nvSpPr>
      <dsp:spPr>
        <a:xfrm>
          <a:off x="4949952" y="2922385"/>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9DE8D8-97DA-4B38-A755-63996E886918}">
      <dsp:nvSpPr>
        <dsp:cNvPr id="0" name=""/>
        <dsp:cNvSpPr/>
      </dsp:nvSpPr>
      <dsp:spPr>
        <a:xfrm>
          <a:off x="304800" y="312558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ES" sz="2400" kern="1200" dirty="0"/>
            <a:t>Tipo de suelo</a:t>
          </a:r>
        </a:p>
      </dsp:txBody>
      <dsp:txXfrm>
        <a:off x="304800" y="3125585"/>
        <a:ext cx="5486400" cy="498763"/>
      </dsp:txXfrm>
    </dsp:sp>
    <dsp:sp modelId="{2EF0D577-7DAB-4ABC-B033-99D22D9F5225}">
      <dsp:nvSpPr>
        <dsp:cNvPr id="0" name=""/>
        <dsp:cNvSpPr/>
      </dsp:nvSpPr>
      <dsp:spPr>
        <a:xfrm>
          <a:off x="304800"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D866BB-D4EE-42E0-9856-5F57E4AD0ECF}">
      <dsp:nvSpPr>
        <dsp:cNvPr id="0" name=""/>
        <dsp:cNvSpPr/>
      </dsp:nvSpPr>
      <dsp:spPr>
        <a:xfrm>
          <a:off x="1078992"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415C81D-064E-4384-BE3D-36B4B6FF979F}">
      <dsp:nvSpPr>
        <dsp:cNvPr id="0" name=""/>
        <dsp:cNvSpPr/>
      </dsp:nvSpPr>
      <dsp:spPr>
        <a:xfrm>
          <a:off x="1853184"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D96F54-79E9-432B-A2EB-13000B854FE3}">
      <dsp:nvSpPr>
        <dsp:cNvPr id="0" name=""/>
        <dsp:cNvSpPr/>
      </dsp:nvSpPr>
      <dsp:spPr>
        <a:xfrm>
          <a:off x="2627376"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6223AD-0703-4910-A0D1-6EC9D1F6949C}">
      <dsp:nvSpPr>
        <dsp:cNvPr id="0" name=""/>
        <dsp:cNvSpPr/>
      </dsp:nvSpPr>
      <dsp:spPr>
        <a:xfrm>
          <a:off x="3401568"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E4EE58-3BB3-4B10-A73A-13D09709794A}">
      <dsp:nvSpPr>
        <dsp:cNvPr id="0" name=""/>
        <dsp:cNvSpPr/>
      </dsp:nvSpPr>
      <dsp:spPr>
        <a:xfrm>
          <a:off x="4175760"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D1B75A-1EAD-4C60-AE43-2A8093F738D8}">
      <dsp:nvSpPr>
        <dsp:cNvPr id="0" name=""/>
        <dsp:cNvSpPr/>
      </dsp:nvSpPr>
      <dsp:spPr>
        <a:xfrm>
          <a:off x="4949952" y="3624349"/>
          <a:ext cx="731520" cy="12192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ACF2-9F85-4730-A525-B67FE5650AA5}">
      <dsp:nvSpPr>
        <dsp:cNvPr id="0" name=""/>
        <dsp:cNvSpPr/>
      </dsp:nvSpPr>
      <dsp:spPr>
        <a:xfrm>
          <a:off x="0" y="1544080"/>
          <a:ext cx="3394044" cy="50680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Recuperación y  apoyo logístico </a:t>
          </a:r>
          <a:endParaRPr lang="es-ES" sz="1200" b="0" kern="1200" dirty="0"/>
        </a:p>
      </dsp:txBody>
      <dsp:txXfrm>
        <a:off x="0" y="1544080"/>
        <a:ext cx="3394044" cy="506801"/>
      </dsp:txXfrm>
    </dsp:sp>
    <dsp:sp modelId="{89B05EBE-99C5-4797-8E0C-1F6D94EC4F1B}">
      <dsp:nvSpPr>
        <dsp:cNvPr id="0" name=""/>
        <dsp:cNvSpPr/>
      </dsp:nvSpPr>
      <dsp:spPr>
        <a:xfrm rot="10800000">
          <a:off x="0" y="772221"/>
          <a:ext cx="3394044" cy="77946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Colapso de la base aérea militar Mutsushima y pérdida de equipo militar</a:t>
          </a:r>
          <a:endParaRPr lang="es-ES" sz="1200" b="0" kern="1200" dirty="0"/>
        </a:p>
      </dsp:txBody>
      <dsp:txXfrm rot="10800000">
        <a:off x="0" y="772221"/>
        <a:ext cx="3394044" cy="506470"/>
      </dsp:txXfrm>
    </dsp:sp>
    <dsp:sp modelId="{25F5ACCA-DF5F-4532-9741-3A5DD360378E}">
      <dsp:nvSpPr>
        <dsp:cNvPr id="0" name=""/>
        <dsp:cNvSpPr/>
      </dsp:nvSpPr>
      <dsp:spPr>
        <a:xfrm rot="10800000">
          <a:off x="0" y="0"/>
          <a:ext cx="3394044" cy="779461"/>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15 900 Personas fallecidas</a:t>
          </a:r>
          <a:endParaRPr lang="es-ES" sz="1200" b="0" kern="1200" dirty="0"/>
        </a:p>
      </dsp:txBody>
      <dsp:txXfrm rot="10800000">
        <a:off x="0" y="0"/>
        <a:ext cx="3394044" cy="5064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CC0E3-E8F1-49CC-9F2C-BB9D6E5501BB}">
      <dsp:nvSpPr>
        <dsp:cNvPr id="0" name=""/>
        <dsp:cNvSpPr/>
      </dsp:nvSpPr>
      <dsp:spPr>
        <a:xfrm>
          <a:off x="7786" y="807789"/>
          <a:ext cx="2287793" cy="7313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ES" sz="2000" kern="1200" dirty="0"/>
            <a:t>Año de construcción</a:t>
          </a:r>
        </a:p>
      </dsp:txBody>
      <dsp:txXfrm>
        <a:off x="7786" y="807789"/>
        <a:ext cx="2287793" cy="487541"/>
      </dsp:txXfrm>
    </dsp:sp>
    <dsp:sp modelId="{FB95B89D-A70B-40AE-961E-AEB079B471B6}">
      <dsp:nvSpPr>
        <dsp:cNvPr id="0" name=""/>
        <dsp:cNvSpPr/>
      </dsp:nvSpPr>
      <dsp:spPr>
        <a:xfrm>
          <a:off x="84417" y="1595343"/>
          <a:ext cx="2671370" cy="254657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Post código</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Post código</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Período de transición</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Período de transición y pre código</a:t>
          </a:r>
        </a:p>
      </dsp:txBody>
      <dsp:txXfrm>
        <a:off x="159004" y="1669930"/>
        <a:ext cx="2522196" cy="2397398"/>
      </dsp:txXfrm>
    </dsp:sp>
    <dsp:sp modelId="{2779605C-E802-44F9-9A4C-4BD034B85FC3}">
      <dsp:nvSpPr>
        <dsp:cNvPr id="0" name=""/>
        <dsp:cNvSpPr/>
      </dsp:nvSpPr>
      <dsp:spPr>
        <a:xfrm rot="46429">
          <a:off x="2542173" y="910731"/>
          <a:ext cx="522877" cy="32628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kern="1200"/>
        </a:p>
      </dsp:txBody>
      <dsp:txXfrm>
        <a:off x="2542177" y="975326"/>
        <a:ext cx="424992" cy="195770"/>
      </dsp:txXfrm>
    </dsp:sp>
    <dsp:sp modelId="{AC9A7DEB-2074-479B-98CB-E8C8ABEEA09E}">
      <dsp:nvSpPr>
        <dsp:cNvPr id="0" name=""/>
        <dsp:cNvSpPr/>
      </dsp:nvSpPr>
      <dsp:spPr>
        <a:xfrm>
          <a:off x="3282050" y="850829"/>
          <a:ext cx="2112432" cy="7313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ES" sz="2000" kern="1200" dirty="0"/>
            <a:t>Altura</a:t>
          </a:r>
        </a:p>
      </dsp:txBody>
      <dsp:txXfrm>
        <a:off x="3282050" y="850829"/>
        <a:ext cx="2112432" cy="487541"/>
      </dsp:txXfrm>
    </dsp:sp>
    <dsp:sp modelId="{828A7807-4FB2-4AB8-BD7B-71F3B1CAECE4}">
      <dsp:nvSpPr>
        <dsp:cNvPr id="0" name=""/>
        <dsp:cNvSpPr/>
      </dsp:nvSpPr>
      <dsp:spPr>
        <a:xfrm>
          <a:off x="3571333" y="1658288"/>
          <a:ext cx="2070705" cy="24405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Menor a 4 pisos</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Mayor a 4 pisos</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Menor a 3 pisos</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Condiciones no contempladas</a:t>
          </a:r>
        </a:p>
      </dsp:txBody>
      <dsp:txXfrm>
        <a:off x="3631982" y="1718937"/>
        <a:ext cx="1949407" cy="2319290"/>
      </dsp:txXfrm>
    </dsp:sp>
    <dsp:sp modelId="{87FEA4F1-A34C-427E-899A-338615027E19}">
      <dsp:nvSpPr>
        <dsp:cNvPr id="0" name=""/>
        <dsp:cNvSpPr/>
      </dsp:nvSpPr>
      <dsp:spPr>
        <a:xfrm rot="22353">
          <a:off x="5587932" y="940917"/>
          <a:ext cx="410132" cy="32628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kern="1200"/>
        </a:p>
      </dsp:txBody>
      <dsp:txXfrm>
        <a:off x="5587933" y="1005855"/>
        <a:ext cx="312247" cy="195770"/>
      </dsp:txXfrm>
    </dsp:sp>
    <dsp:sp modelId="{72973CBD-6175-4F59-A16A-B6BE819BB8FD}">
      <dsp:nvSpPr>
        <dsp:cNvPr id="0" name=""/>
        <dsp:cNvSpPr/>
      </dsp:nvSpPr>
      <dsp:spPr>
        <a:xfrm>
          <a:off x="6168300" y="869291"/>
          <a:ext cx="2018611" cy="7313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ES" sz="2000" kern="1200" dirty="0"/>
            <a:t>Grado</a:t>
          </a:r>
        </a:p>
      </dsp:txBody>
      <dsp:txXfrm>
        <a:off x="6168300" y="869291"/>
        <a:ext cx="2018611" cy="487541"/>
      </dsp:txXfrm>
    </dsp:sp>
    <dsp:sp modelId="{49EBA602-D35E-4378-8135-275AE3C81EAB}">
      <dsp:nvSpPr>
        <dsp:cNvPr id="0" name=""/>
        <dsp:cNvSpPr/>
      </dsp:nvSpPr>
      <dsp:spPr>
        <a:xfrm>
          <a:off x="6355508" y="1672446"/>
          <a:ext cx="1994917" cy="239539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m:rPr>
                      <m:sty m:val="p"/>
                    </m:rPr>
                    <a:rPr lang="es-MX" sz="1600" b="0" i="0" kern="1200" smtClean="0">
                      <a:latin typeface="Cambria Math" panose="02040503050406030204" pitchFamily="18" charset="0"/>
                    </a:rPr>
                    <m:t>A</m:t>
                  </m:r>
                </m:sub>
              </m:sSub>
            </m:oMath>
          </a14:m>
          <a:r>
            <a:rPr lang="es-ES" sz="1600" kern="1200" dirty="0"/>
            <a:t>: 20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a:rPr lang="es-MX" sz="1600" b="0" i="1" kern="1200" smtClean="0">
                      <a:latin typeface="Cambria Math" panose="02040503050406030204" pitchFamily="18" charset="0"/>
                    </a:rPr>
                    <m:t>𝐵</m:t>
                  </m:r>
                </m:sub>
              </m:sSub>
            </m:oMath>
          </a14:m>
          <a:r>
            <a:rPr lang="es-ES" sz="1600" kern="1200" dirty="0"/>
            <a:t>: 40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a:rPr lang="es-MX" sz="1600" b="0" i="1" kern="1200" smtClean="0">
                      <a:latin typeface="Cambria Math" panose="02040503050406030204" pitchFamily="18" charset="0"/>
                    </a:rPr>
                    <m:t>𝐶</m:t>
                  </m:r>
                </m:sub>
              </m:sSub>
            </m:oMath>
          </a14:m>
          <a:r>
            <a:rPr lang="es-ES" sz="1600" kern="1200" dirty="0"/>
            <a:t>: 60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a:rPr lang="es-MX" sz="1600" b="0" i="1" kern="1200" smtClean="0">
                      <a:latin typeface="Cambria Math" panose="02040503050406030204" pitchFamily="18" charset="0"/>
                    </a:rPr>
                    <m:t>𝐷</m:t>
                  </m:r>
                </m:sub>
              </m:sSub>
            </m:oMath>
          </a14:m>
          <a:r>
            <a:rPr lang="es-ES" sz="1600" kern="1200" dirty="0"/>
            <a:t>: 80</a:t>
          </a:r>
        </a:p>
      </dsp:txBody>
      <dsp:txXfrm>
        <a:off x="6413937" y="1730875"/>
        <a:ext cx="1878059" cy="22785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CC0E3-E8F1-49CC-9F2C-BB9D6E5501BB}">
      <dsp:nvSpPr>
        <dsp:cNvPr id="0" name=""/>
        <dsp:cNvSpPr/>
      </dsp:nvSpPr>
      <dsp:spPr>
        <a:xfrm>
          <a:off x="0" y="1097"/>
          <a:ext cx="3222219" cy="4917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ES" sz="2000" kern="1200" dirty="0"/>
            <a:t>Condición</a:t>
          </a:r>
        </a:p>
      </dsp:txBody>
      <dsp:txXfrm>
        <a:off x="0" y="1097"/>
        <a:ext cx="3222219" cy="327827"/>
      </dsp:txXfrm>
    </dsp:sp>
    <dsp:sp modelId="{FB95B89D-A70B-40AE-961E-AEB079B471B6}">
      <dsp:nvSpPr>
        <dsp:cNvPr id="0" name=""/>
        <dsp:cNvSpPr/>
      </dsp:nvSpPr>
      <dsp:spPr>
        <a:xfrm>
          <a:off x="0" y="477529"/>
          <a:ext cx="3384243" cy="246883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a:t>Sin presencia de edificios cercanos</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Separación mayor a la mínima</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Separación igual o menor a la mínima</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Ausencia de juntas entre edificaciones</a:t>
          </a:r>
        </a:p>
      </dsp:txBody>
      <dsp:txXfrm>
        <a:off x="72310" y="549839"/>
        <a:ext cx="3239623" cy="2324213"/>
      </dsp:txXfrm>
    </dsp:sp>
    <dsp:sp modelId="{2779605C-E802-44F9-9A4C-4BD034B85FC3}">
      <dsp:nvSpPr>
        <dsp:cNvPr id="0" name=""/>
        <dsp:cNvSpPr/>
      </dsp:nvSpPr>
      <dsp:spPr>
        <a:xfrm rot="21599017">
          <a:off x="3355412" y="14237"/>
          <a:ext cx="426654" cy="459549"/>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3355412" y="106165"/>
        <a:ext cx="298658" cy="275729"/>
      </dsp:txXfrm>
    </dsp:sp>
    <dsp:sp modelId="{72973CBD-6175-4F59-A16A-B6BE819BB8FD}">
      <dsp:nvSpPr>
        <dsp:cNvPr id="0" name=""/>
        <dsp:cNvSpPr/>
      </dsp:nvSpPr>
      <dsp:spPr>
        <a:xfrm>
          <a:off x="4027229" y="0"/>
          <a:ext cx="2843093" cy="4917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ES" sz="2000" kern="1200" dirty="0"/>
            <a:t>Grado</a:t>
          </a:r>
        </a:p>
      </dsp:txBody>
      <dsp:txXfrm>
        <a:off x="4027229" y="0"/>
        <a:ext cx="2843093" cy="327827"/>
      </dsp:txXfrm>
    </dsp:sp>
    <dsp:sp modelId="{49EBA602-D35E-4378-8135-275AE3C81EAB}">
      <dsp:nvSpPr>
        <dsp:cNvPr id="0" name=""/>
        <dsp:cNvSpPr/>
      </dsp:nvSpPr>
      <dsp:spPr>
        <a:xfrm>
          <a:off x="4083035" y="485878"/>
          <a:ext cx="2487612" cy="24340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14:m xmlns:a14="http://schemas.microsoft.com/office/drawing/2010/main">
            <m:oMath xmlns:m="http://schemas.openxmlformats.org/officeDocument/2006/math">
              <m:sSub>
                <m:sSubPr>
                  <m:ctrlPr>
                    <a:rPr lang="es-MX" sz="1400" b="0" i="1" kern="1200" smtClean="0">
                      <a:latin typeface="Cambria Math" panose="02040503050406030204" pitchFamily="18" charset="0"/>
                    </a:rPr>
                  </m:ctrlPr>
                </m:sSubPr>
                <m:e>
                  <m:r>
                    <m:rPr>
                      <m:sty m:val="p"/>
                    </m:rPr>
                    <a:rPr lang="es-MX" sz="1400" b="0" i="0" kern="1200" smtClean="0">
                      <a:latin typeface="Cambria Math" panose="02040503050406030204" pitchFamily="18" charset="0"/>
                    </a:rPr>
                    <m:t>G</m:t>
                  </m:r>
                </m:e>
                <m:sub>
                  <m:r>
                    <m:rPr>
                      <m:sty m:val="p"/>
                    </m:rPr>
                    <a:rPr lang="es-MX" sz="1400" b="0" i="0" kern="1200" smtClean="0">
                      <a:latin typeface="Cambria Math" panose="02040503050406030204" pitchFamily="18" charset="0"/>
                    </a:rPr>
                    <m:t>A</m:t>
                  </m:r>
                </m:sub>
              </m:sSub>
            </m:oMath>
          </a14:m>
          <a:r>
            <a:rPr lang="es-ES" sz="1400" kern="1200" dirty="0"/>
            <a:t>: 20</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14:m xmlns:a14="http://schemas.microsoft.com/office/drawing/2010/main">
            <m:oMath xmlns:m="http://schemas.openxmlformats.org/officeDocument/2006/math">
              <m:sSub>
                <m:sSubPr>
                  <m:ctrlPr>
                    <a:rPr lang="es-MX" sz="1400" b="0" i="1" kern="1200" smtClean="0">
                      <a:latin typeface="Cambria Math" panose="02040503050406030204" pitchFamily="18" charset="0"/>
                    </a:rPr>
                  </m:ctrlPr>
                </m:sSubPr>
                <m:e>
                  <m:r>
                    <m:rPr>
                      <m:sty m:val="p"/>
                    </m:rPr>
                    <a:rPr lang="es-MX" sz="1400" b="0" i="0" kern="1200" smtClean="0">
                      <a:latin typeface="Cambria Math" panose="02040503050406030204" pitchFamily="18" charset="0"/>
                    </a:rPr>
                    <m:t>G</m:t>
                  </m:r>
                </m:e>
                <m:sub>
                  <m:r>
                    <a:rPr lang="es-MX" sz="1400" b="0" i="1" kern="1200" smtClean="0">
                      <a:latin typeface="Cambria Math" panose="02040503050406030204" pitchFamily="18" charset="0"/>
                    </a:rPr>
                    <m:t>𝐵</m:t>
                  </m:r>
                </m:sub>
              </m:sSub>
            </m:oMath>
          </a14:m>
          <a:r>
            <a:rPr lang="es-ES" sz="1400" kern="1200" dirty="0"/>
            <a:t>: 40</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14:m xmlns:a14="http://schemas.microsoft.com/office/drawing/2010/main">
            <m:oMath xmlns:m="http://schemas.openxmlformats.org/officeDocument/2006/math">
              <m:sSub>
                <m:sSubPr>
                  <m:ctrlPr>
                    <a:rPr lang="es-MX" sz="1400" b="0" i="1" kern="1200" smtClean="0">
                      <a:latin typeface="Cambria Math" panose="02040503050406030204" pitchFamily="18" charset="0"/>
                    </a:rPr>
                  </m:ctrlPr>
                </m:sSubPr>
                <m:e>
                  <m:r>
                    <m:rPr>
                      <m:sty m:val="p"/>
                    </m:rPr>
                    <a:rPr lang="es-MX" sz="1400" b="0" i="0" kern="1200" smtClean="0">
                      <a:latin typeface="Cambria Math" panose="02040503050406030204" pitchFamily="18" charset="0"/>
                    </a:rPr>
                    <m:t>G</m:t>
                  </m:r>
                </m:e>
                <m:sub>
                  <m:r>
                    <a:rPr lang="es-MX" sz="1400" b="0" i="1" kern="1200" smtClean="0">
                      <a:latin typeface="Cambria Math" panose="02040503050406030204" pitchFamily="18" charset="0"/>
                    </a:rPr>
                    <m:t>𝐶</m:t>
                  </m:r>
                </m:sub>
              </m:sSub>
            </m:oMath>
          </a14:m>
          <a:r>
            <a:rPr lang="es-ES" sz="1400" kern="1200" dirty="0"/>
            <a:t>: 60</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14:m xmlns:a14="http://schemas.microsoft.com/office/drawing/2010/main">
            <m:oMath xmlns:m="http://schemas.openxmlformats.org/officeDocument/2006/math">
              <m:sSub>
                <m:sSubPr>
                  <m:ctrlPr>
                    <a:rPr lang="es-MX" sz="1400" b="0" i="1" kern="1200" smtClean="0">
                      <a:latin typeface="Cambria Math" panose="02040503050406030204" pitchFamily="18" charset="0"/>
                    </a:rPr>
                  </m:ctrlPr>
                </m:sSubPr>
                <m:e>
                  <m:r>
                    <m:rPr>
                      <m:sty m:val="p"/>
                    </m:rPr>
                    <a:rPr lang="es-MX" sz="1400" b="0" i="0" kern="1200" smtClean="0">
                      <a:latin typeface="Cambria Math" panose="02040503050406030204" pitchFamily="18" charset="0"/>
                    </a:rPr>
                    <m:t>G</m:t>
                  </m:r>
                </m:e>
                <m:sub>
                  <m:r>
                    <a:rPr lang="es-MX" sz="1400" b="0" i="1" kern="1200" smtClean="0">
                      <a:latin typeface="Cambria Math" panose="02040503050406030204" pitchFamily="18" charset="0"/>
                    </a:rPr>
                    <m:t>𝐷</m:t>
                  </m:r>
                </m:sub>
              </m:sSub>
            </m:oMath>
          </a14:m>
          <a:r>
            <a:rPr lang="es-ES" sz="1400" kern="1200" dirty="0"/>
            <a:t>: 80</a:t>
          </a:r>
        </a:p>
      </dsp:txBody>
      <dsp:txXfrm>
        <a:off x="4154325" y="557168"/>
        <a:ext cx="2345032" cy="22914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CC0E3-E8F1-49CC-9F2C-BB9D6E5501BB}">
      <dsp:nvSpPr>
        <dsp:cNvPr id="0" name=""/>
        <dsp:cNvSpPr/>
      </dsp:nvSpPr>
      <dsp:spPr>
        <a:xfrm>
          <a:off x="4356" y="652213"/>
          <a:ext cx="2626874" cy="27648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S" sz="2000" kern="1200" dirty="0"/>
            <a:t>Tipo de suelo</a:t>
          </a:r>
        </a:p>
      </dsp:txBody>
      <dsp:txXfrm>
        <a:off x="4356" y="652213"/>
        <a:ext cx="2626874" cy="601903"/>
      </dsp:txXfrm>
    </dsp:sp>
    <dsp:sp modelId="{FB95B89D-A70B-40AE-961E-AEB079B471B6}">
      <dsp:nvSpPr>
        <dsp:cNvPr id="0" name=""/>
        <dsp:cNvSpPr/>
      </dsp:nvSpPr>
      <dsp:spPr>
        <a:xfrm>
          <a:off x="570070" y="1834670"/>
          <a:ext cx="2111855" cy="252529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Tipo A y B</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Tipo C</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Tipo D</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Tipo E y F</a:t>
          </a:r>
        </a:p>
      </dsp:txBody>
      <dsp:txXfrm>
        <a:off x="631924" y="1896524"/>
        <a:ext cx="1988147" cy="2401586"/>
      </dsp:txXfrm>
    </dsp:sp>
    <dsp:sp modelId="{2779605C-E802-44F9-9A4C-4BD034B85FC3}">
      <dsp:nvSpPr>
        <dsp:cNvPr id="0" name=""/>
        <dsp:cNvSpPr/>
      </dsp:nvSpPr>
      <dsp:spPr>
        <a:xfrm rot="22328">
          <a:off x="2794966" y="776566"/>
          <a:ext cx="347133" cy="374641"/>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2794967" y="851156"/>
        <a:ext cx="242993" cy="224785"/>
      </dsp:txXfrm>
    </dsp:sp>
    <dsp:sp modelId="{72973CBD-6175-4F59-A16A-B6BE819BB8FD}">
      <dsp:nvSpPr>
        <dsp:cNvPr id="0" name=""/>
        <dsp:cNvSpPr/>
      </dsp:nvSpPr>
      <dsp:spPr>
        <a:xfrm>
          <a:off x="3286186" y="672525"/>
          <a:ext cx="2317796" cy="27648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S" sz="2000" kern="1200" dirty="0"/>
            <a:t>Grado</a:t>
          </a:r>
        </a:p>
      </dsp:txBody>
      <dsp:txXfrm>
        <a:off x="3286186" y="672525"/>
        <a:ext cx="2317796" cy="601903"/>
      </dsp:txXfrm>
    </dsp:sp>
    <dsp:sp modelId="{49EBA602-D35E-4378-8135-275AE3C81EAB}">
      <dsp:nvSpPr>
        <dsp:cNvPr id="0" name=""/>
        <dsp:cNvSpPr/>
      </dsp:nvSpPr>
      <dsp:spPr>
        <a:xfrm>
          <a:off x="3384310" y="1830135"/>
          <a:ext cx="2290590" cy="244404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m:rPr>
                      <m:sty m:val="p"/>
                    </m:rPr>
                    <a:rPr lang="es-MX" sz="1600" b="0" i="0" kern="1200" smtClean="0">
                      <a:latin typeface="Cambria Math" panose="02040503050406030204" pitchFamily="18" charset="0"/>
                    </a:rPr>
                    <m:t>A</m:t>
                  </m:r>
                </m:sub>
              </m:sSub>
            </m:oMath>
          </a14:m>
          <a:r>
            <a:rPr lang="es-ES" sz="1600" kern="1200" dirty="0"/>
            <a:t>: 20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a:rPr lang="es-MX" sz="1600" b="0" i="1" kern="1200" smtClean="0">
                      <a:latin typeface="Cambria Math" panose="02040503050406030204" pitchFamily="18" charset="0"/>
                    </a:rPr>
                    <m:t>𝐵</m:t>
                  </m:r>
                </m:sub>
              </m:sSub>
            </m:oMath>
          </a14:m>
          <a:r>
            <a:rPr lang="es-ES" sz="1600" kern="1200" dirty="0"/>
            <a:t>: 40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a:rPr lang="es-MX" sz="1600" b="0" i="1" kern="1200" smtClean="0">
                      <a:latin typeface="Cambria Math" panose="02040503050406030204" pitchFamily="18" charset="0"/>
                    </a:rPr>
                    <m:t>𝐶</m:t>
                  </m:r>
                </m:sub>
              </m:sSub>
            </m:oMath>
          </a14:m>
          <a:r>
            <a:rPr lang="es-ES" sz="1600" kern="1200" dirty="0"/>
            <a:t>: 60</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14:m xmlns:a14="http://schemas.microsoft.com/office/drawing/2010/main">
            <m:oMath xmlns:m="http://schemas.openxmlformats.org/officeDocument/2006/math">
              <m:sSub>
                <m:sSubPr>
                  <m:ctrlPr>
                    <a:rPr lang="es-MX" sz="1600" b="0" i="1" kern="1200" smtClean="0">
                      <a:latin typeface="Cambria Math" panose="02040503050406030204" pitchFamily="18" charset="0"/>
                    </a:rPr>
                  </m:ctrlPr>
                </m:sSubPr>
                <m:e>
                  <m:r>
                    <m:rPr>
                      <m:sty m:val="p"/>
                    </m:rPr>
                    <a:rPr lang="es-MX" sz="1600" b="0" i="0" kern="1200" smtClean="0">
                      <a:latin typeface="Cambria Math" panose="02040503050406030204" pitchFamily="18" charset="0"/>
                    </a:rPr>
                    <m:t>G</m:t>
                  </m:r>
                </m:e>
                <m:sub>
                  <m:r>
                    <a:rPr lang="es-MX" sz="1600" b="0" i="1" kern="1200" smtClean="0">
                      <a:latin typeface="Cambria Math" panose="02040503050406030204" pitchFamily="18" charset="0"/>
                    </a:rPr>
                    <m:t>𝐷</m:t>
                  </m:r>
                </m:sub>
              </m:sSub>
            </m:oMath>
          </a14:m>
          <a:r>
            <a:rPr lang="es-ES" sz="1600" kern="1200" dirty="0"/>
            <a:t>: 80</a:t>
          </a:r>
        </a:p>
      </dsp:txBody>
      <dsp:txXfrm>
        <a:off x="3451399" y="1897224"/>
        <a:ext cx="2156412" cy="23098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B7A6-8CD7-4DCF-84EB-3C9C5B9688FF}">
      <dsp:nvSpPr>
        <dsp:cNvPr id="0" name=""/>
        <dsp:cNvSpPr/>
      </dsp:nvSpPr>
      <dsp:spPr>
        <a:xfrm>
          <a:off x="847706" y="221"/>
          <a:ext cx="4686852"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Relación Largo-Ancho</a:t>
          </a:r>
        </a:p>
      </dsp:txBody>
      <dsp:txXfrm>
        <a:off x="847706" y="221"/>
        <a:ext cx="4686852" cy="426077"/>
      </dsp:txXfrm>
    </dsp:sp>
    <dsp:sp modelId="{721DEFAA-9044-4AB8-AD43-EFF8F599E0B0}">
      <dsp:nvSpPr>
        <dsp:cNvPr id="0" name=""/>
        <dsp:cNvSpPr/>
      </dsp:nvSpPr>
      <dsp:spPr>
        <a:xfrm>
          <a:off x="847706"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94DA8E0-FC1A-4B70-8C5F-8F598F65DE25}">
      <dsp:nvSpPr>
        <dsp:cNvPr id="0" name=""/>
        <dsp:cNvSpPr/>
      </dsp:nvSpPr>
      <dsp:spPr>
        <a:xfrm>
          <a:off x="1509073"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58D29B-F5F6-4C59-9D5F-BCB03058B96E}">
      <dsp:nvSpPr>
        <dsp:cNvPr id="0" name=""/>
        <dsp:cNvSpPr/>
      </dsp:nvSpPr>
      <dsp:spPr>
        <a:xfrm>
          <a:off x="2170440"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0712DA-59BE-4CAA-9302-046A3C8C7EF9}">
      <dsp:nvSpPr>
        <dsp:cNvPr id="0" name=""/>
        <dsp:cNvSpPr/>
      </dsp:nvSpPr>
      <dsp:spPr>
        <a:xfrm>
          <a:off x="2831807"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8714D1-5A42-4B7B-ADDC-68B66C6E75FB}">
      <dsp:nvSpPr>
        <dsp:cNvPr id="0" name=""/>
        <dsp:cNvSpPr/>
      </dsp:nvSpPr>
      <dsp:spPr>
        <a:xfrm>
          <a:off x="3493174"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2C30E8-DD40-40A3-8805-B0B66640925C}">
      <dsp:nvSpPr>
        <dsp:cNvPr id="0" name=""/>
        <dsp:cNvSpPr/>
      </dsp:nvSpPr>
      <dsp:spPr>
        <a:xfrm>
          <a:off x="4154541"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BDA979-E952-452F-B244-56CECCE76C0B}">
      <dsp:nvSpPr>
        <dsp:cNvPr id="0" name=""/>
        <dsp:cNvSpPr/>
      </dsp:nvSpPr>
      <dsp:spPr>
        <a:xfrm>
          <a:off x="4815908" y="42629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E5E21D-A5DC-4C85-A18C-4DD9F103CCFE}">
      <dsp:nvSpPr>
        <dsp:cNvPr id="0" name=""/>
        <dsp:cNvSpPr/>
      </dsp:nvSpPr>
      <dsp:spPr>
        <a:xfrm>
          <a:off x="847706" y="589109"/>
          <a:ext cx="4686852"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Irregularidad en Planta</a:t>
          </a:r>
        </a:p>
      </dsp:txBody>
      <dsp:txXfrm>
        <a:off x="847706" y="589109"/>
        <a:ext cx="4686852" cy="426077"/>
      </dsp:txXfrm>
    </dsp:sp>
    <dsp:sp modelId="{F41E4991-E535-40EC-9120-3C2A887FE9B4}">
      <dsp:nvSpPr>
        <dsp:cNvPr id="0" name=""/>
        <dsp:cNvSpPr/>
      </dsp:nvSpPr>
      <dsp:spPr>
        <a:xfrm>
          <a:off x="847706"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23BD88-4548-46FE-9C3B-3F27ACF7941A}">
      <dsp:nvSpPr>
        <dsp:cNvPr id="0" name=""/>
        <dsp:cNvSpPr/>
      </dsp:nvSpPr>
      <dsp:spPr>
        <a:xfrm>
          <a:off x="1509073"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3F74A9-9E51-446C-A9BB-F00E8D8F3A68}">
      <dsp:nvSpPr>
        <dsp:cNvPr id="0" name=""/>
        <dsp:cNvSpPr/>
      </dsp:nvSpPr>
      <dsp:spPr>
        <a:xfrm>
          <a:off x="2170440"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FE6CD7-9D6C-490F-9CCF-6F83F469D2DB}">
      <dsp:nvSpPr>
        <dsp:cNvPr id="0" name=""/>
        <dsp:cNvSpPr/>
      </dsp:nvSpPr>
      <dsp:spPr>
        <a:xfrm>
          <a:off x="2831807"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8BE3F2-5766-4BF3-A179-B3B3CC4C7AAF}">
      <dsp:nvSpPr>
        <dsp:cNvPr id="0" name=""/>
        <dsp:cNvSpPr/>
      </dsp:nvSpPr>
      <dsp:spPr>
        <a:xfrm>
          <a:off x="3493174"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5800B3-D191-49D9-AC75-5F3CBE769D69}">
      <dsp:nvSpPr>
        <dsp:cNvPr id="0" name=""/>
        <dsp:cNvSpPr/>
      </dsp:nvSpPr>
      <dsp:spPr>
        <a:xfrm>
          <a:off x="4154541"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662520E-6FE9-4C42-BBB9-9D2581F1C325}">
      <dsp:nvSpPr>
        <dsp:cNvPr id="0" name=""/>
        <dsp:cNvSpPr/>
      </dsp:nvSpPr>
      <dsp:spPr>
        <a:xfrm>
          <a:off x="4815908" y="101518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B1E32E-FE7E-4D41-B6F6-9A50EAFB44C2}">
      <dsp:nvSpPr>
        <dsp:cNvPr id="0" name=""/>
        <dsp:cNvSpPr/>
      </dsp:nvSpPr>
      <dsp:spPr>
        <a:xfrm>
          <a:off x="847706" y="1177997"/>
          <a:ext cx="4686852"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Irregularidad en Elevación</a:t>
          </a:r>
        </a:p>
      </dsp:txBody>
      <dsp:txXfrm>
        <a:off x="847706" y="1177997"/>
        <a:ext cx="4686852" cy="426077"/>
      </dsp:txXfrm>
    </dsp:sp>
    <dsp:sp modelId="{78645F26-78AF-4F8C-AF29-960204C4D5AE}">
      <dsp:nvSpPr>
        <dsp:cNvPr id="0" name=""/>
        <dsp:cNvSpPr/>
      </dsp:nvSpPr>
      <dsp:spPr>
        <a:xfrm>
          <a:off x="847706"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71273D0-7F5E-4B47-9401-14358CFF31DB}">
      <dsp:nvSpPr>
        <dsp:cNvPr id="0" name=""/>
        <dsp:cNvSpPr/>
      </dsp:nvSpPr>
      <dsp:spPr>
        <a:xfrm>
          <a:off x="1509073"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AEA8B8-2CE3-4DB4-A841-40B46BE25313}">
      <dsp:nvSpPr>
        <dsp:cNvPr id="0" name=""/>
        <dsp:cNvSpPr/>
      </dsp:nvSpPr>
      <dsp:spPr>
        <a:xfrm>
          <a:off x="2170440"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41FE92-0687-432C-A84C-957316A8D6A2}">
      <dsp:nvSpPr>
        <dsp:cNvPr id="0" name=""/>
        <dsp:cNvSpPr/>
      </dsp:nvSpPr>
      <dsp:spPr>
        <a:xfrm>
          <a:off x="2831807"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A9E22E-3739-4571-B08D-7668AF1D0F15}">
      <dsp:nvSpPr>
        <dsp:cNvPr id="0" name=""/>
        <dsp:cNvSpPr/>
      </dsp:nvSpPr>
      <dsp:spPr>
        <a:xfrm>
          <a:off x="3493174"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7CD5DE-A329-4A0C-A053-30D7904A94F6}">
      <dsp:nvSpPr>
        <dsp:cNvPr id="0" name=""/>
        <dsp:cNvSpPr/>
      </dsp:nvSpPr>
      <dsp:spPr>
        <a:xfrm>
          <a:off x="4154541"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F0DB1D-51CB-4ACB-92B0-220642DA1F77}">
      <dsp:nvSpPr>
        <dsp:cNvPr id="0" name=""/>
        <dsp:cNvSpPr/>
      </dsp:nvSpPr>
      <dsp:spPr>
        <a:xfrm>
          <a:off x="4815908" y="1604074"/>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E47B49-D8B4-4E9A-A2AA-AAD3C1303912}">
      <dsp:nvSpPr>
        <dsp:cNvPr id="0" name=""/>
        <dsp:cNvSpPr/>
      </dsp:nvSpPr>
      <dsp:spPr>
        <a:xfrm>
          <a:off x="847706" y="1766885"/>
          <a:ext cx="4686852"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Ampliaciones Verticales y Horizontales</a:t>
          </a:r>
        </a:p>
      </dsp:txBody>
      <dsp:txXfrm>
        <a:off x="847706" y="1766885"/>
        <a:ext cx="4686852" cy="426077"/>
      </dsp:txXfrm>
    </dsp:sp>
    <dsp:sp modelId="{77D31E8F-71E2-4664-8CD6-3AEA5617ABAF}">
      <dsp:nvSpPr>
        <dsp:cNvPr id="0" name=""/>
        <dsp:cNvSpPr/>
      </dsp:nvSpPr>
      <dsp:spPr>
        <a:xfrm>
          <a:off x="847706"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CA3E25-3282-46E2-9B51-97BF5C6CA9D1}">
      <dsp:nvSpPr>
        <dsp:cNvPr id="0" name=""/>
        <dsp:cNvSpPr/>
      </dsp:nvSpPr>
      <dsp:spPr>
        <a:xfrm>
          <a:off x="1509073"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D7A6FD-528B-47B7-A976-04F63E37DA02}">
      <dsp:nvSpPr>
        <dsp:cNvPr id="0" name=""/>
        <dsp:cNvSpPr/>
      </dsp:nvSpPr>
      <dsp:spPr>
        <a:xfrm>
          <a:off x="2170440"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F338AE-081B-48D8-8ADD-7DEFE1497390}">
      <dsp:nvSpPr>
        <dsp:cNvPr id="0" name=""/>
        <dsp:cNvSpPr/>
      </dsp:nvSpPr>
      <dsp:spPr>
        <a:xfrm>
          <a:off x="2831807"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DA0913-990D-42BA-9955-5126AD2226C8}">
      <dsp:nvSpPr>
        <dsp:cNvPr id="0" name=""/>
        <dsp:cNvSpPr/>
      </dsp:nvSpPr>
      <dsp:spPr>
        <a:xfrm>
          <a:off x="3493174"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75B6A4E-171B-4BAB-A419-04D1E014D8F6}">
      <dsp:nvSpPr>
        <dsp:cNvPr id="0" name=""/>
        <dsp:cNvSpPr/>
      </dsp:nvSpPr>
      <dsp:spPr>
        <a:xfrm>
          <a:off x="4154541"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03EC05-6902-4013-8ABB-788B65F47314}">
      <dsp:nvSpPr>
        <dsp:cNvPr id="0" name=""/>
        <dsp:cNvSpPr/>
      </dsp:nvSpPr>
      <dsp:spPr>
        <a:xfrm>
          <a:off x="4815908" y="2192962"/>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9DE8D8-97DA-4B38-A755-63996E886918}">
      <dsp:nvSpPr>
        <dsp:cNvPr id="0" name=""/>
        <dsp:cNvSpPr/>
      </dsp:nvSpPr>
      <dsp:spPr>
        <a:xfrm>
          <a:off x="847706" y="2355773"/>
          <a:ext cx="4686852"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Patologías en Sistemas Estructurales</a:t>
          </a:r>
        </a:p>
      </dsp:txBody>
      <dsp:txXfrm>
        <a:off x="847706" y="2355773"/>
        <a:ext cx="4686852" cy="426077"/>
      </dsp:txXfrm>
    </dsp:sp>
    <dsp:sp modelId="{2EF0D577-7DAB-4ABC-B033-99D22D9F5225}">
      <dsp:nvSpPr>
        <dsp:cNvPr id="0" name=""/>
        <dsp:cNvSpPr/>
      </dsp:nvSpPr>
      <dsp:spPr>
        <a:xfrm>
          <a:off x="847706"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D866BB-D4EE-42E0-9856-5F57E4AD0ECF}">
      <dsp:nvSpPr>
        <dsp:cNvPr id="0" name=""/>
        <dsp:cNvSpPr/>
      </dsp:nvSpPr>
      <dsp:spPr>
        <a:xfrm>
          <a:off x="1509073"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415C81D-064E-4384-BE3D-36B4B6FF979F}">
      <dsp:nvSpPr>
        <dsp:cNvPr id="0" name=""/>
        <dsp:cNvSpPr/>
      </dsp:nvSpPr>
      <dsp:spPr>
        <a:xfrm>
          <a:off x="2170440"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D96F54-79E9-432B-A2EB-13000B854FE3}">
      <dsp:nvSpPr>
        <dsp:cNvPr id="0" name=""/>
        <dsp:cNvSpPr/>
      </dsp:nvSpPr>
      <dsp:spPr>
        <a:xfrm>
          <a:off x="2831807"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6223AD-0703-4910-A0D1-6EC9D1F6949C}">
      <dsp:nvSpPr>
        <dsp:cNvPr id="0" name=""/>
        <dsp:cNvSpPr/>
      </dsp:nvSpPr>
      <dsp:spPr>
        <a:xfrm>
          <a:off x="3493174"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E4EE58-3BB3-4B10-A73A-13D09709794A}">
      <dsp:nvSpPr>
        <dsp:cNvPr id="0" name=""/>
        <dsp:cNvSpPr/>
      </dsp:nvSpPr>
      <dsp:spPr>
        <a:xfrm>
          <a:off x="4154541"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D1B75A-1EAD-4C60-AE43-2A8093F738D8}">
      <dsp:nvSpPr>
        <dsp:cNvPr id="0" name=""/>
        <dsp:cNvSpPr/>
      </dsp:nvSpPr>
      <dsp:spPr>
        <a:xfrm>
          <a:off x="4815908" y="2781850"/>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BFD231E-0426-4434-ACED-2AAC4E82FE75}">
      <dsp:nvSpPr>
        <dsp:cNvPr id="0" name=""/>
        <dsp:cNvSpPr/>
      </dsp:nvSpPr>
      <dsp:spPr>
        <a:xfrm>
          <a:off x="847706" y="2944660"/>
          <a:ext cx="5520549"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Patologías en Losas de Entrepiso y Cubiertas Planas.</a:t>
          </a:r>
        </a:p>
      </dsp:txBody>
      <dsp:txXfrm>
        <a:off x="847706" y="2944660"/>
        <a:ext cx="5520549" cy="426077"/>
      </dsp:txXfrm>
    </dsp:sp>
    <dsp:sp modelId="{1A0E03C9-CFA8-40CC-89CE-A59B5F08E0B1}">
      <dsp:nvSpPr>
        <dsp:cNvPr id="0" name=""/>
        <dsp:cNvSpPr/>
      </dsp:nvSpPr>
      <dsp:spPr>
        <a:xfrm>
          <a:off x="847706"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95AD9A-301E-4F32-B8E1-8D087E2716BB}">
      <dsp:nvSpPr>
        <dsp:cNvPr id="0" name=""/>
        <dsp:cNvSpPr/>
      </dsp:nvSpPr>
      <dsp:spPr>
        <a:xfrm>
          <a:off x="1509073"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9B7A96-386A-4CC4-9EFE-3078BDAA1956}">
      <dsp:nvSpPr>
        <dsp:cNvPr id="0" name=""/>
        <dsp:cNvSpPr/>
      </dsp:nvSpPr>
      <dsp:spPr>
        <a:xfrm>
          <a:off x="2170440"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42C9C7-570F-4723-892C-B0B7B196589C}">
      <dsp:nvSpPr>
        <dsp:cNvPr id="0" name=""/>
        <dsp:cNvSpPr/>
      </dsp:nvSpPr>
      <dsp:spPr>
        <a:xfrm>
          <a:off x="2831807"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99914C5-AB50-4DA4-AE51-AB7EEC8C0BAA}">
      <dsp:nvSpPr>
        <dsp:cNvPr id="0" name=""/>
        <dsp:cNvSpPr/>
      </dsp:nvSpPr>
      <dsp:spPr>
        <a:xfrm>
          <a:off x="3493174"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2BB6F9-63EC-49B6-AD13-04613A170305}">
      <dsp:nvSpPr>
        <dsp:cNvPr id="0" name=""/>
        <dsp:cNvSpPr/>
      </dsp:nvSpPr>
      <dsp:spPr>
        <a:xfrm>
          <a:off x="4154541"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1C995E-4009-4BD0-8082-EA90C0DE790C}">
      <dsp:nvSpPr>
        <dsp:cNvPr id="0" name=""/>
        <dsp:cNvSpPr/>
      </dsp:nvSpPr>
      <dsp:spPr>
        <a:xfrm>
          <a:off x="4815908" y="3370738"/>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AD841B-CE45-4595-A813-A944BF1D52A7}">
      <dsp:nvSpPr>
        <dsp:cNvPr id="0" name=""/>
        <dsp:cNvSpPr/>
      </dsp:nvSpPr>
      <dsp:spPr>
        <a:xfrm>
          <a:off x="847706" y="3533548"/>
          <a:ext cx="4686852" cy="4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S" sz="1600" kern="1200" dirty="0"/>
            <a:t>Patologías en Paredes.</a:t>
          </a:r>
        </a:p>
      </dsp:txBody>
      <dsp:txXfrm>
        <a:off x="847706" y="3533548"/>
        <a:ext cx="4686852" cy="426077"/>
      </dsp:txXfrm>
    </dsp:sp>
    <dsp:sp modelId="{A891CF57-F007-421E-A5C0-1950DBF38517}">
      <dsp:nvSpPr>
        <dsp:cNvPr id="0" name=""/>
        <dsp:cNvSpPr/>
      </dsp:nvSpPr>
      <dsp:spPr>
        <a:xfrm>
          <a:off x="847706"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6ADA3C-7536-457E-BB9D-F37A4C73C2F9}">
      <dsp:nvSpPr>
        <dsp:cNvPr id="0" name=""/>
        <dsp:cNvSpPr/>
      </dsp:nvSpPr>
      <dsp:spPr>
        <a:xfrm>
          <a:off x="1509073"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3423EEA-052D-4964-ACD8-2FECFCC739DF}">
      <dsp:nvSpPr>
        <dsp:cNvPr id="0" name=""/>
        <dsp:cNvSpPr/>
      </dsp:nvSpPr>
      <dsp:spPr>
        <a:xfrm>
          <a:off x="2170440"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E6CB67-A803-48B0-88F2-CF1D6FF9CF4C}">
      <dsp:nvSpPr>
        <dsp:cNvPr id="0" name=""/>
        <dsp:cNvSpPr/>
      </dsp:nvSpPr>
      <dsp:spPr>
        <a:xfrm>
          <a:off x="2831807"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584847-F447-4C60-A417-BFEEC746EFC0}">
      <dsp:nvSpPr>
        <dsp:cNvPr id="0" name=""/>
        <dsp:cNvSpPr/>
      </dsp:nvSpPr>
      <dsp:spPr>
        <a:xfrm>
          <a:off x="3493174"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A8692D0-E7B7-4B6F-9F62-5FCAF055E5D9}">
      <dsp:nvSpPr>
        <dsp:cNvPr id="0" name=""/>
        <dsp:cNvSpPr/>
      </dsp:nvSpPr>
      <dsp:spPr>
        <a:xfrm>
          <a:off x="4154541"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1F6480-5527-4189-803F-FD462DE20CD9}">
      <dsp:nvSpPr>
        <dsp:cNvPr id="0" name=""/>
        <dsp:cNvSpPr/>
      </dsp:nvSpPr>
      <dsp:spPr>
        <a:xfrm>
          <a:off x="4815908" y="3959626"/>
          <a:ext cx="624913" cy="10415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0"/>
          <a:ext cx="3788250" cy="34674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50000"/>
            </a:lnSpc>
            <a:spcBef>
              <a:spcPct val="0"/>
            </a:spcBef>
            <a:spcAft>
              <a:spcPct val="35000"/>
            </a:spcAft>
            <a:buNone/>
          </a:pPr>
          <a:r>
            <a:rPr lang="es-EC" sz="2000" kern="1200" dirty="0"/>
            <a:t>Relación Largo-Ancho</a:t>
          </a:r>
          <a:endParaRPr lang="es-ES" sz="2000" kern="1200" dirty="0"/>
        </a:p>
      </dsp:txBody>
      <dsp:txXfrm>
        <a:off x="16927" y="16927"/>
        <a:ext cx="3754396" cy="312889"/>
      </dsp:txXfrm>
    </dsp:sp>
    <dsp:sp modelId="{3F3902F7-D43D-4117-B750-0466A34EE596}">
      <dsp:nvSpPr>
        <dsp:cNvPr id="0" name=""/>
        <dsp:cNvSpPr/>
      </dsp:nvSpPr>
      <dsp:spPr>
        <a:xfrm>
          <a:off x="0" y="348459"/>
          <a:ext cx="3788250" cy="350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77" tIns="20320" rIns="113792" bIns="20320" numCol="1" spcCol="1270" anchor="t" anchorCtr="0">
          <a:noAutofit/>
        </a:bodyPr>
        <a:lstStyle/>
        <a:p>
          <a:pPr marL="171450" lvl="1" indent="-171450" algn="just" defTabSz="711200">
            <a:lnSpc>
              <a:spcPct val="150000"/>
            </a:lnSpc>
            <a:spcBef>
              <a:spcPct val="0"/>
            </a:spcBef>
            <a:spcAft>
              <a:spcPct val="20000"/>
            </a:spcAft>
            <a:buChar char="•"/>
          </a:pPr>
          <a:r>
            <a:rPr lang="es-EC" sz="1600" kern="1200" dirty="0"/>
            <a:t>La NEC 15 se establece que la relación largo-ancho de una estructura no debe ser mayor a 4 y que su largo no debe superar los 30 m. Dado el caso, si supera esta longitud se deben emplear juntas que dividan la edificación en diferentes bloques que no superen los 30 m.</a:t>
          </a:r>
          <a:endParaRPr lang="es-ES" sz="1600" kern="1200" dirty="0"/>
        </a:p>
      </dsp:txBody>
      <dsp:txXfrm>
        <a:off x="0" y="348459"/>
        <a:ext cx="3788250" cy="35055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0813"/>
          <a:ext cx="8478768" cy="51187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Irregularidades en Planta</a:t>
          </a:r>
          <a:endParaRPr lang="es-ES" sz="2200" kern="1200" dirty="0"/>
        </a:p>
      </dsp:txBody>
      <dsp:txXfrm>
        <a:off x="24988" y="35801"/>
        <a:ext cx="8428792" cy="461899"/>
      </dsp:txXfrm>
    </dsp:sp>
    <dsp:sp modelId="{3F3902F7-D43D-4117-B750-0466A34EE596}">
      <dsp:nvSpPr>
        <dsp:cNvPr id="0" name=""/>
        <dsp:cNvSpPr/>
      </dsp:nvSpPr>
      <dsp:spPr>
        <a:xfrm>
          <a:off x="0" y="522688"/>
          <a:ext cx="8478768" cy="4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01" tIns="31750" rIns="177800" bIns="31750" numCol="1" spcCol="1270" anchor="t" anchorCtr="0">
          <a:noAutofit/>
        </a:bodyPr>
        <a:lstStyle/>
        <a:p>
          <a:pPr marL="228600" lvl="1" indent="-228600" algn="just" defTabSz="889000">
            <a:lnSpc>
              <a:spcPct val="90000"/>
            </a:lnSpc>
            <a:spcBef>
              <a:spcPct val="0"/>
            </a:spcBef>
            <a:spcAft>
              <a:spcPct val="20000"/>
            </a:spcAft>
            <a:buChar char="•"/>
          </a:pPr>
          <a:endParaRPr lang="es-ES" sz="2000" kern="1200" dirty="0"/>
        </a:p>
      </dsp:txBody>
      <dsp:txXfrm>
        <a:off x="0" y="522688"/>
        <a:ext cx="8478768" cy="46252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7464"/>
          <a:ext cx="5187153" cy="608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C" sz="2600" kern="1200" dirty="0"/>
            <a:t>Irregularidades en Planta</a:t>
          </a:r>
          <a:endParaRPr lang="es-ES" sz="2600" kern="1200" dirty="0"/>
        </a:p>
      </dsp:txBody>
      <dsp:txXfrm>
        <a:off x="29700" y="47164"/>
        <a:ext cx="5127753" cy="549000"/>
      </dsp:txXfrm>
    </dsp:sp>
    <dsp:sp modelId="{3F3902F7-D43D-4117-B750-0466A34EE596}">
      <dsp:nvSpPr>
        <dsp:cNvPr id="0" name=""/>
        <dsp:cNvSpPr/>
      </dsp:nvSpPr>
      <dsp:spPr>
        <a:xfrm>
          <a:off x="0" y="625864"/>
          <a:ext cx="5187153" cy="4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92" tIns="33020" rIns="184912" bIns="33020" numCol="1" spcCol="1270" anchor="t" anchorCtr="0">
          <a:noAutofit/>
        </a:bodyPr>
        <a:lstStyle/>
        <a:p>
          <a:pPr marL="228600" lvl="1" indent="-228600" algn="just" defTabSz="889000">
            <a:lnSpc>
              <a:spcPct val="90000"/>
            </a:lnSpc>
            <a:spcBef>
              <a:spcPct val="0"/>
            </a:spcBef>
            <a:spcAft>
              <a:spcPct val="20000"/>
            </a:spcAft>
            <a:buChar char="•"/>
          </a:pPr>
          <a:endParaRPr lang="es-ES" sz="2000" kern="1200" dirty="0"/>
        </a:p>
      </dsp:txBody>
      <dsp:txXfrm>
        <a:off x="0" y="625864"/>
        <a:ext cx="5187153" cy="48103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5439"/>
          <a:ext cx="8757662" cy="44461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Irregularidades en Elevación</a:t>
          </a:r>
          <a:endParaRPr lang="es-ES" sz="2200" kern="1200" dirty="0"/>
        </a:p>
      </dsp:txBody>
      <dsp:txXfrm>
        <a:off x="21704" y="37143"/>
        <a:ext cx="8714254" cy="401206"/>
      </dsp:txXfrm>
    </dsp:sp>
    <dsp:sp modelId="{3F3902F7-D43D-4117-B750-0466A34EE596}">
      <dsp:nvSpPr>
        <dsp:cNvPr id="0" name=""/>
        <dsp:cNvSpPr/>
      </dsp:nvSpPr>
      <dsp:spPr>
        <a:xfrm>
          <a:off x="0" y="460053"/>
          <a:ext cx="8757662"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56" tIns="27940" rIns="156464" bIns="27940" numCol="1" spcCol="1270" anchor="t" anchorCtr="0">
          <a:noAutofit/>
        </a:bodyPr>
        <a:lstStyle/>
        <a:p>
          <a:pPr marL="171450" lvl="1" indent="-171450" algn="just" defTabSz="755650">
            <a:lnSpc>
              <a:spcPct val="90000"/>
            </a:lnSpc>
            <a:spcBef>
              <a:spcPct val="0"/>
            </a:spcBef>
            <a:spcAft>
              <a:spcPct val="20000"/>
            </a:spcAft>
            <a:buChar char="•"/>
          </a:pPr>
          <a:endParaRPr lang="es-ES" sz="1700" kern="1200" dirty="0"/>
        </a:p>
      </dsp:txBody>
      <dsp:txXfrm>
        <a:off x="0" y="460053"/>
        <a:ext cx="8757662" cy="4070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7464"/>
          <a:ext cx="5187153" cy="608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C" sz="2600" kern="1200" dirty="0"/>
            <a:t>Irregularidades en Elevación</a:t>
          </a:r>
          <a:endParaRPr lang="es-ES" sz="2600" kern="1200" dirty="0"/>
        </a:p>
      </dsp:txBody>
      <dsp:txXfrm>
        <a:off x="29700" y="47164"/>
        <a:ext cx="5127753" cy="549000"/>
      </dsp:txXfrm>
    </dsp:sp>
    <dsp:sp modelId="{3F3902F7-D43D-4117-B750-0466A34EE596}">
      <dsp:nvSpPr>
        <dsp:cNvPr id="0" name=""/>
        <dsp:cNvSpPr/>
      </dsp:nvSpPr>
      <dsp:spPr>
        <a:xfrm>
          <a:off x="0" y="625864"/>
          <a:ext cx="5187153" cy="4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92" tIns="33020" rIns="184912" bIns="33020" numCol="1" spcCol="1270" anchor="t" anchorCtr="0">
          <a:noAutofit/>
        </a:bodyPr>
        <a:lstStyle/>
        <a:p>
          <a:pPr marL="228600" lvl="1" indent="-228600" algn="just" defTabSz="889000">
            <a:lnSpc>
              <a:spcPct val="90000"/>
            </a:lnSpc>
            <a:spcBef>
              <a:spcPct val="0"/>
            </a:spcBef>
            <a:spcAft>
              <a:spcPct val="20000"/>
            </a:spcAft>
            <a:buChar char="•"/>
          </a:pPr>
          <a:endParaRPr lang="es-ES" sz="2000" kern="1200" dirty="0"/>
        </a:p>
      </dsp:txBody>
      <dsp:txXfrm>
        <a:off x="0" y="625864"/>
        <a:ext cx="5187153" cy="48103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5490"/>
          <a:ext cx="8651896" cy="5428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Ampliaciones Verticales y Horizontales</a:t>
          </a:r>
          <a:endParaRPr lang="es-ES" sz="2200" kern="1200" dirty="0"/>
        </a:p>
      </dsp:txBody>
      <dsp:txXfrm>
        <a:off x="26501" y="41991"/>
        <a:ext cx="8598894" cy="489878"/>
      </dsp:txXfrm>
    </dsp:sp>
    <dsp:sp modelId="{3F3902F7-D43D-4117-B750-0466A34EE596}">
      <dsp:nvSpPr>
        <dsp:cNvPr id="0" name=""/>
        <dsp:cNvSpPr/>
      </dsp:nvSpPr>
      <dsp:spPr>
        <a:xfrm>
          <a:off x="0" y="558370"/>
          <a:ext cx="8651896" cy="53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98" tIns="36830" rIns="206248" bIns="36830" numCol="1" spcCol="1270" anchor="t" anchorCtr="0">
          <a:noAutofit/>
        </a:bodyPr>
        <a:lstStyle/>
        <a:p>
          <a:pPr marL="228600" lvl="1" indent="-228600" algn="just" defTabSz="1022350">
            <a:lnSpc>
              <a:spcPct val="90000"/>
            </a:lnSpc>
            <a:spcBef>
              <a:spcPct val="0"/>
            </a:spcBef>
            <a:spcAft>
              <a:spcPct val="20000"/>
            </a:spcAft>
            <a:buChar char="•"/>
          </a:pPr>
          <a:endParaRPr lang="es-ES" sz="2300" kern="1200" dirty="0"/>
        </a:p>
      </dsp:txBody>
      <dsp:txXfrm>
        <a:off x="0" y="558370"/>
        <a:ext cx="8651896" cy="536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ACF2-9F85-4730-A525-B67FE5650AA5}">
      <dsp:nvSpPr>
        <dsp:cNvPr id="0" name=""/>
        <dsp:cNvSpPr/>
      </dsp:nvSpPr>
      <dsp:spPr>
        <a:xfrm>
          <a:off x="0" y="1532796"/>
          <a:ext cx="3394044" cy="50309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Recuperación, Reconstrucción y estabilidad</a:t>
          </a:r>
          <a:endParaRPr lang="es-ES" sz="1200" b="0" kern="1200" dirty="0"/>
        </a:p>
      </dsp:txBody>
      <dsp:txXfrm>
        <a:off x="0" y="1532796"/>
        <a:ext cx="3394044" cy="503098"/>
      </dsp:txXfrm>
    </dsp:sp>
    <dsp:sp modelId="{89B05EBE-99C5-4797-8E0C-1F6D94EC4F1B}">
      <dsp:nvSpPr>
        <dsp:cNvPr id="0" name=""/>
        <dsp:cNvSpPr/>
      </dsp:nvSpPr>
      <dsp:spPr>
        <a:xfrm rot="10800000">
          <a:off x="0" y="766578"/>
          <a:ext cx="3394044" cy="773764"/>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Colapso de estructuras de entidades civiles, fallas estructurales en unidades militares</a:t>
          </a:r>
          <a:endParaRPr lang="es-ES" sz="1200" b="0" kern="1200" dirty="0"/>
        </a:p>
      </dsp:txBody>
      <dsp:txXfrm rot="10800000">
        <a:off x="0" y="766578"/>
        <a:ext cx="3394044" cy="502769"/>
      </dsp:txXfrm>
    </dsp:sp>
    <dsp:sp modelId="{25F5ACCA-DF5F-4532-9741-3A5DD360378E}">
      <dsp:nvSpPr>
        <dsp:cNvPr id="0" name=""/>
        <dsp:cNvSpPr/>
      </dsp:nvSpPr>
      <dsp:spPr>
        <a:xfrm rot="10800000">
          <a:off x="0" y="359"/>
          <a:ext cx="3394044" cy="773764"/>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0" kern="1200" dirty="0"/>
            <a:t>660 Personas fallecidas </a:t>
          </a:r>
          <a:endParaRPr lang="es-ES" sz="1200" b="0" kern="1200" dirty="0"/>
        </a:p>
      </dsp:txBody>
      <dsp:txXfrm rot="10800000">
        <a:off x="0" y="359"/>
        <a:ext cx="3394044" cy="5027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01266"/>
          <a:ext cx="5187153" cy="514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C" sz="2200" kern="1200" dirty="0"/>
            <a:t>Ampliaciones Verticales y Horizontales</a:t>
          </a:r>
          <a:endParaRPr lang="es-ES" sz="2200" kern="1200" dirty="0"/>
        </a:p>
      </dsp:txBody>
      <dsp:txXfrm>
        <a:off x="25130" y="126396"/>
        <a:ext cx="5136893" cy="464540"/>
      </dsp:txXfrm>
    </dsp:sp>
    <dsp:sp modelId="{3F3902F7-D43D-4117-B750-0466A34EE596}">
      <dsp:nvSpPr>
        <dsp:cNvPr id="0" name=""/>
        <dsp:cNvSpPr/>
      </dsp:nvSpPr>
      <dsp:spPr>
        <a:xfrm>
          <a:off x="0" y="616066"/>
          <a:ext cx="5187153"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92" tIns="27940" rIns="156464" bIns="27940" numCol="1" spcCol="1270" anchor="t" anchorCtr="0">
          <a:noAutofit/>
        </a:bodyPr>
        <a:lstStyle/>
        <a:p>
          <a:pPr marL="171450" lvl="1" indent="-171450" algn="just" defTabSz="755650">
            <a:lnSpc>
              <a:spcPct val="90000"/>
            </a:lnSpc>
            <a:spcBef>
              <a:spcPct val="0"/>
            </a:spcBef>
            <a:spcAft>
              <a:spcPct val="20000"/>
            </a:spcAft>
            <a:buChar char="•"/>
          </a:pPr>
          <a:endParaRPr lang="es-ES" sz="1700" kern="1200" dirty="0"/>
        </a:p>
      </dsp:txBody>
      <dsp:txXfrm>
        <a:off x="0" y="616066"/>
        <a:ext cx="5187153" cy="4070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6693"/>
          <a:ext cx="7221205" cy="514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Patologías en Sistemas Estructurales</a:t>
          </a:r>
          <a:endParaRPr lang="es-ES" sz="2200" kern="1200" dirty="0"/>
        </a:p>
      </dsp:txBody>
      <dsp:txXfrm>
        <a:off x="25130" y="31823"/>
        <a:ext cx="7170945" cy="464540"/>
      </dsp:txXfrm>
    </dsp:sp>
    <dsp:sp modelId="{3F3902F7-D43D-4117-B750-0466A34EE596}">
      <dsp:nvSpPr>
        <dsp:cNvPr id="0" name=""/>
        <dsp:cNvSpPr/>
      </dsp:nvSpPr>
      <dsp:spPr>
        <a:xfrm>
          <a:off x="0" y="521493"/>
          <a:ext cx="7221205" cy="37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73" tIns="25400" rIns="142240" bIns="25400" numCol="1" spcCol="1270" anchor="t" anchorCtr="0">
          <a:noAutofit/>
        </a:bodyPr>
        <a:lstStyle/>
        <a:p>
          <a:pPr marL="171450" lvl="1" indent="-171450" algn="ctr" defTabSz="711200">
            <a:lnSpc>
              <a:spcPct val="90000"/>
            </a:lnSpc>
            <a:spcBef>
              <a:spcPct val="0"/>
            </a:spcBef>
            <a:spcAft>
              <a:spcPct val="20000"/>
            </a:spcAft>
            <a:buChar char="•"/>
          </a:pPr>
          <a:endParaRPr lang="es-ES" sz="1600" kern="1200" dirty="0"/>
        </a:p>
      </dsp:txBody>
      <dsp:txXfrm>
        <a:off x="0" y="521493"/>
        <a:ext cx="7221205" cy="37002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80316"/>
          <a:ext cx="5187153" cy="538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Patologías en Sistemas Estructurales</a:t>
          </a:r>
          <a:endParaRPr lang="es-ES" sz="2300" kern="1200" dirty="0"/>
        </a:p>
      </dsp:txBody>
      <dsp:txXfrm>
        <a:off x="26273" y="106589"/>
        <a:ext cx="5134607" cy="485654"/>
      </dsp:txXfrm>
    </dsp:sp>
    <dsp:sp modelId="{3F3902F7-D43D-4117-B750-0466A34EE596}">
      <dsp:nvSpPr>
        <dsp:cNvPr id="0" name=""/>
        <dsp:cNvSpPr/>
      </dsp:nvSpPr>
      <dsp:spPr>
        <a:xfrm>
          <a:off x="0" y="618516"/>
          <a:ext cx="5187153" cy="42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92" tIns="29210" rIns="163576" bIns="29210" numCol="1" spcCol="1270" anchor="t" anchorCtr="0">
          <a:noAutofit/>
        </a:bodyPr>
        <a:lstStyle/>
        <a:p>
          <a:pPr marL="171450" lvl="1" indent="-171450" algn="just" defTabSz="800100">
            <a:lnSpc>
              <a:spcPct val="90000"/>
            </a:lnSpc>
            <a:spcBef>
              <a:spcPct val="0"/>
            </a:spcBef>
            <a:spcAft>
              <a:spcPct val="20000"/>
            </a:spcAft>
            <a:buChar char="•"/>
          </a:pPr>
          <a:endParaRPr lang="es-ES" sz="1800" kern="1200" dirty="0"/>
        </a:p>
      </dsp:txBody>
      <dsp:txXfrm>
        <a:off x="0" y="618516"/>
        <a:ext cx="5187153" cy="4255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80316"/>
          <a:ext cx="5187153" cy="538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C" sz="2300" kern="1200" dirty="0"/>
            <a:t>Patologías en Sistemas Estructurales</a:t>
          </a:r>
          <a:endParaRPr lang="es-ES" sz="2300" kern="1200" dirty="0"/>
        </a:p>
      </dsp:txBody>
      <dsp:txXfrm>
        <a:off x="26273" y="106589"/>
        <a:ext cx="5134607" cy="485654"/>
      </dsp:txXfrm>
    </dsp:sp>
    <dsp:sp modelId="{3F3902F7-D43D-4117-B750-0466A34EE596}">
      <dsp:nvSpPr>
        <dsp:cNvPr id="0" name=""/>
        <dsp:cNvSpPr/>
      </dsp:nvSpPr>
      <dsp:spPr>
        <a:xfrm>
          <a:off x="0" y="618516"/>
          <a:ext cx="5187153" cy="425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92" tIns="29210" rIns="163576" bIns="29210" numCol="1" spcCol="1270" anchor="t" anchorCtr="0">
          <a:noAutofit/>
        </a:bodyPr>
        <a:lstStyle/>
        <a:p>
          <a:pPr marL="171450" lvl="1" indent="-171450" algn="just" defTabSz="800100">
            <a:lnSpc>
              <a:spcPct val="90000"/>
            </a:lnSpc>
            <a:spcBef>
              <a:spcPct val="0"/>
            </a:spcBef>
            <a:spcAft>
              <a:spcPct val="20000"/>
            </a:spcAft>
            <a:buChar char="•"/>
          </a:pPr>
          <a:endParaRPr lang="es-ES" sz="1800" kern="1200" dirty="0"/>
        </a:p>
      </dsp:txBody>
      <dsp:txXfrm>
        <a:off x="0" y="618516"/>
        <a:ext cx="5187153" cy="42552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32252"/>
          <a:ext cx="7221205" cy="514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t>Patologías en Losas de Entrepiso y Cubiertas Planas.</a:t>
          </a:r>
        </a:p>
      </dsp:txBody>
      <dsp:txXfrm>
        <a:off x="25130" y="157382"/>
        <a:ext cx="7170945" cy="464540"/>
      </dsp:txXfrm>
    </dsp:sp>
    <dsp:sp modelId="{3F3902F7-D43D-4117-B750-0466A34EE596}">
      <dsp:nvSpPr>
        <dsp:cNvPr id="0" name=""/>
        <dsp:cNvSpPr/>
      </dsp:nvSpPr>
      <dsp:spPr>
        <a:xfrm>
          <a:off x="0" y="647052"/>
          <a:ext cx="7221205" cy="1017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73" tIns="27940" rIns="156464" bIns="27940" numCol="1" spcCol="1270" anchor="t" anchorCtr="0">
          <a:noAutofit/>
        </a:bodyPr>
        <a:lstStyle/>
        <a:p>
          <a:pPr marL="171450" lvl="1" indent="-171450" algn="just" defTabSz="755650">
            <a:lnSpc>
              <a:spcPct val="90000"/>
            </a:lnSpc>
            <a:spcBef>
              <a:spcPct val="0"/>
            </a:spcBef>
            <a:spcAft>
              <a:spcPct val="20000"/>
            </a:spcAft>
            <a:buChar char="•"/>
          </a:pPr>
          <a:endParaRPr lang="es-ES" sz="1700" kern="1200" dirty="0"/>
        </a:p>
      </dsp:txBody>
      <dsp:txXfrm>
        <a:off x="0" y="647052"/>
        <a:ext cx="7221205" cy="101735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64118"/>
          <a:ext cx="6205823" cy="4446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t>Patologías en Losas de Entrepiso y Cubiertas Planas.</a:t>
          </a:r>
        </a:p>
      </dsp:txBody>
      <dsp:txXfrm>
        <a:off x="21704" y="185822"/>
        <a:ext cx="6162415" cy="401192"/>
      </dsp:txXfrm>
    </dsp:sp>
    <dsp:sp modelId="{3F3902F7-D43D-4117-B750-0466A34EE596}">
      <dsp:nvSpPr>
        <dsp:cNvPr id="0" name=""/>
        <dsp:cNvSpPr/>
      </dsp:nvSpPr>
      <dsp:spPr>
        <a:xfrm>
          <a:off x="0" y="608718"/>
          <a:ext cx="6205823" cy="35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5" tIns="24130" rIns="135128" bIns="24130" numCol="1" spcCol="1270" anchor="t" anchorCtr="0">
          <a:noAutofit/>
        </a:bodyPr>
        <a:lstStyle/>
        <a:p>
          <a:pPr marL="114300" lvl="1" indent="-114300" algn="just" defTabSz="666750">
            <a:lnSpc>
              <a:spcPct val="90000"/>
            </a:lnSpc>
            <a:spcBef>
              <a:spcPct val="0"/>
            </a:spcBef>
            <a:spcAft>
              <a:spcPct val="20000"/>
            </a:spcAft>
            <a:buChar char="•"/>
          </a:pPr>
          <a:endParaRPr lang="es-ES" sz="1500" kern="1200" dirty="0"/>
        </a:p>
      </dsp:txBody>
      <dsp:txXfrm>
        <a:off x="0" y="608718"/>
        <a:ext cx="6205823" cy="35152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7687"/>
          <a:ext cx="7221205" cy="515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Patologías en Paredes.</a:t>
          </a:r>
        </a:p>
      </dsp:txBody>
      <dsp:txXfrm>
        <a:off x="25188" y="32875"/>
        <a:ext cx="7170829" cy="465594"/>
      </dsp:txXfrm>
    </dsp:sp>
    <dsp:sp modelId="{3F3902F7-D43D-4117-B750-0466A34EE596}">
      <dsp:nvSpPr>
        <dsp:cNvPr id="0" name=""/>
        <dsp:cNvSpPr/>
      </dsp:nvSpPr>
      <dsp:spPr>
        <a:xfrm>
          <a:off x="0" y="523657"/>
          <a:ext cx="7221205" cy="38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73" tIns="26670" rIns="149352" bIns="26670" numCol="1" spcCol="1270" anchor="t" anchorCtr="0">
          <a:noAutofit/>
        </a:bodyPr>
        <a:lstStyle/>
        <a:p>
          <a:pPr marL="171450" lvl="1" indent="-171450" algn="just" defTabSz="711200">
            <a:lnSpc>
              <a:spcPct val="90000"/>
            </a:lnSpc>
            <a:spcBef>
              <a:spcPct val="0"/>
            </a:spcBef>
            <a:spcAft>
              <a:spcPct val="20000"/>
            </a:spcAft>
            <a:buChar char="•"/>
          </a:pPr>
          <a:endParaRPr lang="es-ES" sz="1600" kern="1200" dirty="0"/>
        </a:p>
      </dsp:txBody>
      <dsp:txXfrm>
        <a:off x="0" y="523657"/>
        <a:ext cx="7221205" cy="38852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4E52-D285-4062-8FF2-EBF4010B1BFD}">
      <dsp:nvSpPr>
        <dsp:cNvPr id="0" name=""/>
        <dsp:cNvSpPr/>
      </dsp:nvSpPr>
      <dsp:spPr>
        <a:xfrm>
          <a:off x="0" y="17464"/>
          <a:ext cx="6205823" cy="608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Patologías en Paredes.</a:t>
          </a:r>
        </a:p>
      </dsp:txBody>
      <dsp:txXfrm>
        <a:off x="29700" y="47164"/>
        <a:ext cx="6146423" cy="549000"/>
      </dsp:txXfrm>
    </dsp:sp>
    <dsp:sp modelId="{3F3902F7-D43D-4117-B750-0466A34EE596}">
      <dsp:nvSpPr>
        <dsp:cNvPr id="0" name=""/>
        <dsp:cNvSpPr/>
      </dsp:nvSpPr>
      <dsp:spPr>
        <a:xfrm>
          <a:off x="0" y="625864"/>
          <a:ext cx="6205823" cy="4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35" tIns="33020" rIns="184912" bIns="33020" numCol="1" spcCol="1270" anchor="t" anchorCtr="0">
          <a:noAutofit/>
        </a:bodyPr>
        <a:lstStyle/>
        <a:p>
          <a:pPr marL="228600" lvl="1" indent="-228600" algn="just" defTabSz="889000">
            <a:lnSpc>
              <a:spcPct val="90000"/>
            </a:lnSpc>
            <a:spcBef>
              <a:spcPct val="0"/>
            </a:spcBef>
            <a:spcAft>
              <a:spcPct val="20000"/>
            </a:spcAft>
            <a:buChar char="•"/>
          </a:pPr>
          <a:endParaRPr lang="es-ES" sz="2000" kern="1200" dirty="0"/>
        </a:p>
      </dsp:txBody>
      <dsp:txXfrm>
        <a:off x="0" y="625864"/>
        <a:ext cx="6205823" cy="48103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B7A6-8CD7-4DCF-84EB-3C9C5B9688FF}">
      <dsp:nvSpPr>
        <dsp:cNvPr id="0" name=""/>
        <dsp:cNvSpPr/>
      </dsp:nvSpPr>
      <dsp:spPr>
        <a:xfrm>
          <a:off x="741461" y="382"/>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chemeClr val="tx1"/>
              </a:solidFill>
              <a:effectLst/>
              <a:latin typeface="Arial" panose="020B0604020202020204" pitchFamily="34" charset="0"/>
            </a:rPr>
            <a:t>Elementos no estructurales exteriores</a:t>
          </a:r>
          <a:endParaRPr lang="es-ES" sz="1900" kern="1200" dirty="0">
            <a:solidFill>
              <a:schemeClr val="tx1"/>
            </a:solidFill>
          </a:endParaRPr>
        </a:p>
      </dsp:txBody>
      <dsp:txXfrm>
        <a:off x="741461" y="382"/>
        <a:ext cx="4613076" cy="419370"/>
      </dsp:txXfrm>
    </dsp:sp>
    <dsp:sp modelId="{721DEFAA-9044-4AB8-AD43-EFF8F599E0B0}">
      <dsp:nvSpPr>
        <dsp:cNvPr id="0" name=""/>
        <dsp:cNvSpPr/>
      </dsp:nvSpPr>
      <dsp:spPr>
        <a:xfrm>
          <a:off x="741461"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94DA8E0-FC1A-4B70-8C5F-8F598F65DE25}">
      <dsp:nvSpPr>
        <dsp:cNvPr id="0" name=""/>
        <dsp:cNvSpPr/>
      </dsp:nvSpPr>
      <dsp:spPr>
        <a:xfrm>
          <a:off x="1392418"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58D29B-F5F6-4C59-9D5F-BCB03058B96E}">
      <dsp:nvSpPr>
        <dsp:cNvPr id="0" name=""/>
        <dsp:cNvSpPr/>
      </dsp:nvSpPr>
      <dsp:spPr>
        <a:xfrm>
          <a:off x="2043374"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0712DA-59BE-4CAA-9302-046A3C8C7EF9}">
      <dsp:nvSpPr>
        <dsp:cNvPr id="0" name=""/>
        <dsp:cNvSpPr/>
      </dsp:nvSpPr>
      <dsp:spPr>
        <a:xfrm>
          <a:off x="2694330"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8714D1-5A42-4B7B-ADDC-68B66C6E75FB}">
      <dsp:nvSpPr>
        <dsp:cNvPr id="0" name=""/>
        <dsp:cNvSpPr/>
      </dsp:nvSpPr>
      <dsp:spPr>
        <a:xfrm>
          <a:off x="3345287"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2C30E8-DD40-40A3-8805-B0B66640925C}">
      <dsp:nvSpPr>
        <dsp:cNvPr id="0" name=""/>
        <dsp:cNvSpPr/>
      </dsp:nvSpPr>
      <dsp:spPr>
        <a:xfrm>
          <a:off x="3996243"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BDA979-E952-452F-B244-56CECCE76C0B}">
      <dsp:nvSpPr>
        <dsp:cNvPr id="0" name=""/>
        <dsp:cNvSpPr/>
      </dsp:nvSpPr>
      <dsp:spPr>
        <a:xfrm>
          <a:off x="4647199" y="41975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E5E21D-A5DC-4C85-A18C-4DD9F103CCFE}">
      <dsp:nvSpPr>
        <dsp:cNvPr id="0" name=""/>
        <dsp:cNvSpPr/>
      </dsp:nvSpPr>
      <dsp:spPr>
        <a:xfrm>
          <a:off x="741461" y="590607"/>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rgbClr val="000000"/>
              </a:solidFill>
              <a:effectLst/>
              <a:latin typeface="Arial" panose="020B0604020202020204" pitchFamily="34" charset="0"/>
            </a:rPr>
            <a:t>Elementos no estructurales interiores</a:t>
          </a:r>
          <a:endParaRPr lang="es-ES" sz="1900" kern="1200" dirty="0"/>
        </a:p>
      </dsp:txBody>
      <dsp:txXfrm>
        <a:off x="741461" y="590607"/>
        <a:ext cx="4613076" cy="419370"/>
      </dsp:txXfrm>
    </dsp:sp>
    <dsp:sp modelId="{F41E4991-E535-40EC-9120-3C2A887FE9B4}">
      <dsp:nvSpPr>
        <dsp:cNvPr id="0" name=""/>
        <dsp:cNvSpPr/>
      </dsp:nvSpPr>
      <dsp:spPr>
        <a:xfrm>
          <a:off x="741461"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23BD88-4548-46FE-9C3B-3F27ACF7941A}">
      <dsp:nvSpPr>
        <dsp:cNvPr id="0" name=""/>
        <dsp:cNvSpPr/>
      </dsp:nvSpPr>
      <dsp:spPr>
        <a:xfrm>
          <a:off x="1392418"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3F74A9-9E51-446C-A9BB-F00E8D8F3A68}">
      <dsp:nvSpPr>
        <dsp:cNvPr id="0" name=""/>
        <dsp:cNvSpPr/>
      </dsp:nvSpPr>
      <dsp:spPr>
        <a:xfrm>
          <a:off x="2043374"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FE6CD7-9D6C-490F-9CCF-6F83F469D2DB}">
      <dsp:nvSpPr>
        <dsp:cNvPr id="0" name=""/>
        <dsp:cNvSpPr/>
      </dsp:nvSpPr>
      <dsp:spPr>
        <a:xfrm>
          <a:off x="2694330"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8BE3F2-5766-4BF3-A179-B3B3CC4C7AAF}">
      <dsp:nvSpPr>
        <dsp:cNvPr id="0" name=""/>
        <dsp:cNvSpPr/>
      </dsp:nvSpPr>
      <dsp:spPr>
        <a:xfrm>
          <a:off x="3345287"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5800B3-D191-49D9-AC75-5F3CBE769D69}">
      <dsp:nvSpPr>
        <dsp:cNvPr id="0" name=""/>
        <dsp:cNvSpPr/>
      </dsp:nvSpPr>
      <dsp:spPr>
        <a:xfrm>
          <a:off x="3996243"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662520E-6FE9-4C42-BBB9-9D2581F1C325}">
      <dsp:nvSpPr>
        <dsp:cNvPr id="0" name=""/>
        <dsp:cNvSpPr/>
      </dsp:nvSpPr>
      <dsp:spPr>
        <a:xfrm>
          <a:off x="4647199" y="100997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B1E32E-FE7E-4D41-B6F6-9A50EAFB44C2}">
      <dsp:nvSpPr>
        <dsp:cNvPr id="0" name=""/>
        <dsp:cNvSpPr/>
      </dsp:nvSpPr>
      <dsp:spPr>
        <a:xfrm>
          <a:off x="741461" y="1180833"/>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rgbClr val="000000"/>
              </a:solidFill>
              <a:effectLst/>
              <a:latin typeface="Arial" panose="020B0604020202020204" pitchFamily="34" charset="0"/>
            </a:rPr>
            <a:t>Estado de conservación de la edificación</a:t>
          </a:r>
          <a:endParaRPr lang="es-ES" sz="1900" kern="1200" dirty="0"/>
        </a:p>
      </dsp:txBody>
      <dsp:txXfrm>
        <a:off x="741461" y="1180833"/>
        <a:ext cx="4613076" cy="419370"/>
      </dsp:txXfrm>
    </dsp:sp>
    <dsp:sp modelId="{78645F26-78AF-4F8C-AF29-960204C4D5AE}">
      <dsp:nvSpPr>
        <dsp:cNvPr id="0" name=""/>
        <dsp:cNvSpPr/>
      </dsp:nvSpPr>
      <dsp:spPr>
        <a:xfrm>
          <a:off x="741461"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71273D0-7F5E-4B47-9401-14358CFF31DB}">
      <dsp:nvSpPr>
        <dsp:cNvPr id="0" name=""/>
        <dsp:cNvSpPr/>
      </dsp:nvSpPr>
      <dsp:spPr>
        <a:xfrm>
          <a:off x="1392418"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AEA8B8-2CE3-4DB4-A841-40B46BE25313}">
      <dsp:nvSpPr>
        <dsp:cNvPr id="0" name=""/>
        <dsp:cNvSpPr/>
      </dsp:nvSpPr>
      <dsp:spPr>
        <a:xfrm>
          <a:off x="2043374"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41FE92-0687-432C-A84C-957316A8D6A2}">
      <dsp:nvSpPr>
        <dsp:cNvPr id="0" name=""/>
        <dsp:cNvSpPr/>
      </dsp:nvSpPr>
      <dsp:spPr>
        <a:xfrm>
          <a:off x="2694330"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A9E22E-3739-4571-B08D-7668AF1D0F15}">
      <dsp:nvSpPr>
        <dsp:cNvPr id="0" name=""/>
        <dsp:cNvSpPr/>
      </dsp:nvSpPr>
      <dsp:spPr>
        <a:xfrm>
          <a:off x="3345287"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7CD5DE-A329-4A0C-A053-30D7904A94F6}">
      <dsp:nvSpPr>
        <dsp:cNvPr id="0" name=""/>
        <dsp:cNvSpPr/>
      </dsp:nvSpPr>
      <dsp:spPr>
        <a:xfrm>
          <a:off x="3996243"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F0DB1D-51CB-4ACB-92B0-220642DA1F77}">
      <dsp:nvSpPr>
        <dsp:cNvPr id="0" name=""/>
        <dsp:cNvSpPr/>
      </dsp:nvSpPr>
      <dsp:spPr>
        <a:xfrm>
          <a:off x="4647199" y="1600203"/>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E47B49-D8B4-4E9A-A2AA-AAD3C1303912}">
      <dsp:nvSpPr>
        <dsp:cNvPr id="0" name=""/>
        <dsp:cNvSpPr/>
      </dsp:nvSpPr>
      <dsp:spPr>
        <a:xfrm>
          <a:off x="741461" y="1771058"/>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rgbClr val="000000"/>
              </a:solidFill>
              <a:effectLst/>
              <a:latin typeface="Arial" panose="020B0604020202020204" pitchFamily="34" charset="0"/>
            </a:rPr>
            <a:t>Estado de conservación de cubiertas</a:t>
          </a:r>
          <a:endParaRPr lang="es-ES" sz="1900" kern="1200" dirty="0"/>
        </a:p>
      </dsp:txBody>
      <dsp:txXfrm>
        <a:off x="741461" y="1771058"/>
        <a:ext cx="4613076" cy="419370"/>
      </dsp:txXfrm>
    </dsp:sp>
    <dsp:sp modelId="{77D31E8F-71E2-4664-8CD6-3AEA5617ABAF}">
      <dsp:nvSpPr>
        <dsp:cNvPr id="0" name=""/>
        <dsp:cNvSpPr/>
      </dsp:nvSpPr>
      <dsp:spPr>
        <a:xfrm>
          <a:off x="741461"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CA3E25-3282-46E2-9B51-97BF5C6CA9D1}">
      <dsp:nvSpPr>
        <dsp:cNvPr id="0" name=""/>
        <dsp:cNvSpPr/>
      </dsp:nvSpPr>
      <dsp:spPr>
        <a:xfrm>
          <a:off x="1392418"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D7A6FD-528B-47B7-A976-04F63E37DA02}">
      <dsp:nvSpPr>
        <dsp:cNvPr id="0" name=""/>
        <dsp:cNvSpPr/>
      </dsp:nvSpPr>
      <dsp:spPr>
        <a:xfrm>
          <a:off x="2043374"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F338AE-081B-48D8-8ADD-7DEFE1497390}">
      <dsp:nvSpPr>
        <dsp:cNvPr id="0" name=""/>
        <dsp:cNvSpPr/>
      </dsp:nvSpPr>
      <dsp:spPr>
        <a:xfrm>
          <a:off x="2694330"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DA0913-990D-42BA-9955-5126AD2226C8}">
      <dsp:nvSpPr>
        <dsp:cNvPr id="0" name=""/>
        <dsp:cNvSpPr/>
      </dsp:nvSpPr>
      <dsp:spPr>
        <a:xfrm>
          <a:off x="3345287"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75B6A4E-171B-4BAB-A419-04D1E014D8F6}">
      <dsp:nvSpPr>
        <dsp:cNvPr id="0" name=""/>
        <dsp:cNvSpPr/>
      </dsp:nvSpPr>
      <dsp:spPr>
        <a:xfrm>
          <a:off x="3996243"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03EC05-6902-4013-8ABB-788B65F47314}">
      <dsp:nvSpPr>
        <dsp:cNvPr id="0" name=""/>
        <dsp:cNvSpPr/>
      </dsp:nvSpPr>
      <dsp:spPr>
        <a:xfrm>
          <a:off x="4647199" y="2190428"/>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9DE8D8-97DA-4B38-A755-63996E886918}">
      <dsp:nvSpPr>
        <dsp:cNvPr id="0" name=""/>
        <dsp:cNvSpPr/>
      </dsp:nvSpPr>
      <dsp:spPr>
        <a:xfrm>
          <a:off x="741461" y="2361283"/>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rgbClr val="000000"/>
              </a:solidFill>
              <a:effectLst/>
              <a:latin typeface="Arial" panose="020B0604020202020204" pitchFamily="34" charset="0"/>
            </a:rPr>
            <a:t>Puertas de salida o de emergencia</a:t>
          </a:r>
          <a:endParaRPr lang="es-ES" sz="1900" kern="1200" dirty="0"/>
        </a:p>
      </dsp:txBody>
      <dsp:txXfrm>
        <a:off x="741461" y="2361283"/>
        <a:ext cx="4613076" cy="419370"/>
      </dsp:txXfrm>
    </dsp:sp>
    <dsp:sp modelId="{2EF0D577-7DAB-4ABC-B033-99D22D9F5225}">
      <dsp:nvSpPr>
        <dsp:cNvPr id="0" name=""/>
        <dsp:cNvSpPr/>
      </dsp:nvSpPr>
      <dsp:spPr>
        <a:xfrm>
          <a:off x="741461"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D866BB-D4EE-42E0-9856-5F57E4AD0ECF}">
      <dsp:nvSpPr>
        <dsp:cNvPr id="0" name=""/>
        <dsp:cNvSpPr/>
      </dsp:nvSpPr>
      <dsp:spPr>
        <a:xfrm>
          <a:off x="1392418"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415C81D-064E-4384-BE3D-36B4B6FF979F}">
      <dsp:nvSpPr>
        <dsp:cNvPr id="0" name=""/>
        <dsp:cNvSpPr/>
      </dsp:nvSpPr>
      <dsp:spPr>
        <a:xfrm>
          <a:off x="2043374"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D96F54-79E9-432B-A2EB-13000B854FE3}">
      <dsp:nvSpPr>
        <dsp:cNvPr id="0" name=""/>
        <dsp:cNvSpPr/>
      </dsp:nvSpPr>
      <dsp:spPr>
        <a:xfrm>
          <a:off x="2694330"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6223AD-0703-4910-A0D1-6EC9D1F6949C}">
      <dsp:nvSpPr>
        <dsp:cNvPr id="0" name=""/>
        <dsp:cNvSpPr/>
      </dsp:nvSpPr>
      <dsp:spPr>
        <a:xfrm>
          <a:off x="3345287"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E4EE58-3BB3-4B10-A73A-13D09709794A}">
      <dsp:nvSpPr>
        <dsp:cNvPr id="0" name=""/>
        <dsp:cNvSpPr/>
      </dsp:nvSpPr>
      <dsp:spPr>
        <a:xfrm>
          <a:off x="3996243"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D1B75A-1EAD-4C60-AE43-2A8093F738D8}">
      <dsp:nvSpPr>
        <dsp:cNvPr id="0" name=""/>
        <dsp:cNvSpPr/>
      </dsp:nvSpPr>
      <dsp:spPr>
        <a:xfrm>
          <a:off x="4647199" y="278065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BFD231E-0426-4434-ACED-2AAC4E82FE75}">
      <dsp:nvSpPr>
        <dsp:cNvPr id="0" name=""/>
        <dsp:cNvSpPr/>
      </dsp:nvSpPr>
      <dsp:spPr>
        <a:xfrm>
          <a:off x="741461" y="2951508"/>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rgbClr val="000000"/>
              </a:solidFill>
              <a:effectLst/>
              <a:latin typeface="Arial" panose="020B0604020202020204" pitchFamily="34" charset="0"/>
            </a:rPr>
            <a:t>Ventanas</a:t>
          </a:r>
          <a:endParaRPr lang="es-ES" sz="1900" kern="1200" dirty="0"/>
        </a:p>
      </dsp:txBody>
      <dsp:txXfrm>
        <a:off x="741461" y="2951508"/>
        <a:ext cx="4613076" cy="419370"/>
      </dsp:txXfrm>
    </dsp:sp>
    <dsp:sp modelId="{1A0E03C9-CFA8-40CC-89CE-A59B5F08E0B1}">
      <dsp:nvSpPr>
        <dsp:cNvPr id="0" name=""/>
        <dsp:cNvSpPr/>
      </dsp:nvSpPr>
      <dsp:spPr>
        <a:xfrm>
          <a:off x="741461"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95AD9A-301E-4F32-B8E1-8D087E2716BB}">
      <dsp:nvSpPr>
        <dsp:cNvPr id="0" name=""/>
        <dsp:cNvSpPr/>
      </dsp:nvSpPr>
      <dsp:spPr>
        <a:xfrm>
          <a:off x="1392418"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9B7A96-386A-4CC4-9EFE-3078BDAA1956}">
      <dsp:nvSpPr>
        <dsp:cNvPr id="0" name=""/>
        <dsp:cNvSpPr/>
      </dsp:nvSpPr>
      <dsp:spPr>
        <a:xfrm>
          <a:off x="2043374"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42C9C7-570F-4723-892C-B0B7B196589C}">
      <dsp:nvSpPr>
        <dsp:cNvPr id="0" name=""/>
        <dsp:cNvSpPr/>
      </dsp:nvSpPr>
      <dsp:spPr>
        <a:xfrm>
          <a:off x="2694330"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99914C5-AB50-4DA4-AE51-AB7EEC8C0BAA}">
      <dsp:nvSpPr>
        <dsp:cNvPr id="0" name=""/>
        <dsp:cNvSpPr/>
      </dsp:nvSpPr>
      <dsp:spPr>
        <a:xfrm>
          <a:off x="3345287"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2BB6F9-63EC-49B6-AD13-04613A170305}">
      <dsp:nvSpPr>
        <dsp:cNvPr id="0" name=""/>
        <dsp:cNvSpPr/>
      </dsp:nvSpPr>
      <dsp:spPr>
        <a:xfrm>
          <a:off x="3996243"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1C995E-4009-4BD0-8082-EA90C0DE790C}">
      <dsp:nvSpPr>
        <dsp:cNvPr id="0" name=""/>
        <dsp:cNvSpPr/>
      </dsp:nvSpPr>
      <dsp:spPr>
        <a:xfrm>
          <a:off x="4647199" y="3370879"/>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AD841B-CE45-4595-A813-A944BF1D52A7}">
      <dsp:nvSpPr>
        <dsp:cNvPr id="0" name=""/>
        <dsp:cNvSpPr/>
      </dsp:nvSpPr>
      <dsp:spPr>
        <a:xfrm>
          <a:off x="741461" y="3541734"/>
          <a:ext cx="4613076" cy="41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es-EC" sz="1900" b="0" i="0" u="none" strike="noStrike" kern="1200" dirty="0">
              <a:solidFill>
                <a:srgbClr val="000000"/>
              </a:solidFill>
              <a:effectLst/>
              <a:latin typeface="Arial" panose="020B0604020202020204" pitchFamily="34" charset="0"/>
            </a:rPr>
            <a:t>Accesibilidad inclusiva </a:t>
          </a:r>
          <a:endParaRPr lang="es-ES" sz="1900" kern="1200" dirty="0"/>
        </a:p>
      </dsp:txBody>
      <dsp:txXfrm>
        <a:off x="741461" y="3541734"/>
        <a:ext cx="4613076" cy="419370"/>
      </dsp:txXfrm>
    </dsp:sp>
    <dsp:sp modelId="{A891CF57-F007-421E-A5C0-1950DBF38517}">
      <dsp:nvSpPr>
        <dsp:cNvPr id="0" name=""/>
        <dsp:cNvSpPr/>
      </dsp:nvSpPr>
      <dsp:spPr>
        <a:xfrm>
          <a:off x="741461"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6ADA3C-7536-457E-BB9D-F37A4C73C2F9}">
      <dsp:nvSpPr>
        <dsp:cNvPr id="0" name=""/>
        <dsp:cNvSpPr/>
      </dsp:nvSpPr>
      <dsp:spPr>
        <a:xfrm>
          <a:off x="1392418"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3423EEA-052D-4964-ACD8-2FECFCC739DF}">
      <dsp:nvSpPr>
        <dsp:cNvPr id="0" name=""/>
        <dsp:cNvSpPr/>
      </dsp:nvSpPr>
      <dsp:spPr>
        <a:xfrm>
          <a:off x="2043374"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E6CB67-A803-48B0-88F2-CF1D6FF9CF4C}">
      <dsp:nvSpPr>
        <dsp:cNvPr id="0" name=""/>
        <dsp:cNvSpPr/>
      </dsp:nvSpPr>
      <dsp:spPr>
        <a:xfrm>
          <a:off x="2694330"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584847-F447-4C60-A417-BFEEC746EFC0}">
      <dsp:nvSpPr>
        <dsp:cNvPr id="0" name=""/>
        <dsp:cNvSpPr/>
      </dsp:nvSpPr>
      <dsp:spPr>
        <a:xfrm>
          <a:off x="3345287"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A8692D0-E7B7-4B6F-9F62-5FCAF055E5D9}">
      <dsp:nvSpPr>
        <dsp:cNvPr id="0" name=""/>
        <dsp:cNvSpPr/>
      </dsp:nvSpPr>
      <dsp:spPr>
        <a:xfrm>
          <a:off x="3996243"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1F6480-5527-4189-803F-FD462DE20CD9}">
      <dsp:nvSpPr>
        <dsp:cNvPr id="0" name=""/>
        <dsp:cNvSpPr/>
      </dsp:nvSpPr>
      <dsp:spPr>
        <a:xfrm>
          <a:off x="4647199" y="3961104"/>
          <a:ext cx="615076" cy="10251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AC7E7-C23F-4237-887D-5ED45CBC6FD6}">
      <dsp:nvSpPr>
        <dsp:cNvPr id="0" name=""/>
        <dsp:cNvSpPr/>
      </dsp:nvSpPr>
      <dsp:spPr>
        <a:xfrm>
          <a:off x="999741" y="640"/>
          <a:ext cx="2314696" cy="1388817"/>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Fuerzas Armadas</a:t>
          </a:r>
          <a:endParaRPr lang="es-EC" sz="1800" kern="1200" dirty="0">
            <a:solidFill>
              <a:schemeClr val="tx1"/>
            </a:solidFill>
          </a:endParaRPr>
        </a:p>
      </dsp:txBody>
      <dsp:txXfrm>
        <a:off x="999741" y="640"/>
        <a:ext cx="2314696" cy="1388817"/>
      </dsp:txXfrm>
    </dsp:sp>
    <dsp:sp modelId="{0458E905-570F-4CE1-86E1-24A7204B0401}">
      <dsp:nvSpPr>
        <dsp:cNvPr id="0" name=""/>
        <dsp:cNvSpPr/>
      </dsp:nvSpPr>
      <dsp:spPr>
        <a:xfrm>
          <a:off x="3545907" y="640"/>
          <a:ext cx="2314696" cy="1388817"/>
        </a:xfrm>
        <a:prstGeom prst="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Defensa de la soberanía e integridad territorial</a:t>
          </a:r>
          <a:r>
            <a:rPr lang="es-MX" sz="1800" kern="1200" dirty="0"/>
            <a:t>.</a:t>
          </a:r>
          <a:endParaRPr lang="es-EC" sz="1800" kern="1200" dirty="0"/>
        </a:p>
      </dsp:txBody>
      <dsp:txXfrm>
        <a:off x="3545907" y="640"/>
        <a:ext cx="2314696" cy="1388817"/>
      </dsp:txXfrm>
    </dsp:sp>
    <dsp:sp modelId="{F0836F25-4A8E-423D-BAA3-15B4F7C20D44}">
      <dsp:nvSpPr>
        <dsp:cNvPr id="0" name=""/>
        <dsp:cNvSpPr/>
      </dsp:nvSpPr>
      <dsp:spPr>
        <a:xfrm>
          <a:off x="999741" y="1620927"/>
          <a:ext cx="2314696" cy="1388817"/>
        </a:xfrm>
        <a:prstGeom prst="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Coordinación y colaboración con autoridades e instituciones del estado.</a:t>
          </a:r>
          <a:endParaRPr lang="es-EC" sz="1800" kern="1200" dirty="0">
            <a:solidFill>
              <a:schemeClr val="tx1"/>
            </a:solidFill>
          </a:endParaRPr>
        </a:p>
      </dsp:txBody>
      <dsp:txXfrm>
        <a:off x="999741" y="1620927"/>
        <a:ext cx="2314696" cy="1388817"/>
      </dsp:txXfrm>
    </dsp:sp>
    <dsp:sp modelId="{1CB977FD-9A4C-406A-B545-3B9A38B11BCB}">
      <dsp:nvSpPr>
        <dsp:cNvPr id="0" name=""/>
        <dsp:cNvSpPr/>
      </dsp:nvSpPr>
      <dsp:spPr>
        <a:xfrm>
          <a:off x="3545907" y="1620927"/>
          <a:ext cx="2314696" cy="1388817"/>
        </a:xfrm>
        <a:prstGeom prst="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Potencial Humano</a:t>
          </a:r>
          <a:r>
            <a:rPr lang="es-MX" sz="1800" kern="1200" dirty="0"/>
            <a:t>.</a:t>
          </a:r>
          <a:endParaRPr lang="es-EC" sz="1800" kern="1200" dirty="0"/>
        </a:p>
      </dsp:txBody>
      <dsp:txXfrm>
        <a:off x="3545907" y="1620927"/>
        <a:ext cx="2314696" cy="1388817"/>
      </dsp:txXfrm>
    </dsp:sp>
    <dsp:sp modelId="{AD2279B8-D868-453C-9D49-B4D01385E5FF}">
      <dsp:nvSpPr>
        <dsp:cNvPr id="0" name=""/>
        <dsp:cNvSpPr/>
      </dsp:nvSpPr>
      <dsp:spPr>
        <a:xfrm>
          <a:off x="2272824" y="3241215"/>
          <a:ext cx="2314696" cy="1388817"/>
        </a:xfrm>
        <a:prstGeom prst="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Sistema Integrado de Seguridad</a:t>
          </a:r>
          <a:r>
            <a:rPr lang="es-MX" sz="1800" kern="1200" dirty="0"/>
            <a:t>.</a:t>
          </a:r>
          <a:endParaRPr lang="es-EC" sz="1800" kern="1200" dirty="0"/>
        </a:p>
      </dsp:txBody>
      <dsp:txXfrm>
        <a:off x="2272824" y="3241215"/>
        <a:ext cx="2314696" cy="1388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ACF2-9F85-4730-A525-B67FE5650AA5}">
      <dsp:nvSpPr>
        <dsp:cNvPr id="0" name=""/>
        <dsp:cNvSpPr/>
      </dsp:nvSpPr>
      <dsp:spPr>
        <a:xfrm>
          <a:off x="0" y="1532796"/>
          <a:ext cx="3394044" cy="50309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kern="1200" dirty="0"/>
            <a:t>Deformaciones que conecta varias fallas desde el Golfo de Guayaquil hasta la Cordillera de los Andes</a:t>
          </a:r>
          <a:endParaRPr lang="es-ES" sz="1200" kern="1200" dirty="0"/>
        </a:p>
      </dsp:txBody>
      <dsp:txXfrm>
        <a:off x="0" y="1532796"/>
        <a:ext cx="3394044" cy="503098"/>
      </dsp:txXfrm>
    </dsp:sp>
    <dsp:sp modelId="{89B05EBE-99C5-4797-8E0C-1F6D94EC4F1B}">
      <dsp:nvSpPr>
        <dsp:cNvPr id="0" name=""/>
        <dsp:cNvSpPr/>
      </dsp:nvSpPr>
      <dsp:spPr>
        <a:xfrm rot="10800000">
          <a:off x="0" y="766578"/>
          <a:ext cx="3394044" cy="773764"/>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t>Mega falla Guayaquil – Caracas dirección NNE- SSW</a:t>
          </a:r>
        </a:p>
      </dsp:txBody>
      <dsp:txXfrm rot="10800000">
        <a:off x="0" y="766578"/>
        <a:ext cx="3394044" cy="502769"/>
      </dsp:txXfrm>
    </dsp:sp>
    <dsp:sp modelId="{25F5ACCA-DF5F-4532-9741-3A5DD360378E}">
      <dsp:nvSpPr>
        <dsp:cNvPr id="0" name=""/>
        <dsp:cNvSpPr/>
      </dsp:nvSpPr>
      <dsp:spPr>
        <a:xfrm rot="10800000">
          <a:off x="0" y="359"/>
          <a:ext cx="3394044" cy="773764"/>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kern="1200" dirty="0"/>
            <a:t>Placas divergentes, convergentes y transcurrentes</a:t>
          </a:r>
          <a:endParaRPr lang="es-ES" sz="1200" kern="1200" dirty="0"/>
        </a:p>
      </dsp:txBody>
      <dsp:txXfrm rot="10800000">
        <a:off x="0" y="359"/>
        <a:ext cx="3394044" cy="50276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675A0-5E8D-49F8-B1B4-83C5716AA601}">
      <dsp:nvSpPr>
        <dsp:cNvPr id="0" name=""/>
        <dsp:cNvSpPr/>
      </dsp:nvSpPr>
      <dsp:spPr>
        <a:xfrm rot="5400000">
          <a:off x="-222646" y="223826"/>
          <a:ext cx="1484312" cy="1039018"/>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kern="1200" dirty="0"/>
            <a:t>V total</a:t>
          </a:r>
          <a:endParaRPr lang="es-EC" sz="2700" kern="1200" dirty="0"/>
        </a:p>
      </dsp:txBody>
      <dsp:txXfrm rot="-5400000">
        <a:off x="1" y="520688"/>
        <a:ext cx="1039018" cy="445294"/>
      </dsp:txXfrm>
    </dsp:sp>
    <dsp:sp modelId="{4E242BA7-6B6A-4A46-88AD-B61AFB3476DE}">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Vulnerabilidad significativa de todo el recinto militar.</a:t>
          </a:r>
          <a:r>
            <a:rPr lang="es-MX" sz="2000" kern="1200" dirty="0"/>
            <a:t>	</a:t>
          </a:r>
          <a:endParaRPr lang="es-EC" sz="2000" kern="1200" dirty="0"/>
        </a:p>
      </dsp:txBody>
      <dsp:txXfrm rot="-5400000">
        <a:off x="1039018" y="48278"/>
        <a:ext cx="5009883" cy="870607"/>
      </dsp:txXfrm>
    </dsp:sp>
    <dsp:sp modelId="{8B435494-5036-4B59-A08A-A7C2A0505C11}">
      <dsp:nvSpPr>
        <dsp:cNvPr id="0" name=""/>
        <dsp:cNvSpPr/>
      </dsp:nvSpPr>
      <dsp:spPr>
        <a:xfrm rot="5400000">
          <a:off x="-222646" y="1512490"/>
          <a:ext cx="1484312" cy="1039018"/>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kern="1200" dirty="0"/>
            <a:t>Vi</a:t>
          </a:r>
          <a:endParaRPr lang="es-EC" sz="2700" kern="1200" dirty="0"/>
        </a:p>
      </dsp:txBody>
      <dsp:txXfrm rot="-5400000">
        <a:off x="1" y="1809352"/>
        <a:ext cx="1039018" cy="445294"/>
      </dsp:txXfrm>
    </dsp:sp>
    <dsp:sp modelId="{D1317C59-AD40-4F44-A27B-1ED57BA1561E}">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Grado de vulnerabilidad de cada edificación. </a:t>
          </a:r>
          <a:endParaRPr lang="es-EC" sz="2200" kern="1200" dirty="0"/>
        </a:p>
      </dsp:txBody>
      <dsp:txXfrm rot="-5400000">
        <a:off x="1039018" y="1336942"/>
        <a:ext cx="5009883" cy="870607"/>
      </dsp:txXfrm>
    </dsp:sp>
    <dsp:sp modelId="{B9FD459E-E8D6-4345-AB43-25A32BE97A24}">
      <dsp:nvSpPr>
        <dsp:cNvPr id="0" name=""/>
        <dsp:cNvSpPr/>
      </dsp:nvSpPr>
      <dsp:spPr>
        <a:xfrm rot="5400000">
          <a:off x="-222646" y="2801154"/>
          <a:ext cx="1484312" cy="1039018"/>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kern="1200" dirty="0"/>
            <a:t>Ei</a:t>
          </a:r>
          <a:endParaRPr lang="es-EC" sz="2700" kern="1200" dirty="0"/>
        </a:p>
      </dsp:txBody>
      <dsp:txXfrm rot="-5400000">
        <a:off x="1" y="3098016"/>
        <a:ext cx="1039018" cy="445294"/>
      </dsp:txXfrm>
    </dsp:sp>
    <dsp:sp modelId="{30BBB80A-1308-4B01-8F38-2F0B460A4921}">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Importancia de la edificación.</a:t>
          </a:r>
          <a:endParaRPr lang="es-EC" sz="2200" kern="1200" dirty="0"/>
        </a:p>
      </dsp:txBody>
      <dsp:txXfrm rot="-5400000">
        <a:off x="1039018" y="2625605"/>
        <a:ext cx="5009883" cy="87060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675A0-5E8D-49F8-B1B4-83C5716AA601}">
      <dsp:nvSpPr>
        <dsp:cNvPr id="0" name=""/>
        <dsp:cNvSpPr/>
      </dsp:nvSpPr>
      <dsp:spPr>
        <a:xfrm rot="5400000">
          <a:off x="-239344" y="239750"/>
          <a:ext cx="1595628" cy="111694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MX" sz="3300" kern="1200" dirty="0"/>
            <a:t>Cr</a:t>
          </a:r>
          <a:endParaRPr lang="es-EC" sz="3300" kern="1200" dirty="0"/>
        </a:p>
      </dsp:txBody>
      <dsp:txXfrm rot="-5400000">
        <a:off x="0" y="558876"/>
        <a:ext cx="1116940" cy="478688"/>
      </dsp:txXfrm>
    </dsp:sp>
    <dsp:sp modelId="{4E242BA7-6B6A-4A46-88AD-B61AFB3476DE}">
      <dsp:nvSpPr>
        <dsp:cNvPr id="0" name=""/>
        <dsp:cNvSpPr/>
      </dsp:nvSpPr>
      <dsp:spPr>
        <a:xfrm rot="5400000">
          <a:off x="3087890" y="-1970544"/>
          <a:ext cx="1037158" cy="497905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Capacidad de respuesta </a:t>
          </a:r>
          <a:r>
            <a:rPr lang="es-MX" sz="3100" kern="1200" dirty="0"/>
            <a:t>		</a:t>
          </a:r>
          <a:endParaRPr lang="es-EC" sz="3100" kern="1200" dirty="0"/>
        </a:p>
      </dsp:txBody>
      <dsp:txXfrm rot="-5400000">
        <a:off x="1116940" y="51036"/>
        <a:ext cx="4928429" cy="935898"/>
      </dsp:txXfrm>
    </dsp:sp>
    <dsp:sp modelId="{8B435494-5036-4B59-A08A-A7C2A0505C11}">
      <dsp:nvSpPr>
        <dsp:cNvPr id="0" name=""/>
        <dsp:cNvSpPr/>
      </dsp:nvSpPr>
      <dsp:spPr>
        <a:xfrm rot="5400000">
          <a:off x="-239344" y="1540337"/>
          <a:ext cx="1595628" cy="111694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MX" sz="3300" kern="1200" dirty="0" err="1"/>
            <a:t>Vt</a:t>
          </a:r>
          <a:endParaRPr lang="es-EC" sz="3300" kern="1200" dirty="0"/>
        </a:p>
      </dsp:txBody>
      <dsp:txXfrm rot="-5400000">
        <a:off x="0" y="1859463"/>
        <a:ext cx="1116940" cy="478688"/>
      </dsp:txXfrm>
    </dsp:sp>
    <dsp:sp modelId="{D1317C59-AD40-4F44-A27B-1ED57BA1561E}">
      <dsp:nvSpPr>
        <dsp:cNvPr id="0" name=""/>
        <dsp:cNvSpPr/>
      </dsp:nvSpPr>
      <dsp:spPr>
        <a:xfrm rot="5400000">
          <a:off x="3087890" y="-669957"/>
          <a:ext cx="1037158" cy="497905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MX" sz="2200" kern="1200" dirty="0"/>
            <a:t>Vulnerabilidad total de la estructura.</a:t>
          </a:r>
          <a:endParaRPr lang="es-EC" sz="2200" kern="1200" dirty="0"/>
        </a:p>
      </dsp:txBody>
      <dsp:txXfrm rot="-5400000">
        <a:off x="1116940" y="1351623"/>
        <a:ext cx="4928429" cy="935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C940D-45A2-4187-B7A2-1AE88EFCB91E}">
      <dsp:nvSpPr>
        <dsp:cNvPr id="0" name=""/>
        <dsp:cNvSpPr/>
      </dsp:nvSpPr>
      <dsp:spPr>
        <a:xfrm>
          <a:off x="0" y="4169645"/>
          <a:ext cx="5663257" cy="68406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S" sz="1400" b="0" kern="1200" dirty="0"/>
            <a:t>Concentración de esfuerzos en apoyo al Servicio Nacional de Gestión de Riesgos y Emergencias</a:t>
          </a:r>
        </a:p>
      </dsp:txBody>
      <dsp:txXfrm>
        <a:off x="0" y="4169645"/>
        <a:ext cx="5663257" cy="684065"/>
      </dsp:txXfrm>
    </dsp:sp>
    <dsp:sp modelId="{A1259050-A16D-4E24-A481-45F5219798F5}">
      <dsp:nvSpPr>
        <dsp:cNvPr id="0" name=""/>
        <dsp:cNvSpPr/>
      </dsp:nvSpPr>
      <dsp:spPr>
        <a:xfrm rot="10800000">
          <a:off x="0" y="3127814"/>
          <a:ext cx="5663257" cy="105209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C" sz="1400" b="0" kern="1200" dirty="0"/>
            <a:t>Evaluación</a:t>
          </a:r>
          <a:r>
            <a:rPr lang="es-MX" sz="1400" b="0" kern="1200" dirty="0"/>
            <a:t> preliminar de unidades militares para tomar medidas preventivas y correctivas  </a:t>
          </a:r>
          <a:endParaRPr lang="es-ES" sz="1400" b="0" kern="1200" dirty="0"/>
        </a:p>
      </dsp:txBody>
      <dsp:txXfrm rot="10800000">
        <a:off x="0" y="3127814"/>
        <a:ext cx="5663257" cy="683618"/>
      </dsp:txXfrm>
    </dsp:sp>
    <dsp:sp modelId="{1C655814-8A63-42B0-9E00-8B63379601D3}">
      <dsp:nvSpPr>
        <dsp:cNvPr id="0" name=""/>
        <dsp:cNvSpPr/>
      </dsp:nvSpPr>
      <dsp:spPr>
        <a:xfrm rot="10800000">
          <a:off x="0" y="2085983"/>
          <a:ext cx="5663257" cy="105209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S" sz="1400" kern="1200" dirty="0"/>
            <a:t>Apoyo militar ante un desastre</a:t>
          </a:r>
          <a:r>
            <a:rPr lang="es-EC" sz="1400" kern="1200" dirty="0"/>
            <a:t>: Personal e instalaciones</a:t>
          </a:r>
          <a:r>
            <a:rPr lang="es-ES" sz="1400" kern="1200" dirty="0"/>
            <a:t> </a:t>
          </a:r>
        </a:p>
      </dsp:txBody>
      <dsp:txXfrm rot="10800000">
        <a:off x="0" y="2085983"/>
        <a:ext cx="5663257" cy="683618"/>
      </dsp:txXfrm>
    </dsp:sp>
    <dsp:sp modelId="{16878274-64C6-4F29-AE0A-8D45535944AE}">
      <dsp:nvSpPr>
        <dsp:cNvPr id="0" name=""/>
        <dsp:cNvSpPr/>
      </dsp:nvSpPr>
      <dsp:spPr>
        <a:xfrm rot="10800000">
          <a:off x="0" y="1044152"/>
          <a:ext cx="5663257" cy="105209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S" sz="1400" kern="1200" dirty="0"/>
            <a:t>Unidades militares construidas con la CEC 77 y antes del código</a:t>
          </a:r>
        </a:p>
      </dsp:txBody>
      <dsp:txXfrm rot="10800000">
        <a:off x="0" y="1044152"/>
        <a:ext cx="5663257" cy="683618"/>
      </dsp:txXfrm>
    </dsp:sp>
    <dsp:sp modelId="{6BFB670F-B2D4-457E-AFCB-87A4F48217D8}">
      <dsp:nvSpPr>
        <dsp:cNvPr id="0" name=""/>
        <dsp:cNvSpPr/>
      </dsp:nvSpPr>
      <dsp:spPr>
        <a:xfrm rot="10800000">
          <a:off x="0" y="0"/>
          <a:ext cx="5663257" cy="1052092"/>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r>
            <a:rPr lang="es-EC" sz="1400" kern="1200" dirty="0"/>
            <a:t>En Ecuador se presentan todas las formas de movimientos de la corteza – </a:t>
          </a:r>
          <a:r>
            <a:rPr lang="es-EC" sz="1400" b="1" kern="1200" dirty="0"/>
            <a:t>LUGAR DE ALTO RIESGO SÍSMICO</a:t>
          </a:r>
          <a:endParaRPr lang="es-ES" sz="1400" b="1" kern="1200" dirty="0"/>
        </a:p>
      </dsp:txBody>
      <dsp:txXfrm rot="10800000">
        <a:off x="0" y="0"/>
        <a:ext cx="5663257" cy="683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82B84-F302-49E9-8667-95AE066482E9}">
      <dsp:nvSpPr>
        <dsp:cNvPr id="0" name=""/>
        <dsp:cNvSpPr/>
      </dsp:nvSpPr>
      <dsp:spPr>
        <a:xfrm>
          <a:off x="0" y="528969"/>
          <a:ext cx="3663985" cy="5967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50000"/>
            </a:lnSpc>
            <a:spcBef>
              <a:spcPct val="0"/>
            </a:spcBef>
            <a:spcAft>
              <a:spcPct val="35000"/>
            </a:spcAft>
            <a:buNone/>
          </a:pPr>
          <a:r>
            <a:rPr lang="es-EC" sz="2000" b="1" kern="1200" dirty="0">
              <a:cs typeface="Arial" panose="020B0604020202020204" pitchFamily="34" charset="0"/>
            </a:rPr>
            <a:t>Métodos uniparamétricos: </a:t>
          </a:r>
          <a:endParaRPr lang="es-ES" sz="2000" kern="1200" dirty="0"/>
        </a:p>
      </dsp:txBody>
      <dsp:txXfrm>
        <a:off x="29128" y="558097"/>
        <a:ext cx="3605729" cy="538444"/>
      </dsp:txXfrm>
    </dsp:sp>
    <dsp:sp modelId="{FF5059C5-D05B-4E87-BEA1-43A5ACC1D80E}">
      <dsp:nvSpPr>
        <dsp:cNvPr id="0" name=""/>
        <dsp:cNvSpPr/>
      </dsp:nvSpPr>
      <dsp:spPr>
        <a:xfrm>
          <a:off x="0" y="1119813"/>
          <a:ext cx="366398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32" tIns="25400" rIns="142240" bIns="25400" numCol="1" spcCol="1270" anchor="t" anchorCtr="0">
          <a:noAutofit/>
        </a:bodyPr>
        <a:lstStyle/>
        <a:p>
          <a:pPr marL="171450" lvl="1" indent="-171450" algn="just" defTabSz="711200">
            <a:lnSpc>
              <a:spcPct val="150000"/>
            </a:lnSpc>
            <a:spcBef>
              <a:spcPct val="0"/>
            </a:spcBef>
            <a:spcAft>
              <a:spcPct val="20000"/>
            </a:spcAft>
            <a:buChar char="•"/>
          </a:pPr>
          <a:r>
            <a:rPr lang="es-EC" sz="1600" kern="1200" dirty="0">
              <a:cs typeface="Arial" panose="020B0604020202020204" pitchFamily="34" charset="0"/>
            </a:rPr>
            <a:t>Al elemento lo caracterizan con un solo parámetro, índice o grado de vulnerabilidad. </a:t>
          </a:r>
          <a:endParaRPr lang="es-ES" sz="1600" kern="1200" dirty="0"/>
        </a:p>
      </dsp:txBody>
      <dsp:txXfrm>
        <a:off x="0" y="1119813"/>
        <a:ext cx="3663985" cy="1076400"/>
      </dsp:txXfrm>
    </dsp:sp>
    <dsp:sp modelId="{87542430-39AD-4D7F-BD39-8691E92F375C}">
      <dsp:nvSpPr>
        <dsp:cNvPr id="0" name=""/>
        <dsp:cNvSpPr/>
      </dsp:nvSpPr>
      <dsp:spPr>
        <a:xfrm>
          <a:off x="0" y="2196214"/>
          <a:ext cx="3663985" cy="5967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50000"/>
            </a:lnSpc>
            <a:spcBef>
              <a:spcPct val="0"/>
            </a:spcBef>
            <a:spcAft>
              <a:spcPct val="35000"/>
            </a:spcAft>
            <a:buNone/>
          </a:pPr>
          <a:r>
            <a:rPr lang="es-EC" sz="2000" b="1" kern="1200" dirty="0">
              <a:ea typeface="Calibri" panose="020F0502020204030204" pitchFamily="34" charset="0"/>
              <a:cs typeface="Arial" panose="020B0604020202020204" pitchFamily="34" charset="0"/>
            </a:rPr>
            <a:t>Métodos multiparamétricos: </a:t>
          </a:r>
          <a:endParaRPr lang="es-ES" sz="2000" kern="1200" dirty="0"/>
        </a:p>
      </dsp:txBody>
      <dsp:txXfrm>
        <a:off x="29128" y="2225342"/>
        <a:ext cx="3605729" cy="538444"/>
      </dsp:txXfrm>
    </dsp:sp>
    <dsp:sp modelId="{BAD485FD-4085-4CC7-BF4A-F0C1801F3E6B}">
      <dsp:nvSpPr>
        <dsp:cNvPr id="0" name=""/>
        <dsp:cNvSpPr/>
      </dsp:nvSpPr>
      <dsp:spPr>
        <a:xfrm>
          <a:off x="0" y="2792914"/>
          <a:ext cx="3663985" cy="178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32" tIns="25400" rIns="142240" bIns="25400" numCol="1" spcCol="1270" anchor="t" anchorCtr="0">
          <a:noAutofit/>
        </a:bodyPr>
        <a:lstStyle/>
        <a:p>
          <a:pPr marL="171450" lvl="1" indent="-171450" algn="just" defTabSz="711200">
            <a:lnSpc>
              <a:spcPct val="150000"/>
            </a:lnSpc>
            <a:spcBef>
              <a:spcPct val="0"/>
            </a:spcBef>
            <a:spcAft>
              <a:spcPct val="20000"/>
            </a:spcAft>
            <a:buChar char="•"/>
          </a:pPr>
          <a:r>
            <a:rPr lang="es-EC" sz="1600" kern="1200" dirty="0">
              <a:ea typeface="Calibri" panose="020F0502020204030204" pitchFamily="34" charset="0"/>
              <a:cs typeface="Arial" panose="020B0604020202020204" pitchFamily="34" charset="0"/>
            </a:rPr>
            <a:t>Mediante espectros de respuesta elástica define la acción sísmica, para el elemento expuesto hace lo mismo pero esta vez mediante espectros de capacidad.</a:t>
          </a:r>
          <a:endParaRPr lang="es-ES" sz="1600" kern="1200" dirty="0"/>
        </a:p>
      </dsp:txBody>
      <dsp:txXfrm>
        <a:off x="0" y="2792914"/>
        <a:ext cx="3663985" cy="1780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032BC-E459-4BD0-ACE0-31565B45D8A1}">
      <dsp:nvSpPr>
        <dsp:cNvPr id="0" name=""/>
        <dsp:cNvSpPr/>
      </dsp:nvSpPr>
      <dsp:spPr>
        <a:xfrm>
          <a:off x="1464907" y="1327809"/>
          <a:ext cx="1562431" cy="156555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effectLst>
                <a:outerShdw blurRad="38100" dist="38100" dir="2700000" algn="tl">
                  <a:srgbClr val="000000">
                    <a:alpha val="43137"/>
                  </a:srgbClr>
                </a:outerShdw>
              </a:effectLst>
            </a:rPr>
            <a:t>El nivel y las matrices de probabilidades de daño</a:t>
          </a:r>
          <a:r>
            <a:rPr lang="es-EC" sz="1400" kern="1200" dirty="0"/>
            <a:t>.</a:t>
          </a:r>
          <a:endParaRPr lang="es-ES" sz="1400" kern="1200" dirty="0"/>
        </a:p>
      </dsp:txBody>
      <dsp:txXfrm>
        <a:off x="1693720" y="1557078"/>
        <a:ext cx="1104805" cy="1107012"/>
      </dsp:txXfrm>
    </dsp:sp>
    <dsp:sp modelId="{E0790E67-B036-423A-BFF8-AA35E86775FC}">
      <dsp:nvSpPr>
        <dsp:cNvPr id="0" name=""/>
        <dsp:cNvSpPr/>
      </dsp:nvSpPr>
      <dsp:spPr>
        <a:xfrm rot="12900000">
          <a:off x="577670" y="1116291"/>
          <a:ext cx="1074011" cy="404091"/>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3DD2C-1AB0-4E63-9D7E-67A95842F644}">
      <dsp:nvSpPr>
        <dsp:cNvPr id="0" name=""/>
        <dsp:cNvSpPr/>
      </dsp:nvSpPr>
      <dsp:spPr>
        <a:xfrm>
          <a:off x="1301" y="471534"/>
          <a:ext cx="1346972" cy="107757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C" sz="1500" kern="1200" dirty="0"/>
            <a:t>Índice de vulnerabilidad</a:t>
          </a:r>
          <a:endParaRPr lang="es-ES" sz="1500" kern="1200" dirty="0"/>
        </a:p>
      </dsp:txBody>
      <dsp:txXfrm>
        <a:off x="32862" y="503095"/>
        <a:ext cx="1283850" cy="1014455"/>
      </dsp:txXfrm>
    </dsp:sp>
    <dsp:sp modelId="{524AFF34-2A77-4C21-B567-7C9527AEC538}">
      <dsp:nvSpPr>
        <dsp:cNvPr id="0" name=""/>
        <dsp:cNvSpPr/>
      </dsp:nvSpPr>
      <dsp:spPr>
        <a:xfrm rot="19500000">
          <a:off x="2840564" y="1116291"/>
          <a:ext cx="1074011" cy="404091"/>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359560-9113-43B1-BABE-3CA6E2166628}">
      <dsp:nvSpPr>
        <dsp:cNvPr id="0" name=""/>
        <dsp:cNvSpPr/>
      </dsp:nvSpPr>
      <dsp:spPr>
        <a:xfrm>
          <a:off x="3143973" y="471534"/>
          <a:ext cx="1346972" cy="107757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EC" sz="1500" kern="1200" dirty="0"/>
            <a:t>Intensidad macro sísmica </a:t>
          </a:r>
          <a:endParaRPr lang="es-ES" sz="1500" kern="1200" dirty="0"/>
        </a:p>
      </dsp:txBody>
      <dsp:txXfrm>
        <a:off x="3175534" y="503095"/>
        <a:ext cx="1283850" cy="10144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5A9F-5021-460A-8394-28A6D7533D03}">
      <dsp:nvSpPr>
        <dsp:cNvPr id="0" name=""/>
        <dsp:cNvSpPr/>
      </dsp:nvSpPr>
      <dsp:spPr>
        <a:xfrm>
          <a:off x="0" y="0"/>
          <a:ext cx="4526110" cy="115483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Terremotos</a:t>
          </a:r>
        </a:p>
      </dsp:txBody>
      <dsp:txXfrm>
        <a:off x="1020705" y="0"/>
        <a:ext cx="3505404" cy="1154835"/>
      </dsp:txXfrm>
    </dsp:sp>
    <dsp:sp modelId="{AB90F81B-A396-4DB6-8CBE-88FF102874D8}">
      <dsp:nvSpPr>
        <dsp:cNvPr id="0" name=""/>
        <dsp:cNvSpPr/>
      </dsp:nvSpPr>
      <dsp:spPr>
        <a:xfrm>
          <a:off x="115483" y="115483"/>
          <a:ext cx="905222" cy="923868"/>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A886A50-1E28-4571-97A6-926C9D8AEF30}">
      <dsp:nvSpPr>
        <dsp:cNvPr id="0" name=""/>
        <dsp:cNvSpPr/>
      </dsp:nvSpPr>
      <dsp:spPr>
        <a:xfrm>
          <a:off x="0" y="1270318"/>
          <a:ext cx="4526110" cy="1154835"/>
        </a:xfrm>
        <a:prstGeom prst="roundRect">
          <a:avLst>
            <a:gd name="adj" fmla="val 10000"/>
          </a:avLst>
        </a:prstGeom>
        <a:gradFill rotWithShape="0">
          <a:gsLst>
            <a:gs pos="0">
              <a:schemeClr val="accent4">
                <a:hueOff val="5571487"/>
                <a:satOff val="19812"/>
                <a:lumOff val="44804"/>
                <a:alphaOff val="0"/>
                <a:tint val="50000"/>
                <a:satMod val="300000"/>
              </a:schemeClr>
            </a:gs>
            <a:gs pos="35000">
              <a:schemeClr val="accent4">
                <a:hueOff val="5571487"/>
                <a:satOff val="19812"/>
                <a:lumOff val="44804"/>
                <a:alphaOff val="0"/>
                <a:tint val="37000"/>
                <a:satMod val="300000"/>
              </a:schemeClr>
            </a:gs>
            <a:gs pos="100000">
              <a:schemeClr val="accent4">
                <a:hueOff val="5571487"/>
                <a:satOff val="19812"/>
                <a:lumOff val="448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Vientos</a:t>
          </a:r>
        </a:p>
      </dsp:txBody>
      <dsp:txXfrm>
        <a:off x="1020705" y="1270318"/>
        <a:ext cx="3505404" cy="1154835"/>
      </dsp:txXfrm>
    </dsp:sp>
    <dsp:sp modelId="{5F22AC65-4D56-447C-AF60-1D3B942B4295}">
      <dsp:nvSpPr>
        <dsp:cNvPr id="0" name=""/>
        <dsp:cNvSpPr/>
      </dsp:nvSpPr>
      <dsp:spPr>
        <a:xfrm>
          <a:off x="115483" y="1385802"/>
          <a:ext cx="905222" cy="923868"/>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B12A5A6-D0BA-49D2-8737-8B57441D9159}">
      <dsp:nvSpPr>
        <dsp:cNvPr id="0" name=""/>
        <dsp:cNvSpPr/>
      </dsp:nvSpPr>
      <dsp:spPr>
        <a:xfrm>
          <a:off x="0" y="2540637"/>
          <a:ext cx="4526110" cy="1154835"/>
        </a:xfrm>
        <a:prstGeom prst="roundRect">
          <a:avLst>
            <a:gd name="adj" fmla="val 10000"/>
          </a:avLst>
        </a:prstGeom>
        <a:gradFill rotWithShape="0">
          <a:gsLst>
            <a:gs pos="0">
              <a:schemeClr val="accent4">
                <a:hueOff val="11142974"/>
                <a:satOff val="39624"/>
                <a:lumOff val="89608"/>
                <a:alphaOff val="0"/>
                <a:tint val="50000"/>
                <a:satMod val="300000"/>
              </a:schemeClr>
            </a:gs>
            <a:gs pos="35000">
              <a:schemeClr val="accent4">
                <a:hueOff val="11142974"/>
                <a:satOff val="39624"/>
                <a:lumOff val="89608"/>
                <a:alphaOff val="0"/>
                <a:tint val="37000"/>
                <a:satMod val="300000"/>
              </a:schemeClr>
            </a:gs>
            <a:gs pos="100000">
              <a:schemeClr val="accent4">
                <a:hueOff val="11142974"/>
                <a:satOff val="39624"/>
                <a:lumOff val="8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Tsunamis</a:t>
          </a:r>
          <a:endParaRPr lang="es-ES" sz="2000" kern="1200" dirty="0"/>
        </a:p>
      </dsp:txBody>
      <dsp:txXfrm>
        <a:off x="1020705" y="2540637"/>
        <a:ext cx="3505404" cy="1154835"/>
      </dsp:txXfrm>
    </dsp:sp>
    <dsp:sp modelId="{B3A45898-7956-492B-A743-CB4E7A5C5258}">
      <dsp:nvSpPr>
        <dsp:cNvPr id="0" name=""/>
        <dsp:cNvSpPr/>
      </dsp:nvSpPr>
      <dsp:spPr>
        <a:xfrm>
          <a:off x="115483" y="2656121"/>
          <a:ext cx="905222" cy="923868"/>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B78CF4-9E15-42D0-A8B5-B57790789C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62EB9D69-A466-4962-98BC-B96ED83318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241FE5-61C5-4360-BF28-B4230A394DD0}" type="datetimeFigureOut">
              <a:rPr lang="es-EC" smtClean="0"/>
              <a:t>2/3/2022</a:t>
            </a:fld>
            <a:endParaRPr lang="es-EC"/>
          </a:p>
        </p:txBody>
      </p:sp>
      <p:sp>
        <p:nvSpPr>
          <p:cNvPr id="4" name="Marcador de pie de página 3">
            <a:extLst>
              <a:ext uri="{FF2B5EF4-FFF2-40B4-BE49-F238E27FC236}">
                <a16:creationId xmlns:a16="http://schemas.microsoft.com/office/drawing/2014/main" id="{AE15004E-0F05-4178-8215-304A2B16BE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D927EB91-C349-4723-8647-325ABB1ABC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6FB1F-B4E8-43CE-A6C7-878EF2E19D73}" type="slidenum">
              <a:rPr lang="es-EC" smtClean="0"/>
              <a:t>‹Nº›</a:t>
            </a:fld>
            <a:endParaRPr lang="es-EC"/>
          </a:p>
        </p:txBody>
      </p:sp>
    </p:spTree>
    <p:extLst>
      <p:ext uri="{BB962C8B-B14F-4D97-AF65-F5344CB8AC3E}">
        <p14:creationId xmlns:p14="http://schemas.microsoft.com/office/powerpoint/2010/main" val="6092726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C3652-C686-4E61-863A-878212707961}" type="datetimeFigureOut">
              <a:rPr lang="es-EC" smtClean="0"/>
              <a:t>2/3/2022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F73B1-DCF2-49EC-BCF5-3B7056605888}" type="slidenum">
              <a:rPr lang="es-EC" smtClean="0"/>
              <a:t>‹Nº›</a:t>
            </a:fld>
            <a:endParaRPr lang="es-EC"/>
          </a:p>
        </p:txBody>
      </p:sp>
    </p:spTree>
    <p:extLst>
      <p:ext uri="{BB962C8B-B14F-4D97-AF65-F5344CB8AC3E}">
        <p14:creationId xmlns:p14="http://schemas.microsoft.com/office/powerpoint/2010/main" val="6410729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arget="../embeddings/oleObject1.bin" Type="http://schemas.openxmlformats.org/officeDocument/2006/relationships/oleObject"/><Relationship Id="rId2" Target="../slideMasters/slideMaster1.xml" Type="http://schemas.openxmlformats.org/officeDocument/2006/relationships/slideMaster"/><Relationship Id="rId1" Target="../drawings/vmlDrawing1.vml" Type="http://schemas.openxmlformats.org/officeDocument/2006/relationships/vmlDrawing"/><Relationship Id="rId6" Target="../media/image4.jpeg" Type="http://schemas.openxmlformats.org/officeDocument/2006/relationships/image"/><Relationship Id="rId5" Target="../media/image3.jpeg" Type="http://schemas.openxmlformats.org/officeDocument/2006/relationships/image"/><Relationship Id="rId4" Target="../media/image2.emf" Type="http://schemas.openxmlformats.org/officeDocument/2006/relationships/image"/></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a:extLst>
              <a:ext uri="{FF2B5EF4-FFF2-40B4-BE49-F238E27FC236}">
                <a16:creationId xmlns:a16="http://schemas.microsoft.com/office/drawing/2014/main" id="{902C84A4-5DF2-4C27-B977-D61E2E330D73}"/>
              </a:ext>
            </a:extLst>
          </p:cNvPr>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44" name="CorelDRAW" r:id="rId3" imgW="7748626" imgH="4759452" progId="CorelDRAW.Graphic.12">
                  <p:embed/>
                </p:oleObj>
              </mc:Choice>
              <mc:Fallback>
                <p:oleObj name="CorelDRAW" r:id="rId3" imgW="7748626" imgH="4759452" progId="CorelDRAW.Graphic.12">
                  <p:embed/>
                  <p:pic>
                    <p:nvPicPr>
                      <p:cNvPr id="2" name="Object 46">
                        <a:extLst>
                          <a:ext uri="{FF2B5EF4-FFF2-40B4-BE49-F238E27FC236}">
                            <a16:creationId xmlns:a16="http://schemas.microsoft.com/office/drawing/2014/main" id="{902C84A4-5DF2-4C27-B977-D61E2E330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a:extLst>
              <a:ext uri="{FF2B5EF4-FFF2-40B4-BE49-F238E27FC236}">
                <a16:creationId xmlns:a16="http://schemas.microsoft.com/office/drawing/2014/main" id="{67123A6A-0172-4DFE-AFD1-5AAB3F2D1872}"/>
              </a:ext>
            </a:extLst>
          </p:cNvPr>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dirty="0"/>
          </a:p>
        </p:txBody>
      </p:sp>
      <p:sp>
        <p:nvSpPr>
          <p:cNvPr id="4" name="Rectangle 25">
            <a:extLst>
              <a:ext uri="{FF2B5EF4-FFF2-40B4-BE49-F238E27FC236}">
                <a16:creationId xmlns:a16="http://schemas.microsoft.com/office/drawing/2014/main" id="{4553DCFC-AE9C-4420-B6F2-4DA999706E78}"/>
              </a:ext>
            </a:extLst>
          </p:cNvPr>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dirty="0"/>
          </a:p>
        </p:txBody>
      </p:sp>
      <p:sp>
        <p:nvSpPr>
          <p:cNvPr id="5" name="Rectangle 26">
            <a:extLst>
              <a:ext uri="{FF2B5EF4-FFF2-40B4-BE49-F238E27FC236}">
                <a16:creationId xmlns:a16="http://schemas.microsoft.com/office/drawing/2014/main" id="{82B6EBCF-D29F-42F0-8D41-E9E649916176}"/>
              </a:ext>
            </a:extLst>
          </p:cNvPr>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dirty="0"/>
          </a:p>
        </p:txBody>
      </p:sp>
      <p:sp>
        <p:nvSpPr>
          <p:cNvPr id="6" name="Rectangle 27">
            <a:extLst>
              <a:ext uri="{FF2B5EF4-FFF2-40B4-BE49-F238E27FC236}">
                <a16:creationId xmlns:a16="http://schemas.microsoft.com/office/drawing/2014/main" id="{ABA0D173-CFF6-4CF7-8F2C-06A04DE92F6D}"/>
              </a:ext>
            </a:extLst>
          </p:cNvPr>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dirty="0"/>
          </a:p>
        </p:txBody>
      </p:sp>
      <p:pic>
        <p:nvPicPr>
          <p:cNvPr id="7" name="Picture 48" descr="bannner 2">
            <a:extLst>
              <a:ext uri="{FF2B5EF4-FFF2-40B4-BE49-F238E27FC236}">
                <a16:creationId xmlns:a16="http://schemas.microsoft.com/office/drawing/2014/main" id="{4A4BB5EF-98E1-4440-A057-10E98C92B21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a:extLst>
              <a:ext uri="{FF2B5EF4-FFF2-40B4-BE49-F238E27FC236}">
                <a16:creationId xmlns:a16="http://schemas.microsoft.com/office/drawing/2014/main" id="{A63E37DF-7CF4-48A8-85DF-795A5AF06F90}"/>
              </a:ext>
            </a:extLst>
          </p:cNvPr>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dirty="0"/>
          </a:p>
        </p:txBody>
      </p:sp>
      <p:pic>
        <p:nvPicPr>
          <p:cNvPr id="9" name="Picture 49" descr="LOGO ESPE ORIGINAL copia">
            <a:extLst>
              <a:ext uri="{FF2B5EF4-FFF2-40B4-BE49-F238E27FC236}">
                <a16:creationId xmlns:a16="http://schemas.microsoft.com/office/drawing/2014/main" id="{11D4C233-E451-453E-96C7-77B47CDE21F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53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8083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846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0008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73289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900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884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5171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6393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7098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026" name="Rectangle 20">
            <a:extLst>
              <a:ext uri="{FF2B5EF4-FFF2-40B4-BE49-F238E27FC236}">
                <a16:creationId xmlns:a16="http://schemas.microsoft.com/office/drawing/2014/main" id="{6CDA2ABD-F607-4494-8BD3-930E434803B1}"/>
              </a:ext>
            </a:extLst>
          </p:cNvPr>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defRPr/>
            </a:pPr>
            <a:endParaRPr altLang="es-EC" dirty="0" lang="es-EC"/>
          </a:p>
        </p:txBody>
      </p:sp>
      <p:sp>
        <p:nvSpPr>
          <p:cNvPr id="1027" name="Rectangle 21">
            <a:extLst>
              <a:ext uri="{FF2B5EF4-FFF2-40B4-BE49-F238E27FC236}">
                <a16:creationId xmlns:a16="http://schemas.microsoft.com/office/drawing/2014/main" id="{4F373FA2-B3B1-4D7D-9691-65B2CEC34753}"/>
              </a:ext>
            </a:extLst>
          </p:cNvPr>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eaLnBrk="1" hangingPunct="1">
              <a:defRPr/>
            </a:pPr>
            <a:endParaRPr altLang="es-EC" dirty="0" lang="es-EC"/>
          </a:p>
        </p:txBody>
      </p:sp>
      <p:sp>
        <p:nvSpPr>
          <p:cNvPr id="1028" name="Line 23">
            <a:extLst>
              <a:ext uri="{FF2B5EF4-FFF2-40B4-BE49-F238E27FC236}">
                <a16:creationId xmlns:a16="http://schemas.microsoft.com/office/drawing/2014/main" id="{C2DB87D8-1E1B-411F-8671-9DBC1BA0240D}"/>
              </a:ext>
            </a:extLst>
          </p:cNvPr>
          <p:cNvSpPr>
            <a:spLocks noChangeShapeType="1"/>
          </p:cNvSpPr>
          <p:nvPr userDrawn="1"/>
        </p:nvSpPr>
        <p:spPr bwMode="auto">
          <a:xfrm flipH="1" rot="10800000">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dirty="0" lang="es-MX"/>
          </a:p>
        </p:txBody>
      </p:sp>
      <p:sp>
        <p:nvSpPr>
          <p:cNvPr id="1029" name="Line 24">
            <a:extLst>
              <a:ext uri="{FF2B5EF4-FFF2-40B4-BE49-F238E27FC236}">
                <a16:creationId xmlns:a16="http://schemas.microsoft.com/office/drawing/2014/main" id="{0429C7E7-A941-43B9-BC4B-A9340357FBEB}"/>
              </a:ext>
            </a:extLst>
          </p:cNvPr>
          <p:cNvSpPr>
            <a:spLocks noChangeShapeType="1"/>
          </p:cNvSpPr>
          <p:nvPr userDrawn="1"/>
        </p:nvSpPr>
        <p:spPr bwMode="auto">
          <a:xfrm flipH="1" rot="10800000">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dirty="0" lang="es-MX"/>
          </a:p>
        </p:txBody>
      </p:sp>
      <p:pic>
        <p:nvPicPr>
          <p:cNvPr descr="LOGO ESPE ORIGINAL copia" id="1030" name="Picture 26">
            <a:extLst>
              <a:ext uri="{FF2B5EF4-FFF2-40B4-BE49-F238E27FC236}">
                <a16:creationId xmlns:a16="http://schemas.microsoft.com/office/drawing/2014/main" id="{299D3609-C8BA-4378-8EAE-05788FC12AC7}"/>
              </a:ext>
            </a:extLst>
          </p:cNvPr>
          <p:cNvPicPr>
            <a:picLocks noChangeArrowheads="1" noChangeAspect="1"/>
          </p:cNvPicPr>
          <p:nvPr userDrawn="1"/>
        </p:nvPicPr>
        <p:blipFill>
          <a:blip r:embed="rId13">
            <a:extLst>
              <a:ext uri="{28A0092B-C50C-407E-A947-70E740481C1C}">
                <a14:useLocalDpi xmlns:a14="http://schemas.microsoft.com/office/drawing/2010/main" val="0"/>
              </a:ext>
            </a:extLst>
          </a:blip>
          <a:srcRect r="-79"/>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accent1="accent1" accent2="accent2" accent3="accent3" accent4="accent4" accent5="accent5" accent6="accent6" bg1="lt1" bg2="lt2" folHlink="folHlink" hlink="hlink" tx1="dk1" tx2="dk2"/>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dt="0" ftr="0" hdr="0"/>
  <p:txStyles>
    <p:title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p:titleStyle>
    <p:bodyStyle>
      <a:lvl1pPr algn="l" eaLnBrk="0" fontAlgn="base" hangingPunct="0" indent="-342900" marL="342900" rtl="0">
        <a:spcBef>
          <a:spcPct val="20000"/>
        </a:spcBef>
        <a:spcAft>
          <a:spcPct val="0"/>
        </a:spcAft>
        <a:buChar char="•"/>
        <a:defRPr sz="2400">
          <a:solidFill>
            <a:schemeClr val="bg1"/>
          </a:solidFill>
          <a:latin typeface="+mn-lt"/>
          <a:ea typeface="+mn-ea"/>
          <a:cs typeface="+mn-cs"/>
        </a:defRPr>
      </a:lvl1pPr>
      <a:lvl2pPr algn="l" eaLnBrk="0" fontAlgn="base" hangingPunct="0" indent="-285750" marL="742950" rtl="0">
        <a:spcBef>
          <a:spcPct val="20000"/>
        </a:spcBef>
        <a:spcAft>
          <a:spcPct val="0"/>
        </a:spcAft>
        <a:buChar char="–"/>
        <a:defRPr sz="2400">
          <a:solidFill>
            <a:schemeClr val="bg1"/>
          </a:solidFill>
          <a:latin typeface="+mn-lt"/>
        </a:defRPr>
      </a:lvl2pPr>
      <a:lvl3pPr algn="l" eaLnBrk="0" fontAlgn="base" hangingPunct="0" indent="-228600" marL="1143000" rtl="0">
        <a:spcBef>
          <a:spcPct val="20000"/>
        </a:spcBef>
        <a:spcAft>
          <a:spcPct val="0"/>
        </a:spcAft>
        <a:buChar char="•"/>
        <a:defRPr sz="2400">
          <a:solidFill>
            <a:schemeClr val="bg1"/>
          </a:solidFill>
          <a:latin typeface="+mn-lt"/>
        </a:defRPr>
      </a:lvl3pPr>
      <a:lvl4pPr algn="l" eaLnBrk="0" fontAlgn="base" hangingPunct="0" indent="-228600" marL="1600200" rtl="0">
        <a:spcBef>
          <a:spcPct val="20000"/>
        </a:spcBef>
        <a:spcAft>
          <a:spcPct val="0"/>
        </a:spcAft>
        <a:buChar char="–"/>
        <a:defRPr sz="2400">
          <a:solidFill>
            <a:schemeClr val="bg1"/>
          </a:solidFill>
          <a:latin typeface="+mn-lt"/>
        </a:defRPr>
      </a:lvl4pPr>
      <a:lvl5pPr algn="l" eaLnBrk="0" fontAlgn="base" hangingPunct="0" indent="-228600" marL="2057400" rtl="0">
        <a:spcBef>
          <a:spcPct val="20000"/>
        </a:spcBef>
        <a:spcAft>
          <a:spcPct val="0"/>
        </a:spcAft>
        <a:buChar char="»"/>
        <a:defRPr sz="2400">
          <a:solidFill>
            <a:schemeClr val="bg1"/>
          </a:solidFill>
          <a:latin typeface="+mn-lt"/>
        </a:defRPr>
      </a:lvl5pPr>
      <a:lvl6pPr algn="l" fontAlgn="base" indent="-228600" marL="2514600" rtl="0">
        <a:spcBef>
          <a:spcPct val="20000"/>
        </a:spcBef>
        <a:spcAft>
          <a:spcPct val="0"/>
        </a:spcAft>
        <a:buChar char="»"/>
        <a:defRPr sz="2400">
          <a:solidFill>
            <a:schemeClr val="bg1"/>
          </a:solidFill>
          <a:latin typeface="+mn-lt"/>
        </a:defRPr>
      </a:lvl6pPr>
      <a:lvl7pPr algn="l" fontAlgn="base" indent="-228600" marL="2971800" rtl="0">
        <a:spcBef>
          <a:spcPct val="20000"/>
        </a:spcBef>
        <a:spcAft>
          <a:spcPct val="0"/>
        </a:spcAft>
        <a:buChar char="»"/>
        <a:defRPr sz="2400">
          <a:solidFill>
            <a:schemeClr val="bg1"/>
          </a:solidFill>
          <a:latin typeface="+mn-lt"/>
        </a:defRPr>
      </a:lvl7pPr>
      <a:lvl8pPr algn="l" fontAlgn="base" indent="-228600" marL="3429000" rtl="0">
        <a:spcBef>
          <a:spcPct val="20000"/>
        </a:spcBef>
        <a:spcAft>
          <a:spcPct val="0"/>
        </a:spcAft>
        <a:buChar char="»"/>
        <a:defRPr sz="2400">
          <a:solidFill>
            <a:schemeClr val="bg1"/>
          </a:solidFill>
          <a:latin typeface="+mn-lt"/>
        </a:defRPr>
      </a:lvl8pPr>
      <a:lvl9pPr algn="l" fontAlgn="base" indent="-228600" marL="3886200" rtl="0">
        <a:spcBef>
          <a:spcPct val="20000"/>
        </a:spcBef>
        <a:spcAft>
          <a:spcPct val="0"/>
        </a:spcAft>
        <a:buChar char="»"/>
        <a:defRPr sz="2400">
          <a:solidFill>
            <a:schemeClr val="bg1"/>
          </a:solidFill>
          <a:latin typeface="+mn-lt"/>
        </a:defRPr>
      </a:lvl9pPr>
    </p:bodyStyle>
    <p:otherStyle>
      <a:defPPr>
        <a:defRPr lang="es-E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diagrams/drawing13.xml" Type="http://schemas.microsoft.com/office/2007/relationships/diagramDrawing"/><Relationship Id="rId13" Target="../diagrams/drawing14.xml" Type="http://schemas.microsoft.com/office/2007/relationships/diagramDrawing"/><Relationship Id="rId18" Target="../diagrams/quickStyle15.xml" Type="http://schemas.openxmlformats.org/officeDocument/2006/relationships/diagramQuickStyle"/><Relationship Id="rId3" Target="../media/image7.jpeg" Type="http://schemas.openxmlformats.org/officeDocument/2006/relationships/image"/><Relationship Id="rId21" Target="../media/image6.jpeg" Type="http://schemas.openxmlformats.org/officeDocument/2006/relationships/image"/><Relationship Id="rId7" Target="../diagrams/colors13.xml" Type="http://schemas.openxmlformats.org/officeDocument/2006/relationships/diagramColors"/><Relationship Id="rId12" Target="../diagrams/colors14.xml" Type="http://schemas.openxmlformats.org/officeDocument/2006/relationships/diagramColors"/><Relationship Id="rId17" Target="../diagrams/layout15.xml" Type="http://schemas.openxmlformats.org/officeDocument/2006/relationships/diagramLayout"/><Relationship Id="rId2" Target="../slideLayouts/slideLayout2.xml" Type="http://schemas.openxmlformats.org/officeDocument/2006/relationships/slideLayout"/><Relationship Id="rId16" Target="../diagrams/data15.xml" Type="http://schemas.openxmlformats.org/officeDocument/2006/relationships/diagramData"/><Relationship Id="rId20" Target="../diagrams/drawing15.xml" Type="http://schemas.microsoft.com/office/2007/relationships/diagramDrawing"/><Relationship Id="rId6" Target="../diagrams/quickStyle13.xml" Type="http://schemas.openxmlformats.org/officeDocument/2006/relationships/diagramQuickStyle"/><Relationship Id="rId11" Target="../diagrams/quickStyle14.xml" Type="http://schemas.openxmlformats.org/officeDocument/2006/relationships/diagramQuickStyle"/><Relationship Id="rId5" Target="../diagrams/layout13.xml" Type="http://schemas.openxmlformats.org/officeDocument/2006/relationships/diagramLayout"/><Relationship Id="rId15" Target="../media/image19.png" Type="http://schemas.openxmlformats.org/officeDocument/2006/relationships/image"/><Relationship Id="rId10" Target="../diagrams/layout14.xml" Type="http://schemas.openxmlformats.org/officeDocument/2006/relationships/diagramLayout"/><Relationship Id="rId19" Target="../diagrams/colors15.xml" Type="http://schemas.openxmlformats.org/officeDocument/2006/relationships/diagramColors"/><Relationship Id="rId4" Target="../diagrams/data13.xml" Type="http://schemas.openxmlformats.org/officeDocument/2006/relationships/diagramData"/><Relationship Id="rId9" Target="../diagrams/data14.xml" Type="http://schemas.openxmlformats.org/officeDocument/2006/relationships/diagramData"/><Relationship Id="rId14" Target="../media/image19.png" Type="http://schemas.openxmlformats.org/officeDocument/2006/relationships/image"/></Relationships>
</file>

<file path=ppt/slides/_rels/slide11.xml.rels><?xml version="1.0" encoding="UTF-8" standalone="yes" ?><Relationships xmlns="http://schemas.openxmlformats.org/package/2006/relationships"><Relationship Id="rId3" Target="../media/hdphoto1.wdp" Type="http://schemas.microsoft.com/office/2007/relationships/hdphoto"/><Relationship Id="rId2" Target="../media/image20.jpeg" Type="http://schemas.openxmlformats.org/officeDocument/2006/relationships/image"/><Relationship Id="rId1" Target="../slideLayouts/slideLayout2.xml" Type="http://schemas.openxmlformats.org/officeDocument/2006/relationships/slideLayout"/><Relationship Id="rId5" Target="../media/image6.jpeg" Type="http://schemas.openxmlformats.org/officeDocument/2006/relationships/image"/><Relationship Id="rId4" Target="../media/image21.jpeg" Type="http://schemas.openxmlformats.org/officeDocument/2006/relationships/image"/></Relationships>
</file>

<file path=ppt/slides/_rels/slide12.xml.rels><?xml version="1.0" encoding="UTF-8" standalone="yes" ?><Relationships xmlns="http://schemas.openxmlformats.org/package/2006/relationships"><Relationship Id="rId8" Target="../media/image6.jpeg" Type="http://schemas.openxmlformats.org/officeDocument/2006/relationships/image"/><Relationship Id="rId3" Target="../media/image22.jpeg" Type="http://schemas.openxmlformats.org/officeDocument/2006/relationships/image"/><Relationship Id="rId7" Target="../media/hdphoto1.wdp" Type="http://schemas.microsoft.com/office/2007/relationships/hdphoto"/><Relationship Id="rId2" Target="../media/image7.jpeg" Type="http://schemas.openxmlformats.org/officeDocument/2006/relationships/image"/><Relationship Id="rId1" Target="../slideLayouts/slideLayout2.xml" Type="http://schemas.openxmlformats.org/officeDocument/2006/relationships/slideLayout"/><Relationship Id="rId6" Target="../media/image20.jpeg" Type="http://schemas.openxmlformats.org/officeDocument/2006/relationships/image"/><Relationship Id="rId5" Target="../media/image24.png" Type="http://schemas.openxmlformats.org/officeDocument/2006/relationships/image"/><Relationship Id="rId4" Target="../media/image23.png" Type="http://schemas.openxmlformats.org/officeDocument/2006/relationships/image"/></Relationships>
</file>

<file path=ppt/slides/_rels/slide13.xml.rels><?xml version="1.0" encoding="UTF-8" standalone="yes" ?><Relationships xmlns="http://schemas.openxmlformats.org/package/2006/relationships"><Relationship Id="rId8" Target="../media/image6.jpeg" Type="http://schemas.openxmlformats.org/officeDocument/2006/relationships/image"/><Relationship Id="rId3" Target="../diagrams/data16.xml" Type="http://schemas.openxmlformats.org/officeDocument/2006/relationships/diagramData"/><Relationship Id="rId7" Target="../diagrams/drawing16.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16.xml" Type="http://schemas.openxmlformats.org/officeDocument/2006/relationships/diagramColors"/><Relationship Id="rId5" Target="../diagrams/quickStyle16.xml" Type="http://schemas.openxmlformats.org/officeDocument/2006/relationships/diagramQuickStyle"/><Relationship Id="rId4" Target="../diagrams/layout16.xml" Type="http://schemas.openxmlformats.org/officeDocument/2006/relationships/diagramLayout"/></Relationships>
</file>

<file path=ppt/slides/_rels/slide14.xml.rels><?xml version="1.0" encoding="UTF-8" standalone="yes" ?><Relationships xmlns="http://schemas.openxmlformats.org/package/2006/relationships"><Relationship Id="rId3" Target="../media/image25.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15.xml.rels><?xml version="1.0" encoding="UTF-8" standalone="yes" ?><Relationships xmlns="http://schemas.openxmlformats.org/package/2006/relationships"><Relationship Id="rId8" Target="../diagrams/data18.xml" Type="http://schemas.openxmlformats.org/officeDocument/2006/relationships/diagramData"/><Relationship Id="rId13" Target="../media/image6.jpeg" Type="http://schemas.openxmlformats.org/officeDocument/2006/relationships/image"/><Relationship Id="rId3" Target="../diagrams/data17.xml" Type="http://schemas.openxmlformats.org/officeDocument/2006/relationships/diagramData"/><Relationship Id="rId7" Target="../diagrams/drawing17.xml" Type="http://schemas.microsoft.com/office/2007/relationships/diagramDrawing"/><Relationship Id="rId12" Target="../diagrams/drawing18.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17.xml" Type="http://schemas.openxmlformats.org/officeDocument/2006/relationships/diagramColors"/><Relationship Id="rId11" Target="../diagrams/colors18.xml" Type="http://schemas.openxmlformats.org/officeDocument/2006/relationships/diagramColors"/><Relationship Id="rId5" Target="../diagrams/quickStyle17.xml" Type="http://schemas.openxmlformats.org/officeDocument/2006/relationships/diagramQuickStyle"/><Relationship Id="rId10" Target="../diagrams/quickStyle18.xml" Type="http://schemas.openxmlformats.org/officeDocument/2006/relationships/diagramQuickStyle"/><Relationship Id="rId4" Target="../diagrams/layout17.xml" Type="http://schemas.openxmlformats.org/officeDocument/2006/relationships/diagramLayout"/><Relationship Id="rId9" Target="../diagrams/layout18.xml" Type="http://schemas.openxmlformats.org/officeDocument/2006/relationships/diagramLayout"/></Relationships>
</file>

<file path=ppt/slides/_rels/slide16.xml.rels><?xml version="1.0" encoding="UTF-8" standalone="yes" ?><Relationships xmlns="http://schemas.openxmlformats.org/package/2006/relationships"><Relationship Id="rId3" Target="../media/image26.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6.jpeg" Type="http://schemas.openxmlformats.org/officeDocument/2006/relationships/image"/><Relationship Id="rId5" Target="../media/image26.gif" Type="http://schemas.openxmlformats.org/officeDocument/2006/relationships/image"/><Relationship Id="rId4" Target="../media/image27.png" Type="http://schemas.openxmlformats.org/officeDocument/2006/relationships/image"/></Relationships>
</file>

<file path=ppt/slides/_rels/slide17.xml.rels><?xml version="1.0" encoding="UTF-8" standalone="yes" ?><Relationships xmlns="http://schemas.openxmlformats.org/package/2006/relationships"><Relationship Id="rId8" Target="../media/image6.jpeg" Type="http://schemas.openxmlformats.org/officeDocument/2006/relationships/image"/><Relationship Id="rId3" Target="../diagrams/data19.xml" Type="http://schemas.openxmlformats.org/officeDocument/2006/relationships/diagramData"/><Relationship Id="rId7" Target="../diagrams/drawing19.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19.xml" Type="http://schemas.openxmlformats.org/officeDocument/2006/relationships/diagramColors"/><Relationship Id="rId5" Target="../diagrams/quickStyle19.xml" Type="http://schemas.openxmlformats.org/officeDocument/2006/relationships/diagramQuickStyle"/><Relationship Id="rId4" Target="../diagrams/layout19.xml" Type="http://schemas.openxmlformats.org/officeDocument/2006/relationships/diagramLayout"/></Relationships>
</file>

<file path=ppt/slides/_rels/slide18.xml.rels><?xml version="1.0" encoding="UTF-8" standalone="yes" ?><Relationships xmlns="http://schemas.openxmlformats.org/package/2006/relationships"><Relationship Id="rId8" Target="../diagrams/data50.xml" Type="http://schemas.openxmlformats.org/officeDocument/2006/relationships/diagramData"/><Relationship Id="rId13" Target="../media/image6.jpeg" Type="http://schemas.openxmlformats.org/officeDocument/2006/relationships/image"/><Relationship Id="rId3" Target="../diagrams/data20.xml" Type="http://schemas.openxmlformats.org/officeDocument/2006/relationships/diagramData"/><Relationship Id="rId7" Target="../diagrams/drawing20.xml" Type="http://schemas.microsoft.com/office/2007/relationships/diagramDrawing"/><Relationship Id="rId12" Target="../media/image28.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0.xml" Type="http://schemas.openxmlformats.org/officeDocument/2006/relationships/diagramColors"/><Relationship Id="rId11" Target="../diagrams/colors42.xml" Type="http://schemas.openxmlformats.org/officeDocument/2006/relationships/diagramColors"/><Relationship Id="rId5" Target="../diagrams/quickStyle20.xml" Type="http://schemas.openxmlformats.org/officeDocument/2006/relationships/diagramQuickStyle"/><Relationship Id="rId10" Target="../diagrams/quickStyle42.xml" Type="http://schemas.openxmlformats.org/officeDocument/2006/relationships/diagramQuickStyle"/><Relationship Id="rId4" Target="../diagrams/layout20.xml" Type="http://schemas.openxmlformats.org/officeDocument/2006/relationships/diagramLayout"/><Relationship Id="rId9" Target="../diagrams/layout42.xml" Type="http://schemas.openxmlformats.org/officeDocument/2006/relationships/diagramLayout"/></Relationships>
</file>

<file path=ppt/slides/_rels/slide19.xml.rels><?xml version="1.0" encoding="UTF-8" standalone="yes" ?><Relationships xmlns="http://schemas.openxmlformats.org/package/2006/relationships"><Relationship Id="rId8" Target="../media/image30.jpeg" Type="http://schemas.openxmlformats.org/officeDocument/2006/relationships/image"/><Relationship Id="rId3" Target="../media/image102.png" Type="http://schemas.openxmlformats.org/officeDocument/2006/relationships/image"/><Relationship Id="rId7" Target="../media/image29.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130.png" Type="http://schemas.openxmlformats.org/officeDocument/2006/relationships/image"/><Relationship Id="rId5" Target="../media/image123.png" Type="http://schemas.openxmlformats.org/officeDocument/2006/relationships/image"/><Relationship Id="rId10" Target="../media/image6.jpeg" Type="http://schemas.openxmlformats.org/officeDocument/2006/relationships/image"/><Relationship Id="rId4" Target="../media/image11.png" Type="http://schemas.openxmlformats.org/officeDocument/2006/relationships/image"/><Relationship Id="rId9" Target="../media/image31.jpeg" Type="http://schemas.openxmlformats.org/officeDocument/2006/relationships/image"/></Relationships>
</file>

<file path=ppt/slides/_rels/slide2.xml.rels><?xml version="1.0" encoding="UTF-8" standalone="yes" ?><Relationships xmlns="http://schemas.openxmlformats.org/package/2006/relationships"><Relationship Id="rId8" Target="../diagrams/layout2.xml" Type="http://schemas.openxmlformats.org/officeDocument/2006/relationships/diagramLayout"/><Relationship Id="rId13" Target="../diagrams/layout3.xml" Type="http://schemas.openxmlformats.org/officeDocument/2006/relationships/diagramLayout"/><Relationship Id="rId18" Target="../diagrams/layout4.xml" Type="http://schemas.openxmlformats.org/officeDocument/2006/relationships/diagramLayout"/><Relationship Id="rId3" Target="../diagrams/layout1.xml" Type="http://schemas.openxmlformats.org/officeDocument/2006/relationships/diagramLayout"/><Relationship Id="rId21" Target="../diagrams/drawing4.xml" Type="http://schemas.microsoft.com/office/2007/relationships/diagramDrawing"/><Relationship Id="rId7" Target="../diagrams/data2.xml" Type="http://schemas.openxmlformats.org/officeDocument/2006/relationships/diagramData"/><Relationship Id="rId12" Target="../diagrams/data3.xml" Type="http://schemas.openxmlformats.org/officeDocument/2006/relationships/diagramData"/><Relationship Id="rId17" Target="../diagrams/data4.xml" Type="http://schemas.openxmlformats.org/officeDocument/2006/relationships/diagramData"/><Relationship Id="rId2" Target="../diagrams/data1.xml" Type="http://schemas.openxmlformats.org/officeDocument/2006/relationships/diagramData"/><Relationship Id="rId16" Target="../diagrams/drawing3.xml" Type="http://schemas.microsoft.com/office/2007/relationships/diagramDrawing"/><Relationship Id="rId20" Target="../diagrams/colors4.xml" Type="http://schemas.openxmlformats.org/officeDocument/2006/relationships/diagramColors"/><Relationship Id="rId1" Target="../slideLayouts/slideLayout2.xml" Type="http://schemas.openxmlformats.org/officeDocument/2006/relationships/slideLayout"/><Relationship Id="rId6" Target="../diagrams/drawing1.xml" Type="http://schemas.microsoft.com/office/2007/relationships/diagramDrawing"/><Relationship Id="rId11" Target="../diagrams/drawing2.xml" Type="http://schemas.microsoft.com/office/2007/relationships/diagramDrawing"/><Relationship Id="rId5" Target="../diagrams/colors1.xml" Type="http://schemas.openxmlformats.org/officeDocument/2006/relationships/diagramColors"/><Relationship Id="rId15" Target="../diagrams/colors3.xml" Type="http://schemas.openxmlformats.org/officeDocument/2006/relationships/diagramColors"/><Relationship Id="rId10" Target="../diagrams/colors2.xml" Type="http://schemas.openxmlformats.org/officeDocument/2006/relationships/diagramColors"/><Relationship Id="rId19" Target="../diagrams/quickStyle4.xml" Type="http://schemas.openxmlformats.org/officeDocument/2006/relationships/diagramQuickStyle"/><Relationship Id="rId4" Target="../diagrams/quickStyle1.xml" Type="http://schemas.openxmlformats.org/officeDocument/2006/relationships/diagramQuickStyle"/><Relationship Id="rId9" Target="../diagrams/quickStyle2.xml" Type="http://schemas.openxmlformats.org/officeDocument/2006/relationships/diagramQuickStyle"/><Relationship Id="rId14" Target="../diagrams/quickStyle3.xml" Type="http://schemas.openxmlformats.org/officeDocument/2006/relationships/diagramQuickStyle"/><Relationship Id="rId22" Target="../media/image6.jpeg" Type="http://schemas.openxmlformats.org/officeDocument/2006/relationships/image"/></Relationships>
</file>

<file path=ppt/slides/_rels/slide20.xml.rels><?xml version="1.0" encoding="UTF-8" standalone="yes" ?><Relationships xmlns="http://schemas.openxmlformats.org/package/2006/relationships"><Relationship Id="rId8" Target="../diagrams/data22.xml" Type="http://schemas.openxmlformats.org/officeDocument/2006/relationships/diagramData"/><Relationship Id="rId13" Target="../media/image150.png" Type="http://schemas.openxmlformats.org/officeDocument/2006/relationships/image"/><Relationship Id="rId3" Target="../diagrams/data21.xml" Type="http://schemas.openxmlformats.org/officeDocument/2006/relationships/diagramData"/><Relationship Id="rId7" Target="../diagrams/drawing21.xml" Type="http://schemas.microsoft.com/office/2007/relationships/diagramDrawing"/><Relationship Id="rId12" Target="../media/image32.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1.xml" Type="http://schemas.openxmlformats.org/officeDocument/2006/relationships/diagramColors"/><Relationship Id="rId11" Target="../diagrams/colors21.xml" Type="http://schemas.openxmlformats.org/officeDocument/2006/relationships/diagramColors"/><Relationship Id="rId5" Target="../diagrams/quickStyle21.xml" Type="http://schemas.openxmlformats.org/officeDocument/2006/relationships/diagramQuickStyle"/><Relationship Id="rId15" Target="../media/image6.jpeg" Type="http://schemas.openxmlformats.org/officeDocument/2006/relationships/image"/><Relationship Id="rId10" Target="../diagrams/quickStyle21.xml" Type="http://schemas.openxmlformats.org/officeDocument/2006/relationships/diagramQuickStyle"/><Relationship Id="rId4" Target="../diagrams/layout21.xml" Type="http://schemas.openxmlformats.org/officeDocument/2006/relationships/diagramLayout"/><Relationship Id="rId9" Target="../diagrams/layout21.xml" Type="http://schemas.openxmlformats.org/officeDocument/2006/relationships/diagramLayout"/><Relationship Id="rId14" Target="../media/image33.jpeg" Type="http://schemas.openxmlformats.org/officeDocument/2006/relationships/image"/></Relationships>
</file>

<file path=ppt/slides/_rels/slide21.xml.rels><?xml version="1.0" encoding="UTF-8" standalone="yes" ?><Relationships xmlns="http://schemas.openxmlformats.org/package/2006/relationships"><Relationship Id="rId8" Target="../media/image40.png" Type="http://schemas.openxmlformats.org/officeDocument/2006/relationships/image"/><Relationship Id="rId3" Target="../media/image34.png" Type="http://schemas.openxmlformats.org/officeDocument/2006/relationships/image"/><Relationship Id="rId7" Target="../media/image240.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39.png" Type="http://schemas.openxmlformats.org/officeDocument/2006/relationships/image"/><Relationship Id="rId11" Target="../media/image6.jpeg" Type="http://schemas.openxmlformats.org/officeDocument/2006/relationships/image"/><Relationship Id="rId5" Target="../media/image36.png" Type="http://schemas.openxmlformats.org/officeDocument/2006/relationships/image"/><Relationship Id="rId10" Target="../media/image37.jpeg" Type="http://schemas.openxmlformats.org/officeDocument/2006/relationships/image"/><Relationship Id="rId4" Target="../media/image35.png" Type="http://schemas.openxmlformats.org/officeDocument/2006/relationships/image"/><Relationship Id="rId9" Target="../media/image41.png" Type="http://schemas.openxmlformats.org/officeDocument/2006/relationships/image"/></Relationships>
</file>

<file path=ppt/slides/_rels/slide22.xml.rels><?xml version="1.0" encoding="UTF-8" standalone="yes" ?><Relationships xmlns="http://schemas.openxmlformats.org/package/2006/relationships"><Relationship Id="rId8" Target="../diagrams/data90.xml" Type="http://schemas.openxmlformats.org/officeDocument/2006/relationships/diagramData"/><Relationship Id="rId13" Target="../media/image6.jpeg" Type="http://schemas.openxmlformats.org/officeDocument/2006/relationships/image"/><Relationship Id="rId3" Target="../diagrams/data23.xml" Type="http://schemas.openxmlformats.org/officeDocument/2006/relationships/diagramData"/><Relationship Id="rId7" Target="../diagrams/drawing22.xml" Type="http://schemas.microsoft.com/office/2007/relationships/diagramDrawing"/><Relationship Id="rId12" Target="../media/image38.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2.xml" Type="http://schemas.openxmlformats.org/officeDocument/2006/relationships/diagramColors"/><Relationship Id="rId11" Target="../diagrams/colors60.xml" Type="http://schemas.openxmlformats.org/officeDocument/2006/relationships/diagramColors"/><Relationship Id="rId5" Target="../diagrams/quickStyle22.xml" Type="http://schemas.openxmlformats.org/officeDocument/2006/relationships/diagramQuickStyle"/><Relationship Id="rId10" Target="../diagrams/quickStyle60.xml" Type="http://schemas.openxmlformats.org/officeDocument/2006/relationships/diagramQuickStyle"/><Relationship Id="rId4" Target="../diagrams/layout22.xml" Type="http://schemas.openxmlformats.org/officeDocument/2006/relationships/diagramLayout"/><Relationship Id="rId9" Target="../diagrams/layout60.xml" Type="http://schemas.openxmlformats.org/officeDocument/2006/relationships/diagramLayout"/></Relationships>
</file>

<file path=ppt/slides/_rels/slide23.xml.rels><?xml version="1.0" encoding="UTF-8" standalone="yes" ?><Relationships xmlns="http://schemas.openxmlformats.org/package/2006/relationships"><Relationship Id="rId8" Target="../media/image6.jpeg" Type="http://schemas.openxmlformats.org/officeDocument/2006/relationships/image"/><Relationship Id="rId3" Target="../diagrams/data24.xml" Type="http://schemas.openxmlformats.org/officeDocument/2006/relationships/diagramData"/><Relationship Id="rId7" Target="../diagrams/drawing23.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23.xml" Type="http://schemas.openxmlformats.org/officeDocument/2006/relationships/diagramColors"/><Relationship Id="rId5" Target="../diagrams/quickStyle23.xml" Type="http://schemas.openxmlformats.org/officeDocument/2006/relationships/diagramQuickStyle"/><Relationship Id="rId4" Target="../diagrams/layout23.xml" Type="http://schemas.openxmlformats.org/officeDocument/2006/relationships/diagramLayout"/></Relationships>
</file>

<file path=ppt/slides/_rels/slide24.xml.rels><?xml version="1.0" encoding="UTF-8" standalone="yes" ?><Relationships xmlns="http://schemas.openxmlformats.org/package/2006/relationships"><Relationship Id="rId8" Target="../media/image39.jpeg" Type="http://schemas.openxmlformats.org/officeDocument/2006/relationships/image"/><Relationship Id="rId3" Target="../diagrams/data25.xml" Type="http://schemas.openxmlformats.org/officeDocument/2006/relationships/diagramData"/><Relationship Id="rId7" Target="../diagrams/drawing24.xml" Type="http://schemas.microsoft.com/office/2007/relationships/diagramDrawing"/><Relationship Id="rId12"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4.xml" Type="http://schemas.openxmlformats.org/officeDocument/2006/relationships/diagramColors"/><Relationship Id="rId11" Target="../media/image44.gif" Type="http://schemas.openxmlformats.org/officeDocument/2006/relationships/image"/><Relationship Id="rId5" Target="../diagrams/quickStyle24.xml" Type="http://schemas.openxmlformats.org/officeDocument/2006/relationships/diagramQuickStyle"/><Relationship Id="rId10" Target="../media/image43.png" Type="http://schemas.openxmlformats.org/officeDocument/2006/relationships/image"/><Relationship Id="rId4" Target="../diagrams/layout24.xml" Type="http://schemas.openxmlformats.org/officeDocument/2006/relationships/diagramLayout"/><Relationship Id="rId9" Target="../media/image42.jpeg" Type="http://schemas.openxmlformats.org/officeDocument/2006/relationships/image"/></Relationships>
</file>

<file path=ppt/slides/_rels/slide25.xml.rels><?xml version="1.0" encoding="UTF-8" standalone="yes" ?><Relationships xmlns="http://schemas.openxmlformats.org/package/2006/relationships"><Relationship Id="rId8" Target="../media/image45.jpeg" Type="http://schemas.openxmlformats.org/officeDocument/2006/relationships/image"/><Relationship Id="rId13" Target="../media/image6.jpeg" Type="http://schemas.openxmlformats.org/officeDocument/2006/relationships/image"/><Relationship Id="rId3" Target="../diagrams/data26.xml" Type="http://schemas.openxmlformats.org/officeDocument/2006/relationships/diagramData"/><Relationship Id="rId7" Target="../diagrams/drawing25.xml" Type="http://schemas.microsoft.com/office/2007/relationships/diagramDrawing"/><Relationship Id="rId12" Target="../media/image49.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5.xml" Type="http://schemas.openxmlformats.org/officeDocument/2006/relationships/diagramColors"/><Relationship Id="rId11" Target="../media/image48.jpeg" Type="http://schemas.openxmlformats.org/officeDocument/2006/relationships/image"/><Relationship Id="rId5" Target="../diagrams/quickStyle25.xml" Type="http://schemas.openxmlformats.org/officeDocument/2006/relationships/diagramQuickStyle"/><Relationship Id="rId10" Target="../media/image47.jpeg" Type="http://schemas.openxmlformats.org/officeDocument/2006/relationships/image"/><Relationship Id="rId4" Target="../diagrams/layout25.xml" Type="http://schemas.openxmlformats.org/officeDocument/2006/relationships/diagramLayout"/><Relationship Id="rId9" Target="../media/image46.png" Type="http://schemas.openxmlformats.org/officeDocument/2006/relationships/image"/></Relationships>
</file>

<file path=ppt/slides/_rels/slide26.xml.rels><?xml version="1.0" encoding="UTF-8" standalone="yes" ?><Relationships xmlns="http://schemas.openxmlformats.org/package/2006/relationships"><Relationship Id="rId8" Target="../media/image50.jpeg" Type="http://schemas.openxmlformats.org/officeDocument/2006/relationships/image"/><Relationship Id="rId13" Target="../media/image6.jpeg" Type="http://schemas.openxmlformats.org/officeDocument/2006/relationships/image"/><Relationship Id="rId3" Target="../diagrams/data27.xml" Type="http://schemas.openxmlformats.org/officeDocument/2006/relationships/diagramData"/><Relationship Id="rId7" Target="../diagrams/drawing26.xml" Type="http://schemas.microsoft.com/office/2007/relationships/diagramDrawing"/><Relationship Id="rId12" Target="../media/image44.gif"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6.xml" Type="http://schemas.openxmlformats.org/officeDocument/2006/relationships/diagramColors"/><Relationship Id="rId11" Target="../media/image52.png" Type="http://schemas.openxmlformats.org/officeDocument/2006/relationships/image"/><Relationship Id="rId5" Target="../diagrams/quickStyle26.xml" Type="http://schemas.openxmlformats.org/officeDocument/2006/relationships/diagramQuickStyle"/><Relationship Id="rId10" Target="../media/image51.jpeg" Type="http://schemas.openxmlformats.org/officeDocument/2006/relationships/image"/><Relationship Id="rId4" Target="../diagrams/layout26.xml" Type="http://schemas.openxmlformats.org/officeDocument/2006/relationships/diagramLayout"/><Relationship Id="rId9" Target="../media/image47.jpeg" Type="http://schemas.openxmlformats.org/officeDocument/2006/relationships/image"/></Relationships>
</file>

<file path=ppt/slides/_rels/slide27.xml.rels><?xml version="1.0" encoding="UTF-8" standalone="yes" ?><Relationships xmlns="http://schemas.openxmlformats.org/package/2006/relationships"><Relationship Id="rId8" Target="../media/image53.jpeg" Type="http://schemas.openxmlformats.org/officeDocument/2006/relationships/image"/><Relationship Id="rId13" Target="../media/image58.jpeg" Type="http://schemas.openxmlformats.org/officeDocument/2006/relationships/image"/><Relationship Id="rId3" Target="../diagrams/data28.xml" Type="http://schemas.openxmlformats.org/officeDocument/2006/relationships/diagramData"/><Relationship Id="rId7" Target="../diagrams/drawing27.xml" Type="http://schemas.microsoft.com/office/2007/relationships/diagramDrawing"/><Relationship Id="rId12" Target="../media/image57.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7.xml" Type="http://schemas.openxmlformats.org/officeDocument/2006/relationships/diagramColors"/><Relationship Id="rId11" Target="../media/image56.jpeg" Type="http://schemas.openxmlformats.org/officeDocument/2006/relationships/image"/><Relationship Id="rId5" Target="../diagrams/quickStyle27.xml" Type="http://schemas.openxmlformats.org/officeDocument/2006/relationships/diagramQuickStyle"/><Relationship Id="rId15" Target="../media/image6.jpeg" Type="http://schemas.openxmlformats.org/officeDocument/2006/relationships/image"/><Relationship Id="rId10" Target="../media/image55.jpeg" Type="http://schemas.openxmlformats.org/officeDocument/2006/relationships/image"/><Relationship Id="rId4" Target="../diagrams/layout27.xml" Type="http://schemas.openxmlformats.org/officeDocument/2006/relationships/diagramLayout"/><Relationship Id="rId9" Target="../media/image54.jpeg" Type="http://schemas.openxmlformats.org/officeDocument/2006/relationships/image"/><Relationship Id="rId14" Target="../media/image59.png" Type="http://schemas.openxmlformats.org/officeDocument/2006/relationships/image"/></Relationships>
</file>

<file path=ppt/slides/_rels/slide28.xml.rels><?xml version="1.0" encoding="UTF-8" standalone="yes" ?><Relationships xmlns="http://schemas.openxmlformats.org/package/2006/relationships"><Relationship Id="rId8" Target="../media/image60.png" Type="http://schemas.openxmlformats.org/officeDocument/2006/relationships/image"/><Relationship Id="rId3" Target="../diagrams/data29.xml" Type="http://schemas.openxmlformats.org/officeDocument/2006/relationships/diagramData"/><Relationship Id="rId7" Target="../diagrams/drawing28.xml" Type="http://schemas.microsoft.com/office/2007/relationships/diagramDrawing"/><Relationship Id="rId12"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8.xml" Type="http://schemas.openxmlformats.org/officeDocument/2006/relationships/diagramColors"/><Relationship Id="rId11" Target="../media/image44.gif" Type="http://schemas.openxmlformats.org/officeDocument/2006/relationships/image"/><Relationship Id="rId5" Target="../diagrams/quickStyle28.xml" Type="http://schemas.openxmlformats.org/officeDocument/2006/relationships/diagramQuickStyle"/><Relationship Id="rId10" Target="../media/image61.jpeg" Type="http://schemas.openxmlformats.org/officeDocument/2006/relationships/image"/><Relationship Id="rId4" Target="../diagrams/layout28.xml" Type="http://schemas.openxmlformats.org/officeDocument/2006/relationships/diagramLayout"/><Relationship Id="rId9" Target="../media/image59.png" Type="http://schemas.openxmlformats.org/officeDocument/2006/relationships/image"/></Relationships>
</file>

<file path=ppt/slides/_rels/slide29.xml.rels><?xml version="1.0" encoding="UTF-8" standalone="yes" ?><Relationships xmlns="http://schemas.openxmlformats.org/package/2006/relationships"><Relationship Id="rId8" Target="../media/image62.jpeg" Type="http://schemas.openxmlformats.org/officeDocument/2006/relationships/image"/><Relationship Id="rId13" Target="../media/image67.jpeg" Type="http://schemas.openxmlformats.org/officeDocument/2006/relationships/image"/><Relationship Id="rId3" Target="../diagrams/data30.xml" Type="http://schemas.openxmlformats.org/officeDocument/2006/relationships/diagramData"/><Relationship Id="rId7" Target="../diagrams/drawing29.xml" Type="http://schemas.microsoft.com/office/2007/relationships/diagramDrawing"/><Relationship Id="rId12" Target="../media/image6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29.xml" Type="http://schemas.openxmlformats.org/officeDocument/2006/relationships/diagramColors"/><Relationship Id="rId11" Target="../media/image65.jpeg" Type="http://schemas.openxmlformats.org/officeDocument/2006/relationships/image"/><Relationship Id="rId5" Target="../diagrams/quickStyle29.xml" Type="http://schemas.openxmlformats.org/officeDocument/2006/relationships/diagramQuickStyle"/><Relationship Id="rId15" Target="../media/image6.jpeg" Type="http://schemas.openxmlformats.org/officeDocument/2006/relationships/image"/><Relationship Id="rId10" Target="../media/image64.jpeg" Type="http://schemas.openxmlformats.org/officeDocument/2006/relationships/image"/><Relationship Id="rId4" Target="../diagrams/layout29.xml" Type="http://schemas.openxmlformats.org/officeDocument/2006/relationships/diagramLayout"/><Relationship Id="rId9" Target="../media/image63.jpeg" Type="http://schemas.openxmlformats.org/officeDocument/2006/relationships/image"/><Relationship Id="rId14" Target="../media/image68.jpeg" Type="http://schemas.openxmlformats.org/officeDocument/2006/relationships/image"/></Relationships>
</file>

<file path=ppt/slides/_rels/slide3.xml.rels><?xml version="1.0" encoding="UTF-8" standalone="yes" ?><Relationships xmlns="http://schemas.openxmlformats.org/package/2006/relationships"><Relationship Id="rId8" Target="../media/image6.jpeg" Type="http://schemas.openxmlformats.org/officeDocument/2006/relationships/image"/><Relationship Id="rId3" Target="../diagrams/data5.xml" Type="http://schemas.openxmlformats.org/officeDocument/2006/relationships/diagramData"/><Relationship Id="rId7" Target="../diagrams/drawing5.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5.xml" Type="http://schemas.openxmlformats.org/officeDocument/2006/relationships/diagramColors"/><Relationship Id="rId11" Target="../media/image10.jpeg" Type="http://schemas.openxmlformats.org/officeDocument/2006/relationships/image"/><Relationship Id="rId5" Target="../diagrams/quickStyle5.xml" Type="http://schemas.openxmlformats.org/officeDocument/2006/relationships/diagramQuickStyle"/><Relationship Id="rId10" Target="../media/image9.jpeg" Type="http://schemas.openxmlformats.org/officeDocument/2006/relationships/image"/><Relationship Id="rId4" Target="../diagrams/layout5.xml" Type="http://schemas.openxmlformats.org/officeDocument/2006/relationships/diagramLayout"/><Relationship Id="rId9" Target="../media/image8.jpeg" Type="http://schemas.openxmlformats.org/officeDocument/2006/relationships/image"/></Relationships>
</file>

<file path=ppt/slides/_rels/slide30.xml.rels><?xml version="1.0" encoding="UTF-8" standalone="yes" ?><Relationships xmlns="http://schemas.openxmlformats.org/package/2006/relationships"><Relationship Id="rId8" Target="../media/image69.png" Type="http://schemas.openxmlformats.org/officeDocument/2006/relationships/image"/><Relationship Id="rId13" Target="../media/image72.jpeg" Type="http://schemas.openxmlformats.org/officeDocument/2006/relationships/image"/><Relationship Id="rId3" Target="../diagrams/data31.xml" Type="http://schemas.openxmlformats.org/officeDocument/2006/relationships/diagramData"/><Relationship Id="rId7" Target="../diagrams/drawing30.xml" Type="http://schemas.microsoft.com/office/2007/relationships/diagramDrawing"/><Relationship Id="rId12" Target="../media/image67.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30.xml" Type="http://schemas.openxmlformats.org/officeDocument/2006/relationships/diagramColors"/><Relationship Id="rId11" Target="../media/image71.png" Type="http://schemas.openxmlformats.org/officeDocument/2006/relationships/image"/><Relationship Id="rId5" Target="../diagrams/quickStyle30.xml" Type="http://schemas.openxmlformats.org/officeDocument/2006/relationships/diagramQuickStyle"/><Relationship Id="rId15" Target="../media/image6.jpeg" Type="http://schemas.openxmlformats.org/officeDocument/2006/relationships/image"/><Relationship Id="rId10" Target="../media/image66.jpeg" Type="http://schemas.openxmlformats.org/officeDocument/2006/relationships/image"/><Relationship Id="rId4" Target="../diagrams/layout30.xml" Type="http://schemas.openxmlformats.org/officeDocument/2006/relationships/diagramLayout"/><Relationship Id="rId9" Target="../media/image70.jpeg" Type="http://schemas.openxmlformats.org/officeDocument/2006/relationships/image"/><Relationship Id="rId14" Target="../media/image44.gif" Type="http://schemas.openxmlformats.org/officeDocument/2006/relationships/image"/></Relationships>
</file>

<file path=ppt/slides/_rels/slide31.xml.rels><?xml version="1.0" encoding="UTF-8" standalone="yes" ?><Relationships xmlns="http://schemas.openxmlformats.org/package/2006/relationships"><Relationship Id="rId8" Target="../media/image73.jpeg" Type="http://schemas.openxmlformats.org/officeDocument/2006/relationships/image"/><Relationship Id="rId13" Target="../media/image78.jpeg" Type="http://schemas.openxmlformats.org/officeDocument/2006/relationships/image"/><Relationship Id="rId3" Target="../diagrams/data32.xml" Type="http://schemas.openxmlformats.org/officeDocument/2006/relationships/diagramData"/><Relationship Id="rId7" Target="../diagrams/drawing31.xml" Type="http://schemas.microsoft.com/office/2007/relationships/diagramDrawing"/><Relationship Id="rId12" Target="../media/image77.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31.xml" Type="http://schemas.openxmlformats.org/officeDocument/2006/relationships/diagramColors"/><Relationship Id="rId11" Target="../media/image76.jpeg" Type="http://schemas.openxmlformats.org/officeDocument/2006/relationships/image"/><Relationship Id="rId5" Target="../diagrams/quickStyle31.xml" Type="http://schemas.openxmlformats.org/officeDocument/2006/relationships/diagramQuickStyle"/><Relationship Id="rId10" Target="../media/image75.jpeg" Type="http://schemas.openxmlformats.org/officeDocument/2006/relationships/image"/><Relationship Id="rId4" Target="../diagrams/layout31.xml" Type="http://schemas.openxmlformats.org/officeDocument/2006/relationships/diagramLayout"/><Relationship Id="rId9" Target="../media/image74.jpeg" Type="http://schemas.openxmlformats.org/officeDocument/2006/relationships/image"/><Relationship Id="rId14" Target="../media/image6.jpeg" Type="http://schemas.openxmlformats.org/officeDocument/2006/relationships/image"/></Relationships>
</file>

<file path=ppt/slides/_rels/slide32.xml.rels><?xml version="1.0" encoding="UTF-8" standalone="yes" ?><Relationships xmlns="http://schemas.openxmlformats.org/package/2006/relationships"><Relationship Id="rId8" Target="../media/image79.jpeg" Type="http://schemas.openxmlformats.org/officeDocument/2006/relationships/image"/><Relationship Id="rId13" Target="../media/image84.jpeg" Type="http://schemas.openxmlformats.org/officeDocument/2006/relationships/image"/><Relationship Id="rId18" Target="../media/image88.jpeg" Type="http://schemas.openxmlformats.org/officeDocument/2006/relationships/image"/><Relationship Id="rId3" Target="../diagrams/data33.xml" Type="http://schemas.openxmlformats.org/officeDocument/2006/relationships/diagramData"/><Relationship Id="rId7" Target="../diagrams/drawing32.xml" Type="http://schemas.microsoft.com/office/2007/relationships/diagramDrawing"/><Relationship Id="rId12" Target="../media/image83.jpeg" Type="http://schemas.openxmlformats.org/officeDocument/2006/relationships/image"/><Relationship Id="rId17" Target="../media/image44.gif" Type="http://schemas.openxmlformats.org/officeDocument/2006/relationships/image"/><Relationship Id="rId2" Target="../media/image7.jpeg" Type="http://schemas.openxmlformats.org/officeDocument/2006/relationships/image"/><Relationship Id="rId16" Target="../media/image87.jpeg" Type="http://schemas.openxmlformats.org/officeDocument/2006/relationships/image"/><Relationship Id="rId1" Target="../slideLayouts/slideLayout2.xml" Type="http://schemas.openxmlformats.org/officeDocument/2006/relationships/slideLayout"/><Relationship Id="rId6" Target="../diagrams/colors32.xml" Type="http://schemas.openxmlformats.org/officeDocument/2006/relationships/diagramColors"/><Relationship Id="rId11" Target="../media/image82.jpeg" Type="http://schemas.openxmlformats.org/officeDocument/2006/relationships/image"/><Relationship Id="rId5" Target="../diagrams/quickStyle32.xml" Type="http://schemas.openxmlformats.org/officeDocument/2006/relationships/diagramQuickStyle"/><Relationship Id="rId15" Target="../media/image86.png" Type="http://schemas.openxmlformats.org/officeDocument/2006/relationships/image"/><Relationship Id="rId10" Target="../media/image81.jpeg" Type="http://schemas.openxmlformats.org/officeDocument/2006/relationships/image"/><Relationship Id="rId19" Target="../media/image6.jpeg" Type="http://schemas.openxmlformats.org/officeDocument/2006/relationships/image"/><Relationship Id="rId4" Target="../diagrams/layout32.xml" Type="http://schemas.openxmlformats.org/officeDocument/2006/relationships/diagramLayout"/><Relationship Id="rId9" Target="../media/image80.jpeg" Type="http://schemas.openxmlformats.org/officeDocument/2006/relationships/image"/><Relationship Id="rId14" Target="../media/image85.png" Type="http://schemas.openxmlformats.org/officeDocument/2006/relationships/image"/></Relationships>
</file>

<file path=ppt/slides/_rels/slide33.xml.rels><?xml version="1.0" encoding="UTF-8" standalone="yes" ?><Relationships xmlns="http://schemas.openxmlformats.org/package/2006/relationships"><Relationship Id="rId8" Target="../media/image89.jpeg" Type="http://schemas.openxmlformats.org/officeDocument/2006/relationships/image"/><Relationship Id="rId13" Target="../media/image94.jpeg" Type="http://schemas.openxmlformats.org/officeDocument/2006/relationships/image"/><Relationship Id="rId3" Target="../diagrams/data34.xml" Type="http://schemas.openxmlformats.org/officeDocument/2006/relationships/diagramData"/><Relationship Id="rId7" Target="../diagrams/drawing33.xml" Type="http://schemas.microsoft.com/office/2007/relationships/diagramDrawing"/><Relationship Id="rId12" Target="../media/image93.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33.xml" Type="http://schemas.openxmlformats.org/officeDocument/2006/relationships/diagramColors"/><Relationship Id="rId11" Target="../media/image92.png" Type="http://schemas.openxmlformats.org/officeDocument/2006/relationships/image"/><Relationship Id="rId5" Target="../diagrams/quickStyle33.xml" Type="http://schemas.openxmlformats.org/officeDocument/2006/relationships/diagramQuickStyle"/><Relationship Id="rId15" Target="../media/image6.jpeg" Type="http://schemas.openxmlformats.org/officeDocument/2006/relationships/image"/><Relationship Id="rId10" Target="../media/image91.jpeg" Type="http://schemas.openxmlformats.org/officeDocument/2006/relationships/image"/><Relationship Id="rId4" Target="../diagrams/layout33.xml" Type="http://schemas.openxmlformats.org/officeDocument/2006/relationships/diagramLayout"/><Relationship Id="rId9" Target="../media/image90.jpeg" Type="http://schemas.openxmlformats.org/officeDocument/2006/relationships/image"/><Relationship Id="rId14" Target="../media/image44.gif" Type="http://schemas.openxmlformats.org/officeDocument/2006/relationships/image"/></Relationships>
</file>

<file path=ppt/slides/_rels/slide34.xml.rels><?xml version="1.0" encoding="UTF-8" standalone="yes" ?><Relationships xmlns="http://schemas.openxmlformats.org/package/2006/relationships"><Relationship Id="rId8" Target="../media/image95.jpeg" Type="http://schemas.openxmlformats.org/officeDocument/2006/relationships/image"/><Relationship Id="rId3" Target="../diagrams/data35.xml" Type="http://schemas.openxmlformats.org/officeDocument/2006/relationships/diagramData"/><Relationship Id="rId7" Target="../diagrams/drawing34.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34.xml" Type="http://schemas.openxmlformats.org/officeDocument/2006/relationships/diagramColors"/><Relationship Id="rId5" Target="../diagrams/quickStyle34.xml" Type="http://schemas.openxmlformats.org/officeDocument/2006/relationships/diagramQuickStyle"/><Relationship Id="rId10" Target="../media/image6.jpeg" Type="http://schemas.openxmlformats.org/officeDocument/2006/relationships/image"/><Relationship Id="rId4" Target="../diagrams/layout34.xml" Type="http://schemas.openxmlformats.org/officeDocument/2006/relationships/diagramLayout"/><Relationship Id="rId9" Target="../media/image96.jpeg" Type="http://schemas.openxmlformats.org/officeDocument/2006/relationships/image"/></Relationships>
</file>

<file path=ppt/slides/_rels/slide35.xml.rels><?xml version="1.0" encoding="UTF-8" standalone="yes" ?><Relationships xmlns="http://schemas.openxmlformats.org/package/2006/relationships"><Relationship Id="rId8" Target="../media/image97.png" Type="http://schemas.openxmlformats.org/officeDocument/2006/relationships/image"/><Relationship Id="rId3" Target="../diagrams/data36.xml" Type="http://schemas.openxmlformats.org/officeDocument/2006/relationships/diagramData"/><Relationship Id="rId7" Target="../diagrams/drawing35.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35.xml" Type="http://schemas.openxmlformats.org/officeDocument/2006/relationships/diagramColors"/><Relationship Id="rId11" Target="../media/image6.jpeg" Type="http://schemas.openxmlformats.org/officeDocument/2006/relationships/image"/><Relationship Id="rId5" Target="../diagrams/quickStyle35.xml" Type="http://schemas.openxmlformats.org/officeDocument/2006/relationships/diagramQuickStyle"/><Relationship Id="rId10" Target="../media/image44.gif" Type="http://schemas.openxmlformats.org/officeDocument/2006/relationships/image"/><Relationship Id="rId4" Target="../diagrams/layout35.xml" Type="http://schemas.openxmlformats.org/officeDocument/2006/relationships/diagramLayout"/><Relationship Id="rId9" Target="../media/image98.jpeg" Type="http://schemas.openxmlformats.org/officeDocument/2006/relationships/image"/></Relationships>
</file>

<file path=ppt/slides/_rels/slide36.xml.rels><?xml version="1.0" encoding="UTF-8" standalone="yes" ?><Relationships xmlns="http://schemas.openxmlformats.org/package/2006/relationships"><Relationship Id="rId8" Target="../media/image99.jpeg" Type="http://schemas.openxmlformats.org/officeDocument/2006/relationships/image"/><Relationship Id="rId3" Target="../diagrams/data37.xml" Type="http://schemas.openxmlformats.org/officeDocument/2006/relationships/diagramData"/><Relationship Id="rId7" Target="../diagrams/drawing36.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36.xml" Type="http://schemas.openxmlformats.org/officeDocument/2006/relationships/diagramColors"/><Relationship Id="rId11" Target="../media/image6.jpeg" Type="http://schemas.openxmlformats.org/officeDocument/2006/relationships/image"/><Relationship Id="rId5" Target="../diagrams/quickStyle36.xml" Type="http://schemas.openxmlformats.org/officeDocument/2006/relationships/diagramQuickStyle"/><Relationship Id="rId10" Target="../media/image101.jpeg" Type="http://schemas.openxmlformats.org/officeDocument/2006/relationships/image"/><Relationship Id="rId4" Target="../diagrams/layout36.xml" Type="http://schemas.openxmlformats.org/officeDocument/2006/relationships/diagramLayout"/><Relationship Id="rId9" Target="../media/image100.jpeg" Type="http://schemas.openxmlformats.org/officeDocument/2006/relationships/image"/></Relationships>
</file>

<file path=ppt/slides/_rels/slide37.xml.rels><?xml version="1.0" encoding="UTF-8" standalone="yes" ?><Relationships xmlns="http://schemas.openxmlformats.org/package/2006/relationships"><Relationship Id="rId8" Target="../media/image103.png" Type="http://schemas.openxmlformats.org/officeDocument/2006/relationships/image"/><Relationship Id="rId13" Target="../media/image6.jpeg" Type="http://schemas.openxmlformats.org/officeDocument/2006/relationships/image"/><Relationship Id="rId3" Target="../diagrams/data38.xml" Type="http://schemas.openxmlformats.org/officeDocument/2006/relationships/diagramData"/><Relationship Id="rId7" Target="../diagrams/drawing37.xml" Type="http://schemas.microsoft.com/office/2007/relationships/diagramDrawing"/><Relationship Id="rId12" Target="../media/image10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diagrams/colors37.xml" Type="http://schemas.openxmlformats.org/officeDocument/2006/relationships/diagramColors"/><Relationship Id="rId11" Target="../media/image105.jpeg" Type="http://schemas.openxmlformats.org/officeDocument/2006/relationships/image"/><Relationship Id="rId5" Target="../diagrams/quickStyle37.xml" Type="http://schemas.openxmlformats.org/officeDocument/2006/relationships/diagramQuickStyle"/><Relationship Id="rId10" Target="../media/image44.gif" Type="http://schemas.openxmlformats.org/officeDocument/2006/relationships/image"/><Relationship Id="rId4" Target="../diagrams/layout37.xml" Type="http://schemas.openxmlformats.org/officeDocument/2006/relationships/diagramLayout"/><Relationship Id="rId9" Target="../media/image104.jpeg" Type="http://schemas.openxmlformats.org/officeDocument/2006/relationships/image"/></Relationships>
</file>

<file path=ppt/slides/_rels/slide38.xml.rels><?xml version="1.0" encoding="UTF-8" standalone="yes" ?><Relationships xmlns="http://schemas.openxmlformats.org/package/2006/relationships"><Relationship Id="rId8" Target="../media/image6.jpeg" Type="http://schemas.openxmlformats.org/officeDocument/2006/relationships/image"/><Relationship Id="rId3" Target="../diagrams/data39.xml" Type="http://schemas.openxmlformats.org/officeDocument/2006/relationships/diagramData"/><Relationship Id="rId7" Target="../diagrams/drawing38.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38.xml" Type="http://schemas.openxmlformats.org/officeDocument/2006/relationships/diagramColors"/><Relationship Id="rId5" Target="../diagrams/quickStyle38.xml" Type="http://schemas.openxmlformats.org/officeDocument/2006/relationships/diagramQuickStyle"/><Relationship Id="rId4" Target="../diagrams/layout38.xml" Type="http://schemas.openxmlformats.org/officeDocument/2006/relationships/diagramLayout"/></Relationships>
</file>

<file path=ppt/slides/_rels/slide39.xml.rels><?xml version="1.0" encoding="UTF-8" standalone="yes" ?><Relationships xmlns="http://schemas.openxmlformats.org/package/2006/relationships"><Relationship Id="rId3" Target="../media/image870.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107.jpeg" Type="http://schemas.openxmlformats.org/officeDocument/2006/relationships/image"/><Relationship Id="rId7"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44.gif" Type="http://schemas.openxmlformats.org/officeDocument/2006/relationships/image"/><Relationship Id="rId5" Target="../media/image109.jpeg" Type="http://schemas.openxmlformats.org/officeDocument/2006/relationships/image"/><Relationship Id="rId4" Target="../media/image108.jpeg" Type="http://schemas.openxmlformats.org/officeDocument/2006/relationships/image"/></Relationships>
</file>

<file path=ppt/slides/_rels/slide41.xml.rels><?xml version="1.0" encoding="UTF-8" standalone="yes" ?><Relationships xmlns="http://schemas.openxmlformats.org/package/2006/relationships"><Relationship Id="rId3" Target="../media/image107.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5" Target="../media/image6.jpeg" Type="http://schemas.openxmlformats.org/officeDocument/2006/relationships/image"/><Relationship Id="rId4" Target="../media/image112.png" Type="http://schemas.openxmlformats.org/officeDocument/2006/relationships/image"/></Relationships>
</file>

<file path=ppt/slides/_rels/slide42.xml.rels><?xml version="1.0" encoding="UTF-8" standalone="yes" ?><Relationships xmlns="http://schemas.openxmlformats.org/package/2006/relationships"><Relationship Id="rId3" Target="../media/image110.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111.jpeg" Type="http://schemas.openxmlformats.org/officeDocument/2006/relationships/image"/><Relationship Id="rId5" Target="../media/image6.jpeg" Type="http://schemas.openxmlformats.org/officeDocument/2006/relationships/image"/><Relationship Id="rId4" Target="../media/image44.gif" Type="http://schemas.openxmlformats.org/officeDocument/2006/relationships/image"/></Relationships>
</file>

<file path=ppt/slides/_rels/slide43.xml.rels><?xml version="1.0" encoding="UTF-8" standalone="yes" ?><Relationships xmlns="http://schemas.openxmlformats.org/package/2006/relationships"><Relationship Id="rId3" Target="../media/image115.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5" Target="../media/image6.jpeg" Type="http://schemas.openxmlformats.org/officeDocument/2006/relationships/image"/><Relationship Id="rId4" Target="../media/image44.gif" Type="http://schemas.openxmlformats.org/officeDocument/2006/relationships/image"/></Relationships>
</file>

<file path=ppt/slides/_rels/slide44.xml.rels><?xml version="1.0" encoding="UTF-8" standalone="yes" ?><Relationships xmlns="http://schemas.openxmlformats.org/package/2006/relationships"><Relationship Id="rId3" Target="../media/image116.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5" Target="../media/image6.jpeg" Type="http://schemas.openxmlformats.org/officeDocument/2006/relationships/image"/><Relationship Id="rId4" Target="../media/image44.gif" Type="http://schemas.openxmlformats.org/officeDocument/2006/relationships/image"/></Relationships>
</file>

<file path=ppt/slides/_rels/slide45.xml.rels><?xml version="1.0" encoding="UTF-8" standalone="yes" ?><Relationships xmlns="http://schemas.openxmlformats.org/package/2006/relationships"><Relationship Id="rId3" Target="../media/image117.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6.jpeg" Type="http://schemas.openxmlformats.org/officeDocument/2006/relationships/image"/><Relationship Id="rId5" Target="../media/image44.gif" Type="http://schemas.openxmlformats.org/officeDocument/2006/relationships/image"/><Relationship Id="rId4" Target="../media/image113.jpeg" Type="http://schemas.openxmlformats.org/officeDocument/2006/relationships/image"/></Relationships>
</file>

<file path=ppt/slides/_rels/slide46.xml.rels><?xml version="1.0" encoding="UTF-8" standalone="yes" ?><Relationships xmlns="http://schemas.openxmlformats.org/package/2006/relationships"><Relationship Id="rId8" Target="../media/image6.jpeg" Type="http://schemas.openxmlformats.org/officeDocument/2006/relationships/image"/><Relationship Id="rId3" Target="../diagrams/data40.xml" Type="http://schemas.openxmlformats.org/officeDocument/2006/relationships/diagramData"/><Relationship Id="rId7" Target="../diagrams/drawing39.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39.xml" Type="http://schemas.openxmlformats.org/officeDocument/2006/relationships/diagramColors"/><Relationship Id="rId5" Target="../diagrams/quickStyle39.xml" Type="http://schemas.openxmlformats.org/officeDocument/2006/relationships/diagramQuickStyle"/><Relationship Id="rId4" Target="../diagrams/layout39.xml" Type="http://schemas.openxmlformats.org/officeDocument/2006/relationships/diagramLayout"/></Relationships>
</file>

<file path=ppt/slides/_rels/slide47.xml.rels><?xml version="1.0" encoding="UTF-8" standalone="yes" ?><Relationships xmlns="http://schemas.openxmlformats.org/package/2006/relationships"><Relationship Id="rId3" Target="NULL"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26.gif" Type="http://schemas.openxmlformats.org/officeDocument/2006/relationships/image"/></Relationships>
</file>

<file path=ppt/slides/_rels/slide48.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8" Target="../media/image114.jpeg" Type="http://schemas.openxmlformats.org/officeDocument/2006/relationships/image"/><Relationship Id="rId3" Target="NULL" Type="http://schemas.openxmlformats.org/officeDocument/2006/relationships/image"/><Relationship Id="rId7" Target="NULL"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NULL" Type="http://schemas.openxmlformats.org/officeDocument/2006/relationships/image"/><Relationship Id="rId5" Target="NULL" Type="http://schemas.openxmlformats.org/officeDocument/2006/relationships/image"/><Relationship Id="rId4" Target="NULL" Type="http://schemas.openxmlformats.org/officeDocument/2006/relationships/image"/><Relationship Id="rId9" Target="../media/image6.jpeg" Type="http://schemas.openxmlformats.org/officeDocument/2006/relationships/image"/></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slideLayouts/slideLayout2.xml" Type="http://schemas.openxmlformats.org/officeDocument/2006/relationships/slideLayout"/><Relationship Id="rId6" Target="../media/image6.jpeg" Type="http://schemas.openxmlformats.org/officeDocument/2006/relationships/image"/><Relationship Id="rId5" Target="../media/image871.png" Type="http://schemas.openxmlformats.org/officeDocument/2006/relationships/image"/><Relationship Id="rId4" Target="../media/image871.png" Type="http://schemas.openxmlformats.org/officeDocument/2006/relationships/image"/></Relationships>
</file>

<file path=ppt/slides/_rels/slide50.xml.rels><?xml version="1.0" encoding="UTF-8" standalone="yes" ?><Relationships xmlns="http://schemas.openxmlformats.org/package/2006/relationships"><Relationship Id="rId8" Target="../diagrams/drawing40.xml" Type="http://schemas.microsoft.com/office/2007/relationships/diagramDrawing"/><Relationship Id="rId3" Target="NULL" Type="http://schemas.openxmlformats.org/officeDocument/2006/relationships/image"/><Relationship Id="rId7" Target="../diagrams/colors40.xml" Type="http://schemas.openxmlformats.org/officeDocument/2006/relationships/diagramColors"/><Relationship Id="rId2" Target="../media/image7.jpeg" Type="http://schemas.openxmlformats.org/officeDocument/2006/relationships/image"/><Relationship Id="rId1" Target="../slideLayouts/slideLayout2.xml" Type="http://schemas.openxmlformats.org/officeDocument/2006/relationships/slideLayout"/><Relationship Id="rId6" Target="../diagrams/quickStyle40.xml" Type="http://schemas.openxmlformats.org/officeDocument/2006/relationships/diagramQuickStyle"/><Relationship Id="rId11" Target="../media/image6.jpeg" Type="http://schemas.openxmlformats.org/officeDocument/2006/relationships/image"/><Relationship Id="rId5" Target="../diagrams/layout40.xml" Type="http://schemas.openxmlformats.org/officeDocument/2006/relationships/diagramLayout"/><Relationship Id="rId10" Target="../media/image26.gif" Type="http://schemas.openxmlformats.org/officeDocument/2006/relationships/image"/><Relationship Id="rId4" Target="../diagrams/data41.xml" Type="http://schemas.openxmlformats.org/officeDocument/2006/relationships/diagramData"/><Relationship Id="rId9" Target="../media/image118.jpeg" Type="http://schemas.openxmlformats.org/officeDocument/2006/relationships/image"/></Relationships>
</file>

<file path=ppt/slides/_rels/slide51.xml.rels><?xml version="1.0" encoding="UTF-8" standalone="yes" ?><Relationships xmlns="http://schemas.openxmlformats.org/package/2006/relationships"><Relationship Id="rId8" Target="../diagrams/drawing41.xml" Type="http://schemas.microsoft.com/office/2007/relationships/diagramDrawing"/><Relationship Id="rId3" Target="NULL" Type="http://schemas.openxmlformats.org/officeDocument/2006/relationships/image"/><Relationship Id="rId7" Target="../diagrams/colors41.xml" Type="http://schemas.openxmlformats.org/officeDocument/2006/relationships/diagramColors"/><Relationship Id="rId2" Target="../media/image7.jpeg" Type="http://schemas.openxmlformats.org/officeDocument/2006/relationships/image"/><Relationship Id="rId1" Target="../slideLayouts/slideLayout2.xml" Type="http://schemas.openxmlformats.org/officeDocument/2006/relationships/slideLayout"/><Relationship Id="rId6" Target="../diagrams/quickStyle41.xml" Type="http://schemas.openxmlformats.org/officeDocument/2006/relationships/diagramQuickStyle"/><Relationship Id="rId11" Target="../media/image6.jpeg" Type="http://schemas.openxmlformats.org/officeDocument/2006/relationships/image"/><Relationship Id="rId5" Target="../diagrams/layout41.xml" Type="http://schemas.openxmlformats.org/officeDocument/2006/relationships/diagramLayout"/><Relationship Id="rId10" Target="../media/image26.gif" Type="http://schemas.openxmlformats.org/officeDocument/2006/relationships/image"/><Relationship Id="rId4" Target="../diagrams/data42.xml" Type="http://schemas.openxmlformats.org/officeDocument/2006/relationships/diagramData"/><Relationship Id="rId9" Target="../media/image118.jpeg" Type="http://schemas.openxmlformats.org/officeDocument/2006/relationships/image"/></Relationships>
</file>

<file path=ppt/slides/_rels/slide52.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5" Target="../media/hdphoto2.wdp" Type="http://schemas.microsoft.com/office/2007/relationships/hdphoto"/><Relationship Id="rId4" Target="../media/image119.jpeg" Type="http://schemas.openxmlformats.org/officeDocument/2006/relationships/image"/></Relationships>
</file>

<file path=ppt/slides/_rels/slide55.xml.rels><?xml version="1.0" encoding="UTF-8" standalone="yes" ?><Relationships xmlns="http://schemas.openxmlformats.org/package/2006/relationships"><Relationship Id="rId3" Target="../media/image120.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56.xml.rels><?xml version="1.0" encoding="UTF-8" standalone="yes" ?><Relationships xmlns="http://schemas.openxmlformats.org/package/2006/relationships"><Relationship Id="rId3" Target="../media/image121.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57.xml.rels><?xml version="1.0" encoding="UTF-8" standalone="yes" ?><Relationships xmlns="http://schemas.openxmlformats.org/package/2006/relationships"><Relationship Id="rId3" Target="../media/image122.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58.xml.rels><?xml version="1.0" encoding="UTF-8" standalone="yes" ?><Relationships xmlns="http://schemas.openxmlformats.org/package/2006/relationships"><Relationship Id="rId3" Target="../media/image124.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59.xml.rels><?xml version="1.0" encoding="UTF-8" standalone="yes" ?><Relationships xmlns="http://schemas.openxmlformats.org/package/2006/relationships"><Relationship Id="rId3" Target="../media/image125.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xml.rels><?xml version="1.0" encoding="UTF-8" standalone="yes" ?><Relationships xmlns="http://schemas.openxmlformats.org/package/2006/relationships"><Relationship Id="rId8" Target="../diagrams/data7.xml" Type="http://schemas.openxmlformats.org/officeDocument/2006/relationships/diagramData"/><Relationship Id="rId13" Target="../media/image6.jpeg" Type="http://schemas.openxmlformats.org/officeDocument/2006/relationships/image"/><Relationship Id="rId3" Target="../diagrams/data6.xml" Type="http://schemas.openxmlformats.org/officeDocument/2006/relationships/diagramData"/><Relationship Id="rId7" Target="../diagrams/drawing6.xml" Type="http://schemas.microsoft.com/office/2007/relationships/diagramDrawing"/><Relationship Id="rId12" Target="../diagrams/drawing7.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6.xml" Type="http://schemas.openxmlformats.org/officeDocument/2006/relationships/diagramColors"/><Relationship Id="rId11" Target="../diagrams/colors7.xml" Type="http://schemas.openxmlformats.org/officeDocument/2006/relationships/diagramColors"/><Relationship Id="rId5" Target="../diagrams/quickStyle6.xml" Type="http://schemas.openxmlformats.org/officeDocument/2006/relationships/diagramQuickStyle"/><Relationship Id="rId10" Target="../diagrams/quickStyle7.xml" Type="http://schemas.openxmlformats.org/officeDocument/2006/relationships/diagramQuickStyle"/><Relationship Id="rId4" Target="../diagrams/layout6.xml" Type="http://schemas.openxmlformats.org/officeDocument/2006/relationships/diagramLayout"/><Relationship Id="rId9" Target="../diagrams/layout7.xml" Type="http://schemas.openxmlformats.org/officeDocument/2006/relationships/diagramLayout"/></Relationships>
</file>

<file path=ppt/slides/_rels/slide60.xml.rels><?xml version="1.0" encoding="UTF-8" standalone="yes" ?><Relationships xmlns="http://schemas.openxmlformats.org/package/2006/relationships"><Relationship Id="rId3" Target="../media/image12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1.xml.rels><?xml version="1.0" encoding="UTF-8" standalone="yes" ?><Relationships xmlns="http://schemas.openxmlformats.org/package/2006/relationships"><Relationship Id="rId3" Target="../media/image127.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2.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128.jpeg" Type="http://schemas.openxmlformats.org/officeDocument/2006/relationships/image"/></Relationships>
</file>

<file path=ppt/slides/_rels/slide63.xml.rels><?xml version="1.0" encoding="UTF-8" standalone="yes" ?><Relationships xmlns="http://schemas.openxmlformats.org/package/2006/relationships"><Relationship Id="rId3" Target="../media/image129.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4.xml.rels><?xml version="1.0" encoding="UTF-8" standalone="yes" ?><Relationships xmlns="http://schemas.openxmlformats.org/package/2006/relationships"><Relationship Id="rId3" Target="../media/image131.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5.xml.rels><?xml version="1.0" encoding="UTF-8" standalone="yes" ?><Relationships xmlns="http://schemas.openxmlformats.org/package/2006/relationships"><Relationship Id="rId3" Target="../media/image132.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6.xml.rels><?xml version="1.0" encoding="UTF-8" standalone="yes" ?><Relationships xmlns="http://schemas.openxmlformats.org/package/2006/relationships"><Relationship Id="rId3" Target="../media/image133.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7.xml.rels><?xml version="1.0" encoding="UTF-8" standalone="yes" ?><Relationships xmlns="http://schemas.openxmlformats.org/package/2006/relationships"><Relationship Id="rId3" Target="../media/image134.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8.xml.rels><?xml version="1.0" encoding="UTF-8" standalone="yes" ?><Relationships xmlns="http://schemas.openxmlformats.org/package/2006/relationships"><Relationship Id="rId3" Target="../media/image135.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69.xml.rels><?xml version="1.0" encoding="UTF-8" standalone="yes" ?><Relationships xmlns="http://schemas.openxmlformats.org/package/2006/relationships"><Relationship Id="rId3" Target="../media/image13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7.xml.rels><?xml version="1.0" encoding="UTF-8" standalone="yes" ?><Relationships xmlns="http://schemas.openxmlformats.org/package/2006/relationships"><Relationship Id="rId8" Target="../media/image6.jpeg" Type="http://schemas.openxmlformats.org/officeDocument/2006/relationships/image"/><Relationship Id="rId3" Target="../diagrams/data8.xml" Type="http://schemas.openxmlformats.org/officeDocument/2006/relationships/diagramData"/><Relationship Id="rId7" Target="../diagrams/drawing8.xml" Type="http://schemas.microsoft.com/office/2007/relationships/diagramDrawing"/><Relationship Id="rId2" Target="../media/image7.jpeg" Type="http://schemas.openxmlformats.org/officeDocument/2006/relationships/image"/><Relationship Id="rId1" Target="../slideLayouts/slideLayout2.xml" Type="http://schemas.openxmlformats.org/officeDocument/2006/relationships/slideLayout"/><Relationship Id="rId6" Target="../diagrams/colors8.xml" Type="http://schemas.openxmlformats.org/officeDocument/2006/relationships/diagramColors"/><Relationship Id="rId5" Target="../diagrams/quickStyle8.xml" Type="http://schemas.openxmlformats.org/officeDocument/2006/relationships/diagramQuickStyle"/><Relationship Id="rId4" Target="../diagrams/layout8.xml" Type="http://schemas.openxmlformats.org/officeDocument/2006/relationships/diagramLayout"/></Relationships>
</file>

<file path=ppt/slides/_rels/slide70.xml.rels><?xml version="1.0" encoding="UTF-8" standalone="yes" ?><Relationships xmlns="http://schemas.openxmlformats.org/package/2006/relationships"><Relationship Id="rId3" Target="../media/image137.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71.xml.rels><?xml version="1.0" encoding="UTF-8" standalone="yes" ?><Relationships xmlns="http://schemas.openxmlformats.org/package/2006/relationships"><Relationship Id="rId3" Target="../media/image138.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72.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73.xml.rels><?xml version="1.0" encoding="UTF-8" standalone="yes" ?><Relationships xmlns="http://schemas.openxmlformats.org/package/2006/relationships"><Relationship Id="rId3" Target="../media/image139.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74.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75.xml.rels><?xml version="1.0" encoding="UTF-8" standalone="yes" ?><Relationships xmlns="http://schemas.openxmlformats.org/package/2006/relationships"><Relationship Id="rId3" Target="../media/image140.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76.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141.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78.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79.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8" Target="../diagrams/drawing9.xml" Type="http://schemas.microsoft.com/office/2007/relationships/diagramDrawing"/><Relationship Id="rId13" Target="../diagrams/drawing10.xml" Type="http://schemas.microsoft.com/office/2007/relationships/diagramDrawing"/><Relationship Id="rId18" Target="../media/image6.jpeg" Type="http://schemas.openxmlformats.org/officeDocument/2006/relationships/image"/><Relationship Id="rId3" Target="../media/image7.jpeg" Type="http://schemas.openxmlformats.org/officeDocument/2006/relationships/image"/><Relationship Id="rId7" Target="../diagrams/colors9.xml" Type="http://schemas.openxmlformats.org/officeDocument/2006/relationships/diagramColors"/><Relationship Id="rId12" Target="../diagrams/colors10.xml" Type="http://schemas.openxmlformats.org/officeDocument/2006/relationships/diagramColors"/><Relationship Id="rId17" Target="../media/image16.png" Type="http://schemas.openxmlformats.org/officeDocument/2006/relationships/image"/><Relationship Id="rId2" Target="../slideLayouts/slideLayout2.xml" Type="http://schemas.openxmlformats.org/officeDocument/2006/relationships/slideLayout"/><Relationship Id="rId16" Target="../media/image16.png" Type="http://schemas.openxmlformats.org/officeDocument/2006/relationships/image"/><Relationship Id="rId6" Target="../diagrams/quickStyle9.xml" Type="http://schemas.openxmlformats.org/officeDocument/2006/relationships/diagramQuickStyle"/><Relationship Id="rId11" Target="../diagrams/quickStyle10.xml" Type="http://schemas.openxmlformats.org/officeDocument/2006/relationships/diagramQuickStyle"/><Relationship Id="rId5" Target="../diagrams/layout9.xml" Type="http://schemas.openxmlformats.org/officeDocument/2006/relationships/diagramLayout"/><Relationship Id="rId15" Target="../media/image15.png" Type="http://schemas.openxmlformats.org/officeDocument/2006/relationships/image"/><Relationship Id="rId10" Target="../diagrams/layout10.xml" Type="http://schemas.openxmlformats.org/officeDocument/2006/relationships/diagramLayout"/><Relationship Id="rId4" Target="../diagrams/data9.xml" Type="http://schemas.openxmlformats.org/officeDocument/2006/relationships/diagramData"/><Relationship Id="rId9" Target="../diagrams/data10.xml" Type="http://schemas.openxmlformats.org/officeDocument/2006/relationships/diagramData"/><Relationship Id="rId14" Target="../media/image15.png" Type="http://schemas.openxmlformats.org/officeDocument/2006/relationships/image"/></Relationships>
</file>

<file path=ppt/slides/_rels/slide80.xml.rels><?xml version="1.0" encoding="UTF-8" standalone="yes" ?><Relationships xmlns="http://schemas.openxmlformats.org/package/2006/relationships"><Relationship Id="rId8" Target="../media/image127.jpeg" Type="http://schemas.openxmlformats.org/officeDocument/2006/relationships/image"/><Relationship Id="rId3" Target="../media/image6.jpeg" Type="http://schemas.openxmlformats.org/officeDocument/2006/relationships/image"/><Relationship Id="rId7" Target="../media/image144.pn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141.jpeg" Type="http://schemas.openxmlformats.org/officeDocument/2006/relationships/image"/><Relationship Id="rId5" Target="../media/image143.jpeg" Type="http://schemas.openxmlformats.org/officeDocument/2006/relationships/image"/><Relationship Id="rId10" Target="../media/image131.jpeg" Type="http://schemas.openxmlformats.org/officeDocument/2006/relationships/image"/><Relationship Id="rId4" Target="../media/image142.jpeg" Type="http://schemas.openxmlformats.org/officeDocument/2006/relationships/image"/><Relationship Id="rId9" Target="../media/image132.jpeg" Type="http://schemas.openxmlformats.org/officeDocument/2006/relationships/image"/></Relationships>
</file>

<file path=ppt/slides/_rels/slide81.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2.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3.xml.rels><?xml version="1.0" encoding="UTF-8" standalone="yes" ?><Relationships xmlns="http://schemas.openxmlformats.org/package/2006/relationships"><Relationship Id="rId8" Target="../media/image141.jpeg" Type="http://schemas.openxmlformats.org/officeDocument/2006/relationships/image"/><Relationship Id="rId3" Target="../media/image6.jpeg" Type="http://schemas.openxmlformats.org/officeDocument/2006/relationships/image"/><Relationship Id="rId7" Target="../media/image12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121.jpeg" Type="http://schemas.openxmlformats.org/officeDocument/2006/relationships/image"/><Relationship Id="rId5" Target="../media/hdphoto3.wdp" Type="http://schemas.microsoft.com/office/2007/relationships/hdphoto"/><Relationship Id="rId4" Target="../media/image145.png" Type="http://schemas.openxmlformats.org/officeDocument/2006/relationships/image"/></Relationships>
</file>

<file path=ppt/slides/_rels/slide84.xml.rels><?xml version="1.0" encoding="UTF-8" standalone="yes" ?><Relationships xmlns="http://schemas.openxmlformats.org/package/2006/relationships"><Relationship Id="rId8" Target="../media/image151.jpeg" Type="http://schemas.openxmlformats.org/officeDocument/2006/relationships/image"/><Relationship Id="rId3" Target="../media/image6.jpeg" Type="http://schemas.openxmlformats.org/officeDocument/2006/relationships/image"/><Relationship Id="rId7" Target="../media/image149.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148.jpeg" Type="http://schemas.openxmlformats.org/officeDocument/2006/relationships/image"/><Relationship Id="rId5" Target="../media/image147.jpeg" Type="http://schemas.openxmlformats.org/officeDocument/2006/relationships/image"/><Relationship Id="rId4" Target="../media/image146.png" Type="http://schemas.openxmlformats.org/officeDocument/2006/relationships/image"/></Relationships>
</file>

<file path=ppt/slides/_rels/slide85.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charts/chart1.xml" Type="http://schemas.openxmlformats.org/officeDocument/2006/relationships/chart"/><Relationship Id="rId5" Target="../media/image153.jpeg" Type="http://schemas.openxmlformats.org/officeDocument/2006/relationships/image"/><Relationship Id="rId4" Target="../media/image152.jpeg" Type="http://schemas.openxmlformats.org/officeDocument/2006/relationships/image"/></Relationships>
</file>

<file path=ppt/slides/_rels/slide86.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4" Target="../media/image154.png" Type="http://schemas.openxmlformats.org/officeDocument/2006/relationships/image"/></Relationships>
</file>

<file path=ppt/slides/_rels/slide87.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8.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9.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8" Target="../diagrams/drawing11.xml" Type="http://schemas.microsoft.com/office/2007/relationships/diagramDrawing"/><Relationship Id="rId13" Target="../diagrams/drawing12.xml" Type="http://schemas.microsoft.com/office/2007/relationships/diagramDrawing"/><Relationship Id="rId18" Target="../media/image6.jpeg" Type="http://schemas.openxmlformats.org/officeDocument/2006/relationships/image"/><Relationship Id="rId3" Target="../media/image7.jpeg" Type="http://schemas.openxmlformats.org/officeDocument/2006/relationships/image"/><Relationship Id="rId7" Target="../diagrams/colors11.xml" Type="http://schemas.openxmlformats.org/officeDocument/2006/relationships/diagramColors"/><Relationship Id="rId12" Target="../diagrams/colors12.xml" Type="http://schemas.openxmlformats.org/officeDocument/2006/relationships/diagramColors"/><Relationship Id="rId17" Target="../media/image18.png" Type="http://schemas.openxmlformats.org/officeDocument/2006/relationships/image"/><Relationship Id="rId2" Target="../slideLayouts/slideLayout2.xml" Type="http://schemas.openxmlformats.org/officeDocument/2006/relationships/slideLayout"/><Relationship Id="rId16" Target="../media/image18.png" Type="http://schemas.openxmlformats.org/officeDocument/2006/relationships/image"/><Relationship Id="rId6" Target="../diagrams/quickStyle11.xml" Type="http://schemas.openxmlformats.org/officeDocument/2006/relationships/diagramQuickStyle"/><Relationship Id="rId11" Target="../diagrams/quickStyle12.xml" Type="http://schemas.openxmlformats.org/officeDocument/2006/relationships/diagramQuickStyle"/><Relationship Id="rId5" Target="../diagrams/layout11.xml" Type="http://schemas.openxmlformats.org/officeDocument/2006/relationships/diagramLayout"/><Relationship Id="rId15" Target="../media/image17.png" Type="http://schemas.openxmlformats.org/officeDocument/2006/relationships/image"/><Relationship Id="rId10" Target="../diagrams/layout12.xml" Type="http://schemas.openxmlformats.org/officeDocument/2006/relationships/diagramLayout"/><Relationship Id="rId4" Target="../diagrams/data11.xml" Type="http://schemas.openxmlformats.org/officeDocument/2006/relationships/diagramData"/><Relationship Id="rId9" Target="../diagrams/data12.xml" Type="http://schemas.openxmlformats.org/officeDocument/2006/relationships/diagramData"/><Relationship Id="rId14" Target="../media/image17.png" Type="http://schemas.openxmlformats.org/officeDocument/2006/relationships/image"/></Relationships>
</file>

<file path=ppt/slides/_rels/slide90.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91.xml.rels><?xml version="1.0" encoding="UTF-8" standalone="yes" ?><Relationships xmlns="http://schemas.openxmlformats.org/package/2006/relationships"><Relationship Id="rId3" Target="../media/image6.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 Id="rId6" Target="../media/image157.jpeg" Type="http://schemas.openxmlformats.org/officeDocument/2006/relationships/image"/><Relationship Id="rId5" Target="../media/image156.jpeg" Type="http://schemas.openxmlformats.org/officeDocument/2006/relationships/image"/><Relationship Id="rId4" Target="../media/image15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a:extLst>
              <a:ext uri="{FF2B5EF4-FFF2-40B4-BE49-F238E27FC236}">
                <a16:creationId xmlns:a16="http://schemas.microsoft.com/office/drawing/2014/main" id="{9C43FDD0-229D-400D-A78D-BF9C44E29F69}"/>
              </a:ext>
            </a:extLst>
          </p:cNvPr>
          <p:cNvSpPr txBox="1">
            <a:spLocks noChangeArrowheads="1"/>
          </p:cNvSpPr>
          <p:nvPr/>
        </p:nvSpPr>
        <p:spPr bwMode="auto">
          <a:xfrm>
            <a:off x="942207" y="1670828"/>
            <a:ext cx="8022281" cy="408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C" b="1" dirty="0">
                <a:effectLst/>
                <a:latin typeface="+mn-lt"/>
                <a:ea typeface="Calibri" panose="020F0502020204030204" pitchFamily="34" charset="0"/>
                <a:cs typeface="Times New Roman" panose="02020603050405020304" pitchFamily="18" charset="0"/>
              </a:rPr>
              <a:t>Evaluación del grado de vulnerabilidad sísmica de unidades y recintos militares en el valle interandino entre Tulcán y Riobamba, basada en la guía FEMA P-1000</a:t>
            </a:r>
            <a:r>
              <a:rPr lang="es-EC" dirty="0">
                <a:effectLst/>
                <a:latin typeface="+mn-lt"/>
                <a:ea typeface="Times New Roman" panose="02020603050405020304" pitchFamily="18" charset="0"/>
                <a:cs typeface="Times New Roman" panose="02020603050405020304" pitchFamily="18" charset="0"/>
              </a:rPr>
              <a:t>.</a:t>
            </a:r>
            <a:endParaRPr lang="es-EC" dirty="0">
              <a:effectLst/>
              <a:latin typeface="+mn-lt"/>
              <a:ea typeface="Calibri" panose="020F0502020204030204" pitchFamily="34" charset="0"/>
              <a:cs typeface="Times New Roman" panose="02020603050405020304" pitchFamily="18" charset="0"/>
            </a:endParaRPr>
          </a:p>
          <a:p>
            <a:pPr algn="just">
              <a:spcAft>
                <a:spcPts val="800"/>
              </a:spcAft>
            </a:pPr>
            <a:r>
              <a:rPr lang="es-EC" sz="1600" b="1" dirty="0">
                <a:latin typeface="+mn-lt"/>
                <a:ea typeface="Calibri" panose="020F0502020204030204" pitchFamily="34" charset="0"/>
                <a:cs typeface="Calibri" panose="020F0502020204030204" pitchFamily="34" charset="0"/>
              </a:rPr>
              <a:t> </a:t>
            </a:r>
          </a:p>
          <a:p>
            <a:pPr algn="just">
              <a:spcAft>
                <a:spcPts val="800"/>
              </a:spcAft>
            </a:pPr>
            <a:r>
              <a:rPr lang="es-EC" sz="1600" b="1" dirty="0">
                <a:latin typeface="+mn-lt"/>
                <a:ea typeface="Calibri" panose="020F0502020204030204" pitchFamily="34" charset="0"/>
                <a:cs typeface="Calibri" panose="020F0502020204030204" pitchFamily="34" charset="0"/>
              </a:rPr>
              <a:t>Integrantes: </a:t>
            </a:r>
            <a:endParaRPr lang="es-EC" sz="1600" b="1" dirty="0">
              <a:latin typeface="+mn-lt"/>
              <a:ea typeface="Calibri" panose="020F0502020204030204" pitchFamily="34" charset="0"/>
              <a:cs typeface="Times New Roman" panose="02020603050405020304" pitchFamily="18" charset="0"/>
            </a:endParaRPr>
          </a:p>
          <a:p>
            <a:pPr>
              <a:spcAft>
                <a:spcPts val="800"/>
              </a:spcAft>
            </a:pPr>
            <a:r>
              <a:rPr lang="es-EC" sz="1800" dirty="0">
                <a:effectLst/>
                <a:latin typeface="Times New Roman" panose="02020603050405020304" pitchFamily="18" charset="0"/>
                <a:ea typeface="Calibri" panose="020F0502020204030204" pitchFamily="34" charset="0"/>
              </a:rPr>
              <a:t>Aguirre Ramos, Kevin Alexander</a:t>
            </a:r>
          </a:p>
          <a:p>
            <a:pPr>
              <a:spcAft>
                <a:spcPts val="800"/>
              </a:spcAft>
            </a:pPr>
            <a:r>
              <a:rPr lang="es-EC" dirty="0">
                <a:latin typeface="Times New Roman" panose="02020603050405020304" pitchFamily="18" charset="0"/>
                <a:ea typeface="Calibri" panose="020F0502020204030204" pitchFamily="34" charset="0"/>
              </a:rPr>
              <a:t>A</a:t>
            </a:r>
            <a:r>
              <a:rPr lang="es-EC" sz="1800" dirty="0">
                <a:effectLst/>
                <a:latin typeface="Times New Roman" panose="02020603050405020304" pitchFamily="18" charset="0"/>
                <a:ea typeface="Calibri" panose="020F0502020204030204" pitchFamily="34" charset="0"/>
              </a:rPr>
              <a:t>ndrango Vallejos, Sebastián Alexander</a:t>
            </a:r>
          </a:p>
          <a:p>
            <a:pPr>
              <a:spcAft>
                <a:spcPts val="800"/>
              </a:spcAft>
            </a:pPr>
            <a:r>
              <a:rPr lang="es-EC" sz="1800" dirty="0">
                <a:effectLst/>
                <a:latin typeface="Times New Roman" panose="02020603050405020304" pitchFamily="18" charset="0"/>
                <a:ea typeface="Calibri" panose="020F0502020204030204" pitchFamily="34" charset="0"/>
              </a:rPr>
              <a:t>Armijos Arcos, Jorge Andrés</a:t>
            </a:r>
          </a:p>
          <a:p>
            <a:pPr>
              <a:spcAft>
                <a:spcPts val="800"/>
              </a:spcAft>
            </a:pPr>
            <a:r>
              <a:rPr lang="es-EC" sz="1800" dirty="0">
                <a:effectLst/>
                <a:latin typeface="Times New Roman" panose="02020603050405020304" pitchFamily="18" charset="0"/>
                <a:ea typeface="Calibri" panose="020F0502020204030204" pitchFamily="34" charset="0"/>
              </a:rPr>
              <a:t>Boada Padilla, Alondra Jimena</a:t>
            </a:r>
          </a:p>
          <a:p>
            <a:pPr algn="ctr">
              <a:spcAft>
                <a:spcPts val="800"/>
              </a:spcAft>
            </a:pPr>
            <a:endParaRPr lang="es-EC" sz="1600" b="1" dirty="0">
              <a:latin typeface="+mn-lt"/>
              <a:ea typeface="Times New Roman" panose="02020603050405020304" pitchFamily="18" charset="0"/>
              <a:cs typeface="Calibri" panose="020F0502020204030204" pitchFamily="34" charset="0"/>
            </a:endParaRPr>
          </a:p>
          <a:p>
            <a:pPr algn="ctr">
              <a:spcAft>
                <a:spcPts val="800"/>
              </a:spcAft>
            </a:pPr>
            <a:r>
              <a:rPr lang="es-EC" sz="1600" b="1" dirty="0">
                <a:latin typeface="+mn-lt"/>
                <a:ea typeface="Times New Roman" panose="02020603050405020304" pitchFamily="18" charset="0"/>
                <a:cs typeface="Calibri" panose="020F0502020204030204" pitchFamily="34" charset="0"/>
              </a:rPr>
              <a:t>Director:</a:t>
            </a:r>
            <a:r>
              <a:rPr lang="es-EC" sz="1600" b="1" dirty="0">
                <a:effectLst/>
                <a:latin typeface="+mn-lt"/>
                <a:ea typeface="Times New Roman" panose="02020603050405020304" pitchFamily="18" charset="0"/>
                <a:cs typeface="Calibri" panose="020F0502020204030204" pitchFamily="34" charset="0"/>
              </a:rPr>
              <a:t> </a:t>
            </a:r>
            <a:r>
              <a:rPr lang="es-EC" sz="1600" dirty="0">
                <a:effectLst/>
                <a:latin typeface="+mn-lt"/>
                <a:ea typeface="Times New Roman" panose="02020603050405020304" pitchFamily="18" charset="0"/>
                <a:cs typeface="Calibri" panose="020F0502020204030204" pitchFamily="34" charset="0"/>
              </a:rPr>
              <a:t>Toulkeridis Theofilos </a:t>
            </a:r>
            <a:endParaRPr lang="es-EC" sz="1600" dirty="0">
              <a:effectLst/>
              <a:latin typeface="+mn-lt"/>
              <a:ea typeface="Calibri" panose="020F0502020204030204" pitchFamily="34" charset="0"/>
              <a:cs typeface="Times New Roman" panose="02020603050405020304" pitchFamily="18" charset="0"/>
            </a:endParaRPr>
          </a:p>
          <a:p>
            <a:pPr algn="ctr">
              <a:spcAft>
                <a:spcPts val="800"/>
              </a:spcAft>
            </a:pPr>
            <a:r>
              <a:rPr lang="es-EC" sz="1600" dirty="0">
                <a:effectLst/>
                <a:latin typeface="+mn-lt"/>
                <a:ea typeface="Times New Roman" panose="02020603050405020304" pitchFamily="18" charset="0"/>
                <a:cs typeface="Calibri" panose="020F0502020204030204" pitchFamily="34" charset="0"/>
              </a:rPr>
              <a:t>9 de marzo 2022</a:t>
            </a:r>
            <a:endParaRPr lang="es-EC" sz="1600" dirty="0">
              <a:effectLst/>
              <a:latin typeface="+mn-l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CC94D61D-A938-4BF0-9673-0134DA34DB8B}"/>
              </a:ext>
            </a:extLst>
          </p:cNvPr>
          <p:cNvSpPr txBox="1"/>
          <p:nvPr/>
        </p:nvSpPr>
        <p:spPr>
          <a:xfrm>
            <a:off x="1796256" y="951885"/>
            <a:ext cx="6405537" cy="748923"/>
          </a:xfrm>
          <a:prstGeom prst="rect">
            <a:avLst/>
          </a:prstGeom>
          <a:noFill/>
        </p:spPr>
        <p:txBody>
          <a:bodyPr wrap="square">
            <a:spAutoFit/>
          </a:bodyPr>
          <a:lstStyle/>
          <a:p>
            <a:pPr algn="ctr">
              <a:spcAft>
                <a:spcPts val="800"/>
              </a:spcAft>
            </a:pPr>
            <a:r>
              <a:rPr lang="es-EC" sz="1800" dirty="0">
                <a:effectLst/>
                <a:latin typeface="+mn-lt"/>
                <a:ea typeface="Times New Roman" panose="02020603050405020304" pitchFamily="18" charset="0"/>
                <a:cs typeface="Calibri" panose="020F0502020204030204" pitchFamily="34" charset="0"/>
              </a:rPr>
              <a:t>Departamento de Ciencias de la Tierra y de la Construcción </a:t>
            </a:r>
            <a:endParaRPr lang="es-EC" sz="1800" dirty="0">
              <a:effectLst/>
              <a:latin typeface="+mn-lt"/>
              <a:ea typeface="Calibri" panose="020F0502020204030204" pitchFamily="34" charset="0"/>
              <a:cs typeface="Times New Roman" panose="02020603050405020304" pitchFamily="18" charset="0"/>
            </a:endParaRPr>
          </a:p>
          <a:p>
            <a:pPr algn="ctr">
              <a:spcAft>
                <a:spcPts val="800"/>
              </a:spcAft>
            </a:pPr>
            <a:r>
              <a:rPr lang="es-EC" sz="1800" dirty="0">
                <a:effectLst/>
                <a:latin typeface="+mn-lt"/>
                <a:ea typeface="Times New Roman" panose="02020603050405020304" pitchFamily="18" charset="0"/>
                <a:cs typeface="Calibri" panose="020F0502020204030204" pitchFamily="34" charset="0"/>
              </a:rPr>
              <a:t>Carrera de Ingeniería Civil </a:t>
            </a:r>
            <a:endParaRPr lang="es-EC" sz="1800" dirty="0">
              <a:effectLst/>
              <a:latin typeface="+mn-lt"/>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443BBC8-F7E3-4087-BD42-3FA43F94F97D}"/>
              </a:ext>
            </a:extLst>
          </p:cNvPr>
          <p:cNvSpPr txBox="1">
            <a:spLocks noChangeArrowheads="1"/>
          </p:cNvSpPr>
          <p:nvPr/>
        </p:nvSpPr>
        <p:spPr bwMode="auto">
          <a:xfrm>
            <a:off x="5448023" y="2958992"/>
            <a:ext cx="38857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EC" sz="1600" b="1" dirty="0">
              <a:latin typeface="+mn-lt"/>
              <a:ea typeface="Calibri" panose="020F0502020204030204" pitchFamily="34" charset="0"/>
              <a:cs typeface="Times New Roman" panose="02020603050405020304" pitchFamily="18" charset="0"/>
            </a:endParaRPr>
          </a:p>
          <a:p>
            <a:pPr>
              <a:spcAft>
                <a:spcPts val="800"/>
              </a:spcAft>
            </a:pPr>
            <a:r>
              <a:rPr lang="es-EC" dirty="0">
                <a:latin typeface="Times New Roman" panose="02020603050405020304" pitchFamily="18" charset="0"/>
                <a:ea typeface="Calibri" panose="020F0502020204030204" pitchFamily="34" charset="0"/>
              </a:rPr>
              <a:t>D</a:t>
            </a:r>
            <a:r>
              <a:rPr lang="es-EC" sz="1800" dirty="0">
                <a:effectLst/>
                <a:latin typeface="Times New Roman" panose="02020603050405020304" pitchFamily="18" charset="0"/>
                <a:ea typeface="Calibri" panose="020F0502020204030204" pitchFamily="34" charset="0"/>
              </a:rPr>
              <a:t>íaz Escobar, Jefferson David</a:t>
            </a:r>
          </a:p>
          <a:p>
            <a:pPr>
              <a:spcAft>
                <a:spcPts val="800"/>
              </a:spcAft>
            </a:pPr>
            <a:r>
              <a:rPr lang="es-EC" sz="1800" dirty="0">
                <a:effectLst/>
                <a:latin typeface="Times New Roman" panose="02020603050405020304" pitchFamily="18" charset="0"/>
                <a:ea typeface="Calibri" panose="020F0502020204030204" pitchFamily="34" charset="0"/>
              </a:rPr>
              <a:t>Mejía Cárdenas, Emilio Santiago</a:t>
            </a:r>
          </a:p>
          <a:p>
            <a:pPr>
              <a:spcAft>
                <a:spcPts val="800"/>
              </a:spcAft>
            </a:pPr>
            <a:r>
              <a:rPr lang="es-EC" sz="1800" dirty="0">
                <a:effectLst/>
                <a:latin typeface="Times New Roman" panose="02020603050405020304" pitchFamily="18" charset="0"/>
                <a:ea typeface="Calibri" panose="020F0502020204030204" pitchFamily="34" charset="0"/>
              </a:rPr>
              <a:t>Morales Flores, David Alejandro</a:t>
            </a:r>
          </a:p>
          <a:p>
            <a:pPr>
              <a:spcAft>
                <a:spcPts val="800"/>
              </a:spcAft>
            </a:pPr>
            <a:r>
              <a:rPr lang="es-EC" dirty="0">
                <a:latin typeface="Times New Roman" panose="02020603050405020304" pitchFamily="18" charset="0"/>
                <a:ea typeface="Calibri" panose="020F0502020204030204" pitchFamily="34" charset="0"/>
              </a:rPr>
              <a:t>T</a:t>
            </a:r>
            <a:r>
              <a:rPr lang="es-EC" sz="1800" dirty="0">
                <a:effectLst/>
                <a:latin typeface="Times New Roman" panose="02020603050405020304" pitchFamily="18" charset="0"/>
                <a:ea typeface="Calibri" panose="020F0502020204030204" pitchFamily="34" charset="0"/>
              </a:rPr>
              <a:t>rujillo Cadena, Carlos Eduardo</a:t>
            </a:r>
            <a:endParaRPr lang="es-EC" sz="1600" dirty="0">
              <a:effectLst/>
              <a:latin typeface="+mn-lt"/>
              <a:ea typeface="Times New Roman" panose="02020603050405020304" pitchFamily="18" charset="0"/>
              <a:cs typeface="Calibri" panose="020F0502020204030204" pitchFamily="34" charset="0"/>
            </a:endParaRPr>
          </a:p>
        </p:txBody>
      </p:sp>
      <p:sp>
        <p:nvSpPr>
          <p:cNvPr id="6" name="Rectángulo 5">
            <a:extLst>
              <a:ext uri="{FF2B5EF4-FFF2-40B4-BE49-F238E27FC236}">
                <a16:creationId xmlns:a16="http://schemas.microsoft.com/office/drawing/2014/main" id="{E7B9F21B-71D1-44AA-B7BD-2E85C7217CC5}"/>
              </a:ext>
            </a:extLst>
          </p:cNvPr>
          <p:cNvSpPr/>
          <p:nvPr/>
        </p:nvSpPr>
        <p:spPr>
          <a:xfrm>
            <a:off x="179512" y="112267"/>
            <a:ext cx="3509986" cy="83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F76A5BA0-31EE-46B7-B4C6-CA65096B9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8908"/>
            <a:ext cx="3904579" cy="1006335"/>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r>
              <a:rPr dirty="0" i="0" kern="0" lang="es-EC" sz="2800">
                <a:ln w="0"/>
                <a:solidFill>
                  <a:schemeClr val="tx1"/>
                </a:solidFill>
                <a:effectLst/>
              </a:rPr>
              <a:t>MARCO TEÓRICO</a:t>
            </a:r>
          </a:p>
        </p:txBody>
      </p:sp>
      <p:sp>
        <p:nvSpPr>
          <p:cNvPr id="7" name="Título 6"/>
          <p:cNvSpPr>
            <a:spLocks noGrp="1"/>
          </p:cNvSpPr>
          <p:nvPr>
            <p:ph type="title"/>
          </p:nvPr>
        </p:nvSpPr>
        <p:spPr>
          <a:xfrm>
            <a:off x="747323" y="673120"/>
            <a:ext cx="6203984" cy="789647"/>
          </a:xfrm>
        </p:spPr>
        <p:txBody>
          <a:bodyPr/>
          <a:lstStyle/>
          <a:p>
            <a:pPr algn="l"/>
            <a:r>
              <a:rPr dirty="0" lang="es-EC">
                <a:solidFill>
                  <a:schemeClr val="tx1"/>
                </a:solidFill>
                <a:effectLst/>
              </a:rPr>
              <a:t>Evaluación de vulnerabilidad </a:t>
            </a:r>
            <a:br>
              <a:rPr dirty="0" lang="es-EC">
                <a:solidFill>
                  <a:schemeClr val="tx1"/>
                </a:solidFill>
                <a:effectLst/>
              </a:rPr>
            </a:br>
            <a:endParaRPr dirty="0" lang="es-EC">
              <a:solidFill>
                <a:schemeClr val="tx1"/>
              </a:solidFill>
            </a:endParaRPr>
          </a:p>
        </p:txBody>
      </p:sp>
      <p:sp>
        <p:nvSpPr>
          <p:cNvPr id="19" name="Título 6"/>
          <p:cNvSpPr txBox="1">
            <a:spLocks/>
          </p:cNvSpPr>
          <p:nvPr/>
        </p:nvSpPr>
        <p:spPr>
          <a:xfrm>
            <a:off x="5096096" y="1566992"/>
            <a:ext cx="3879650" cy="2744193"/>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just">
              <a:lnSpc>
                <a:spcPct val="200000"/>
              </a:lnSpc>
            </a:pPr>
            <a:endParaRPr b="0" dirty="0" i="0" lang="es-EC" sz="1800">
              <a:solidFill>
                <a:schemeClr val="tx1"/>
              </a:solidFill>
              <a:effectLst/>
              <a:latin charset="0" panose="020B0604020202020204" pitchFamily="34" typeface="Arial"/>
              <a:cs charset="0" panose="020B0604020202020204" pitchFamily="34" typeface="Arial"/>
            </a:endParaRPr>
          </a:p>
        </p:txBody>
      </p:sp>
      <p:graphicFrame>
        <p:nvGraphicFramePr>
          <p:cNvPr id="2" name="Diagrama 1"/>
          <p:cNvGraphicFramePr/>
          <p:nvPr/>
        </p:nvGraphicFramePr>
        <p:xfrm>
          <a:off x="269825" y="1566992"/>
          <a:ext cx="4526110" cy="3695473"/>
        </p:xfrm>
        <a:graphic>
          <a:graphicData uri="http://schemas.openxmlformats.org/drawingml/2006/diagram">
            <dgm:relIds xmlns:dgm="http://schemas.openxmlformats.org/drawingml/2006/diagram" xmlns:r="http://schemas.openxmlformats.org/officeDocument/2006/relationships" r:cs="rId7" r:dm="rId4" r:lo="rId5" r:qs="rId6"/>
          </a:graphicData>
        </a:graphic>
      </p:graphicFrame>
      <p:graphicFrame>
        <p:nvGraphicFramePr>
          <p:cNvPr id="4" name="Diagrama 3"/>
          <p:cNvGraphicFramePr/>
          <p:nvPr>
            <p:extLst>
              <p:ext uri="{D42A27DB-BD31-4B8C-83A1-F6EECF244321}">
                <p14:modId xmlns:p14="http://schemas.microsoft.com/office/powerpoint/2010/main" val="151890546"/>
              </p:ext>
            </p:extLst>
          </p:nvPr>
        </p:nvGraphicFramePr>
        <p:xfrm>
          <a:off x="451853" y="1212980"/>
          <a:ext cx="4260106" cy="4618653"/>
        </p:xfrm>
        <a:graphic>
          <a:graphicData uri="http://schemas.openxmlformats.org/drawingml/2006/diagram">
            <dgm:relIds xmlns:dgm="http://schemas.openxmlformats.org/drawingml/2006/diagram" xmlns:r="http://schemas.openxmlformats.org/officeDocument/2006/relationships" r:cs="rId12" r:dm="rId9" r:lo="rId10" r:qs="rId11"/>
          </a:graphicData>
        </a:graphic>
      </p:graphicFrame>
      <p:pic>
        <p:nvPicPr>
          <p:cNvPr id="11" name="Objeto 10"/>
          <p:cNvPicPr>
            <a:picLocks noChangeAspect="1"/>
          </p:cNvPicPr>
          <p:nvPr/>
        </p:nvPicPr>
        <p:blipFill>
          <a:blip r:embed="rId14"/>
          <a:srcRect/>
          <a:stretch>
            <a:fillRect/>
          </a:stretch>
        </p:blipFill>
        <p:spPr bwMode="auto">
          <a:xfrm>
            <a:off x="5158939" y="1462767"/>
            <a:ext cx="3753964" cy="1713396"/>
          </a:xfrm>
          <a:prstGeom prst="rect"/>
          <a:noFill/>
        </p:spPr>
      </p:pic>
      <p:graphicFrame>
        <p:nvGraphicFramePr>
          <p:cNvPr id="3" name="Diagrama 2"/>
          <p:cNvGraphicFramePr/>
          <p:nvPr/>
        </p:nvGraphicFramePr>
        <p:xfrm>
          <a:off x="4854726" y="3734684"/>
          <a:ext cx="4121020" cy="1949974"/>
        </p:xfrm>
        <a:graphic>
          <a:graphicData uri="http://schemas.openxmlformats.org/drawingml/2006/diagram">
            <dgm:relIds xmlns:dgm="http://schemas.openxmlformats.org/drawingml/2006/diagram" xmlns:r="http://schemas.openxmlformats.org/officeDocument/2006/relationships" r:cs="rId19" r:dm="rId16" r:lo="rId17" r:qs="rId18"/>
          </a:graphicData>
        </a:graphic>
      </p:graphicFrame>
      <p:pic>
        <p:nvPicPr>
          <p:cNvPr id="12" name="Imagen 11">
            <a:extLst>
              <a:ext uri="{FF2B5EF4-FFF2-40B4-BE49-F238E27FC236}">
                <a16:creationId xmlns:a16="http://schemas.microsoft.com/office/drawing/2014/main" id="{46370715-F123-4FD1-A650-BFA7F0148574}"/>
              </a:ext>
            </a:extLst>
          </p:cNvPr>
          <p:cNvPicPr>
            <a:picLocks noChangeAspect="1"/>
          </p:cNvPicPr>
          <p:nvPr/>
        </p:nvPicPr>
        <p:blipFill>
          <a:blip r:embed="rId21"/>
          <a:stretch>
            <a:fillRect/>
          </a:stretch>
        </p:blipFill>
        <p:spPr>
          <a:xfrm>
            <a:off x="6555747" y="6027673"/>
            <a:ext cx="2588253" cy="642681"/>
          </a:xfrm>
          <a:prstGeom prst="rect">
            <a:avLst/>
          </a:prstGeom>
        </p:spPr>
      </p:pic>
      <p:sp>
        <p:nvSpPr>
          <p:cNvPr id="13" name="CuadroTexto 12">
            <a:extLst>
              <a:ext uri="{FF2B5EF4-FFF2-40B4-BE49-F238E27FC236}">
                <a16:creationId xmlns:a16="http://schemas.microsoft.com/office/drawing/2014/main" id="{F415FFDA-4745-4D12-8050-71AAF6DCBDCE}"/>
              </a:ext>
            </a:extLst>
          </p:cNvPr>
          <p:cNvSpPr txBox="1"/>
          <p:nvPr/>
        </p:nvSpPr>
        <p:spPr>
          <a:xfrm>
            <a:off x="179883" y="6369667"/>
            <a:ext cx="426174" cy="338554"/>
          </a:xfrm>
          <a:prstGeom prst="rect">
            <a:avLst/>
          </a:prstGeom>
          <a:noFill/>
        </p:spPr>
        <p:txBody>
          <a:bodyPr rtlCol="0" wrap="square">
            <a:spAutoFit/>
          </a:bodyPr>
          <a:lstStyle/>
          <a:p>
            <a:r>
              <a:rPr dirty="0" lang="es-MX" sz="1600"/>
              <a:t>9</a:t>
            </a:r>
            <a:endParaRPr dirty="0" lang="es-EC" sz="1600"/>
          </a:p>
        </p:txBody>
      </p:sp>
    </p:spTree>
    <p:extLst>
      <p:ext uri="{BB962C8B-B14F-4D97-AF65-F5344CB8AC3E}">
        <p14:creationId xmlns:p14="http://schemas.microsoft.com/office/powerpoint/2010/main" val="110066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275380" y="2510331"/>
            <a:ext cx="4550423" cy="3078227"/>
          </a:xfrm>
          <a:prstGeom prst="rect">
            <a:avLst/>
          </a:prstGeom>
        </p:spPr>
      </p:pic>
      <p:sp>
        <p:nvSpPr>
          <p:cNvPr id="3" name="CuadroTexto 2"/>
          <p:cNvSpPr txBox="1"/>
          <p:nvPr/>
        </p:nvSpPr>
        <p:spPr>
          <a:xfrm>
            <a:off x="275380" y="5640733"/>
            <a:ext cx="2669068" cy="276999"/>
          </a:xfrm>
          <a:prstGeom prst="rect">
            <a:avLst/>
          </a:prstGeom>
          <a:noFill/>
        </p:spPr>
        <p:txBody>
          <a:bodyPr wrap="square" rtlCol="0">
            <a:spAutoFit/>
          </a:bodyPr>
          <a:lstStyle/>
          <a:p>
            <a:r>
              <a:rPr lang="es-EC" sz="1200" i="1" dirty="0"/>
              <a:t>Fuente: NEC-SE-DS, 2015</a:t>
            </a:r>
          </a:p>
        </p:txBody>
      </p:sp>
      <p:sp>
        <p:nvSpPr>
          <p:cNvPr id="11" name="CuadroTexto 10"/>
          <p:cNvSpPr txBox="1"/>
          <p:nvPr/>
        </p:nvSpPr>
        <p:spPr>
          <a:xfrm>
            <a:off x="778918" y="1628334"/>
            <a:ext cx="3634268" cy="584775"/>
          </a:xfrm>
          <a:prstGeom prst="rect">
            <a:avLst/>
          </a:prstGeom>
          <a:noFill/>
        </p:spPr>
        <p:txBody>
          <a:bodyPr wrap="square" rtlCol="0">
            <a:spAutoFit/>
          </a:bodyPr>
          <a:lstStyle/>
          <a:p>
            <a:r>
              <a:rPr lang="es-EC" sz="1600" dirty="0"/>
              <a:t>Clasificación de los perfiles de suelo </a:t>
            </a:r>
          </a:p>
          <a:p>
            <a:endParaRPr lang="es-EC" sz="1600" dirty="0"/>
          </a:p>
        </p:txBody>
      </p:sp>
      <p:pic>
        <p:nvPicPr>
          <p:cNvPr id="13" name="Imagen 12"/>
          <p:cNvPicPr>
            <a:picLocks noChangeAspect="1"/>
          </p:cNvPicPr>
          <p:nvPr/>
        </p:nvPicPr>
        <p:blipFill>
          <a:blip r:embed="rId4"/>
          <a:stretch>
            <a:fillRect/>
          </a:stretch>
        </p:blipFill>
        <p:spPr>
          <a:xfrm>
            <a:off x="4941246" y="2448569"/>
            <a:ext cx="4083592" cy="3160113"/>
          </a:xfrm>
          <a:prstGeom prst="rect">
            <a:avLst/>
          </a:prstGeom>
        </p:spPr>
      </p:pic>
      <p:sp>
        <p:nvSpPr>
          <p:cNvPr id="14" name="CuadroTexto 13"/>
          <p:cNvSpPr txBox="1"/>
          <p:nvPr/>
        </p:nvSpPr>
        <p:spPr>
          <a:xfrm>
            <a:off x="5132570" y="1526905"/>
            <a:ext cx="3634268" cy="830997"/>
          </a:xfrm>
          <a:prstGeom prst="rect">
            <a:avLst/>
          </a:prstGeom>
          <a:noFill/>
        </p:spPr>
        <p:txBody>
          <a:bodyPr wrap="square" rtlCol="0">
            <a:spAutoFit/>
          </a:bodyPr>
          <a:lstStyle/>
          <a:p>
            <a:pPr algn="ctr"/>
            <a:r>
              <a:rPr lang="es-EC" sz="1600" dirty="0"/>
              <a:t>Amplificación de ondas superficiales de acuerdo al tipo de suelo</a:t>
            </a:r>
          </a:p>
          <a:p>
            <a:endParaRPr lang="es-EC" sz="1600" dirty="0"/>
          </a:p>
        </p:txBody>
      </p:sp>
      <p:sp>
        <p:nvSpPr>
          <p:cNvPr id="6" name="Onda 5"/>
          <p:cNvSpPr/>
          <p:nvPr/>
        </p:nvSpPr>
        <p:spPr>
          <a:xfrm>
            <a:off x="587632" y="1297598"/>
            <a:ext cx="4086446" cy="1043103"/>
          </a:xfrm>
          <a:prstGeom prst="wav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nda 14"/>
          <p:cNvSpPr/>
          <p:nvPr/>
        </p:nvSpPr>
        <p:spPr>
          <a:xfrm>
            <a:off x="4941246" y="1299136"/>
            <a:ext cx="4086446" cy="1043103"/>
          </a:xfrm>
          <a:prstGeom prst="wav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a16="http://schemas.microsoft.com/office/drawing/2014/main" id="{143B5E08-45BF-483F-BAC5-9A7C87C5BEBD}"/>
              </a:ext>
            </a:extLst>
          </p:cNvPr>
          <p:cNvSpPr txBox="1">
            <a:spLocks/>
          </p:cNvSpPr>
          <p:nvPr/>
        </p:nvSpPr>
        <p:spPr>
          <a:xfrm>
            <a:off x="1796343" y="24923"/>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800" i="0" kern="0" dirty="0">
                <a:ln w="0"/>
                <a:solidFill>
                  <a:schemeClr val="tx1"/>
                </a:solidFill>
                <a:effectLst/>
              </a:rPr>
              <a:t>MARCO TEÓRICO</a:t>
            </a:r>
          </a:p>
        </p:txBody>
      </p:sp>
      <p:sp>
        <p:nvSpPr>
          <p:cNvPr id="16" name="Título 6"/>
          <p:cNvSpPr>
            <a:spLocks noGrp="1"/>
          </p:cNvSpPr>
          <p:nvPr>
            <p:ph type="title"/>
          </p:nvPr>
        </p:nvSpPr>
        <p:spPr>
          <a:xfrm>
            <a:off x="275380" y="712600"/>
            <a:ext cx="6203984" cy="789647"/>
          </a:xfrm>
        </p:spPr>
        <p:txBody>
          <a:bodyPr/>
          <a:lstStyle/>
          <a:p>
            <a:pPr algn="l"/>
            <a:r>
              <a:rPr lang="es-EC" dirty="0">
                <a:solidFill>
                  <a:schemeClr val="tx1"/>
                </a:solidFill>
                <a:effectLst/>
              </a:rPr>
              <a:t>Tipo de suelo</a:t>
            </a:r>
            <a:br>
              <a:rPr lang="es-EC" dirty="0">
                <a:solidFill>
                  <a:schemeClr val="tx1"/>
                </a:solidFill>
                <a:effectLst/>
              </a:rPr>
            </a:br>
            <a:endParaRPr lang="es-EC" dirty="0">
              <a:solidFill>
                <a:schemeClr val="tx1"/>
              </a:solidFill>
            </a:endParaRPr>
          </a:p>
        </p:txBody>
      </p:sp>
      <p:pic>
        <p:nvPicPr>
          <p:cNvPr id="18" name="Imagen 17">
            <a:extLst>
              <a:ext uri="{FF2B5EF4-FFF2-40B4-BE49-F238E27FC236}">
                <a16:creationId xmlns:a16="http://schemas.microsoft.com/office/drawing/2014/main" id="{8E11F6B9-4A19-4357-9157-BF12DD1B49A6}"/>
              </a:ext>
            </a:extLst>
          </p:cNvPr>
          <p:cNvPicPr>
            <a:picLocks noChangeAspect="1"/>
          </p:cNvPicPr>
          <p:nvPr/>
        </p:nvPicPr>
        <p:blipFill>
          <a:blip r:embed="rId5"/>
          <a:stretch>
            <a:fillRect/>
          </a:stretch>
        </p:blipFill>
        <p:spPr>
          <a:xfrm>
            <a:off x="6555747" y="6027673"/>
            <a:ext cx="2588253" cy="642681"/>
          </a:xfrm>
          <a:prstGeom prst="rect">
            <a:avLst/>
          </a:prstGeom>
        </p:spPr>
      </p:pic>
      <p:sp>
        <p:nvSpPr>
          <p:cNvPr id="19" name="CuadroTexto 18">
            <a:extLst>
              <a:ext uri="{FF2B5EF4-FFF2-40B4-BE49-F238E27FC236}">
                <a16:creationId xmlns:a16="http://schemas.microsoft.com/office/drawing/2014/main" id="{E3EE38A8-0537-45B8-AD16-754B567FA54E}"/>
              </a:ext>
            </a:extLst>
          </p:cNvPr>
          <p:cNvSpPr txBox="1"/>
          <p:nvPr/>
        </p:nvSpPr>
        <p:spPr>
          <a:xfrm>
            <a:off x="179883" y="6369667"/>
            <a:ext cx="426174" cy="338554"/>
          </a:xfrm>
          <a:prstGeom prst="rect">
            <a:avLst/>
          </a:prstGeom>
          <a:noFill/>
        </p:spPr>
        <p:txBody>
          <a:bodyPr wrap="square" rtlCol="0">
            <a:spAutoFit/>
          </a:bodyPr>
          <a:lstStyle/>
          <a:p>
            <a:r>
              <a:rPr lang="es-MX" sz="1600" dirty="0"/>
              <a:t>10</a:t>
            </a:r>
            <a:endParaRPr lang="es-EC" sz="1600" dirty="0"/>
          </a:p>
        </p:txBody>
      </p:sp>
    </p:spTree>
    <p:extLst>
      <p:ext uri="{BB962C8B-B14F-4D97-AF65-F5344CB8AC3E}">
        <p14:creationId xmlns:p14="http://schemas.microsoft.com/office/powerpoint/2010/main" val="190673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a:stretch>
            <a:fillRect/>
          </a:stretch>
        </p:blipFill>
        <p:spPr>
          <a:xfrm>
            <a:off x="635000" y="4000962"/>
            <a:ext cx="4024437" cy="2215884"/>
          </a:xfrm>
          <a:prstGeom prst="rect">
            <a:avLst/>
          </a:prstGeom>
        </p:spPr>
      </p:pic>
      <p:pic>
        <p:nvPicPr>
          <p:cNvPr id="7" name="Imagen 6"/>
          <p:cNvPicPr>
            <a:picLocks noChangeAspect="1"/>
          </p:cNvPicPr>
          <p:nvPr/>
        </p:nvPicPr>
        <p:blipFill>
          <a:blip r:embed="rId4"/>
          <a:stretch>
            <a:fillRect/>
          </a:stretch>
        </p:blipFill>
        <p:spPr>
          <a:xfrm>
            <a:off x="0" y="1614491"/>
            <a:ext cx="5627687" cy="2439636"/>
          </a:xfrm>
          <a:prstGeom prst="rect">
            <a:avLst/>
          </a:prstGeom>
        </p:spPr>
      </p:pic>
      <p:pic>
        <p:nvPicPr>
          <p:cNvPr id="9" name="Imagen 8"/>
          <p:cNvPicPr>
            <a:picLocks noChangeAspect="1"/>
          </p:cNvPicPr>
          <p:nvPr/>
        </p:nvPicPr>
        <p:blipFill>
          <a:blip r:embed="rId5"/>
          <a:stretch>
            <a:fillRect/>
          </a:stretch>
        </p:blipFill>
        <p:spPr>
          <a:xfrm>
            <a:off x="5548545" y="1819143"/>
            <a:ext cx="3533419" cy="3721100"/>
          </a:xfrm>
          <a:prstGeom prst="rect">
            <a:avLst/>
          </a:prstGeom>
        </p:spPr>
      </p:pic>
      <p:sp>
        <p:nvSpPr>
          <p:cNvPr id="11" name="CuadroTexto 10"/>
          <p:cNvSpPr txBox="1"/>
          <p:nvPr/>
        </p:nvSpPr>
        <p:spPr>
          <a:xfrm>
            <a:off x="1357860" y="1234368"/>
            <a:ext cx="2895177" cy="584775"/>
          </a:xfrm>
          <a:prstGeom prst="rect">
            <a:avLst/>
          </a:prstGeom>
          <a:noFill/>
        </p:spPr>
        <p:txBody>
          <a:bodyPr wrap="square" rtlCol="0">
            <a:spAutoFit/>
          </a:bodyPr>
          <a:lstStyle/>
          <a:p>
            <a:r>
              <a:rPr lang="es-EC" sz="1600" dirty="0"/>
              <a:t>Interacción Suelo-Estructura</a:t>
            </a:r>
          </a:p>
          <a:p>
            <a:endParaRPr lang="es-EC" sz="1600" dirty="0"/>
          </a:p>
        </p:txBody>
      </p:sp>
      <p:sp>
        <p:nvSpPr>
          <p:cNvPr id="12" name="Onda 11"/>
          <p:cNvSpPr/>
          <p:nvPr/>
        </p:nvSpPr>
        <p:spPr>
          <a:xfrm>
            <a:off x="951037" y="1062543"/>
            <a:ext cx="4086446" cy="723774"/>
          </a:xfrm>
          <a:prstGeom prst="wav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rcRect r="27174" b="86944"/>
          <a:stretch/>
        </p:blipFill>
        <p:spPr>
          <a:xfrm>
            <a:off x="5548544" y="1384438"/>
            <a:ext cx="3533419" cy="401879"/>
          </a:xfrm>
          <a:prstGeom prst="rect">
            <a:avLst/>
          </a:prstGeom>
        </p:spPr>
      </p:pic>
      <p:sp>
        <p:nvSpPr>
          <p:cNvPr id="14" name="Título 1">
            <a:extLst>
              <a:ext uri="{FF2B5EF4-FFF2-40B4-BE49-F238E27FC236}">
                <a16:creationId xmlns:a16="http://schemas.microsoft.com/office/drawing/2014/main" id="{143B5E08-45BF-483F-BAC5-9A7C87C5BEBD}"/>
              </a:ext>
            </a:extLst>
          </p:cNvPr>
          <p:cNvSpPr txBox="1">
            <a:spLocks/>
          </p:cNvSpPr>
          <p:nvPr/>
        </p:nvSpPr>
        <p:spPr>
          <a:xfrm>
            <a:off x="2154866" y="50375"/>
            <a:ext cx="692709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800" i="0" kern="0" dirty="0">
                <a:ln w="0"/>
                <a:solidFill>
                  <a:schemeClr val="tx1"/>
                </a:solidFill>
                <a:effectLst/>
              </a:rPr>
              <a:t>MARCO TEÓRICO</a:t>
            </a:r>
          </a:p>
        </p:txBody>
      </p:sp>
      <p:sp>
        <p:nvSpPr>
          <p:cNvPr id="15" name="Título 6"/>
          <p:cNvSpPr>
            <a:spLocks noGrp="1"/>
          </p:cNvSpPr>
          <p:nvPr>
            <p:ph type="title"/>
          </p:nvPr>
        </p:nvSpPr>
        <p:spPr>
          <a:xfrm>
            <a:off x="62037" y="479764"/>
            <a:ext cx="6203984" cy="789647"/>
          </a:xfrm>
        </p:spPr>
        <p:txBody>
          <a:bodyPr/>
          <a:lstStyle/>
          <a:p>
            <a:pPr algn="l"/>
            <a:r>
              <a:rPr lang="es-EC" dirty="0">
                <a:solidFill>
                  <a:schemeClr val="tx1"/>
                </a:solidFill>
                <a:effectLst/>
              </a:rPr>
              <a:t>Tipo de suelo</a:t>
            </a:r>
            <a:br>
              <a:rPr lang="es-EC" dirty="0">
                <a:solidFill>
                  <a:schemeClr val="tx1"/>
                </a:solidFill>
                <a:effectLst/>
              </a:rPr>
            </a:br>
            <a:endParaRPr lang="es-EC" dirty="0">
              <a:solidFill>
                <a:schemeClr val="tx1"/>
              </a:solidFill>
            </a:endParaRPr>
          </a:p>
        </p:txBody>
      </p:sp>
      <p:pic>
        <p:nvPicPr>
          <p:cNvPr id="16" name="Imagen 15">
            <a:extLst>
              <a:ext uri="{FF2B5EF4-FFF2-40B4-BE49-F238E27FC236}">
                <a16:creationId xmlns:a16="http://schemas.microsoft.com/office/drawing/2014/main" id="{69AA5DB4-9FBE-4073-8357-BD6E7123C545}"/>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17" name="CuadroTexto 16">
            <a:extLst>
              <a:ext uri="{FF2B5EF4-FFF2-40B4-BE49-F238E27FC236}">
                <a16:creationId xmlns:a16="http://schemas.microsoft.com/office/drawing/2014/main" id="{9F3F8832-F77C-4EB3-8266-9B4BEECFC7D5}"/>
              </a:ext>
            </a:extLst>
          </p:cNvPr>
          <p:cNvSpPr txBox="1"/>
          <p:nvPr/>
        </p:nvSpPr>
        <p:spPr>
          <a:xfrm>
            <a:off x="179883" y="6369667"/>
            <a:ext cx="426174" cy="338554"/>
          </a:xfrm>
          <a:prstGeom prst="rect">
            <a:avLst/>
          </a:prstGeom>
          <a:noFill/>
        </p:spPr>
        <p:txBody>
          <a:bodyPr wrap="square" rtlCol="0">
            <a:spAutoFit/>
          </a:bodyPr>
          <a:lstStyle/>
          <a:p>
            <a:r>
              <a:rPr lang="es-MX" sz="1600" dirty="0"/>
              <a:t>11</a:t>
            </a:r>
            <a:endParaRPr lang="es-EC" sz="1600" dirty="0"/>
          </a:p>
        </p:txBody>
      </p:sp>
    </p:spTree>
    <p:extLst>
      <p:ext uri="{BB962C8B-B14F-4D97-AF65-F5344CB8AC3E}">
        <p14:creationId xmlns:p14="http://schemas.microsoft.com/office/powerpoint/2010/main" val="97585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a 3"/>
          <p:cNvGraphicFramePr/>
          <p:nvPr>
            <p:extLst>
              <p:ext uri="{D42A27DB-BD31-4B8C-83A1-F6EECF244321}">
                <p14:modId xmlns:p14="http://schemas.microsoft.com/office/powerpoint/2010/main" val="4028275887"/>
              </p:ext>
            </p:extLst>
          </p:nvPr>
        </p:nvGraphicFramePr>
        <p:xfrm>
          <a:off x="190500" y="37808"/>
          <a:ext cx="8775700" cy="6707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143B5E08-45BF-483F-BAC5-9A7C87C5BEBD}"/>
              </a:ext>
            </a:extLst>
          </p:cNvPr>
          <p:cNvSpPr txBox="1">
            <a:spLocks/>
          </p:cNvSpPr>
          <p:nvPr/>
        </p:nvSpPr>
        <p:spPr>
          <a:xfrm>
            <a:off x="2154865" y="50375"/>
            <a:ext cx="693541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800" i="0" kern="0" dirty="0">
                <a:ln w="0"/>
                <a:solidFill>
                  <a:schemeClr val="tx1"/>
                </a:solidFill>
                <a:effectLst/>
              </a:rPr>
              <a:t>MARCO TEÓRICO</a:t>
            </a:r>
          </a:p>
        </p:txBody>
      </p:sp>
      <p:sp>
        <p:nvSpPr>
          <p:cNvPr id="9" name="Título 6"/>
          <p:cNvSpPr>
            <a:spLocks noGrp="1"/>
          </p:cNvSpPr>
          <p:nvPr>
            <p:ph type="title"/>
          </p:nvPr>
        </p:nvSpPr>
        <p:spPr>
          <a:xfrm>
            <a:off x="62037" y="479764"/>
            <a:ext cx="6203984" cy="789647"/>
          </a:xfrm>
        </p:spPr>
        <p:txBody>
          <a:bodyPr/>
          <a:lstStyle/>
          <a:p>
            <a:pPr algn="l"/>
            <a:r>
              <a:rPr lang="es-EC" dirty="0">
                <a:solidFill>
                  <a:schemeClr val="tx1"/>
                </a:solidFill>
                <a:effectLst/>
              </a:rPr>
              <a:t>Gestión de riesgos</a:t>
            </a:r>
            <a:br>
              <a:rPr lang="es-EC" dirty="0">
                <a:solidFill>
                  <a:schemeClr val="tx1"/>
                </a:solidFill>
                <a:effectLst/>
              </a:rPr>
            </a:br>
            <a:endParaRPr lang="es-EC" dirty="0">
              <a:solidFill>
                <a:schemeClr val="tx1"/>
              </a:solidFill>
            </a:endParaRPr>
          </a:p>
        </p:txBody>
      </p:sp>
      <p:pic>
        <p:nvPicPr>
          <p:cNvPr id="6" name="Imagen 5">
            <a:extLst>
              <a:ext uri="{FF2B5EF4-FFF2-40B4-BE49-F238E27FC236}">
                <a16:creationId xmlns:a16="http://schemas.microsoft.com/office/drawing/2014/main" id="{929A40EF-4F5E-40BC-880F-4EF0AE7AF60F}"/>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A8145D13-01E5-45EC-8D8D-147844B5CD87}"/>
              </a:ext>
            </a:extLst>
          </p:cNvPr>
          <p:cNvSpPr txBox="1"/>
          <p:nvPr/>
        </p:nvSpPr>
        <p:spPr>
          <a:xfrm>
            <a:off x="179883" y="6369667"/>
            <a:ext cx="426174" cy="338554"/>
          </a:xfrm>
          <a:prstGeom prst="rect">
            <a:avLst/>
          </a:prstGeom>
          <a:noFill/>
        </p:spPr>
        <p:txBody>
          <a:bodyPr wrap="square" rtlCol="0">
            <a:spAutoFit/>
          </a:bodyPr>
          <a:lstStyle/>
          <a:p>
            <a:r>
              <a:rPr lang="es-MX" sz="1600" dirty="0"/>
              <a:t>12</a:t>
            </a:r>
            <a:endParaRPr lang="es-EC" sz="1600" dirty="0"/>
          </a:p>
        </p:txBody>
      </p:sp>
    </p:spTree>
    <p:extLst>
      <p:ext uri="{BB962C8B-B14F-4D97-AF65-F5344CB8AC3E}">
        <p14:creationId xmlns:p14="http://schemas.microsoft.com/office/powerpoint/2010/main" val="1243787472"/>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5" name="Imagen 4"/>
          <p:cNvPicPr/>
          <p:nvPr/>
        </p:nvPicPr>
        <p:blipFill rotWithShape="1">
          <a:blip r:embed="rId3"/>
          <a:srcRect b="-61" r="38"/>
          <a:stretch/>
        </p:blipFill>
        <p:spPr bwMode="auto">
          <a:xfrm>
            <a:off x="179883" y="1038508"/>
            <a:ext cx="4509075" cy="4825032"/>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4858704" y="1457852"/>
            <a:ext cx="3957908" cy="3820982"/>
          </a:xfrm>
          <a:prstGeom prst="rect">
            <a:avLst/>
          </a:prstGeom>
          <a:solidFill>
            <a:schemeClr val="accent3">
              <a:lumMod val="85000"/>
            </a:schemeClr>
          </a:solidFill>
          <a:ln>
            <a:solidFill>
              <a:srgbClr val="00B050"/>
            </a:solid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h="63500" prst="artDeco" w="63500"/>
            <a:contourClr>
              <a:srgbClr val="FFFFFF"/>
            </a:contourClr>
          </a:sp3d>
        </p:spPr>
        <p:style>
          <a:lnRef idx="0">
            <a:schemeClr val="accent3"/>
          </a:lnRef>
          <a:fillRef idx="3">
            <a:schemeClr val="accent3"/>
          </a:fillRef>
          <a:effectRef idx="3">
            <a:schemeClr val="accent3"/>
          </a:effectRef>
          <a:fontRef idx="minor">
            <a:schemeClr val="lt1"/>
          </a:fontRef>
        </p:style>
        <p:txBody>
          <a:bodyPr rtlCol="0" wrap="square">
            <a:spAutoFit/>
          </a:bodyPr>
          <a:lstStyle/>
          <a:p>
            <a:pPr algn="just" indent="-285750" marL="285750">
              <a:lnSpc>
                <a:spcPct val="150000"/>
              </a:lnSpc>
              <a:buFont charset="0" panose="020B0604020202020204" pitchFamily="34" typeface="Arial"/>
              <a:buChar char="•"/>
            </a:pPr>
            <a:r>
              <a:rPr dirty="0" lang="es-EC">
                <a:solidFill>
                  <a:schemeClr val="tx1"/>
                </a:solidFill>
              </a:rPr>
              <a:t>Modelo de fallas con base en la recurrencia de terremotos.</a:t>
            </a:r>
          </a:p>
          <a:p>
            <a:pPr algn="just" indent="-285750" marL="285750">
              <a:lnSpc>
                <a:spcPct val="150000"/>
              </a:lnSpc>
              <a:buFont charset="0" panose="020B0604020202020204" pitchFamily="34" typeface="Arial"/>
              <a:buChar char="•"/>
            </a:pPr>
            <a:r>
              <a:rPr dirty="0" lang="es-EC">
                <a:solidFill>
                  <a:schemeClr val="tx1"/>
                </a:solidFill>
              </a:rPr>
              <a:t>Tasas de deslizamiento geológico.</a:t>
            </a:r>
          </a:p>
          <a:p>
            <a:pPr algn="just" indent="-285750" marL="285750">
              <a:lnSpc>
                <a:spcPct val="150000"/>
              </a:lnSpc>
              <a:buFont charset="0" panose="020B0604020202020204" pitchFamily="34" typeface="Arial"/>
              <a:buChar char="•"/>
            </a:pPr>
            <a:r>
              <a:rPr dirty="0" lang="es-EC">
                <a:solidFill>
                  <a:schemeClr val="tx1"/>
                </a:solidFill>
              </a:rPr>
              <a:t>La subducción oblicua induce la deformación litosférica de la placa continental superior.</a:t>
            </a:r>
          </a:p>
          <a:p>
            <a:pPr algn="just" indent="-285750" marL="285750">
              <a:lnSpc>
                <a:spcPct val="150000"/>
              </a:lnSpc>
              <a:buFont charset="0" panose="020B0604020202020204" pitchFamily="34" typeface="Arial"/>
              <a:buChar char="•"/>
            </a:pPr>
            <a:r>
              <a:rPr dirty="0" lang="es-EC">
                <a:solidFill>
                  <a:schemeClr val="tx1"/>
                </a:solidFill>
              </a:rPr>
              <a:t>La deformación activa se localiza a lo largo de un importante sistema de fallas</a:t>
            </a:r>
            <a:r>
              <a:rPr dirty="0" lang="es-EC" sz="2000">
                <a:solidFill>
                  <a:schemeClr val="tx1"/>
                </a:solidFill>
              </a:rPr>
              <a:t>.</a:t>
            </a:r>
          </a:p>
        </p:txBody>
      </p:sp>
      <p:sp>
        <p:nvSpPr>
          <p:cNvPr id="6" name="Título 1">
            <a:extLst>
              <a:ext uri="{FF2B5EF4-FFF2-40B4-BE49-F238E27FC236}">
                <a16:creationId xmlns:a16="http://schemas.microsoft.com/office/drawing/2014/main" id="{143B5E08-45BF-483F-BAC5-9A7C87C5BEBD}"/>
              </a:ext>
            </a:extLst>
          </p:cNvPr>
          <p:cNvSpPr txBox="1">
            <a:spLocks/>
          </p:cNvSpPr>
          <p:nvPr/>
        </p:nvSpPr>
        <p:spPr>
          <a:xfrm>
            <a:off x="2154865" y="50375"/>
            <a:ext cx="69891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r>
              <a:rPr dirty="0" i="0" kern="0" lang="es-EC" sz="2800">
                <a:ln w="0"/>
                <a:solidFill>
                  <a:schemeClr val="tx1"/>
                </a:solidFill>
                <a:effectLst/>
              </a:rPr>
              <a:t>MARCO TEÓRICO</a:t>
            </a:r>
          </a:p>
        </p:txBody>
      </p:sp>
      <p:sp>
        <p:nvSpPr>
          <p:cNvPr id="7" name="Título 6"/>
          <p:cNvSpPr>
            <a:spLocks noGrp="1"/>
          </p:cNvSpPr>
          <p:nvPr>
            <p:ph type="title"/>
          </p:nvPr>
        </p:nvSpPr>
        <p:spPr>
          <a:xfrm>
            <a:off x="368300" y="533730"/>
            <a:ext cx="6203984" cy="789647"/>
          </a:xfrm>
        </p:spPr>
        <p:txBody>
          <a:bodyPr/>
          <a:lstStyle/>
          <a:p>
            <a:pPr algn="l"/>
            <a:r>
              <a:rPr dirty="0" lang="es-EC">
                <a:solidFill>
                  <a:schemeClr val="tx1"/>
                </a:solidFill>
                <a:effectLst/>
              </a:rPr>
              <a:t>Fallas geológicas</a:t>
            </a:r>
            <a:br>
              <a:rPr dirty="0" lang="es-EC">
                <a:solidFill>
                  <a:schemeClr val="tx1"/>
                </a:solidFill>
                <a:effectLst/>
              </a:rPr>
            </a:br>
            <a:endParaRPr dirty="0" lang="es-EC">
              <a:solidFill>
                <a:schemeClr val="tx1"/>
              </a:solidFill>
            </a:endParaRPr>
          </a:p>
        </p:txBody>
      </p:sp>
      <p:pic>
        <p:nvPicPr>
          <p:cNvPr id="9" name="Imagen 8">
            <a:extLst>
              <a:ext uri="{FF2B5EF4-FFF2-40B4-BE49-F238E27FC236}">
                <a16:creationId xmlns:a16="http://schemas.microsoft.com/office/drawing/2014/main" id="{98A926D8-2B1A-4FE4-9415-AC75EA33C590}"/>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1729D3EE-5901-4AC6-8E90-28C860F2740F}"/>
              </a:ext>
            </a:extLst>
          </p:cNvPr>
          <p:cNvSpPr txBox="1"/>
          <p:nvPr/>
        </p:nvSpPr>
        <p:spPr>
          <a:xfrm>
            <a:off x="179883" y="6369667"/>
            <a:ext cx="426174" cy="338554"/>
          </a:xfrm>
          <a:prstGeom prst="rect">
            <a:avLst/>
          </a:prstGeom>
          <a:noFill/>
        </p:spPr>
        <p:txBody>
          <a:bodyPr rtlCol="0" wrap="square">
            <a:spAutoFit/>
          </a:bodyPr>
          <a:lstStyle/>
          <a:p>
            <a:r>
              <a:rPr dirty="0" lang="es-MX" sz="1600"/>
              <a:t>13</a:t>
            </a:r>
            <a:endParaRPr dirty="0" lang="es-EC" sz="1600"/>
          </a:p>
        </p:txBody>
      </p:sp>
      <p:sp>
        <p:nvSpPr>
          <p:cNvPr id="11" name="CuadroTexto 10">
            <a:extLst>
              <a:ext uri="{FF2B5EF4-FFF2-40B4-BE49-F238E27FC236}">
                <a16:creationId xmlns:a16="http://schemas.microsoft.com/office/drawing/2014/main" id="{B1BED869-4C7E-4CA3-9579-7CF294EB6984}"/>
              </a:ext>
            </a:extLst>
          </p:cNvPr>
          <p:cNvSpPr txBox="1"/>
          <p:nvPr/>
        </p:nvSpPr>
        <p:spPr>
          <a:xfrm>
            <a:off x="179883" y="5863540"/>
            <a:ext cx="2669068" cy="276999"/>
          </a:xfrm>
          <a:prstGeom prst="rect">
            <a:avLst/>
          </a:prstGeom>
          <a:noFill/>
        </p:spPr>
        <p:txBody>
          <a:bodyPr rtlCol="0" wrap="square">
            <a:spAutoFit/>
          </a:bodyPr>
          <a:lstStyle/>
          <a:p>
            <a:r>
              <a:rPr dirty="0" i="1" lang="es-EC" sz="1200"/>
              <a:t>Fuente: </a:t>
            </a:r>
            <a:r>
              <a:rPr dirty="0" err="1" i="1" lang="es-EC" sz="1200">
                <a:effectLst/>
                <a:latin charset="0" panose="020B0604020202020204" pitchFamily="34" typeface="Arial"/>
                <a:ea charset="0" panose="020F0502020204030204" pitchFamily="34" typeface="Calibri"/>
              </a:rPr>
              <a:t>Beauval</a:t>
            </a:r>
            <a:r>
              <a:rPr dirty="0" i="1" lang="es-EC" sz="1200">
                <a:effectLst/>
                <a:latin charset="0" panose="020B0604020202020204" pitchFamily="34" typeface="Arial"/>
                <a:ea charset="0" panose="020F0502020204030204" pitchFamily="34" typeface="Calibri"/>
              </a:rPr>
              <a:t> et al., 2018</a:t>
            </a:r>
            <a:endParaRPr dirty="0" i="1" lang="es-EC" sz="1200"/>
          </a:p>
        </p:txBody>
      </p:sp>
    </p:spTree>
    <p:extLst>
      <p:ext uri="{BB962C8B-B14F-4D97-AF65-F5344CB8AC3E}">
        <p14:creationId xmlns:p14="http://schemas.microsoft.com/office/powerpoint/2010/main" val="373726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sp>
        <p:nvSpPr>
          <p:cNvPr id="7" name="Título 6"/>
          <p:cNvSpPr>
            <a:spLocks noGrp="1"/>
          </p:cNvSpPr>
          <p:nvPr>
            <p:ph type="title"/>
          </p:nvPr>
        </p:nvSpPr>
        <p:spPr>
          <a:xfrm>
            <a:off x="611510" y="712031"/>
            <a:ext cx="3753852" cy="789647"/>
          </a:xfrm>
        </p:spPr>
        <p:txBody>
          <a:bodyPr/>
          <a:lstStyle/>
          <a:p>
            <a:pPr algn="l"/>
            <a:r>
              <a:rPr lang="es-EC" dirty="0">
                <a:solidFill>
                  <a:schemeClr val="tx1"/>
                </a:solidFill>
              </a:rPr>
              <a:t>Puntaje base</a:t>
            </a:r>
          </a:p>
        </p:txBody>
      </p:sp>
      <p:graphicFrame>
        <p:nvGraphicFramePr>
          <p:cNvPr id="2" name="Diagrama 1"/>
          <p:cNvGraphicFramePr/>
          <p:nvPr/>
        </p:nvGraphicFramePr>
        <p:xfrm>
          <a:off x="3607924" y="633726"/>
          <a:ext cx="2543493" cy="2003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nvGraphicFramePr>
        <p:xfrm>
          <a:off x="110837" y="1908294"/>
          <a:ext cx="8825345" cy="4949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n 8">
            <a:extLst>
              <a:ext uri="{FF2B5EF4-FFF2-40B4-BE49-F238E27FC236}">
                <a16:creationId xmlns:a16="http://schemas.microsoft.com/office/drawing/2014/main" id="{82EFA8F2-3242-436C-88E6-CC313E32D4C8}"/>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F8892F36-C058-49E5-98DF-9CE5B642779E}"/>
              </a:ext>
            </a:extLst>
          </p:cNvPr>
          <p:cNvSpPr txBox="1"/>
          <p:nvPr/>
        </p:nvSpPr>
        <p:spPr>
          <a:xfrm>
            <a:off x="179883" y="6369667"/>
            <a:ext cx="426174" cy="338554"/>
          </a:xfrm>
          <a:prstGeom prst="rect">
            <a:avLst/>
          </a:prstGeom>
          <a:noFill/>
        </p:spPr>
        <p:txBody>
          <a:bodyPr wrap="square" rtlCol="0">
            <a:spAutoFit/>
          </a:bodyPr>
          <a:lstStyle/>
          <a:p>
            <a:r>
              <a:rPr lang="es-MX" sz="1600" dirty="0"/>
              <a:t>14</a:t>
            </a:r>
            <a:endParaRPr lang="es-EC" sz="1600" dirty="0"/>
          </a:p>
        </p:txBody>
      </p:sp>
    </p:spTree>
    <p:extLst>
      <p:ext uri="{BB962C8B-B14F-4D97-AF65-F5344CB8AC3E}">
        <p14:creationId xmlns:p14="http://schemas.microsoft.com/office/powerpoint/2010/main" val="290035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332615" y="1034536"/>
            <a:ext cx="8478768" cy="618178"/>
          </a:xfrm>
        </p:spPr>
        <p:txBody>
          <a:bodyPr/>
          <a:lstStyle/>
          <a:p>
            <a:pPr algn="l"/>
            <a:r>
              <a:rPr lang="es-EC" dirty="0">
                <a:solidFill>
                  <a:schemeClr val="tx1"/>
                </a:solidFill>
              </a:rPr>
              <a:t>Grupos de Vulnerabilidad GV1, GV2 y GV3</a:t>
            </a:r>
          </a:p>
        </p:txBody>
      </p:sp>
      <mc:AlternateContent xmlns:mc="http://schemas.openxmlformats.org/markup-compatibility/2006" xmlns:a14="http://schemas.microsoft.com/office/drawing/2010/main">
        <mc:Choice Requires="a14">
          <p:sp>
            <p:nvSpPr>
              <p:cNvPr id="19" name="Título 6"/>
              <p:cNvSpPr txBox="1">
                <a:spLocks/>
              </p:cNvSpPr>
              <p:nvPr/>
            </p:nvSpPr>
            <p:spPr>
              <a:xfrm>
                <a:off x="435935" y="4541743"/>
                <a:ext cx="8375447" cy="117878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lnSpc>
                    <a:spcPct val="150000"/>
                  </a:lnSpc>
                </a:pPr>
                <a:r>
                  <a:rPr lang="es-EC" sz="1800" b="0" i="0" dirty="0">
                    <a:solidFill>
                      <a:schemeClr val="tx1"/>
                    </a:solidFill>
                    <a:effectLst/>
                    <a:latin typeface="+mn-lt"/>
                    <a:cs typeface="Arial" panose="020B0604020202020204" pitchFamily="34" charset="0"/>
                  </a:rPr>
                  <a:t>Cada uno de los grupos de vulnerabilidad posee distintas variables a evaluar con 4 grados (</a:t>
                </a:r>
                <a14:m>
                  <m:oMath xmlns:m="http://schemas.openxmlformats.org/officeDocument/2006/math">
                    <m:sSub>
                      <m:sSubPr>
                        <m:ctrlPr>
                          <a:rPr lang="es-EC" sz="1800" b="0" i="1">
                            <a:solidFill>
                              <a:schemeClr val="tx1"/>
                            </a:solidFill>
                            <a:effectLst/>
                            <a:latin typeface="Cambria Math" panose="02040503050406030204" pitchFamily="18" charset="0"/>
                            <a:cs typeface="Arial" panose="020B0604020202020204" pitchFamily="34" charset="0"/>
                          </a:rPr>
                        </m:ctrlPr>
                      </m:sSubPr>
                      <m:e>
                        <m:r>
                          <m:rPr>
                            <m:sty m:val="p"/>
                          </m:rPr>
                          <a:rPr lang="es-EC" sz="1800" b="0" i="0">
                            <a:solidFill>
                              <a:schemeClr val="tx1"/>
                            </a:solidFill>
                            <a:effectLst/>
                            <a:latin typeface="Cambria Math" panose="02040503050406030204" pitchFamily="18" charset="0"/>
                            <a:cs typeface="Arial" panose="020B0604020202020204" pitchFamily="34" charset="0"/>
                          </a:rPr>
                          <m:t>G</m:t>
                        </m:r>
                      </m:e>
                      <m:sub>
                        <m:r>
                          <m:rPr>
                            <m:sty m:val="p"/>
                          </m:rPr>
                          <a:rPr lang="es-EC" sz="1800" b="0" i="0">
                            <a:solidFill>
                              <a:schemeClr val="tx1"/>
                            </a:solidFill>
                            <a:effectLst/>
                            <a:latin typeface="Cambria Math" panose="02040503050406030204" pitchFamily="18" charset="0"/>
                            <a:cs typeface="Arial" panose="020B0604020202020204" pitchFamily="34" charset="0"/>
                          </a:rPr>
                          <m:t>A</m:t>
                        </m:r>
                      </m:sub>
                    </m:sSub>
                    <m:r>
                      <a:rPr lang="es-EC" sz="1800" b="0" i="0">
                        <a:solidFill>
                          <a:schemeClr val="tx1"/>
                        </a:solidFill>
                        <a:effectLst/>
                        <a:latin typeface="Cambria Math" panose="02040503050406030204" pitchFamily="18" charset="0"/>
                        <a:cs typeface="Arial" panose="020B0604020202020204" pitchFamily="34" charset="0"/>
                      </a:rPr>
                      <m:t>, </m:t>
                    </m:r>
                    <m:sSub>
                      <m:sSubPr>
                        <m:ctrlPr>
                          <a:rPr lang="es-EC" sz="1800" b="0" i="1">
                            <a:solidFill>
                              <a:schemeClr val="tx1"/>
                            </a:solidFill>
                            <a:effectLst/>
                            <a:latin typeface="Cambria Math" panose="02040503050406030204" pitchFamily="18" charset="0"/>
                            <a:cs typeface="Arial" panose="020B0604020202020204" pitchFamily="34" charset="0"/>
                          </a:rPr>
                        </m:ctrlPr>
                      </m:sSubPr>
                      <m:e>
                        <m:r>
                          <m:rPr>
                            <m:sty m:val="p"/>
                          </m:rPr>
                          <a:rPr lang="es-EC" sz="1800" b="0" i="0">
                            <a:solidFill>
                              <a:schemeClr val="tx1"/>
                            </a:solidFill>
                            <a:effectLst/>
                            <a:latin typeface="Cambria Math" panose="02040503050406030204" pitchFamily="18" charset="0"/>
                            <a:cs typeface="Arial" panose="020B0604020202020204" pitchFamily="34" charset="0"/>
                          </a:rPr>
                          <m:t>G</m:t>
                        </m:r>
                      </m:e>
                      <m:sub>
                        <m:r>
                          <m:rPr>
                            <m:sty m:val="p"/>
                          </m:rPr>
                          <a:rPr lang="es-EC" sz="1800" b="0" i="0">
                            <a:solidFill>
                              <a:schemeClr val="tx1"/>
                            </a:solidFill>
                            <a:effectLst/>
                            <a:latin typeface="Cambria Math" panose="02040503050406030204" pitchFamily="18" charset="0"/>
                            <a:cs typeface="Arial" panose="020B0604020202020204" pitchFamily="34" charset="0"/>
                          </a:rPr>
                          <m:t>B</m:t>
                        </m:r>
                      </m:sub>
                    </m:sSub>
                    <m:r>
                      <a:rPr lang="es-EC" sz="1800" b="0" i="0">
                        <a:solidFill>
                          <a:schemeClr val="tx1"/>
                        </a:solidFill>
                        <a:effectLst/>
                        <a:latin typeface="Cambria Math" panose="02040503050406030204" pitchFamily="18" charset="0"/>
                        <a:cs typeface="Arial" panose="020B0604020202020204" pitchFamily="34" charset="0"/>
                      </a:rPr>
                      <m:t>, </m:t>
                    </m:r>
                    <m:sSub>
                      <m:sSubPr>
                        <m:ctrlPr>
                          <a:rPr lang="es-EC" sz="1800" b="0" i="1">
                            <a:solidFill>
                              <a:schemeClr val="tx1"/>
                            </a:solidFill>
                            <a:effectLst/>
                            <a:latin typeface="Cambria Math" panose="02040503050406030204" pitchFamily="18" charset="0"/>
                            <a:cs typeface="Arial" panose="020B0604020202020204" pitchFamily="34" charset="0"/>
                          </a:rPr>
                        </m:ctrlPr>
                      </m:sSubPr>
                      <m:e>
                        <m:r>
                          <m:rPr>
                            <m:sty m:val="p"/>
                          </m:rPr>
                          <a:rPr lang="es-EC" sz="1800" b="0" i="0">
                            <a:solidFill>
                              <a:schemeClr val="tx1"/>
                            </a:solidFill>
                            <a:effectLst/>
                            <a:latin typeface="Cambria Math" panose="02040503050406030204" pitchFamily="18" charset="0"/>
                            <a:cs typeface="Arial" panose="020B0604020202020204" pitchFamily="34" charset="0"/>
                          </a:rPr>
                          <m:t>G</m:t>
                        </m:r>
                      </m:e>
                      <m:sub>
                        <m:r>
                          <m:rPr>
                            <m:sty m:val="p"/>
                          </m:rPr>
                          <a:rPr lang="es-EC" sz="1800" b="0" i="0">
                            <a:solidFill>
                              <a:schemeClr val="tx1"/>
                            </a:solidFill>
                            <a:effectLst/>
                            <a:latin typeface="Cambria Math" panose="02040503050406030204" pitchFamily="18" charset="0"/>
                            <a:cs typeface="Arial" panose="020B0604020202020204" pitchFamily="34" charset="0"/>
                          </a:rPr>
                          <m:t>C</m:t>
                        </m:r>
                      </m:sub>
                    </m:sSub>
                    <m:r>
                      <a:rPr lang="es-EC" sz="1800" b="0" i="0">
                        <a:solidFill>
                          <a:schemeClr val="tx1"/>
                        </a:solidFill>
                        <a:effectLst/>
                        <a:latin typeface="Cambria Math" panose="02040503050406030204" pitchFamily="18" charset="0"/>
                        <a:cs typeface="Arial" panose="020B0604020202020204" pitchFamily="34" charset="0"/>
                      </a:rPr>
                      <m:t> </m:t>
                    </m:r>
                    <m:r>
                      <m:rPr>
                        <m:sty m:val="p"/>
                      </m:rPr>
                      <a:rPr lang="es-EC" sz="1800" b="0" i="0">
                        <a:solidFill>
                          <a:schemeClr val="tx1"/>
                        </a:solidFill>
                        <a:effectLst/>
                        <a:latin typeface="Cambria Math" panose="02040503050406030204" pitchFamily="18" charset="0"/>
                        <a:cs typeface="Arial" panose="020B0604020202020204" pitchFamily="34" charset="0"/>
                      </a:rPr>
                      <m:t>y</m:t>
                    </m:r>
                    <m:r>
                      <a:rPr lang="es-EC" sz="1800" b="0" i="0">
                        <a:solidFill>
                          <a:schemeClr val="tx1"/>
                        </a:solidFill>
                        <a:effectLst/>
                        <a:latin typeface="Cambria Math" panose="02040503050406030204" pitchFamily="18" charset="0"/>
                        <a:cs typeface="Arial" panose="020B0604020202020204" pitchFamily="34" charset="0"/>
                      </a:rPr>
                      <m:t> </m:t>
                    </m:r>
                    <m:sSub>
                      <m:sSubPr>
                        <m:ctrlPr>
                          <a:rPr lang="es-EC" sz="1800" b="0" i="1">
                            <a:solidFill>
                              <a:schemeClr val="tx1"/>
                            </a:solidFill>
                            <a:effectLst/>
                            <a:latin typeface="Cambria Math" panose="02040503050406030204" pitchFamily="18" charset="0"/>
                            <a:cs typeface="Arial" panose="020B0604020202020204" pitchFamily="34" charset="0"/>
                          </a:rPr>
                        </m:ctrlPr>
                      </m:sSubPr>
                      <m:e>
                        <m:r>
                          <m:rPr>
                            <m:sty m:val="p"/>
                          </m:rPr>
                          <a:rPr lang="es-EC" sz="1800" b="0" i="0">
                            <a:solidFill>
                              <a:schemeClr val="tx1"/>
                            </a:solidFill>
                            <a:effectLst/>
                            <a:latin typeface="Cambria Math" panose="02040503050406030204" pitchFamily="18" charset="0"/>
                            <a:cs typeface="Arial" panose="020B0604020202020204" pitchFamily="34" charset="0"/>
                          </a:rPr>
                          <m:t>G</m:t>
                        </m:r>
                      </m:e>
                      <m:sub>
                        <m:r>
                          <m:rPr>
                            <m:sty m:val="p"/>
                          </m:rPr>
                          <a:rPr lang="es-EC" sz="1800" b="0" i="0">
                            <a:solidFill>
                              <a:schemeClr val="tx1"/>
                            </a:solidFill>
                            <a:effectLst/>
                            <a:latin typeface="Cambria Math" panose="02040503050406030204" pitchFamily="18" charset="0"/>
                            <a:cs typeface="Arial" panose="020B0604020202020204" pitchFamily="34" charset="0"/>
                          </a:rPr>
                          <m:t>D</m:t>
                        </m:r>
                      </m:sub>
                    </m:sSub>
                    <m:r>
                      <a:rPr lang="es-EC" sz="1800" b="0" i="0">
                        <a:solidFill>
                          <a:schemeClr val="tx1"/>
                        </a:solidFill>
                        <a:effectLst/>
                        <a:latin typeface="Cambria Math" panose="02040503050406030204" pitchFamily="18" charset="0"/>
                        <a:cs typeface="Arial" panose="020B0604020202020204" pitchFamily="34" charset="0"/>
                      </a:rPr>
                      <m:t>) </m:t>
                    </m:r>
                  </m:oMath>
                </a14:m>
                <a:r>
                  <a:rPr lang="es-EC" sz="1800" b="0" i="0" dirty="0">
                    <a:solidFill>
                      <a:schemeClr val="tx1"/>
                    </a:solidFill>
                    <a:effectLst/>
                    <a:latin typeface="+mn-lt"/>
                    <a:cs typeface="Arial" panose="020B0604020202020204" pitchFamily="34" charset="0"/>
                  </a:rPr>
                  <a:t>que tienen un diferente porcentaje dependiendo de la vulnerabilidad que se repercute en estructura. </a:t>
                </a:r>
              </a:p>
              <a:p>
                <a:pPr algn="just">
                  <a:lnSpc>
                    <a:spcPct val="150000"/>
                  </a:lnSpc>
                </a:pPr>
                <a:endParaRPr lang="es-EC" sz="1800" b="0" i="0" dirty="0">
                  <a:solidFill>
                    <a:schemeClr val="tx1"/>
                  </a:solidFill>
                  <a:effectLst/>
                  <a:latin typeface="+mn-lt"/>
                  <a:cs typeface="Arial" panose="020B0604020202020204" pitchFamily="34" charset="0"/>
                </a:endParaRPr>
              </a:p>
            </p:txBody>
          </p:sp>
        </mc:Choice>
        <mc:Fallback xmlns="">
          <p:sp>
            <p:nvSpPr>
              <p:cNvPr id="19" name="Título 6"/>
              <p:cNvSpPr txBox="1">
                <a:spLocks noRot="1" noChangeAspect="1" noMove="1" noResize="1" noEditPoints="1" noAdjustHandles="1" noChangeArrowheads="1" noChangeShapeType="1" noTextEdit="1"/>
              </p:cNvSpPr>
              <p:nvPr/>
            </p:nvSpPr>
            <p:spPr>
              <a:xfrm>
                <a:off x="435935" y="4541743"/>
                <a:ext cx="8375447" cy="1178787"/>
              </a:xfrm>
              <a:prstGeom prst="rect">
                <a:avLst/>
              </a:prstGeom>
              <a:blipFill>
                <a:blip r:embed="rId3"/>
                <a:stretch>
                  <a:fillRect l="-655" r="-655" b="-1709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0099A589-95ED-4F81-AC5B-03E4BC9E1EEB}"/>
                  </a:ext>
                </a:extLst>
              </p:cNvPr>
              <p:cNvGraphicFramePr>
                <a:graphicFrameLocks noGrp="1"/>
              </p:cNvGraphicFramePr>
              <p:nvPr>
                <p:extLst>
                  <p:ext uri="{D42A27DB-BD31-4B8C-83A1-F6EECF244321}">
                    <p14:modId xmlns:p14="http://schemas.microsoft.com/office/powerpoint/2010/main" val="3715219447"/>
                  </p:ext>
                </p:extLst>
              </p:nvPr>
            </p:nvGraphicFramePr>
            <p:xfrm>
              <a:off x="2635552" y="1652714"/>
              <a:ext cx="5399116" cy="2627884"/>
            </p:xfrm>
            <a:graphic>
              <a:graphicData uri="http://schemas.openxmlformats.org/drawingml/2006/table">
                <a:tbl>
                  <a:tblPr firstRow="1">
                    <a:tableStyleId>{5C22544A-7EE6-4342-B048-85BDC9FD1C3A}</a:tableStyleId>
                  </a:tblPr>
                  <a:tblGrid>
                    <a:gridCol w="986887">
                      <a:extLst>
                        <a:ext uri="{9D8B030D-6E8A-4147-A177-3AD203B41FA5}">
                          <a16:colId xmlns:a16="http://schemas.microsoft.com/office/drawing/2014/main" val="3632557204"/>
                        </a:ext>
                      </a:extLst>
                    </a:gridCol>
                    <a:gridCol w="3385855">
                      <a:extLst>
                        <a:ext uri="{9D8B030D-6E8A-4147-A177-3AD203B41FA5}">
                          <a16:colId xmlns:a16="http://schemas.microsoft.com/office/drawing/2014/main" val="3588693308"/>
                        </a:ext>
                      </a:extLst>
                    </a:gridCol>
                    <a:gridCol w="1026374">
                      <a:extLst>
                        <a:ext uri="{9D8B030D-6E8A-4147-A177-3AD203B41FA5}">
                          <a16:colId xmlns:a16="http://schemas.microsoft.com/office/drawing/2014/main" val="802250445"/>
                        </a:ext>
                      </a:extLst>
                    </a:gridCol>
                  </a:tblGrid>
                  <a:tr h="252095">
                    <a:tc>
                      <a:txBody>
                        <a:bodyPr/>
                        <a:lstStyle/>
                        <a:p>
                          <a:pPr algn="ctr">
                            <a:lnSpc>
                              <a:spcPct val="150000"/>
                            </a:lnSpc>
                            <a:spcAft>
                              <a:spcPts val="800"/>
                            </a:spcAft>
                          </a:pPr>
                          <a:r>
                            <a:rPr lang="es-EC" sz="1600" dirty="0">
                              <a:effectLst/>
                              <a:latin typeface="+mn-lt"/>
                            </a:rPr>
                            <a:t>Grado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latin typeface="+mn-lt"/>
                            </a:rPr>
                            <a:t>Descripción</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latin typeface="+mn-lt"/>
                            </a:rPr>
                            <a:t>Puntaje</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705689"/>
                      </a:ext>
                    </a:extLst>
                  </a:tr>
                  <a:tr h="252095">
                    <a:tc>
                      <a:txBody>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m:rPr>
                                        <m:sty m:val="p"/>
                                      </m:rPr>
                                      <a:rPr lang="es-EC" sz="1600">
                                        <a:effectLst/>
                                        <a:latin typeface="Cambria Math" panose="02040503050406030204" pitchFamily="18" charset="0"/>
                                      </a:rPr>
                                      <m:t>G</m:t>
                                    </m:r>
                                  </m:e>
                                  <m:sub>
                                    <m:r>
                                      <m:rPr>
                                        <m:sty m:val="p"/>
                                      </m:rPr>
                                      <a:rPr lang="es-EC" sz="1600">
                                        <a:effectLst/>
                                        <a:latin typeface="Cambria Math" panose="02040503050406030204" pitchFamily="18" charset="0"/>
                                      </a:rPr>
                                      <m:t>A</m:t>
                                    </m:r>
                                  </m:sub>
                                </m:sSub>
                              </m:oMath>
                            </m:oMathPara>
                          </a14:m>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tabLst>
                              <a:tab pos="1535430" algn="r"/>
                            </a:tabLst>
                          </a:pPr>
                          <a:r>
                            <a:rPr lang="es-EC" sz="1600">
                              <a:effectLst/>
                              <a:latin typeface="+mn-lt"/>
                            </a:rPr>
                            <a:t>Representa una vulnerabilidad baja</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a:effectLst/>
                              <a:latin typeface="+mn-lt"/>
                            </a:rPr>
                            <a:t>20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539290"/>
                      </a:ext>
                    </a:extLst>
                  </a:tr>
                  <a:tr h="252095">
                    <a:tc>
                      <a:txBody>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m:rPr>
                                        <m:sty m:val="p"/>
                                      </m:rPr>
                                      <a:rPr lang="es-EC" sz="1600">
                                        <a:effectLst/>
                                        <a:latin typeface="Cambria Math" panose="02040503050406030204" pitchFamily="18" charset="0"/>
                                      </a:rPr>
                                      <m:t>G</m:t>
                                    </m:r>
                                  </m:e>
                                  <m:sub>
                                    <m:r>
                                      <m:rPr>
                                        <m:sty m:val="p"/>
                                      </m:rPr>
                                      <a:rPr lang="es-EC" sz="1600">
                                        <a:effectLst/>
                                        <a:latin typeface="Cambria Math" panose="02040503050406030204" pitchFamily="18" charset="0"/>
                                      </a:rPr>
                                      <m:t>B</m:t>
                                    </m:r>
                                  </m:sub>
                                </m:sSub>
                              </m:oMath>
                            </m:oMathPara>
                          </a14:m>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a:effectLst/>
                              <a:latin typeface="+mn-lt"/>
                            </a:rPr>
                            <a:t>Representa una vulnerabilidad media</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a:effectLst/>
                              <a:latin typeface="+mn-lt"/>
                            </a:rPr>
                            <a:t>40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306312"/>
                      </a:ext>
                    </a:extLst>
                  </a:tr>
                  <a:tr h="252095">
                    <a:tc>
                      <a:txBody>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m:rPr>
                                        <m:sty m:val="p"/>
                                      </m:rPr>
                                      <a:rPr lang="es-EC" sz="1600">
                                        <a:effectLst/>
                                        <a:latin typeface="Cambria Math" panose="02040503050406030204" pitchFamily="18" charset="0"/>
                                      </a:rPr>
                                      <m:t>G</m:t>
                                    </m:r>
                                  </m:e>
                                  <m:sub>
                                    <m:r>
                                      <m:rPr>
                                        <m:sty m:val="p"/>
                                      </m:rPr>
                                      <a:rPr lang="es-EC" sz="1600">
                                        <a:effectLst/>
                                        <a:latin typeface="Cambria Math" panose="02040503050406030204" pitchFamily="18" charset="0"/>
                                      </a:rPr>
                                      <m:t>C</m:t>
                                    </m:r>
                                  </m:sub>
                                </m:sSub>
                              </m:oMath>
                            </m:oMathPara>
                          </a14:m>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a:effectLst/>
                              <a:latin typeface="+mn-lt"/>
                            </a:rPr>
                            <a:t>Representa una vulnerabilidad alta</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a:effectLst/>
                              <a:latin typeface="+mn-lt"/>
                            </a:rPr>
                            <a:t>60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21596"/>
                      </a:ext>
                    </a:extLst>
                  </a:tr>
                  <a:tr h="252095">
                    <a:tc>
                      <a:txBody>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m:rPr>
                                        <m:sty m:val="p"/>
                                      </m:rPr>
                                      <a:rPr lang="es-EC" sz="1600">
                                        <a:effectLst/>
                                        <a:latin typeface="Cambria Math" panose="02040503050406030204" pitchFamily="18" charset="0"/>
                                      </a:rPr>
                                      <m:t>G</m:t>
                                    </m:r>
                                  </m:e>
                                  <m:sub>
                                    <m:r>
                                      <m:rPr>
                                        <m:sty m:val="p"/>
                                      </m:rPr>
                                      <a:rPr lang="es-EC" sz="1600">
                                        <a:effectLst/>
                                        <a:latin typeface="Cambria Math" panose="02040503050406030204" pitchFamily="18" charset="0"/>
                                      </a:rPr>
                                      <m:t>D</m:t>
                                    </m:r>
                                  </m:sub>
                                </m:sSub>
                              </m:oMath>
                            </m:oMathPara>
                          </a14:m>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600" dirty="0">
                              <a:effectLst/>
                              <a:latin typeface="+mn-lt"/>
                            </a:rPr>
                            <a:t>Representa una vulnerabilidad muy alta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latin typeface="+mn-lt"/>
                            </a:rPr>
                            <a:t>80</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71333"/>
                      </a:ext>
                    </a:extLst>
                  </a:tr>
                </a:tbl>
              </a:graphicData>
            </a:graphic>
          </p:graphicFrame>
        </mc:Choice>
        <mc:Fallback xmlns="">
          <p:graphicFrame>
            <p:nvGraphicFramePr>
              <p:cNvPr id="3" name="Tabla 2">
                <a:extLst>
                  <a:ext uri="{FF2B5EF4-FFF2-40B4-BE49-F238E27FC236}">
                    <a16:creationId xmlns:a16="http://schemas.microsoft.com/office/drawing/2014/main" id="{0099A589-95ED-4F81-AC5B-03E4BC9E1EEB}"/>
                  </a:ext>
                </a:extLst>
              </p:cNvPr>
              <p:cNvGraphicFramePr>
                <a:graphicFrameLocks noGrp="1"/>
              </p:cNvGraphicFramePr>
              <p:nvPr>
                <p:extLst>
                  <p:ext uri="{D42A27DB-BD31-4B8C-83A1-F6EECF244321}">
                    <p14:modId xmlns:p14="http://schemas.microsoft.com/office/powerpoint/2010/main" val="3715219447"/>
                  </p:ext>
                </p:extLst>
              </p:nvPr>
            </p:nvGraphicFramePr>
            <p:xfrm>
              <a:off x="2635552" y="1652714"/>
              <a:ext cx="5399116" cy="2627884"/>
            </p:xfrm>
            <a:graphic>
              <a:graphicData uri="http://schemas.openxmlformats.org/drawingml/2006/table">
                <a:tbl>
                  <a:tblPr firstRow="1">
                    <a:tableStyleId>{5C22544A-7EE6-4342-B048-85BDC9FD1C3A}</a:tableStyleId>
                  </a:tblPr>
                  <a:tblGrid>
                    <a:gridCol w="986887">
                      <a:extLst>
                        <a:ext uri="{9D8B030D-6E8A-4147-A177-3AD203B41FA5}">
                          <a16:colId xmlns:a16="http://schemas.microsoft.com/office/drawing/2014/main" val="3632557204"/>
                        </a:ext>
                      </a:extLst>
                    </a:gridCol>
                    <a:gridCol w="3385855">
                      <a:extLst>
                        <a:ext uri="{9D8B030D-6E8A-4147-A177-3AD203B41FA5}">
                          <a16:colId xmlns:a16="http://schemas.microsoft.com/office/drawing/2014/main" val="3588693308"/>
                        </a:ext>
                      </a:extLst>
                    </a:gridCol>
                    <a:gridCol w="1026374">
                      <a:extLst>
                        <a:ext uri="{9D8B030D-6E8A-4147-A177-3AD203B41FA5}">
                          <a16:colId xmlns:a16="http://schemas.microsoft.com/office/drawing/2014/main" val="802250445"/>
                        </a:ext>
                      </a:extLst>
                    </a:gridCol>
                  </a:tblGrid>
                  <a:tr h="320548">
                    <a:tc>
                      <a:txBody>
                        <a:bodyPr/>
                        <a:lstStyle/>
                        <a:p>
                          <a:pPr algn="ctr">
                            <a:lnSpc>
                              <a:spcPct val="150000"/>
                            </a:lnSpc>
                            <a:spcAft>
                              <a:spcPts val="800"/>
                            </a:spcAft>
                          </a:pPr>
                          <a:r>
                            <a:rPr lang="es-EC" sz="1600" dirty="0">
                              <a:effectLst/>
                              <a:latin typeface="+mn-lt"/>
                            </a:rPr>
                            <a:t>Grado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latin typeface="+mn-lt"/>
                            </a:rPr>
                            <a:t>Descripción</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latin typeface="+mn-lt"/>
                            </a:rPr>
                            <a:t>Puntaje</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705689"/>
                      </a:ext>
                    </a:extLst>
                  </a:tr>
                  <a:tr h="467360">
                    <a:tc>
                      <a:txBody>
                        <a:bodyPr/>
                        <a:lstStyle/>
                        <a:p>
                          <a:endParaRPr lang="es-EC"/>
                        </a:p>
                      </a:txBody>
                      <a:tcPr marL="68580" marR="68580" marT="0" marB="0">
                        <a:blipFill>
                          <a:blip r:embed="rId4"/>
                          <a:stretch>
                            <a:fillRect l="-617" t="-70130" r="-450000" b="-418182"/>
                          </a:stretch>
                        </a:blipFill>
                      </a:tcPr>
                    </a:tc>
                    <a:tc>
                      <a:txBody>
                        <a:bodyPr/>
                        <a:lstStyle/>
                        <a:p>
                          <a:pPr algn="just">
                            <a:lnSpc>
                              <a:spcPct val="150000"/>
                            </a:lnSpc>
                            <a:spcAft>
                              <a:spcPts val="800"/>
                            </a:spcAft>
                            <a:tabLst>
                              <a:tab pos="1535430" algn="r"/>
                            </a:tabLst>
                          </a:pPr>
                          <a:r>
                            <a:rPr lang="es-EC" sz="1600">
                              <a:effectLst/>
                              <a:latin typeface="+mn-lt"/>
                            </a:rPr>
                            <a:t>Representa una vulnerabilidad baja</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a:effectLst/>
                              <a:latin typeface="+mn-lt"/>
                            </a:rPr>
                            <a:t>20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539290"/>
                      </a:ext>
                    </a:extLst>
                  </a:tr>
                  <a:tr h="686308">
                    <a:tc>
                      <a:txBody>
                        <a:bodyPr/>
                        <a:lstStyle/>
                        <a:p>
                          <a:endParaRPr lang="es-EC"/>
                        </a:p>
                      </a:txBody>
                      <a:tcPr marL="68580" marR="68580" marT="0" marB="0">
                        <a:blipFill>
                          <a:blip r:embed="rId4"/>
                          <a:stretch>
                            <a:fillRect l="-617" t="-116964" r="-450000" b="-187500"/>
                          </a:stretch>
                        </a:blipFill>
                      </a:tcPr>
                    </a:tc>
                    <a:tc>
                      <a:txBody>
                        <a:bodyPr/>
                        <a:lstStyle/>
                        <a:p>
                          <a:pPr algn="just">
                            <a:lnSpc>
                              <a:spcPct val="150000"/>
                            </a:lnSpc>
                            <a:spcAft>
                              <a:spcPts val="800"/>
                            </a:spcAft>
                          </a:pPr>
                          <a:r>
                            <a:rPr lang="es-EC" sz="1600">
                              <a:effectLst/>
                              <a:latin typeface="+mn-lt"/>
                            </a:rPr>
                            <a:t>Representa una vulnerabilidad media</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a:effectLst/>
                              <a:latin typeface="+mn-lt"/>
                            </a:rPr>
                            <a:t>40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306312"/>
                      </a:ext>
                    </a:extLst>
                  </a:tr>
                  <a:tr h="467360">
                    <a:tc>
                      <a:txBody>
                        <a:bodyPr/>
                        <a:lstStyle/>
                        <a:p>
                          <a:endParaRPr lang="es-EC"/>
                        </a:p>
                      </a:txBody>
                      <a:tcPr marL="68580" marR="68580" marT="0" marB="0">
                        <a:blipFill>
                          <a:blip r:embed="rId4"/>
                          <a:stretch>
                            <a:fillRect l="-617" t="-315584" r="-450000" b="-172727"/>
                          </a:stretch>
                        </a:blipFill>
                      </a:tcPr>
                    </a:tc>
                    <a:tc>
                      <a:txBody>
                        <a:bodyPr/>
                        <a:lstStyle/>
                        <a:p>
                          <a:pPr algn="just">
                            <a:lnSpc>
                              <a:spcPct val="150000"/>
                            </a:lnSpc>
                            <a:spcAft>
                              <a:spcPts val="800"/>
                            </a:spcAft>
                          </a:pPr>
                          <a:r>
                            <a:rPr lang="es-EC" sz="1600">
                              <a:effectLst/>
                              <a:latin typeface="+mn-lt"/>
                            </a:rPr>
                            <a:t>Representa una vulnerabilidad alta</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a:effectLst/>
                              <a:latin typeface="+mn-lt"/>
                            </a:rPr>
                            <a:t>60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21596"/>
                      </a:ext>
                    </a:extLst>
                  </a:tr>
                  <a:tr h="686308">
                    <a:tc>
                      <a:txBody>
                        <a:bodyPr/>
                        <a:lstStyle/>
                        <a:p>
                          <a:endParaRPr lang="es-EC"/>
                        </a:p>
                      </a:txBody>
                      <a:tcPr marL="68580" marR="68580" marT="0" marB="0">
                        <a:blipFill>
                          <a:blip r:embed="rId4"/>
                          <a:stretch>
                            <a:fillRect l="-617" t="-283186" r="-450000" b="-17699"/>
                          </a:stretch>
                        </a:blipFill>
                      </a:tcPr>
                    </a:tc>
                    <a:tc>
                      <a:txBody>
                        <a:bodyPr/>
                        <a:lstStyle/>
                        <a:p>
                          <a:pPr algn="just">
                            <a:lnSpc>
                              <a:spcPct val="150000"/>
                            </a:lnSpc>
                            <a:spcAft>
                              <a:spcPts val="800"/>
                            </a:spcAft>
                          </a:pPr>
                          <a:r>
                            <a:rPr lang="es-EC" sz="1600" dirty="0">
                              <a:effectLst/>
                              <a:latin typeface="+mn-lt"/>
                            </a:rPr>
                            <a:t>Representa una vulnerabilidad muy alta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latin typeface="+mn-lt"/>
                            </a:rPr>
                            <a:t>80</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71333"/>
                      </a:ext>
                    </a:extLst>
                  </a:tr>
                </a:tbl>
              </a:graphicData>
            </a:graphic>
          </p:graphicFrame>
        </mc:Fallback>
      </mc:AlternateContent>
      <p:pic>
        <p:nvPicPr>
          <p:cNvPr id="9223" name="Picture 7" descr="Gifs animados de arquitectos - Gifss.com">
            <a:extLst>
              <a:ext uri="{FF2B5EF4-FFF2-40B4-BE49-F238E27FC236}">
                <a16:creationId xmlns:a16="http://schemas.microsoft.com/office/drawing/2014/main" id="{B67B61EC-8569-4D19-84E1-56B54E29C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06" y="2205783"/>
            <a:ext cx="1370278" cy="178289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76768186-87F1-49D6-B7D8-045C1D583F52}"/>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1" name="Imagen 10">
            <a:extLst>
              <a:ext uri="{FF2B5EF4-FFF2-40B4-BE49-F238E27FC236}">
                <a16:creationId xmlns:a16="http://schemas.microsoft.com/office/drawing/2014/main" id="{2B8A387C-EBD5-4938-8363-4EE3CB90473A}"/>
              </a:ext>
            </a:extLst>
          </p:cNvPr>
          <p:cNvPicPr>
            <a:picLocks noChangeAspect="1"/>
          </p:cNvPicPr>
          <p:nvPr/>
        </p:nvPicPr>
        <p:blipFill>
          <a:blip r:embed="rId6"/>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DD8763A9-ADB2-4D1F-A9EA-33C7C06A0D9B}"/>
              </a:ext>
            </a:extLst>
          </p:cNvPr>
          <p:cNvSpPr txBox="1"/>
          <p:nvPr/>
        </p:nvSpPr>
        <p:spPr>
          <a:xfrm>
            <a:off x="179883" y="6369667"/>
            <a:ext cx="426174" cy="338554"/>
          </a:xfrm>
          <a:prstGeom prst="rect">
            <a:avLst/>
          </a:prstGeom>
          <a:noFill/>
        </p:spPr>
        <p:txBody>
          <a:bodyPr wrap="square" rtlCol="0">
            <a:spAutoFit/>
          </a:bodyPr>
          <a:lstStyle/>
          <a:p>
            <a:r>
              <a:rPr lang="es-MX" sz="1600" dirty="0"/>
              <a:t>15</a:t>
            </a:r>
            <a:endParaRPr lang="es-EC" sz="1600" dirty="0"/>
          </a:p>
        </p:txBody>
      </p:sp>
    </p:spTree>
    <p:extLst>
      <p:ext uri="{BB962C8B-B14F-4D97-AF65-F5344CB8AC3E}">
        <p14:creationId xmlns:p14="http://schemas.microsoft.com/office/powerpoint/2010/main" val="255765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611509" y="712031"/>
            <a:ext cx="6578999" cy="789647"/>
          </a:xfrm>
        </p:spPr>
        <p:txBody>
          <a:bodyPr/>
          <a:lstStyle/>
          <a:p>
            <a:pPr algn="l"/>
            <a:r>
              <a:rPr lang="es-EC" dirty="0">
                <a:solidFill>
                  <a:schemeClr val="tx1"/>
                </a:solidFill>
              </a:rPr>
              <a:t>Grupo de Vulnerabilidad (GV1)</a:t>
            </a:r>
          </a:p>
        </p:txBody>
      </p:sp>
      <p:graphicFrame>
        <p:nvGraphicFramePr>
          <p:cNvPr id="4" name="Diagrama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211DF26F-DBC8-4605-991B-E2322805722C}"/>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9" name="Imagen 8">
            <a:extLst>
              <a:ext uri="{FF2B5EF4-FFF2-40B4-BE49-F238E27FC236}">
                <a16:creationId xmlns:a16="http://schemas.microsoft.com/office/drawing/2014/main" id="{52D7CA6E-ACF1-4615-93C6-C7C8B3BAF03F}"/>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0C57E1F1-055A-4C8E-8E9F-F075AB2924AC}"/>
              </a:ext>
            </a:extLst>
          </p:cNvPr>
          <p:cNvSpPr txBox="1"/>
          <p:nvPr/>
        </p:nvSpPr>
        <p:spPr>
          <a:xfrm>
            <a:off x="179883" y="6369667"/>
            <a:ext cx="426174" cy="338554"/>
          </a:xfrm>
          <a:prstGeom prst="rect">
            <a:avLst/>
          </a:prstGeom>
          <a:noFill/>
        </p:spPr>
        <p:txBody>
          <a:bodyPr wrap="square" rtlCol="0">
            <a:spAutoFit/>
          </a:bodyPr>
          <a:lstStyle/>
          <a:p>
            <a:r>
              <a:rPr lang="es-MX" sz="1600" dirty="0"/>
              <a:t>16</a:t>
            </a:r>
            <a:endParaRPr lang="es-EC" sz="1600" dirty="0"/>
          </a:p>
        </p:txBody>
      </p:sp>
    </p:spTree>
    <p:extLst>
      <p:ext uri="{BB962C8B-B14F-4D97-AF65-F5344CB8AC3E}">
        <p14:creationId xmlns:p14="http://schemas.microsoft.com/office/powerpoint/2010/main" val="61361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6156251" y="37808"/>
            <a:ext cx="2987749"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sp>
        <p:nvSpPr>
          <p:cNvPr id="7" name="Título 6"/>
          <p:cNvSpPr>
            <a:spLocks noGrp="1"/>
          </p:cNvSpPr>
          <p:nvPr>
            <p:ph type="title"/>
          </p:nvPr>
        </p:nvSpPr>
        <p:spPr>
          <a:xfrm>
            <a:off x="763909" y="1467700"/>
            <a:ext cx="3031714" cy="394824"/>
          </a:xfr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68580" tIns="68580" rIns="68580" bIns="68580" numCol="1" spcCol="1270" anchor="ctr" anchorCtr="0">
            <a:noAutofit/>
          </a:bodyPr>
          <a:lstStyle/>
          <a:p>
            <a:pPr algn="ctr"/>
            <a:r>
              <a:rPr lang="es-EC" sz="2400" b="0" i="0" dirty="0">
                <a:solidFill>
                  <a:schemeClr val="tx1"/>
                </a:solidFill>
              </a:rPr>
              <a:t>Número de Pisos</a:t>
            </a:r>
          </a:p>
        </p:txBody>
      </p:sp>
      <mc:AlternateContent xmlns:mc="http://schemas.openxmlformats.org/markup-compatibility/2006" xmlns:a14="http://schemas.microsoft.com/office/drawing/2010/main">
        <mc:Choice Requires="a14">
          <p:graphicFrame>
            <p:nvGraphicFramePr>
              <p:cNvPr id="6" name="Diagrama 5"/>
              <p:cNvGraphicFramePr/>
              <p:nvPr/>
            </p:nvGraphicFramePr>
            <p:xfrm>
              <a:off x="180111" y="1815736"/>
              <a:ext cx="8451272" cy="494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6" name="Diagrama 5"/>
              <p:cNvGraphicFramePr/>
              <p:nvPr>
                <p:extLst>
                  <p:ext uri="{D42A27DB-BD31-4B8C-83A1-F6EECF244321}">
                    <p14:modId xmlns:p14="http://schemas.microsoft.com/office/powerpoint/2010/main" val="148343664"/>
                  </p:ext>
                </p:extLst>
              </p:nvPr>
            </p:nvGraphicFramePr>
            <p:xfrm>
              <a:off x="180111" y="1815736"/>
              <a:ext cx="8451272" cy="4949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2" name="Imagen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29866" y="1164565"/>
            <a:ext cx="2026083" cy="2033093"/>
          </a:xfrm>
          <a:prstGeom prst="rect">
            <a:avLst/>
          </a:prstGeom>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763909" y="864431"/>
            <a:ext cx="6578999"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(GV1)</a:t>
            </a:r>
          </a:p>
        </p:txBody>
      </p:sp>
      <p:pic>
        <p:nvPicPr>
          <p:cNvPr id="11" name="Imagen 10">
            <a:extLst>
              <a:ext uri="{FF2B5EF4-FFF2-40B4-BE49-F238E27FC236}">
                <a16:creationId xmlns:a16="http://schemas.microsoft.com/office/drawing/2014/main" id="{5D12B445-74B5-4619-9440-36A100D34469}"/>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9FC0E035-865E-410C-8EB9-930290606544}"/>
              </a:ext>
            </a:extLst>
          </p:cNvPr>
          <p:cNvSpPr txBox="1"/>
          <p:nvPr/>
        </p:nvSpPr>
        <p:spPr>
          <a:xfrm>
            <a:off x="179883" y="6369667"/>
            <a:ext cx="426174" cy="338554"/>
          </a:xfrm>
          <a:prstGeom prst="rect">
            <a:avLst/>
          </a:prstGeom>
          <a:noFill/>
        </p:spPr>
        <p:txBody>
          <a:bodyPr wrap="square" rtlCol="0">
            <a:spAutoFit/>
          </a:bodyPr>
          <a:lstStyle/>
          <a:p>
            <a:r>
              <a:rPr lang="es-MX" sz="1600" dirty="0"/>
              <a:t>17</a:t>
            </a:r>
            <a:endParaRPr lang="es-EC" sz="1600" dirty="0"/>
          </a:p>
        </p:txBody>
      </p:sp>
    </p:spTree>
    <p:extLst>
      <p:ext uri="{BB962C8B-B14F-4D97-AF65-F5344CB8AC3E}">
        <p14:creationId xmlns:p14="http://schemas.microsoft.com/office/powerpoint/2010/main" val="143476453"/>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6081823" y="37808"/>
            <a:ext cx="3062177"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METODOLOGÍA</a:t>
            </a:r>
          </a:p>
        </p:txBody>
      </p:sp>
      <mc:AlternateContent xmlns:mc="http://schemas.openxmlformats.org/markup-compatibility/2006" xmlns:a14="http://schemas.microsoft.com/office/drawing/2010/main">
        <mc:Choice Requires="a14">
          <p:sp>
            <p:nvSpPr>
              <p:cNvPr id="3" name="Rectángulo redondeado 2"/>
              <p:cNvSpPr/>
              <p:nvPr/>
            </p:nvSpPr>
            <p:spPr>
              <a:xfrm>
                <a:off x="4493936" y="2301332"/>
                <a:ext cx="1157428" cy="507747"/>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sSub>
                        <m:sSubPr>
                          <m:ctrlPr>
                            <a:rPr b="0" i="1" lang="es-MX" smtClean="0">
                              <a:solidFill>
                                <a:schemeClr val="tx1"/>
                              </a:solidFill>
                              <a:latin charset="0" panose="02040503050406030204" pitchFamily="18" typeface="Cambria Math"/>
                            </a:rPr>
                          </m:ctrlPr>
                        </m:sSubPr>
                        <m:e>
                          <m:r>
                            <a:rPr b="0" i="1" lang="es-MX" smtClean="0">
                              <a:solidFill>
                                <a:schemeClr val="tx1"/>
                              </a:solidFill>
                              <a:latin charset="0" panose="02040503050406030204" pitchFamily="18" typeface="Cambria Math"/>
                            </a:rPr>
                            <m:t>𝐺</m:t>
                          </m:r>
                        </m:e>
                        <m:sub>
                          <m:r>
                            <a:rPr b="0" i="1" lang="es-MX" smtClean="0">
                              <a:solidFill>
                                <a:schemeClr val="tx1"/>
                              </a:solidFill>
                              <a:latin charset="0" panose="02040503050406030204" pitchFamily="18" typeface="Cambria Math"/>
                            </a:rPr>
                            <m:t>𝐷</m:t>
                          </m:r>
                        </m:sub>
                      </m:sSub>
                      <m:r>
                        <a:rPr b="0" i="1" lang="es-MX" smtClean="0">
                          <a:solidFill>
                            <a:schemeClr val="tx1"/>
                          </a:solidFill>
                          <a:latin charset="0" panose="02040503050406030204" pitchFamily="18" typeface="Cambria Math"/>
                        </a:rPr>
                        <m:t>:80</m:t>
                      </m:r>
                    </m:oMath>
                  </m:oMathPara>
                </a14:m>
                <a:endParaRPr dirty="0" lang="en-US">
                  <a:solidFill>
                    <a:schemeClr val="tx1"/>
                  </a:solidFill>
                </a:endParaRPr>
              </a:p>
            </p:txBody>
          </p:sp>
        </mc:Choice>
        <mc:Fallback xmlns="">
          <p:sp>
            <p:nvSpPr>
              <p:cNvPr id="3" name="Rectángulo redondeado 2"/>
              <p:cNvSpPr>
                <a:spLocks noAdjustHandles="1" noChangeArrowheads="1" noChangeAspect="1" noChangeShapeType="1" noEditPoints="1" noMove="1" noResize="1" noRot="1" noTextEdit="1"/>
              </p:cNvSpPr>
              <p:nvPr/>
            </p:nvSpPr>
            <p:spPr>
              <a:xfrm>
                <a:off x="4493936" y="2301332"/>
                <a:ext cx="1157428" cy="507747"/>
              </a:xfrm>
              <a:prstGeom prst="roundRect">
                <a:avLst>
                  <a:gd fmla="val 25362" name="adj"/>
                </a:avLst>
              </a:prstGeom>
              <a:blipFill>
                <a:blip r:embed="rId3"/>
                <a:stretch>
                  <a:fillRect/>
                </a:stretch>
              </a:blipFill>
              <a:ln>
                <a:solidFill>
                  <a:schemeClr val="accent2"/>
                </a:solidFill>
              </a:ln>
              <a:effectLst>
                <a:outerShdw algn="ctr" blurRad="44450" dir="5400000" dist="27940">
                  <a:srgbClr val="000000">
                    <a:alpha val="32000"/>
                  </a:srgbClr>
                </a:outerShdw>
              </a:effectLst>
            </p:spPr>
            <p:txBody>
              <a:bodyPr/>
              <a:lstStyle/>
              <a:p>
                <a:r>
                  <a:rPr lang="en-US">
                    <a:noFill/>
                  </a:rPr>
                  <a:t> </a:t>
                </a:r>
              </a:p>
            </p:txBody>
          </p:sp>
        </mc:Fallback>
      </mc:AlternateContent>
      <p:sp>
        <p:nvSpPr>
          <p:cNvPr id="9" name="Rectángulo redondeado 8"/>
          <p:cNvSpPr/>
          <p:nvPr/>
        </p:nvSpPr>
        <p:spPr>
          <a:xfrm>
            <a:off x="4493936" y="3017525"/>
            <a:ext cx="1157428" cy="2633747"/>
          </a:xfrm>
          <a:prstGeom prst="roundRect">
            <a:avLst>
              <a:gd fmla="val 10659"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dirty="0" lang="es-MX" sz="1600">
                <a:solidFill>
                  <a:schemeClr val="tx1"/>
                </a:solidFill>
              </a:rPr>
              <a:t>C1</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C3</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PC</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RM</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URM</a:t>
            </a:r>
            <a:endParaRPr dirty="0" lang="en-US" sz="1600">
              <a:solidFill>
                <a:schemeClr val="tx1"/>
              </a:solidFill>
            </a:endParaRPr>
          </a:p>
        </p:txBody>
      </p:sp>
      <mc:AlternateContent xmlns:mc="http://schemas.openxmlformats.org/markup-compatibility/2006" xmlns:a14="http://schemas.microsoft.com/office/drawing/2010/main">
        <mc:Choice Requires="a14">
          <p:sp>
            <p:nvSpPr>
              <p:cNvPr id="15" name="Rectángulo redondeado 14"/>
              <p:cNvSpPr/>
              <p:nvPr/>
            </p:nvSpPr>
            <p:spPr>
              <a:xfrm>
                <a:off x="3057689" y="2301332"/>
                <a:ext cx="1157428" cy="507747"/>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sSub>
                        <m:sSubPr>
                          <m:ctrlPr>
                            <a:rPr b="0" i="1" lang="es-MX" smtClean="0">
                              <a:solidFill>
                                <a:schemeClr val="tx1"/>
                              </a:solidFill>
                              <a:latin charset="0" panose="02040503050406030204" pitchFamily="18" typeface="Cambria Math"/>
                            </a:rPr>
                          </m:ctrlPr>
                        </m:sSubPr>
                        <m:e>
                          <m:r>
                            <a:rPr b="0" i="1" lang="es-MX" smtClean="0">
                              <a:solidFill>
                                <a:schemeClr val="tx1"/>
                              </a:solidFill>
                              <a:latin charset="0" panose="02040503050406030204" pitchFamily="18" typeface="Cambria Math"/>
                            </a:rPr>
                            <m:t>𝐺</m:t>
                          </m:r>
                        </m:e>
                        <m:sub>
                          <m:r>
                            <a:rPr b="0" i="1" lang="es-MX" smtClean="0">
                              <a:solidFill>
                                <a:schemeClr val="tx1"/>
                              </a:solidFill>
                              <a:latin charset="0" panose="02040503050406030204" pitchFamily="18" typeface="Cambria Math"/>
                            </a:rPr>
                            <m:t>𝐶</m:t>
                          </m:r>
                        </m:sub>
                      </m:sSub>
                      <m:r>
                        <a:rPr b="0" i="1" lang="es-MX" smtClean="0">
                          <a:solidFill>
                            <a:schemeClr val="tx1"/>
                          </a:solidFill>
                          <a:latin charset="0" panose="02040503050406030204" pitchFamily="18" typeface="Cambria Math"/>
                        </a:rPr>
                        <m:t>:60</m:t>
                      </m:r>
                    </m:oMath>
                  </m:oMathPara>
                </a14:m>
                <a:endParaRPr dirty="0" lang="en-US">
                  <a:solidFill>
                    <a:schemeClr val="tx1"/>
                  </a:solidFill>
                </a:endParaRPr>
              </a:p>
            </p:txBody>
          </p:sp>
        </mc:Choice>
        <mc:Fallback xmlns="">
          <p:sp>
            <p:nvSpPr>
              <p:cNvPr id="15" name="Rectángulo redondeado 14"/>
              <p:cNvSpPr>
                <a:spLocks noAdjustHandles="1" noChangeArrowheads="1" noChangeAspect="1" noChangeShapeType="1" noEditPoints="1" noMove="1" noResize="1" noRot="1" noTextEdit="1"/>
              </p:cNvSpPr>
              <p:nvPr/>
            </p:nvSpPr>
            <p:spPr>
              <a:xfrm>
                <a:off x="3057689" y="2301332"/>
                <a:ext cx="1157428" cy="507747"/>
              </a:xfrm>
              <a:prstGeom prst="roundRect">
                <a:avLst>
                  <a:gd fmla="val 25362" name="adj"/>
                </a:avLst>
              </a:prstGeom>
              <a:blipFill>
                <a:blip r:embed="rId4"/>
                <a:stretch>
                  <a:fillRect/>
                </a:stretch>
              </a:blipFill>
              <a:ln>
                <a:solidFill>
                  <a:schemeClr val="accent2"/>
                </a:solidFill>
              </a:ln>
              <a:effectLst>
                <a:outerShdw algn="ctr" blurRad="44450" dir="5400000" dist="27940">
                  <a:srgbClr val="000000">
                    <a:alpha val="32000"/>
                  </a:srgbClr>
                </a:outerShdw>
              </a:effectLst>
            </p:spPr>
            <p:txBody>
              <a:bodyPr/>
              <a:lstStyle/>
              <a:p>
                <a:r>
                  <a:rPr lang="en-US">
                    <a:noFill/>
                  </a:rPr>
                  <a:t> </a:t>
                </a:r>
              </a:p>
            </p:txBody>
          </p:sp>
        </mc:Fallback>
      </mc:AlternateContent>
      <p:sp>
        <p:nvSpPr>
          <p:cNvPr id="16" name="Rectángulo redondeado 15"/>
          <p:cNvSpPr/>
          <p:nvPr/>
        </p:nvSpPr>
        <p:spPr>
          <a:xfrm>
            <a:off x="3057689" y="3017525"/>
            <a:ext cx="1157428" cy="2633747"/>
          </a:xfrm>
          <a:prstGeom prst="roundRect">
            <a:avLst>
              <a:gd fmla="val 10659"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dirty="0" lang="es-MX" sz="1600">
                <a:solidFill>
                  <a:schemeClr val="tx1"/>
                </a:solidFill>
              </a:rPr>
              <a:t>S2</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S4</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S5</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C2</a:t>
            </a:r>
          </a:p>
        </p:txBody>
      </p:sp>
      <mc:AlternateContent xmlns:mc="http://schemas.openxmlformats.org/markup-compatibility/2006" xmlns:a14="http://schemas.microsoft.com/office/drawing/2010/main">
        <mc:Choice Requires="a14">
          <p:sp>
            <p:nvSpPr>
              <p:cNvPr id="17" name="Rectángulo redondeado 16"/>
              <p:cNvSpPr/>
              <p:nvPr/>
            </p:nvSpPr>
            <p:spPr>
              <a:xfrm>
                <a:off x="1621442" y="2301332"/>
                <a:ext cx="1157428" cy="507747"/>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sSub>
                        <m:sSubPr>
                          <m:ctrlPr>
                            <a:rPr b="0" i="1" lang="es-MX" smtClean="0">
                              <a:solidFill>
                                <a:schemeClr val="tx1"/>
                              </a:solidFill>
                              <a:latin charset="0" panose="02040503050406030204" pitchFamily="18" typeface="Cambria Math"/>
                            </a:rPr>
                          </m:ctrlPr>
                        </m:sSubPr>
                        <m:e>
                          <m:r>
                            <a:rPr b="0" i="1" lang="es-MX" smtClean="0">
                              <a:solidFill>
                                <a:schemeClr val="tx1"/>
                              </a:solidFill>
                              <a:latin charset="0" panose="02040503050406030204" pitchFamily="18" typeface="Cambria Math"/>
                            </a:rPr>
                            <m:t>𝐺</m:t>
                          </m:r>
                        </m:e>
                        <m:sub>
                          <m:r>
                            <a:rPr b="0" i="1" lang="es-MX" smtClean="0">
                              <a:solidFill>
                                <a:schemeClr val="tx1"/>
                              </a:solidFill>
                              <a:latin charset="0" panose="02040503050406030204" pitchFamily="18" typeface="Cambria Math"/>
                            </a:rPr>
                            <m:t>𝐵</m:t>
                          </m:r>
                        </m:sub>
                      </m:sSub>
                      <m:r>
                        <a:rPr b="0" i="1" lang="es-MX" smtClean="0">
                          <a:solidFill>
                            <a:schemeClr val="tx1"/>
                          </a:solidFill>
                          <a:latin charset="0" panose="02040503050406030204" pitchFamily="18" typeface="Cambria Math"/>
                        </a:rPr>
                        <m:t>:40</m:t>
                      </m:r>
                    </m:oMath>
                  </m:oMathPara>
                </a14:m>
                <a:endParaRPr dirty="0" lang="en-US">
                  <a:solidFill>
                    <a:schemeClr val="tx1"/>
                  </a:solidFill>
                </a:endParaRPr>
              </a:p>
            </p:txBody>
          </p:sp>
        </mc:Choice>
        <mc:Fallback xmlns="">
          <p:sp>
            <p:nvSpPr>
              <p:cNvPr id="17" name="Rectángulo redondeado 16"/>
              <p:cNvSpPr>
                <a:spLocks noAdjustHandles="1" noChangeArrowheads="1" noChangeAspect="1" noChangeShapeType="1" noEditPoints="1" noMove="1" noResize="1" noRot="1" noTextEdit="1"/>
              </p:cNvSpPr>
              <p:nvPr/>
            </p:nvSpPr>
            <p:spPr>
              <a:xfrm>
                <a:off x="1621442" y="2301332"/>
                <a:ext cx="1157428" cy="507747"/>
              </a:xfrm>
              <a:prstGeom prst="roundRect">
                <a:avLst>
                  <a:gd fmla="val 25362" name="adj"/>
                </a:avLst>
              </a:prstGeom>
              <a:blipFill>
                <a:blip r:embed="rId5"/>
                <a:stretch>
                  <a:fillRect/>
                </a:stretch>
              </a:blipFill>
              <a:ln>
                <a:solidFill>
                  <a:schemeClr val="accent2"/>
                </a:solidFill>
              </a:ln>
              <a:effectLst>
                <a:outerShdw algn="ctr" blurRad="44450" dir="5400000" dist="27940">
                  <a:srgbClr val="000000">
                    <a:alpha val="32000"/>
                  </a:srgbClr>
                </a:outerShdw>
              </a:effectLst>
            </p:spPr>
            <p:txBody>
              <a:bodyPr/>
              <a:lstStyle/>
              <a:p>
                <a:r>
                  <a:rPr lang="en-US">
                    <a:noFill/>
                  </a:rPr>
                  <a:t> </a:t>
                </a:r>
              </a:p>
            </p:txBody>
          </p:sp>
        </mc:Fallback>
      </mc:AlternateContent>
      <p:sp>
        <p:nvSpPr>
          <p:cNvPr id="18" name="Rectángulo redondeado 17"/>
          <p:cNvSpPr/>
          <p:nvPr/>
        </p:nvSpPr>
        <p:spPr>
          <a:xfrm>
            <a:off x="1621442" y="3017525"/>
            <a:ext cx="1157428" cy="2633747"/>
          </a:xfrm>
          <a:prstGeom prst="roundRect">
            <a:avLst>
              <a:gd fmla="val 10659"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dirty="0" lang="es-MX" sz="1600">
                <a:solidFill>
                  <a:schemeClr val="tx1"/>
                </a:solidFill>
              </a:rPr>
              <a:t>S1</a:t>
            </a:r>
          </a:p>
          <a:p>
            <a:pPr indent="-285750" marL="285750">
              <a:buFont charset="0" panose="020B0604020202020204" pitchFamily="34" typeface="Arial"/>
              <a:buChar char="•"/>
            </a:pPr>
            <a:endParaRPr dirty="0" lang="es-MX" sz="1600">
              <a:solidFill>
                <a:schemeClr val="tx1"/>
              </a:solidFill>
            </a:endParaRPr>
          </a:p>
          <a:p>
            <a:pPr indent="-285750" marL="285750">
              <a:buFont charset="0" panose="020B0604020202020204" pitchFamily="34" typeface="Arial"/>
              <a:buChar char="•"/>
            </a:pPr>
            <a:r>
              <a:rPr dirty="0" lang="es-MX" sz="1600">
                <a:solidFill>
                  <a:schemeClr val="tx1"/>
                </a:solidFill>
              </a:rPr>
              <a:t>S3</a:t>
            </a:r>
          </a:p>
        </p:txBody>
      </p:sp>
      <mc:AlternateContent xmlns:mc="http://schemas.openxmlformats.org/markup-compatibility/2006" xmlns:a14="http://schemas.microsoft.com/office/drawing/2010/main">
        <mc:Choice Requires="a14">
          <p:sp>
            <p:nvSpPr>
              <p:cNvPr id="19" name="Rectángulo redondeado 18"/>
              <p:cNvSpPr/>
              <p:nvPr/>
            </p:nvSpPr>
            <p:spPr>
              <a:xfrm>
                <a:off x="185195" y="2301332"/>
                <a:ext cx="1157428" cy="507747"/>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sSub>
                        <m:sSubPr>
                          <m:ctrlPr>
                            <a:rPr b="0" i="1" lang="es-MX" smtClean="0">
                              <a:solidFill>
                                <a:schemeClr val="tx1"/>
                              </a:solidFill>
                              <a:latin charset="0" panose="02040503050406030204" pitchFamily="18" typeface="Cambria Math"/>
                            </a:rPr>
                          </m:ctrlPr>
                        </m:sSubPr>
                        <m:e>
                          <m:r>
                            <a:rPr b="0" i="1" lang="es-MX" smtClean="0">
                              <a:solidFill>
                                <a:schemeClr val="tx1"/>
                              </a:solidFill>
                              <a:latin charset="0" panose="02040503050406030204" pitchFamily="18" typeface="Cambria Math"/>
                            </a:rPr>
                            <m:t>𝐺</m:t>
                          </m:r>
                        </m:e>
                        <m:sub>
                          <m:r>
                            <a:rPr b="0" i="1" lang="es-MX" smtClean="0">
                              <a:solidFill>
                                <a:schemeClr val="tx1"/>
                              </a:solidFill>
                              <a:latin charset="0" panose="02040503050406030204" pitchFamily="18" typeface="Cambria Math"/>
                            </a:rPr>
                            <m:t>𝐴</m:t>
                          </m:r>
                        </m:sub>
                      </m:sSub>
                      <m:r>
                        <a:rPr b="0" i="1" lang="es-MX" smtClean="0">
                          <a:solidFill>
                            <a:schemeClr val="tx1"/>
                          </a:solidFill>
                          <a:latin charset="0" panose="02040503050406030204" pitchFamily="18" typeface="Cambria Math"/>
                        </a:rPr>
                        <m:t>:20</m:t>
                      </m:r>
                    </m:oMath>
                  </m:oMathPara>
                </a14:m>
                <a:endParaRPr dirty="0" lang="en-US">
                  <a:solidFill>
                    <a:schemeClr val="tx1"/>
                  </a:solidFill>
                </a:endParaRPr>
              </a:p>
            </p:txBody>
          </p:sp>
        </mc:Choice>
        <mc:Fallback xmlns="">
          <p:sp>
            <p:nvSpPr>
              <p:cNvPr id="19" name="Rectángulo redondeado 18"/>
              <p:cNvSpPr>
                <a:spLocks noAdjustHandles="1" noChangeArrowheads="1" noChangeAspect="1" noChangeShapeType="1" noEditPoints="1" noMove="1" noResize="1" noRot="1" noTextEdit="1"/>
              </p:cNvSpPr>
              <p:nvPr/>
            </p:nvSpPr>
            <p:spPr>
              <a:xfrm>
                <a:off x="185195" y="2301332"/>
                <a:ext cx="1157428" cy="507747"/>
              </a:xfrm>
              <a:prstGeom prst="roundRect">
                <a:avLst>
                  <a:gd fmla="val 25362" name="adj"/>
                </a:avLst>
              </a:prstGeom>
              <a:blipFill>
                <a:blip r:embed="rId6"/>
                <a:stretch>
                  <a:fillRect/>
                </a:stretch>
              </a:blipFill>
              <a:ln>
                <a:solidFill>
                  <a:schemeClr val="accent2"/>
                </a:solidFill>
              </a:ln>
              <a:effectLst>
                <a:outerShdw algn="ctr" blurRad="44450" dir="5400000" dist="27940">
                  <a:srgbClr val="000000">
                    <a:alpha val="32000"/>
                  </a:srgbClr>
                </a:outerShdw>
              </a:effectLst>
            </p:spPr>
            <p:txBody>
              <a:bodyPr/>
              <a:lstStyle/>
              <a:p>
                <a:r>
                  <a:rPr lang="en-US">
                    <a:noFill/>
                  </a:rPr>
                  <a:t> </a:t>
                </a:r>
              </a:p>
            </p:txBody>
          </p:sp>
        </mc:Fallback>
      </mc:AlternateContent>
      <p:sp>
        <p:nvSpPr>
          <p:cNvPr id="20" name="Rectángulo redondeado 19"/>
          <p:cNvSpPr/>
          <p:nvPr/>
        </p:nvSpPr>
        <p:spPr>
          <a:xfrm>
            <a:off x="185195" y="3017525"/>
            <a:ext cx="1157428" cy="2633747"/>
          </a:xfrm>
          <a:prstGeom prst="roundRect">
            <a:avLst>
              <a:gd fmla="val 10659"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dirty="0" lang="es-MX" sz="1600">
                <a:solidFill>
                  <a:schemeClr val="tx1"/>
                </a:solidFill>
              </a:rPr>
              <a:t>W1</a:t>
            </a:r>
            <a:endParaRPr dirty="0" lang="en-US" sz="1600">
              <a:solidFill>
                <a:schemeClr val="tx1"/>
              </a:solidFill>
            </a:endParaRPr>
          </a:p>
        </p:txBody>
      </p:sp>
      <p:sp>
        <p:nvSpPr>
          <p:cNvPr id="13" name="Título 6">
            <a:extLst>
              <a:ext uri="{FF2B5EF4-FFF2-40B4-BE49-F238E27FC236}">
                <a16:creationId xmlns:a16="http://schemas.microsoft.com/office/drawing/2014/main" id="{0326F5C9-1DD5-4AEF-A433-2A553B5924BD}"/>
              </a:ext>
            </a:extLst>
          </p:cNvPr>
          <p:cNvSpPr txBox="1">
            <a:spLocks/>
          </p:cNvSpPr>
          <p:nvPr/>
        </p:nvSpPr>
        <p:spPr>
          <a:xfrm>
            <a:off x="763909" y="1467700"/>
            <a:ext cx="3463034" cy="394824"/>
          </a:xfrm>
          <a:prstGeom prst="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r="5400000" dist="20000" rotWithShape="0">
              <a:srgbClr val="000000">
                <a:alpha val="38000"/>
              </a:srgbClr>
            </a:outerShdw>
          </a:effectLst>
          <a:scene3d>
            <a:camera prst="orthographicFront"/>
            <a:lightRig dir="t" rig="flat"/>
          </a:scene3d>
          <a:sp3d prstMaterial="dkEdge">
            <a:bevelT h="38100" w="8200"/>
          </a:sp3d>
        </p:spPr>
        <p:txBody>
          <a:bodyPr anchor="ctr" anchorCtr="0" bIns="68580" lIns="68580" numCol="1" rIns="68580" spcCol="1270" spcFirstLastPara="0" tIns="68580" vert="horz" wrap="square">
            <a:noAutofit/>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b="0" dirty="0" i="0" kern="0" lang="es-EC" sz="2400">
                <a:solidFill>
                  <a:schemeClr val="tx1"/>
                </a:solidFill>
              </a:rPr>
              <a:t>Tipo de Edificio FEMA</a:t>
            </a:r>
          </a:p>
        </p:txBody>
      </p:sp>
      <p:sp>
        <p:nvSpPr>
          <p:cNvPr id="21" name="Título 6">
            <a:extLst>
              <a:ext uri="{FF2B5EF4-FFF2-40B4-BE49-F238E27FC236}">
                <a16:creationId xmlns:a16="http://schemas.microsoft.com/office/drawing/2014/main" id="{F9AF192C-FC10-4FF9-B130-42A93ED3FF5D}"/>
              </a:ext>
            </a:extLst>
          </p:cNvPr>
          <p:cNvSpPr txBox="1">
            <a:spLocks/>
          </p:cNvSpPr>
          <p:nvPr/>
        </p:nvSpPr>
        <p:spPr>
          <a:xfrm>
            <a:off x="763909" y="864431"/>
            <a:ext cx="6578999"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r>
              <a:rPr dirty="0" kern="0" lang="es-EC">
                <a:solidFill>
                  <a:schemeClr val="tx1"/>
                </a:solidFill>
              </a:rPr>
              <a:t>Grupo de Vulnerabilidad (GV1)</a:t>
            </a:r>
          </a:p>
        </p:txBody>
      </p:sp>
      <p:pic>
        <p:nvPicPr>
          <p:cNvPr id="2" name="Imagen 1"/>
          <p:cNvPicPr>
            <a:picLocks noChangeAspect="1"/>
          </p:cNvPicPr>
          <p:nvPr/>
        </p:nvPicPr>
        <p:blipFill>
          <a:blip r:embed="rId7"/>
          <a:stretch>
            <a:fillRect/>
          </a:stretch>
        </p:blipFill>
        <p:spPr>
          <a:xfrm>
            <a:off x="5742610" y="1308824"/>
            <a:ext cx="3347667" cy="1746871"/>
          </a:xfrm>
          <a:prstGeom prst="rect">
            <a:avLst/>
          </a:prstGeom>
          <a:ln>
            <a:noFill/>
          </a:ln>
          <a:effectLst>
            <a:softEdge rad="112500"/>
          </a:effectLst>
        </p:spPr>
      </p:pic>
      <p:pic>
        <p:nvPicPr>
          <p:cNvPr id="4" name="Imagen 3"/>
          <p:cNvPicPr>
            <a:picLocks noChangeAspect="1"/>
          </p:cNvPicPr>
          <p:nvPr/>
        </p:nvPicPr>
        <p:blipFill>
          <a:blip r:embed="rId8"/>
          <a:stretch>
            <a:fillRect/>
          </a:stretch>
        </p:blipFill>
        <p:spPr>
          <a:xfrm>
            <a:off x="5708073" y="2915698"/>
            <a:ext cx="3435927" cy="1710358"/>
          </a:xfrm>
          <a:prstGeom prst="rect">
            <a:avLst/>
          </a:prstGeom>
          <a:ln>
            <a:noFill/>
          </a:ln>
          <a:effectLst>
            <a:softEdge rad="112500"/>
          </a:effectLst>
        </p:spPr>
      </p:pic>
      <p:pic>
        <p:nvPicPr>
          <p:cNvPr id="5" name="Imagen 4"/>
          <p:cNvPicPr>
            <a:picLocks noChangeAspect="1"/>
          </p:cNvPicPr>
          <p:nvPr/>
        </p:nvPicPr>
        <p:blipFill rotWithShape="1">
          <a:blip r:embed="rId9"/>
          <a:srcRect b="-42"/>
          <a:stretch/>
        </p:blipFill>
        <p:spPr>
          <a:xfrm>
            <a:off x="5734933" y="4495683"/>
            <a:ext cx="3382205" cy="1531990"/>
          </a:xfrm>
          <a:prstGeom prst="rect">
            <a:avLst/>
          </a:prstGeom>
          <a:ln>
            <a:noFill/>
          </a:ln>
          <a:effectLst>
            <a:softEdge rad="112500"/>
          </a:effectLst>
        </p:spPr>
      </p:pic>
      <p:pic>
        <p:nvPicPr>
          <p:cNvPr id="22" name="Imagen 21">
            <a:extLst>
              <a:ext uri="{FF2B5EF4-FFF2-40B4-BE49-F238E27FC236}">
                <a16:creationId xmlns:a16="http://schemas.microsoft.com/office/drawing/2014/main" id="{6FA4C436-E2E7-4C53-8803-FEC5AC15CBA4}"/>
              </a:ext>
            </a:extLst>
          </p:cNvPr>
          <p:cNvPicPr>
            <a:picLocks noChangeAspect="1"/>
          </p:cNvPicPr>
          <p:nvPr/>
        </p:nvPicPr>
        <p:blipFill>
          <a:blip r:embed="rId10"/>
          <a:stretch>
            <a:fillRect/>
          </a:stretch>
        </p:blipFill>
        <p:spPr>
          <a:xfrm>
            <a:off x="6555747" y="6027673"/>
            <a:ext cx="2588253" cy="642681"/>
          </a:xfrm>
          <a:prstGeom prst="rect">
            <a:avLst/>
          </a:prstGeom>
        </p:spPr>
      </p:pic>
      <p:sp>
        <p:nvSpPr>
          <p:cNvPr id="23" name="CuadroTexto 22">
            <a:extLst>
              <a:ext uri="{FF2B5EF4-FFF2-40B4-BE49-F238E27FC236}">
                <a16:creationId xmlns:a16="http://schemas.microsoft.com/office/drawing/2014/main" id="{C8979DA9-CC0D-4085-9125-A0DDBC788DC1}"/>
              </a:ext>
            </a:extLst>
          </p:cNvPr>
          <p:cNvSpPr txBox="1"/>
          <p:nvPr/>
        </p:nvSpPr>
        <p:spPr>
          <a:xfrm>
            <a:off x="179883" y="6369667"/>
            <a:ext cx="426174" cy="338554"/>
          </a:xfrm>
          <a:prstGeom prst="rect">
            <a:avLst/>
          </a:prstGeom>
          <a:noFill/>
        </p:spPr>
        <p:txBody>
          <a:bodyPr rtlCol="0" wrap="square">
            <a:spAutoFit/>
          </a:bodyPr>
          <a:lstStyle/>
          <a:p>
            <a:r>
              <a:rPr dirty="0" lang="es-MX" sz="1600"/>
              <a:t>18</a:t>
            </a:r>
            <a:endParaRPr dirty="0" lang="es-EC" sz="1600"/>
          </a:p>
        </p:txBody>
      </p:sp>
    </p:spTree>
    <p:extLst>
      <p:ext uri="{BB962C8B-B14F-4D97-AF65-F5344CB8AC3E}">
        <p14:creationId xmlns:p14="http://schemas.microsoft.com/office/powerpoint/2010/main" val="246952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7FC65-D537-43F2-87A1-AD5C9348FDAC}"/>
              </a:ext>
            </a:extLst>
          </p:cNvPr>
          <p:cNvSpPr>
            <a:spLocks noGrp="1"/>
          </p:cNvSpPr>
          <p:nvPr>
            <p:ph type="title"/>
          </p:nvPr>
        </p:nvSpPr>
        <p:spPr>
          <a:xfrm>
            <a:off x="5663258" y="670976"/>
            <a:ext cx="3394044" cy="618178"/>
          </a:xfrm>
        </p:spPr>
        <p:txBody>
          <a:bodyPr/>
          <a:lstStyle/>
          <a:p>
            <a:pPr algn="ctr"/>
            <a:r>
              <a:rPr lang="es-EC" sz="1600" i="0" dirty="0">
                <a:ln w="0"/>
                <a:solidFill>
                  <a:schemeClr val="tx1"/>
                </a:solidFill>
                <a:effectLst/>
              </a:rPr>
              <a:t>Terremoto Haití</a:t>
            </a:r>
            <a:br>
              <a:rPr lang="es-EC" sz="1600" i="0" dirty="0">
                <a:ln w="0"/>
                <a:solidFill>
                  <a:schemeClr val="tx1"/>
                </a:solidFill>
                <a:effectLst/>
              </a:rPr>
            </a:br>
            <a:r>
              <a:rPr lang="es-EC" sz="1600" i="0" dirty="0">
                <a:ln w="0"/>
                <a:solidFill>
                  <a:schemeClr val="tx1"/>
                </a:solidFill>
                <a:effectLst/>
              </a:rPr>
              <a:t> 12 de enero 2012 - 7°</a:t>
            </a:r>
          </a:p>
        </p:txBody>
      </p:sp>
      <p:graphicFrame>
        <p:nvGraphicFramePr>
          <p:cNvPr id="4" name="Marcador de contenido 3">
            <a:extLst>
              <a:ext uri="{FF2B5EF4-FFF2-40B4-BE49-F238E27FC236}">
                <a16:creationId xmlns:a16="http://schemas.microsoft.com/office/drawing/2014/main" id="{33F0817E-93B9-43D6-9DE6-698D0D66F2F5}"/>
              </a:ext>
            </a:extLst>
          </p:cNvPr>
          <p:cNvGraphicFramePr>
            <a:graphicFrameLocks noGrp="1"/>
          </p:cNvGraphicFramePr>
          <p:nvPr>
            <p:ph idx="1"/>
            <p:extLst>
              <p:ext uri="{D42A27DB-BD31-4B8C-83A1-F6EECF244321}">
                <p14:modId xmlns:p14="http://schemas.microsoft.com/office/powerpoint/2010/main" val="726834870"/>
              </p:ext>
            </p:extLst>
          </p:nvPr>
        </p:nvGraphicFramePr>
        <p:xfrm>
          <a:off x="5570074" y="1186630"/>
          <a:ext cx="3394044" cy="203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id="{16FDD4BA-DD05-4C21-BBDC-DD93B2AC6C16}"/>
              </a:ext>
            </a:extLst>
          </p:cNvPr>
          <p:cNvSpPr txBox="1">
            <a:spLocks/>
          </p:cNvSpPr>
          <p:nvPr/>
        </p:nvSpPr>
        <p:spPr>
          <a:xfrm>
            <a:off x="5749956" y="37808"/>
            <a:ext cx="3394044"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ANTECEDENTES</a:t>
            </a:r>
          </a:p>
        </p:txBody>
      </p:sp>
      <p:sp>
        <p:nvSpPr>
          <p:cNvPr id="10" name="Título 1">
            <a:extLst>
              <a:ext uri="{FF2B5EF4-FFF2-40B4-BE49-F238E27FC236}">
                <a16:creationId xmlns:a16="http://schemas.microsoft.com/office/drawing/2014/main" id="{18807D6E-6922-434E-AC54-178A4268D4B8}"/>
              </a:ext>
            </a:extLst>
          </p:cNvPr>
          <p:cNvSpPr txBox="1">
            <a:spLocks/>
          </p:cNvSpPr>
          <p:nvPr/>
        </p:nvSpPr>
        <p:spPr>
          <a:xfrm>
            <a:off x="179882" y="655986"/>
            <a:ext cx="3394044"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600" i="0" kern="0" dirty="0">
                <a:ln w="0"/>
                <a:solidFill>
                  <a:schemeClr val="tx1"/>
                </a:solidFill>
                <a:effectLst/>
              </a:rPr>
              <a:t>Terremoto-Tsunami Japón</a:t>
            </a:r>
            <a:br>
              <a:rPr lang="es-EC" sz="1600" i="0" kern="0" dirty="0">
                <a:ln w="0"/>
                <a:solidFill>
                  <a:schemeClr val="tx1"/>
                </a:solidFill>
                <a:effectLst/>
              </a:rPr>
            </a:br>
            <a:r>
              <a:rPr lang="es-EC" sz="1600" i="0" kern="0" dirty="0">
                <a:ln w="0"/>
                <a:solidFill>
                  <a:schemeClr val="tx1"/>
                </a:solidFill>
                <a:effectLst/>
              </a:rPr>
              <a:t> 11 de marzo 2011 - 9°</a:t>
            </a:r>
          </a:p>
        </p:txBody>
      </p:sp>
      <p:graphicFrame>
        <p:nvGraphicFramePr>
          <p:cNvPr id="11" name="Marcador de contenido 3">
            <a:extLst>
              <a:ext uri="{FF2B5EF4-FFF2-40B4-BE49-F238E27FC236}">
                <a16:creationId xmlns:a16="http://schemas.microsoft.com/office/drawing/2014/main" id="{E44EF407-F209-4321-A7DF-70DD96C270F0}"/>
              </a:ext>
            </a:extLst>
          </p:cNvPr>
          <p:cNvGraphicFramePr>
            <a:graphicFrameLocks/>
          </p:cNvGraphicFramePr>
          <p:nvPr>
            <p:extLst>
              <p:ext uri="{D42A27DB-BD31-4B8C-83A1-F6EECF244321}">
                <p14:modId xmlns:p14="http://schemas.microsoft.com/office/powerpoint/2010/main" val="2639003697"/>
              </p:ext>
            </p:extLst>
          </p:nvPr>
        </p:nvGraphicFramePr>
        <p:xfrm>
          <a:off x="86699" y="1171640"/>
          <a:ext cx="3394044" cy="2051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ítulo 1">
            <a:extLst>
              <a:ext uri="{FF2B5EF4-FFF2-40B4-BE49-F238E27FC236}">
                <a16:creationId xmlns:a16="http://schemas.microsoft.com/office/drawing/2014/main" id="{D6ABD3F1-310E-4E3A-94E3-7EFC51D83528}"/>
              </a:ext>
            </a:extLst>
          </p:cNvPr>
          <p:cNvSpPr txBox="1">
            <a:spLocks/>
          </p:cNvSpPr>
          <p:nvPr/>
        </p:nvSpPr>
        <p:spPr>
          <a:xfrm>
            <a:off x="86699" y="3509730"/>
            <a:ext cx="3394044"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600" i="0" kern="0" dirty="0">
                <a:ln w="0"/>
                <a:solidFill>
                  <a:schemeClr val="tx1"/>
                </a:solidFill>
                <a:effectLst/>
              </a:rPr>
              <a:t>Terremoto Ecuador</a:t>
            </a:r>
            <a:br>
              <a:rPr lang="es-EC" sz="1600" i="0" kern="0" dirty="0">
                <a:ln w="0"/>
                <a:solidFill>
                  <a:schemeClr val="tx1"/>
                </a:solidFill>
                <a:effectLst/>
              </a:rPr>
            </a:br>
            <a:r>
              <a:rPr lang="es-EC" sz="1600" i="0" kern="0" dirty="0">
                <a:ln w="0"/>
                <a:solidFill>
                  <a:schemeClr val="tx1"/>
                </a:solidFill>
                <a:effectLst/>
              </a:rPr>
              <a:t> 16 de Abril 2016 – 7,8°</a:t>
            </a:r>
          </a:p>
        </p:txBody>
      </p:sp>
      <p:graphicFrame>
        <p:nvGraphicFramePr>
          <p:cNvPr id="13" name="Marcador de contenido 3">
            <a:extLst>
              <a:ext uri="{FF2B5EF4-FFF2-40B4-BE49-F238E27FC236}">
                <a16:creationId xmlns:a16="http://schemas.microsoft.com/office/drawing/2014/main" id="{D2D23771-D4F1-47FA-A510-B52E94D290C4}"/>
              </a:ext>
            </a:extLst>
          </p:cNvPr>
          <p:cNvGraphicFramePr>
            <a:graphicFrameLocks/>
          </p:cNvGraphicFramePr>
          <p:nvPr>
            <p:extLst>
              <p:ext uri="{D42A27DB-BD31-4B8C-83A1-F6EECF244321}">
                <p14:modId xmlns:p14="http://schemas.microsoft.com/office/powerpoint/2010/main" val="3282515297"/>
              </p:ext>
            </p:extLst>
          </p:nvPr>
        </p:nvGraphicFramePr>
        <p:xfrm>
          <a:off x="86699" y="4013904"/>
          <a:ext cx="3394044" cy="20362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ítulo 1">
            <a:extLst>
              <a:ext uri="{FF2B5EF4-FFF2-40B4-BE49-F238E27FC236}">
                <a16:creationId xmlns:a16="http://schemas.microsoft.com/office/drawing/2014/main" id="{C77D5639-D8D1-41AB-A964-76243D30C733}"/>
              </a:ext>
            </a:extLst>
          </p:cNvPr>
          <p:cNvSpPr txBox="1">
            <a:spLocks/>
          </p:cNvSpPr>
          <p:nvPr/>
        </p:nvSpPr>
        <p:spPr>
          <a:xfrm>
            <a:off x="5570074" y="3487244"/>
            <a:ext cx="3394044"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600" i="0" kern="0" dirty="0">
                <a:ln w="0"/>
                <a:solidFill>
                  <a:schemeClr val="tx1"/>
                </a:solidFill>
                <a:effectLst/>
              </a:rPr>
              <a:t>Sistema de fallas en el valle interandino</a:t>
            </a:r>
          </a:p>
        </p:txBody>
      </p:sp>
      <p:graphicFrame>
        <p:nvGraphicFramePr>
          <p:cNvPr id="15" name="Marcador de contenido 3">
            <a:extLst>
              <a:ext uri="{FF2B5EF4-FFF2-40B4-BE49-F238E27FC236}">
                <a16:creationId xmlns:a16="http://schemas.microsoft.com/office/drawing/2014/main" id="{03F6081B-D91F-462E-BDD2-F613A62B55A4}"/>
              </a:ext>
            </a:extLst>
          </p:cNvPr>
          <p:cNvGraphicFramePr>
            <a:graphicFrameLocks/>
          </p:cNvGraphicFramePr>
          <p:nvPr>
            <p:extLst>
              <p:ext uri="{D42A27DB-BD31-4B8C-83A1-F6EECF244321}">
                <p14:modId xmlns:p14="http://schemas.microsoft.com/office/powerpoint/2010/main" val="4220686157"/>
              </p:ext>
            </p:extLst>
          </p:nvPr>
        </p:nvGraphicFramePr>
        <p:xfrm>
          <a:off x="5570074" y="3991418"/>
          <a:ext cx="3394044" cy="203625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 name="Imagen 4">
            <a:extLst>
              <a:ext uri="{FF2B5EF4-FFF2-40B4-BE49-F238E27FC236}">
                <a16:creationId xmlns:a16="http://schemas.microsoft.com/office/drawing/2014/main" id="{247EA23F-BAE4-4D36-8D43-48A0179FBFC8}"/>
              </a:ext>
            </a:extLst>
          </p:cNvPr>
          <p:cNvPicPr>
            <a:picLocks noChangeAspect="1"/>
          </p:cNvPicPr>
          <p:nvPr/>
        </p:nvPicPr>
        <p:blipFill>
          <a:blip r:embed="rId22"/>
          <a:stretch>
            <a:fillRect/>
          </a:stretch>
        </p:blipFill>
        <p:spPr>
          <a:xfrm>
            <a:off x="6555747" y="6027673"/>
            <a:ext cx="2588253" cy="642681"/>
          </a:xfrm>
          <a:prstGeom prst="rect">
            <a:avLst/>
          </a:prstGeom>
        </p:spPr>
      </p:pic>
      <p:sp>
        <p:nvSpPr>
          <p:cNvPr id="6" name="CuadroTexto 5">
            <a:extLst>
              <a:ext uri="{FF2B5EF4-FFF2-40B4-BE49-F238E27FC236}">
                <a16:creationId xmlns:a16="http://schemas.microsoft.com/office/drawing/2014/main" id="{9FAADB8F-8838-45BA-BB3F-AE8B2BC0AB25}"/>
              </a:ext>
            </a:extLst>
          </p:cNvPr>
          <p:cNvSpPr txBox="1"/>
          <p:nvPr/>
        </p:nvSpPr>
        <p:spPr>
          <a:xfrm>
            <a:off x="179883" y="6369667"/>
            <a:ext cx="426174" cy="338554"/>
          </a:xfrm>
          <a:prstGeom prst="rect">
            <a:avLst/>
          </a:prstGeom>
          <a:noFill/>
        </p:spPr>
        <p:txBody>
          <a:bodyPr wrap="square" rtlCol="0">
            <a:spAutoFit/>
          </a:bodyPr>
          <a:lstStyle/>
          <a:p>
            <a:r>
              <a:rPr lang="es-MX" sz="1600" dirty="0"/>
              <a:t>1</a:t>
            </a:r>
            <a:endParaRPr lang="es-EC" sz="1600" dirty="0"/>
          </a:p>
        </p:txBody>
      </p:sp>
    </p:spTree>
    <p:extLst>
      <p:ext uri="{BB962C8B-B14F-4D97-AF65-F5344CB8AC3E}">
        <p14:creationId xmlns:p14="http://schemas.microsoft.com/office/powerpoint/2010/main" val="2634858473"/>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6071191" y="37808"/>
            <a:ext cx="3072809"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METODOLOGÍA</a:t>
            </a:r>
          </a:p>
        </p:txBody>
      </p:sp>
      <mc:AlternateContent xmlns:mc="http://schemas.openxmlformats.org/markup-compatibility/2006" xmlns:a14="http://schemas.microsoft.com/office/drawing/2010/main">
        <mc:Choice Requires="a14">
          <p:graphicFrame>
            <p:nvGraphicFramePr>
              <p:cNvPr id="13" name="Diagrama 12"/>
              <p:cNvGraphicFramePr/>
              <p:nvPr>
                <p:extLst>
                  <p:ext uri="{D42A27DB-BD31-4B8C-83A1-F6EECF244321}">
                    <p14:modId xmlns:p14="http://schemas.microsoft.com/office/powerpoint/2010/main" val="915277333"/>
                  </p:ext>
                </p:extLst>
              </p:nvPr>
            </p:nvGraphicFramePr>
            <p:xfrm>
              <a:off x="98288" y="2705887"/>
              <a:ext cx="7466294" cy="3181259"/>
            </p:xfrm>
            <a:graphic>
              <a:graphicData uri="http://schemas.openxmlformats.org/drawingml/2006/diagram">
                <dgm:relIds xmlns:dgm="http://schemas.openxmlformats.org/drawingml/2006/diagram" xmlns:r="http://schemas.openxmlformats.org/officeDocument/2006/relationships" r:cs="rId6" r:dm="rId3" r:lo="rId4" r:qs="rId5"/>
              </a:graphicData>
            </a:graphic>
          </p:graphicFrame>
        </mc:Choice>
        <mc:Fallback xmlns="">
          <p:graphicFrame>
            <p:nvGraphicFramePr>
              <p:cNvPr id="13" name="Diagrama 12"/>
              <p:cNvGraphicFramePr/>
              <p:nvPr>
                <p:extLst>
                  <p:ext uri="{D42A27DB-BD31-4B8C-83A1-F6EECF244321}">
                    <p14:modId xmlns:p14="http://schemas.microsoft.com/office/powerpoint/2010/main" val="915277333"/>
                  </p:ext>
                </p:extLst>
              </p:nvPr>
            </p:nvGraphicFramePr>
            <p:xfrm>
              <a:off x="98288" y="2705887"/>
              <a:ext cx="7466294" cy="3181259"/>
            </p:xfrm>
            <a:graphic>
              <a:graphicData uri="http://schemas.openxmlformats.org/drawingml/2006/diagram">
                <dgm:relIds xmlns:dgm="http://schemas.openxmlformats.org/drawingml/2006/diagram" xmlns:r="http://schemas.openxmlformats.org/officeDocument/2006/relationships" r:cs="rId11" r:dm="rId8" r:lo="rId9" r:qs="rId10"/>
              </a:graphicData>
            </a:graphic>
          </p:graphicFrame>
        </mc:Fallback>
      </mc:AlternateContent>
      <p:pic>
        <p:nvPicPr>
          <p:cNvPr id="4" name="Imagen 3"/>
          <p:cNvPicPr>
            <a:picLocks noChangeAspect="1"/>
          </p:cNvPicPr>
          <p:nvPr/>
        </p:nvPicPr>
        <p:blipFill rotWithShape="1">
          <a:blip r:embed="rId12">
            <a:extLst>
              <a:ext uri="{28A0092B-C50C-407E-A947-70E740481C1C}">
                <a14:useLocalDpi xmlns:a14="http://schemas.microsoft.com/office/drawing/2010/main" val="0"/>
              </a:ext>
            </a:extLst>
          </a:blip>
          <a:srcRect b="10"/>
          <a:stretch/>
        </p:blipFill>
        <p:spPr>
          <a:xfrm>
            <a:off x="6778965" y="829010"/>
            <a:ext cx="1937020" cy="1669203"/>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640639" y="2059189"/>
                <a:ext cx="4856393" cy="276999"/>
              </a:xfrm>
              <a:prstGeom prst="rect">
                <a:avLst/>
              </a:prstGeom>
              <a:noFill/>
            </p:spPr>
            <p:txBody>
              <a:bodyPr bIns="0" lIns="0" rIns="0" rtlCol="0" tIns="0" wrap="none">
                <a:spAutoFit/>
              </a:bodyPr>
              <a:lstStyle/>
              <a:p>
                <a:pPr/>
                <a14:m>
                  <m:oMathPara xmlns:m="http://schemas.openxmlformats.org/officeDocument/2006/math">
                    <m:oMathParaPr>
                      <m:jc m:val="centerGroup"/>
                    </m:oMathParaPr>
                    <m:oMath xmlns:m="http://schemas.openxmlformats.org/officeDocument/2006/math">
                      <m:r>
                        <a:rPr b="0" i="1" lang="es-MX" smtClean="0">
                          <a:latin charset="0" panose="02040503050406030204" pitchFamily="18" typeface="Cambria Math"/>
                        </a:rPr>
                        <m:t>𝐸𝑠𝑝𝑎𝑐𝑖𝑜</m:t>
                      </m:r>
                      <m:r>
                        <a:rPr b="0" i="1" lang="es-MX" smtClean="0">
                          <a:latin charset="0" panose="02040503050406030204" pitchFamily="18" typeface="Cambria Math"/>
                        </a:rPr>
                        <m:t> </m:t>
                      </m:r>
                      <m:r>
                        <a:rPr b="0" i="1" lang="es-MX" smtClean="0">
                          <a:latin charset="0" panose="02040503050406030204" pitchFamily="18" typeface="Cambria Math"/>
                        </a:rPr>
                        <m:t>𝑑𝑒</m:t>
                      </m:r>
                      <m:r>
                        <a:rPr b="0" i="1" lang="es-MX" smtClean="0">
                          <a:latin charset="0" panose="02040503050406030204" pitchFamily="18" typeface="Cambria Math"/>
                        </a:rPr>
                        <m:t> </m:t>
                      </m:r>
                      <m:r>
                        <a:rPr b="0" i="1" lang="es-MX" smtClean="0">
                          <a:latin charset="0" panose="02040503050406030204" pitchFamily="18" typeface="Cambria Math"/>
                        </a:rPr>
                        <m:t>𝑠𝑒𝑝𝑎𝑟𝑎𝑐𝑖</m:t>
                      </m:r>
                      <m:r>
                        <a:rPr b="0" i="1" lang="es-MX" smtClean="0">
                          <a:latin charset="0" panose="02040503050406030204" pitchFamily="18" typeface="Cambria Math"/>
                        </a:rPr>
                        <m:t>ó</m:t>
                      </m:r>
                      <m:r>
                        <a:rPr b="0" i="1" lang="es-MX" smtClean="0">
                          <a:latin charset="0" panose="02040503050406030204" pitchFamily="18" typeface="Cambria Math"/>
                        </a:rPr>
                        <m:t>𝑛</m:t>
                      </m:r>
                      <m:r>
                        <a:rPr b="0" i="1" lang="es-MX" smtClean="0">
                          <a:latin charset="0" panose="02040503050406030204" pitchFamily="18" typeface="Cambria Math"/>
                        </a:rPr>
                        <m:t> </m:t>
                      </m:r>
                      <m:r>
                        <a:rPr b="0" i="1" lang="es-MX" smtClean="0">
                          <a:latin charset="0" panose="02040503050406030204" pitchFamily="18" typeface="Cambria Math"/>
                        </a:rPr>
                        <m:t>𝑚</m:t>
                      </m:r>
                      <m:r>
                        <a:rPr b="0" i="1" lang="es-MX" smtClean="0">
                          <a:latin charset="0" panose="02040503050406030204" pitchFamily="18" typeface="Cambria Math"/>
                        </a:rPr>
                        <m:t>í</m:t>
                      </m:r>
                      <m:r>
                        <a:rPr b="0" i="1" lang="es-MX" smtClean="0">
                          <a:latin charset="0" panose="02040503050406030204" pitchFamily="18" typeface="Cambria Math"/>
                        </a:rPr>
                        <m:t>𝑛𝑖𝑚𝑎</m:t>
                      </m:r>
                      <m:r>
                        <a:rPr b="0" i="1" lang="es-MX" smtClean="0">
                          <a:latin charset="0" panose="02040503050406030204" pitchFamily="18" typeface="Cambria Math"/>
                        </a:rPr>
                        <m:t>= ∆ (</m:t>
                      </m:r>
                      <m:r>
                        <a:rPr b="0" i="1" lang="es-MX" smtClean="0">
                          <a:latin charset="0" panose="02040503050406030204" pitchFamily="18" typeface="Cambria Math"/>
                          <a:ea charset="0" panose="02040503050406030204" pitchFamily="18" typeface="Cambria Math"/>
                        </a:rPr>
                        <m:t>𝑝</m:t>
                      </m:r>
                      <m:r>
                        <a:rPr b="0" i="1" lang="es-MX" smtClean="0">
                          <a:latin charset="0" panose="02040503050406030204" pitchFamily="18" typeface="Cambria Math"/>
                          <a:ea charset="0" panose="02040503050406030204" pitchFamily="18" typeface="Cambria Math"/>
                        </a:rPr>
                        <m:t>) ∗5 </m:t>
                      </m:r>
                      <m:r>
                        <a:rPr b="0" i="1" lang="es-MX" smtClean="0">
                          <a:latin charset="0" panose="02040503050406030204" pitchFamily="18" typeface="Cambria Math"/>
                          <a:ea charset="0" panose="02040503050406030204" pitchFamily="18" typeface="Cambria Math"/>
                        </a:rPr>
                        <m:t>𝑐𝑚</m:t>
                      </m:r>
                    </m:oMath>
                  </m:oMathPara>
                </a14:m>
                <a:endParaRPr dirty="0" lang="en-US"/>
              </a:p>
            </p:txBody>
          </p:sp>
        </mc:Choice>
        <mc:Fallback xmlns="">
          <p:sp>
            <p:nvSpPr>
              <p:cNvPr id="6" name="CuadroTexto 5"/>
              <p:cNvSpPr txBox="1">
                <a:spLocks noAdjustHandles="1" noChangeArrowheads="1" noChangeAspect="1" noChangeShapeType="1" noEditPoints="1" noMove="1" noResize="1" noRot="1" noTextEdit="1"/>
              </p:cNvSpPr>
              <p:nvPr/>
            </p:nvSpPr>
            <p:spPr>
              <a:xfrm>
                <a:off x="640639" y="2059189"/>
                <a:ext cx="4856393" cy="276999"/>
              </a:xfrm>
              <a:prstGeom prst="rect">
                <a:avLst/>
              </a:prstGeom>
              <a:blipFill>
                <a:blip r:embed="rId13"/>
                <a:stretch>
                  <a:fillRect b="-37778" l="-1004" t="-4444"/>
                </a:stretch>
              </a:blipFill>
            </p:spPr>
            <p:txBody>
              <a:bodyPr/>
              <a:lstStyle/>
              <a:p>
                <a:r>
                  <a:rPr lang="es-EC">
                    <a:noFill/>
                  </a:rPr>
                  <a:t> </a:t>
                </a:r>
              </a:p>
            </p:txBody>
          </p:sp>
        </mc:Fallback>
      </mc:AlternateContent>
      <p:sp>
        <p:nvSpPr>
          <p:cNvPr id="9" name="Título 6">
            <a:extLst>
              <a:ext uri="{FF2B5EF4-FFF2-40B4-BE49-F238E27FC236}">
                <a16:creationId xmlns:a16="http://schemas.microsoft.com/office/drawing/2014/main" id="{B169F545-9E7A-4902-B66D-47A208C6437C}"/>
              </a:ext>
            </a:extLst>
          </p:cNvPr>
          <p:cNvSpPr txBox="1">
            <a:spLocks/>
          </p:cNvSpPr>
          <p:nvPr/>
        </p:nvSpPr>
        <p:spPr>
          <a:xfrm>
            <a:off x="763909" y="1467700"/>
            <a:ext cx="3463034" cy="394824"/>
          </a:xfrm>
          <a:prstGeom prst="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r="5400000" dist="20000" rotWithShape="0">
              <a:srgbClr val="000000">
                <a:alpha val="38000"/>
              </a:srgbClr>
            </a:outerShdw>
          </a:effectLst>
          <a:scene3d>
            <a:camera prst="orthographicFront"/>
            <a:lightRig dir="t" rig="flat"/>
          </a:scene3d>
          <a:sp3d prstMaterial="dkEdge">
            <a:bevelT h="38100" w="8200"/>
          </a:sp3d>
        </p:spPr>
        <p:txBody>
          <a:bodyPr anchor="ctr" anchorCtr="0" bIns="68580" lIns="68580" numCol="1" rIns="68580" spcCol="1270" spcFirstLastPara="0" tIns="68580" vert="horz" wrap="square">
            <a:noAutofit/>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b="0" dirty="0" i="0" kern="0" lang="es-EC" sz="2400">
                <a:solidFill>
                  <a:schemeClr val="tx1"/>
                </a:solidFill>
              </a:rPr>
              <a:t>Condición de Golpeteo</a:t>
            </a:r>
          </a:p>
        </p:txBody>
      </p:sp>
      <p:sp>
        <p:nvSpPr>
          <p:cNvPr id="11" name="Título 6">
            <a:extLst>
              <a:ext uri="{FF2B5EF4-FFF2-40B4-BE49-F238E27FC236}">
                <a16:creationId xmlns:a16="http://schemas.microsoft.com/office/drawing/2014/main" id="{7A9450E7-C3D8-4521-BC0D-AEEA6E6E163A}"/>
              </a:ext>
            </a:extLst>
          </p:cNvPr>
          <p:cNvSpPr txBox="1">
            <a:spLocks/>
          </p:cNvSpPr>
          <p:nvPr/>
        </p:nvSpPr>
        <p:spPr>
          <a:xfrm>
            <a:off x="640639" y="826573"/>
            <a:ext cx="6578999"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r>
              <a:rPr dirty="0" kern="0" lang="es-EC">
                <a:solidFill>
                  <a:schemeClr val="tx1"/>
                </a:solidFill>
              </a:rPr>
              <a:t>Grupo de Vulnerabilidad (GV1)</a:t>
            </a:r>
          </a:p>
        </p:txBody>
      </p:sp>
      <p:pic>
        <p:nvPicPr>
          <p:cNvPr id="2" name="Imagen 1"/>
          <p:cNvPicPr>
            <a:picLocks noChangeAspect="1"/>
          </p:cNvPicPr>
          <p:nvPr/>
        </p:nvPicPr>
        <p:blipFill>
          <a:blip r:embed="rId14"/>
          <a:stretch>
            <a:fillRect/>
          </a:stretch>
        </p:blipFill>
        <p:spPr>
          <a:xfrm>
            <a:off x="6925195" y="2595140"/>
            <a:ext cx="2125427" cy="3229546"/>
          </a:xfrm>
          <a:prstGeom prst="rect">
            <a:avLst/>
          </a:prstGeom>
          <a:ln>
            <a:noFill/>
          </a:ln>
          <a:effectLst>
            <a:softEdge rad="112500"/>
          </a:effectLst>
        </p:spPr>
      </p:pic>
      <p:cxnSp>
        <p:nvCxnSpPr>
          <p:cNvPr id="12" name="Conector recto de flecha 11">
            <a:extLst>
              <a:ext uri="{FF2B5EF4-FFF2-40B4-BE49-F238E27FC236}">
                <a16:creationId xmlns:a16="http://schemas.microsoft.com/office/drawing/2014/main" id="{EDCACCA0-D442-4C4A-82A0-0E7D6A1830F5}"/>
              </a:ext>
            </a:extLst>
          </p:cNvPr>
          <p:cNvCxnSpPr>
            <a:cxnSpLocks/>
          </p:cNvCxnSpPr>
          <p:nvPr/>
        </p:nvCxnSpPr>
        <p:spPr>
          <a:xfrm>
            <a:off x="7907885" y="4209446"/>
            <a:ext cx="348857" cy="466"/>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pic>
        <p:nvPicPr>
          <p:cNvPr id="14" name="Imagen 13">
            <a:extLst>
              <a:ext uri="{FF2B5EF4-FFF2-40B4-BE49-F238E27FC236}">
                <a16:creationId xmlns:a16="http://schemas.microsoft.com/office/drawing/2014/main" id="{6C4C1E8B-A874-4F44-B2B3-703B548BD0ED}"/>
              </a:ext>
            </a:extLst>
          </p:cNvPr>
          <p:cNvPicPr>
            <a:picLocks noChangeAspect="1"/>
          </p:cNvPicPr>
          <p:nvPr/>
        </p:nvPicPr>
        <p:blipFill>
          <a:blip r:embed="rId15"/>
          <a:stretch>
            <a:fillRect/>
          </a:stretch>
        </p:blipFill>
        <p:spPr>
          <a:xfrm>
            <a:off x="6555747" y="6027673"/>
            <a:ext cx="2588253" cy="642681"/>
          </a:xfrm>
          <a:prstGeom prst="rect">
            <a:avLst/>
          </a:prstGeom>
        </p:spPr>
      </p:pic>
      <p:sp>
        <p:nvSpPr>
          <p:cNvPr id="15" name="CuadroTexto 14">
            <a:extLst>
              <a:ext uri="{FF2B5EF4-FFF2-40B4-BE49-F238E27FC236}">
                <a16:creationId xmlns:a16="http://schemas.microsoft.com/office/drawing/2014/main" id="{C0578D4E-FB03-4938-BECF-F4189020CA3E}"/>
              </a:ext>
            </a:extLst>
          </p:cNvPr>
          <p:cNvSpPr txBox="1"/>
          <p:nvPr/>
        </p:nvSpPr>
        <p:spPr>
          <a:xfrm>
            <a:off x="179883" y="6369667"/>
            <a:ext cx="426174" cy="338554"/>
          </a:xfrm>
          <a:prstGeom prst="rect">
            <a:avLst/>
          </a:prstGeom>
          <a:noFill/>
        </p:spPr>
        <p:txBody>
          <a:bodyPr rtlCol="0" wrap="square">
            <a:spAutoFit/>
          </a:bodyPr>
          <a:lstStyle/>
          <a:p>
            <a:r>
              <a:rPr dirty="0" lang="es-MX" sz="1600"/>
              <a:t>19</a:t>
            </a:r>
            <a:endParaRPr dirty="0" lang="es-EC" sz="1600"/>
          </a:p>
        </p:txBody>
      </p:sp>
    </p:spTree>
    <p:extLst>
      <p:ext uri="{BB962C8B-B14F-4D97-AF65-F5344CB8AC3E}">
        <p14:creationId xmlns:p14="http://schemas.microsoft.com/office/powerpoint/2010/main" val="190178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1" y="2681829"/>
            <a:ext cx="2519404" cy="1139041"/>
          </a:xfrm>
          <a:prstGeom prst="rect">
            <a:avLst/>
          </a:prstGeom>
          <a:ln>
            <a:solidFill>
              <a:schemeClr val="tx1"/>
            </a:solidFill>
          </a:ln>
          <a:effectLst>
            <a:outerShdw blurRad="50800" dist="38100" dir="2700000" algn="tl" rotWithShape="0">
              <a:prstClr val="black">
                <a:alpha val="40000"/>
              </a:prstClr>
            </a:outerShdw>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71" y="3935937"/>
            <a:ext cx="2520000" cy="949846"/>
          </a:xfrm>
          <a:prstGeom prst="rect">
            <a:avLst/>
          </a:prstGeom>
          <a:ln>
            <a:solidFill>
              <a:schemeClr val="tx1"/>
            </a:solidFill>
          </a:ln>
          <a:effectLst>
            <a:outerShdw blurRad="50800" dist="38100" dir="2700000" algn="tl" rotWithShape="0">
              <a:prstClr val="black">
                <a:alpha val="40000"/>
              </a:prstClr>
            </a:outerShdw>
          </a:effectLst>
        </p:spPr>
      </p:pic>
      <p:pic>
        <p:nvPicPr>
          <p:cNvPr id="11" name="Imagen 10"/>
          <p:cNvPicPr>
            <a:picLocks noChangeAspect="1"/>
          </p:cNvPicPr>
          <p:nvPr/>
        </p:nvPicPr>
        <p:blipFill>
          <a:blip r:embed="rId5"/>
          <a:stretch>
            <a:fillRect/>
          </a:stretch>
        </p:blipFill>
        <p:spPr>
          <a:xfrm>
            <a:off x="201375" y="4993210"/>
            <a:ext cx="2520000" cy="1065771"/>
          </a:xfrm>
          <a:prstGeom prst="rect">
            <a:avLst/>
          </a:prstGeom>
          <a:ln>
            <a:solidFill>
              <a:schemeClr val="tx1"/>
            </a:solidFill>
          </a:ln>
          <a:effectLst>
            <a:outerShdw blurRad="50800" dist="38100" dir="2700000" algn="tl" rotWithShape="0">
              <a:prstClr val="black">
                <a:alpha val="40000"/>
              </a:prstClr>
            </a:outerShdw>
          </a:effectLst>
        </p:spPr>
      </p:pic>
      <p:sp>
        <p:nvSpPr>
          <p:cNvPr id="12" name="Flecha derecha 11"/>
          <p:cNvSpPr/>
          <p:nvPr/>
        </p:nvSpPr>
        <p:spPr>
          <a:xfrm>
            <a:off x="2896954" y="3107761"/>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derecha 20"/>
          <p:cNvSpPr/>
          <p:nvPr/>
        </p:nvSpPr>
        <p:spPr>
          <a:xfrm>
            <a:off x="2971029" y="5383328"/>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echa derecha 21"/>
          <p:cNvSpPr/>
          <p:nvPr/>
        </p:nvSpPr>
        <p:spPr>
          <a:xfrm>
            <a:off x="2971029" y="4268497"/>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ángulo redondeado 22"/>
              <p:cNvSpPr/>
              <p:nvPr/>
            </p:nvSpPr>
            <p:spPr>
              <a:xfrm>
                <a:off x="3455631" y="3001638"/>
                <a:ext cx="1259737" cy="600892"/>
              </a:xfrm>
              <a:prstGeom prst="roundRect">
                <a:avLst>
                  <a:gd name="adj" fmla="val 25362"/>
                </a:avLst>
              </a:prstGeom>
              <a:solidFill>
                <a:schemeClr val="accent3">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𝐺</m:t>
                          </m:r>
                        </m:e>
                        <m:sub>
                          <m:r>
                            <a:rPr lang="es-MX" b="0" i="1" smtClean="0">
                              <a:solidFill>
                                <a:schemeClr val="tx1"/>
                              </a:solidFill>
                              <a:latin typeface="Cambria Math" panose="02040503050406030204" pitchFamily="18" charset="0"/>
                            </a:rPr>
                            <m:t>𝐵</m:t>
                          </m:r>
                        </m:sub>
                      </m:sSub>
                      <m:r>
                        <a:rPr lang="es-MX" b="0" i="1" smtClean="0">
                          <a:solidFill>
                            <a:schemeClr val="tx1"/>
                          </a:solidFill>
                          <a:latin typeface="Cambria Math" panose="02040503050406030204" pitchFamily="18" charset="0"/>
                        </a:rPr>
                        <m:t>:20</m:t>
                      </m:r>
                    </m:oMath>
                  </m:oMathPara>
                </a14:m>
                <a:endParaRPr lang="en-US" dirty="0">
                  <a:solidFill>
                    <a:schemeClr val="tx1"/>
                  </a:solidFill>
                </a:endParaRPr>
              </a:p>
            </p:txBody>
          </p:sp>
        </mc:Choice>
        <mc:Fallback xmlns="">
          <p:sp>
            <p:nvSpPr>
              <p:cNvPr id="23" name="Rectángulo redondeado 22"/>
              <p:cNvSpPr>
                <a:spLocks noRot="1" noChangeAspect="1" noMove="1" noResize="1" noEditPoints="1" noAdjustHandles="1" noChangeArrowheads="1" noChangeShapeType="1" noTextEdit="1"/>
              </p:cNvSpPr>
              <p:nvPr/>
            </p:nvSpPr>
            <p:spPr>
              <a:xfrm>
                <a:off x="3455631" y="3001638"/>
                <a:ext cx="1259737" cy="600892"/>
              </a:xfrm>
              <a:prstGeom prst="roundRect">
                <a:avLst>
                  <a:gd name="adj" fmla="val 25362"/>
                </a:avLst>
              </a:prstGeom>
              <a:blipFill>
                <a:blip r:embed="rId6"/>
                <a:stretch>
                  <a:fillRect/>
                </a:stretch>
              </a:blipFill>
              <a:ln>
                <a:solidFill>
                  <a:schemeClr val="accent2"/>
                </a:solidFill>
              </a:ln>
              <a:effectLst>
                <a:outerShdw blurRad="44450" dist="27940" dir="5400000" algn="ctr">
                  <a:srgbClr val="000000">
                    <a:alpha val="32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redondeado 23"/>
              <p:cNvSpPr/>
              <p:nvPr/>
            </p:nvSpPr>
            <p:spPr>
              <a:xfrm>
                <a:off x="3455631" y="1956901"/>
                <a:ext cx="1259737" cy="600892"/>
              </a:xfrm>
              <a:prstGeom prst="roundRect">
                <a:avLst>
                  <a:gd name="adj" fmla="val 25362"/>
                </a:avLst>
              </a:prstGeom>
              <a:solidFill>
                <a:schemeClr val="accent3">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𝐺</m:t>
                          </m:r>
                        </m:e>
                        <m:sub>
                          <m:r>
                            <a:rPr lang="es-MX" b="0" i="1" smtClean="0">
                              <a:solidFill>
                                <a:schemeClr val="tx1"/>
                              </a:solidFill>
                              <a:latin typeface="Cambria Math" panose="02040503050406030204" pitchFamily="18" charset="0"/>
                            </a:rPr>
                            <m:t>𝐴</m:t>
                          </m:r>
                        </m:sub>
                      </m:sSub>
                      <m:r>
                        <a:rPr lang="es-MX" b="0" i="1" smtClean="0">
                          <a:solidFill>
                            <a:schemeClr val="tx1"/>
                          </a:solidFill>
                          <a:latin typeface="Cambria Math" panose="02040503050406030204" pitchFamily="18" charset="0"/>
                        </a:rPr>
                        <m:t>:20</m:t>
                      </m:r>
                    </m:oMath>
                  </m:oMathPara>
                </a14:m>
                <a:endParaRPr lang="en-US" dirty="0">
                  <a:solidFill>
                    <a:schemeClr val="tx1"/>
                  </a:solidFill>
                </a:endParaRPr>
              </a:p>
            </p:txBody>
          </p:sp>
        </mc:Choice>
        <mc:Fallback xmlns="">
          <p:sp>
            <p:nvSpPr>
              <p:cNvPr id="24" name="Rectángulo redondeado 23"/>
              <p:cNvSpPr>
                <a:spLocks noRot="1" noChangeAspect="1" noMove="1" noResize="1" noEditPoints="1" noAdjustHandles="1" noChangeArrowheads="1" noChangeShapeType="1" noTextEdit="1"/>
              </p:cNvSpPr>
              <p:nvPr/>
            </p:nvSpPr>
            <p:spPr>
              <a:xfrm>
                <a:off x="3455631" y="1956901"/>
                <a:ext cx="1259737" cy="600892"/>
              </a:xfrm>
              <a:prstGeom prst="roundRect">
                <a:avLst>
                  <a:gd name="adj" fmla="val 25362"/>
                </a:avLst>
              </a:prstGeom>
              <a:blipFill>
                <a:blip r:embed="rId7"/>
                <a:stretch>
                  <a:fillRect/>
                </a:stretch>
              </a:blipFill>
              <a:ln>
                <a:solidFill>
                  <a:schemeClr val="accent2"/>
                </a:solid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ángulo redondeado 24"/>
              <p:cNvSpPr/>
              <p:nvPr/>
            </p:nvSpPr>
            <p:spPr>
              <a:xfrm>
                <a:off x="3492389" y="5277205"/>
                <a:ext cx="1259737" cy="600892"/>
              </a:xfrm>
              <a:prstGeom prst="roundRect">
                <a:avLst>
                  <a:gd name="adj" fmla="val 25362"/>
                </a:avLst>
              </a:prstGeom>
              <a:solidFill>
                <a:schemeClr val="accent3">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𝐺</m:t>
                          </m:r>
                        </m:e>
                        <m:sub>
                          <m:r>
                            <a:rPr lang="es-MX" b="0" i="1" smtClean="0">
                              <a:solidFill>
                                <a:schemeClr val="tx1"/>
                              </a:solidFill>
                              <a:latin typeface="Cambria Math" panose="02040503050406030204" pitchFamily="18" charset="0"/>
                            </a:rPr>
                            <m:t>𝐷</m:t>
                          </m:r>
                        </m:sub>
                      </m:sSub>
                      <m:r>
                        <a:rPr lang="es-MX" b="0" i="1" smtClean="0">
                          <a:solidFill>
                            <a:schemeClr val="tx1"/>
                          </a:solidFill>
                          <a:latin typeface="Cambria Math" panose="02040503050406030204" pitchFamily="18" charset="0"/>
                        </a:rPr>
                        <m:t>:20</m:t>
                      </m:r>
                    </m:oMath>
                  </m:oMathPara>
                </a14:m>
                <a:endParaRPr lang="en-US" dirty="0">
                  <a:solidFill>
                    <a:schemeClr val="tx1"/>
                  </a:solidFill>
                </a:endParaRPr>
              </a:p>
            </p:txBody>
          </p:sp>
        </mc:Choice>
        <mc:Fallback xmlns="">
          <p:sp>
            <p:nvSpPr>
              <p:cNvPr id="25" name="Rectángulo redondeado 24"/>
              <p:cNvSpPr>
                <a:spLocks noRot="1" noChangeAspect="1" noMove="1" noResize="1" noEditPoints="1" noAdjustHandles="1" noChangeArrowheads="1" noChangeShapeType="1" noTextEdit="1"/>
              </p:cNvSpPr>
              <p:nvPr/>
            </p:nvSpPr>
            <p:spPr>
              <a:xfrm>
                <a:off x="3492389" y="5277205"/>
                <a:ext cx="1259737" cy="600892"/>
              </a:xfrm>
              <a:prstGeom prst="roundRect">
                <a:avLst>
                  <a:gd name="adj" fmla="val 25362"/>
                </a:avLst>
              </a:prstGeom>
              <a:blipFill>
                <a:blip r:embed="rId8"/>
                <a:stretch>
                  <a:fillRect/>
                </a:stretch>
              </a:blipFill>
              <a:ln>
                <a:solidFill>
                  <a:schemeClr val="accent2"/>
                </a:solidFill>
              </a:ln>
              <a:effectLst>
                <a:outerShdw blurRad="44450" dist="27940" dir="5400000" algn="ctr">
                  <a:srgbClr val="000000">
                    <a:alpha val="32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Rectángulo redondeado 25"/>
              <p:cNvSpPr/>
              <p:nvPr/>
            </p:nvSpPr>
            <p:spPr>
              <a:xfrm>
                <a:off x="3492389" y="4162374"/>
                <a:ext cx="1259737" cy="600892"/>
              </a:xfrm>
              <a:prstGeom prst="roundRect">
                <a:avLst>
                  <a:gd name="adj" fmla="val 25362"/>
                </a:avLst>
              </a:prstGeom>
              <a:solidFill>
                <a:schemeClr val="accent3">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𝐺</m:t>
                          </m:r>
                        </m:e>
                        <m:sub>
                          <m:r>
                            <a:rPr lang="es-MX" b="0" i="1" smtClean="0">
                              <a:solidFill>
                                <a:schemeClr val="tx1"/>
                              </a:solidFill>
                              <a:latin typeface="Cambria Math" panose="02040503050406030204" pitchFamily="18" charset="0"/>
                            </a:rPr>
                            <m:t>𝐶</m:t>
                          </m:r>
                        </m:sub>
                      </m:sSub>
                      <m:r>
                        <a:rPr lang="es-MX" b="0" i="1" smtClean="0">
                          <a:solidFill>
                            <a:schemeClr val="tx1"/>
                          </a:solidFill>
                          <a:latin typeface="Cambria Math" panose="02040503050406030204" pitchFamily="18" charset="0"/>
                        </a:rPr>
                        <m:t>:20</m:t>
                      </m:r>
                    </m:oMath>
                  </m:oMathPara>
                </a14:m>
                <a:endParaRPr lang="en-US" dirty="0">
                  <a:solidFill>
                    <a:schemeClr val="tx1"/>
                  </a:solidFill>
                </a:endParaRPr>
              </a:p>
            </p:txBody>
          </p:sp>
        </mc:Choice>
        <mc:Fallback xmlns="">
          <p:sp>
            <p:nvSpPr>
              <p:cNvPr id="26" name="Rectángulo redondeado 25"/>
              <p:cNvSpPr>
                <a:spLocks noRot="1" noChangeAspect="1" noMove="1" noResize="1" noEditPoints="1" noAdjustHandles="1" noChangeArrowheads="1" noChangeShapeType="1" noTextEdit="1"/>
              </p:cNvSpPr>
              <p:nvPr/>
            </p:nvSpPr>
            <p:spPr>
              <a:xfrm>
                <a:off x="3492389" y="4162374"/>
                <a:ext cx="1259737" cy="600892"/>
              </a:xfrm>
              <a:prstGeom prst="roundRect">
                <a:avLst>
                  <a:gd name="adj" fmla="val 25362"/>
                </a:avLst>
              </a:prstGeom>
              <a:blipFill>
                <a:blip r:embed="rId9"/>
                <a:stretch>
                  <a:fillRect/>
                </a:stretch>
              </a:blipFill>
              <a:ln>
                <a:solidFill>
                  <a:schemeClr val="accent2"/>
                </a:solidFill>
              </a:ln>
              <a:effectLst>
                <a:outerShdw blurRad="44450" dist="27940" dir="5400000" algn="ctr">
                  <a:srgbClr val="000000">
                    <a:alpha val="32000"/>
                  </a:srgbClr>
                </a:outerShdw>
              </a:effectLst>
            </p:spPr>
            <p:txBody>
              <a:bodyPr/>
              <a:lstStyle/>
              <a:p>
                <a:r>
                  <a:rPr lang="es-EC">
                    <a:noFill/>
                  </a:rPr>
                  <a:t> </a:t>
                </a:r>
              </a:p>
            </p:txBody>
          </p:sp>
        </mc:Fallback>
      </mc:AlternateContent>
      <p:sp>
        <p:nvSpPr>
          <p:cNvPr id="27" name="Rectángulo redondeado 26"/>
          <p:cNvSpPr/>
          <p:nvPr/>
        </p:nvSpPr>
        <p:spPr>
          <a:xfrm>
            <a:off x="190996" y="1956901"/>
            <a:ext cx="2520000" cy="600892"/>
          </a:xfrm>
          <a:prstGeom prst="roundRect">
            <a:avLst>
              <a:gd name="adj" fmla="val 25362"/>
            </a:avLst>
          </a:prstGeom>
          <a:solidFill>
            <a:schemeClr val="accent3">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rPr>
              <a:t>Sin presencia de edificios adyacentes</a:t>
            </a:r>
            <a:endParaRPr lang="en-US" sz="1600" dirty="0">
              <a:solidFill>
                <a:schemeClr val="tx1"/>
              </a:solidFill>
            </a:endParaRPr>
          </a:p>
        </p:txBody>
      </p:sp>
      <p:sp>
        <p:nvSpPr>
          <p:cNvPr id="28" name="Flecha derecha 27"/>
          <p:cNvSpPr/>
          <p:nvPr/>
        </p:nvSpPr>
        <p:spPr>
          <a:xfrm>
            <a:off x="2896954" y="2114984"/>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ítulo 6">
            <a:extLst>
              <a:ext uri="{FF2B5EF4-FFF2-40B4-BE49-F238E27FC236}">
                <a16:creationId xmlns:a16="http://schemas.microsoft.com/office/drawing/2014/main" id="{EC0C9613-C2B6-4D86-9738-95328F39A8B8}"/>
              </a:ext>
            </a:extLst>
          </p:cNvPr>
          <p:cNvSpPr txBox="1">
            <a:spLocks/>
          </p:cNvSpPr>
          <p:nvPr/>
        </p:nvSpPr>
        <p:spPr>
          <a:xfrm>
            <a:off x="763908" y="1356817"/>
            <a:ext cx="3937487" cy="394824"/>
          </a:xfrm>
          <a:prstGeom prst="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68580" tIns="68580" rIns="68580" bIns="68580" numCol="1" spcCol="1270" anchor="ctr" anchorCtr="0">
            <a:no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b="0" i="0" kern="0" dirty="0">
                <a:solidFill>
                  <a:schemeClr val="tx1"/>
                </a:solidFill>
              </a:rPr>
              <a:t>Condición de Adyacencia</a:t>
            </a:r>
          </a:p>
        </p:txBody>
      </p:sp>
      <p:sp>
        <p:nvSpPr>
          <p:cNvPr id="18" name="Título 6">
            <a:extLst>
              <a:ext uri="{FF2B5EF4-FFF2-40B4-BE49-F238E27FC236}">
                <a16:creationId xmlns:a16="http://schemas.microsoft.com/office/drawing/2014/main" id="{E904C239-895C-4F88-8899-7804747F2C22}"/>
              </a:ext>
            </a:extLst>
          </p:cNvPr>
          <p:cNvSpPr txBox="1">
            <a:spLocks/>
          </p:cNvSpPr>
          <p:nvPr/>
        </p:nvSpPr>
        <p:spPr>
          <a:xfrm>
            <a:off x="763908" y="740072"/>
            <a:ext cx="6578999"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(GV1)</a:t>
            </a:r>
          </a:p>
        </p:txBody>
      </p:sp>
      <p:pic>
        <p:nvPicPr>
          <p:cNvPr id="3" name="Imagen 2"/>
          <p:cNvPicPr>
            <a:picLocks noChangeAspect="1"/>
          </p:cNvPicPr>
          <p:nvPr/>
        </p:nvPicPr>
        <p:blipFill>
          <a:blip r:embed="rId10"/>
          <a:stretch>
            <a:fillRect/>
          </a:stretch>
        </p:blipFill>
        <p:spPr>
          <a:xfrm>
            <a:off x="4900766" y="2200333"/>
            <a:ext cx="4189511" cy="3019256"/>
          </a:xfrm>
          <a:prstGeom prst="rect">
            <a:avLst/>
          </a:prstGeom>
          <a:ln>
            <a:noFill/>
          </a:ln>
          <a:effectLst>
            <a:softEdge rad="112500"/>
          </a:effectLst>
        </p:spPr>
      </p:pic>
      <p:cxnSp>
        <p:nvCxnSpPr>
          <p:cNvPr id="7" name="Conector recto 6"/>
          <p:cNvCxnSpPr/>
          <p:nvPr/>
        </p:nvCxnSpPr>
        <p:spPr>
          <a:xfrm flipH="1">
            <a:off x="6414655" y="3683498"/>
            <a:ext cx="13854" cy="665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7782819" y="2681829"/>
            <a:ext cx="0" cy="1969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6927273" y="3369277"/>
            <a:ext cx="0" cy="31422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C44CF91C-CEEE-453A-921E-EB05EDD3C4B3}"/>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31" name="Imagen 30">
            <a:extLst>
              <a:ext uri="{FF2B5EF4-FFF2-40B4-BE49-F238E27FC236}">
                <a16:creationId xmlns:a16="http://schemas.microsoft.com/office/drawing/2014/main" id="{2ADB468C-91B0-4223-A5CA-E06270CEF7B0}"/>
              </a:ext>
            </a:extLst>
          </p:cNvPr>
          <p:cNvPicPr>
            <a:picLocks noChangeAspect="1"/>
          </p:cNvPicPr>
          <p:nvPr/>
        </p:nvPicPr>
        <p:blipFill>
          <a:blip r:embed="rId11"/>
          <a:stretch>
            <a:fillRect/>
          </a:stretch>
        </p:blipFill>
        <p:spPr>
          <a:xfrm>
            <a:off x="6555747" y="6027673"/>
            <a:ext cx="2588253" cy="642681"/>
          </a:xfrm>
          <a:prstGeom prst="rect">
            <a:avLst/>
          </a:prstGeom>
        </p:spPr>
      </p:pic>
      <p:sp>
        <p:nvSpPr>
          <p:cNvPr id="32" name="CuadroTexto 31">
            <a:extLst>
              <a:ext uri="{FF2B5EF4-FFF2-40B4-BE49-F238E27FC236}">
                <a16:creationId xmlns:a16="http://schemas.microsoft.com/office/drawing/2014/main" id="{A539DCBF-C6CD-46FA-AF56-F87535A2B848}"/>
              </a:ext>
            </a:extLst>
          </p:cNvPr>
          <p:cNvSpPr txBox="1"/>
          <p:nvPr/>
        </p:nvSpPr>
        <p:spPr>
          <a:xfrm>
            <a:off x="179883" y="6369667"/>
            <a:ext cx="426174" cy="338554"/>
          </a:xfrm>
          <a:prstGeom prst="rect">
            <a:avLst/>
          </a:prstGeom>
          <a:noFill/>
        </p:spPr>
        <p:txBody>
          <a:bodyPr wrap="square" rtlCol="0">
            <a:spAutoFit/>
          </a:bodyPr>
          <a:lstStyle/>
          <a:p>
            <a:r>
              <a:rPr lang="es-MX" sz="1600" dirty="0"/>
              <a:t>20</a:t>
            </a:r>
            <a:endParaRPr lang="es-EC" sz="1600" dirty="0"/>
          </a:p>
        </p:txBody>
      </p:sp>
    </p:spTree>
    <p:extLst>
      <p:ext uri="{BB962C8B-B14F-4D97-AF65-F5344CB8AC3E}">
        <p14:creationId xmlns:p14="http://schemas.microsoft.com/office/powerpoint/2010/main" val="325466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17" name="Diagrama 16"/>
              <p:cNvGraphicFramePr/>
              <p:nvPr/>
            </p:nvGraphicFramePr>
            <p:xfrm>
              <a:off x="3187337" y="1581344"/>
              <a:ext cx="5902941" cy="5012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7" name="Diagrama 16"/>
              <p:cNvGraphicFramePr/>
              <p:nvPr/>
            </p:nvGraphicFramePr>
            <p:xfrm>
              <a:off x="3187337" y="1581344"/>
              <a:ext cx="5902941" cy="5012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2" name="Imagen 1"/>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25405" y="2112420"/>
            <a:ext cx="2483110" cy="3505323"/>
          </a:xfrm>
          <a:prstGeom prst="rect">
            <a:avLst/>
          </a:prstGeom>
          <a:ln>
            <a:noFill/>
          </a:ln>
          <a:effectLst>
            <a:softEdge rad="112500"/>
          </a:effectLst>
        </p:spPr>
      </p:pic>
      <p:sp>
        <p:nvSpPr>
          <p:cNvPr id="9" name="Título 6">
            <a:extLst>
              <a:ext uri="{FF2B5EF4-FFF2-40B4-BE49-F238E27FC236}">
                <a16:creationId xmlns:a16="http://schemas.microsoft.com/office/drawing/2014/main" id="{EFA20E76-E21F-424C-9FC1-9305990E3905}"/>
              </a:ext>
            </a:extLst>
          </p:cNvPr>
          <p:cNvSpPr txBox="1">
            <a:spLocks/>
          </p:cNvSpPr>
          <p:nvPr/>
        </p:nvSpPr>
        <p:spPr>
          <a:xfrm>
            <a:off x="763908" y="1467700"/>
            <a:ext cx="3937487" cy="394824"/>
          </a:xfrm>
          <a:prstGeom prst="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68580" tIns="68580" rIns="68580" bIns="68580" numCol="1" spcCol="1270" anchor="ctr" anchorCtr="0">
            <a:no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b="0" i="0" kern="0" dirty="0">
                <a:solidFill>
                  <a:schemeClr val="tx1"/>
                </a:solidFill>
              </a:rPr>
              <a:t>Tipo de Suelo</a:t>
            </a:r>
          </a:p>
        </p:txBody>
      </p:sp>
      <p:sp>
        <p:nvSpPr>
          <p:cNvPr id="11" name="Título 6">
            <a:extLst>
              <a:ext uri="{FF2B5EF4-FFF2-40B4-BE49-F238E27FC236}">
                <a16:creationId xmlns:a16="http://schemas.microsoft.com/office/drawing/2014/main" id="{A7915F3E-640F-41F8-9BB2-5934D1820899}"/>
              </a:ext>
            </a:extLst>
          </p:cNvPr>
          <p:cNvSpPr txBox="1">
            <a:spLocks/>
          </p:cNvSpPr>
          <p:nvPr/>
        </p:nvSpPr>
        <p:spPr>
          <a:xfrm>
            <a:off x="763909" y="864431"/>
            <a:ext cx="6578999"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(GV1)</a:t>
            </a:r>
          </a:p>
        </p:txBody>
      </p:sp>
      <p:sp>
        <p:nvSpPr>
          <p:cNvPr id="12" name="Título 1">
            <a:extLst>
              <a:ext uri="{FF2B5EF4-FFF2-40B4-BE49-F238E27FC236}">
                <a16:creationId xmlns:a16="http://schemas.microsoft.com/office/drawing/2014/main" id="{8D262F40-7C9F-4C06-BFA4-6EF29ADAB9FE}"/>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3" name="Imagen 12">
            <a:extLst>
              <a:ext uri="{FF2B5EF4-FFF2-40B4-BE49-F238E27FC236}">
                <a16:creationId xmlns:a16="http://schemas.microsoft.com/office/drawing/2014/main" id="{65610B08-3B48-405E-8FB4-1074B9FAB4D6}"/>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14" name="CuadroTexto 13">
            <a:extLst>
              <a:ext uri="{FF2B5EF4-FFF2-40B4-BE49-F238E27FC236}">
                <a16:creationId xmlns:a16="http://schemas.microsoft.com/office/drawing/2014/main" id="{C9C9EEE2-28DA-4A20-9B0C-93928A6370F4}"/>
              </a:ext>
            </a:extLst>
          </p:cNvPr>
          <p:cNvSpPr txBox="1"/>
          <p:nvPr/>
        </p:nvSpPr>
        <p:spPr>
          <a:xfrm>
            <a:off x="179883" y="6369667"/>
            <a:ext cx="426174" cy="338554"/>
          </a:xfrm>
          <a:prstGeom prst="rect">
            <a:avLst/>
          </a:prstGeom>
          <a:noFill/>
        </p:spPr>
        <p:txBody>
          <a:bodyPr wrap="square" rtlCol="0">
            <a:spAutoFit/>
          </a:bodyPr>
          <a:lstStyle/>
          <a:p>
            <a:r>
              <a:rPr lang="es-MX" sz="1600" dirty="0"/>
              <a:t>21</a:t>
            </a:r>
            <a:endParaRPr lang="es-EC" sz="1600" dirty="0"/>
          </a:p>
        </p:txBody>
      </p:sp>
    </p:spTree>
    <p:extLst>
      <p:ext uri="{BB962C8B-B14F-4D97-AF65-F5344CB8AC3E}">
        <p14:creationId xmlns:p14="http://schemas.microsoft.com/office/powerpoint/2010/main" val="346395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611509" y="712031"/>
            <a:ext cx="6578999" cy="789647"/>
          </a:xfrm>
        </p:spPr>
        <p:txBody>
          <a:bodyPr/>
          <a:lstStyle/>
          <a:p>
            <a:pPr algn="l"/>
            <a:r>
              <a:rPr lang="es-EC" dirty="0">
                <a:solidFill>
                  <a:schemeClr val="tx1"/>
                </a:solidFill>
              </a:rPr>
              <a:t>Grupo de Vulnerabilidad (GV2)</a:t>
            </a:r>
          </a:p>
        </p:txBody>
      </p:sp>
      <p:graphicFrame>
        <p:nvGraphicFramePr>
          <p:cNvPr id="4" name="Diagrama 3"/>
          <p:cNvGraphicFramePr/>
          <p:nvPr>
            <p:extLst>
              <p:ext uri="{D42A27DB-BD31-4B8C-83A1-F6EECF244321}">
                <p14:modId xmlns:p14="http://schemas.microsoft.com/office/powerpoint/2010/main" val="3758952269"/>
              </p:ext>
            </p:extLst>
          </p:nvPr>
        </p:nvGraphicFramePr>
        <p:xfrm>
          <a:off x="822250" y="1397000"/>
          <a:ext cx="721596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938AAB9C-6CAE-41FB-AB97-5D5E7ECDDB65}"/>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1" name="Imagen 10">
            <a:extLst>
              <a:ext uri="{FF2B5EF4-FFF2-40B4-BE49-F238E27FC236}">
                <a16:creationId xmlns:a16="http://schemas.microsoft.com/office/drawing/2014/main" id="{F14B7CB4-5D9A-42C6-8047-C349BC40FFFB}"/>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F036A69E-2F45-4801-8D0D-113236998D52}"/>
              </a:ext>
            </a:extLst>
          </p:cNvPr>
          <p:cNvSpPr txBox="1"/>
          <p:nvPr/>
        </p:nvSpPr>
        <p:spPr>
          <a:xfrm>
            <a:off x="179883" y="6369667"/>
            <a:ext cx="426174" cy="338554"/>
          </a:xfrm>
          <a:prstGeom prst="rect">
            <a:avLst/>
          </a:prstGeom>
          <a:noFill/>
        </p:spPr>
        <p:txBody>
          <a:bodyPr wrap="square" rtlCol="0">
            <a:spAutoFit/>
          </a:bodyPr>
          <a:lstStyle/>
          <a:p>
            <a:r>
              <a:rPr lang="es-MX" sz="1600" dirty="0"/>
              <a:t>22</a:t>
            </a:r>
            <a:endParaRPr lang="es-EC" sz="1600" dirty="0"/>
          </a:p>
        </p:txBody>
      </p:sp>
    </p:spTree>
    <p:extLst>
      <p:ext uri="{BB962C8B-B14F-4D97-AF65-F5344CB8AC3E}">
        <p14:creationId xmlns:p14="http://schemas.microsoft.com/office/powerpoint/2010/main" val="336895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658433"/>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3780809485"/>
              </p:ext>
            </p:extLst>
          </p:nvPr>
        </p:nvGraphicFramePr>
        <p:xfrm>
          <a:off x="358045" y="1276611"/>
          <a:ext cx="3788250" cy="3854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1137832F-A5D1-49D0-8358-17DBA77410B9}"/>
              </a:ext>
            </a:extLst>
          </p:cNvPr>
          <p:cNvPicPr>
            <a:picLocks noChangeAspect="1"/>
          </p:cNvPicPr>
          <p:nvPr/>
        </p:nvPicPr>
        <p:blipFill>
          <a:blip r:embed="rId8"/>
          <a:stretch>
            <a:fillRect/>
          </a:stretch>
        </p:blipFill>
        <p:spPr>
          <a:xfrm>
            <a:off x="1035251" y="4875853"/>
            <a:ext cx="3289436" cy="1210438"/>
          </a:xfrm>
          <a:prstGeom prst="rect">
            <a:avLst/>
          </a:prstGeom>
        </p:spPr>
      </p:pic>
      <p:pic>
        <p:nvPicPr>
          <p:cNvPr id="24" name="Imagen 23">
            <a:extLst>
              <a:ext uri="{FF2B5EF4-FFF2-40B4-BE49-F238E27FC236}">
                <a16:creationId xmlns:a16="http://schemas.microsoft.com/office/drawing/2014/main" id="{4B9E7AD6-7B37-4CBF-A642-42C635E7113C}"/>
              </a:ext>
            </a:extLst>
          </p:cNvPr>
          <p:cNvPicPr>
            <a:picLocks noChangeAspect="1"/>
          </p:cNvPicPr>
          <p:nvPr/>
        </p:nvPicPr>
        <p:blipFill>
          <a:blip r:embed="rId9"/>
          <a:stretch>
            <a:fillRect/>
          </a:stretch>
        </p:blipFill>
        <p:spPr>
          <a:xfrm>
            <a:off x="5023134" y="4185445"/>
            <a:ext cx="3404715" cy="1796188"/>
          </a:xfrm>
          <a:prstGeom prst="rect">
            <a:avLst/>
          </a:prstGeom>
        </p:spPr>
      </p:pic>
      <p:cxnSp>
        <p:nvCxnSpPr>
          <p:cNvPr id="25" name="Conector recto de flecha 24">
            <a:extLst>
              <a:ext uri="{FF2B5EF4-FFF2-40B4-BE49-F238E27FC236}">
                <a16:creationId xmlns:a16="http://schemas.microsoft.com/office/drawing/2014/main" id="{48A112C5-54DB-45DE-94C9-25BC239DE2B6}"/>
              </a:ext>
            </a:extLst>
          </p:cNvPr>
          <p:cNvCxnSpPr>
            <a:cxnSpLocks/>
          </p:cNvCxnSpPr>
          <p:nvPr/>
        </p:nvCxnSpPr>
        <p:spPr>
          <a:xfrm flipV="1">
            <a:off x="6107017" y="5412554"/>
            <a:ext cx="1921414" cy="507127"/>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6" name="Conector recto de flecha 25">
            <a:extLst>
              <a:ext uri="{FF2B5EF4-FFF2-40B4-BE49-F238E27FC236}">
                <a16:creationId xmlns:a16="http://schemas.microsoft.com/office/drawing/2014/main" id="{AB846224-1D77-4902-954C-DC58FBDE12ED}"/>
              </a:ext>
            </a:extLst>
          </p:cNvPr>
          <p:cNvCxnSpPr>
            <a:cxnSpLocks/>
          </p:cNvCxnSpPr>
          <p:nvPr/>
        </p:nvCxnSpPr>
        <p:spPr>
          <a:xfrm>
            <a:off x="5108940" y="5709584"/>
            <a:ext cx="813816" cy="210097"/>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pic>
        <p:nvPicPr>
          <p:cNvPr id="33" name="Imagen 32">
            <a:extLst>
              <a:ext uri="{FF2B5EF4-FFF2-40B4-BE49-F238E27FC236}">
                <a16:creationId xmlns:a16="http://schemas.microsoft.com/office/drawing/2014/main" id="{BB1A74F9-9EB8-474F-94D1-B8F43886D9D0}"/>
              </a:ext>
            </a:extLst>
          </p:cNvPr>
          <p:cNvPicPr>
            <a:picLocks noChangeAspect="1"/>
          </p:cNvPicPr>
          <p:nvPr/>
        </p:nvPicPr>
        <p:blipFill>
          <a:blip r:embed="rId10"/>
          <a:stretch>
            <a:fillRect/>
          </a:stretch>
        </p:blipFill>
        <p:spPr>
          <a:xfrm>
            <a:off x="4398416" y="1779024"/>
            <a:ext cx="4278147" cy="2134608"/>
          </a:xfrm>
          <a:prstGeom prst="rect">
            <a:avLst/>
          </a:prstGeom>
        </p:spPr>
      </p:pic>
      <p:sp>
        <p:nvSpPr>
          <p:cNvPr id="34" name="Rectángulo 33">
            <a:extLst>
              <a:ext uri="{FF2B5EF4-FFF2-40B4-BE49-F238E27FC236}">
                <a16:creationId xmlns:a16="http://schemas.microsoft.com/office/drawing/2014/main" id="{95CD5F91-B102-4E91-A0A9-DBDDFA7A0CD8}"/>
              </a:ext>
            </a:extLst>
          </p:cNvPr>
          <p:cNvSpPr/>
          <p:nvPr/>
        </p:nvSpPr>
        <p:spPr>
          <a:xfrm>
            <a:off x="4398416" y="2821120"/>
            <a:ext cx="4142080" cy="272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5" name="Picture 2">
            <a:extLst>
              <a:ext uri="{FF2B5EF4-FFF2-40B4-BE49-F238E27FC236}">
                <a16:creationId xmlns:a16="http://schemas.microsoft.com/office/drawing/2014/main" id="{56538041-B0B7-45FB-BB96-27D9621BF7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517" y="4918458"/>
            <a:ext cx="877185" cy="1253121"/>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a:extLst>
              <a:ext uri="{FF2B5EF4-FFF2-40B4-BE49-F238E27FC236}">
                <a16:creationId xmlns:a16="http://schemas.microsoft.com/office/drawing/2014/main" id="{FC7E0305-FF10-490E-857E-FC244660EB1D}"/>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7" name="Imagen 16">
            <a:extLst>
              <a:ext uri="{FF2B5EF4-FFF2-40B4-BE49-F238E27FC236}">
                <a16:creationId xmlns:a16="http://schemas.microsoft.com/office/drawing/2014/main" id="{52725083-FCEA-4FDB-A71D-2F0F613882AC}"/>
              </a:ext>
            </a:extLst>
          </p:cNvPr>
          <p:cNvPicPr>
            <a:picLocks noChangeAspect="1"/>
          </p:cNvPicPr>
          <p:nvPr/>
        </p:nvPicPr>
        <p:blipFill>
          <a:blip r:embed="rId12"/>
          <a:stretch>
            <a:fillRect/>
          </a:stretch>
        </p:blipFill>
        <p:spPr>
          <a:xfrm>
            <a:off x="6555747" y="6027673"/>
            <a:ext cx="2588253" cy="642681"/>
          </a:xfrm>
          <a:prstGeom prst="rect">
            <a:avLst/>
          </a:prstGeom>
        </p:spPr>
      </p:pic>
      <p:sp>
        <p:nvSpPr>
          <p:cNvPr id="18" name="CuadroTexto 17">
            <a:extLst>
              <a:ext uri="{FF2B5EF4-FFF2-40B4-BE49-F238E27FC236}">
                <a16:creationId xmlns:a16="http://schemas.microsoft.com/office/drawing/2014/main" id="{96A1CAEF-2A11-47DF-B92B-FC2769756B8D}"/>
              </a:ext>
            </a:extLst>
          </p:cNvPr>
          <p:cNvSpPr txBox="1"/>
          <p:nvPr/>
        </p:nvSpPr>
        <p:spPr>
          <a:xfrm>
            <a:off x="179883" y="6369667"/>
            <a:ext cx="426174" cy="338554"/>
          </a:xfrm>
          <a:prstGeom prst="rect">
            <a:avLst/>
          </a:prstGeom>
          <a:noFill/>
        </p:spPr>
        <p:txBody>
          <a:bodyPr wrap="square" rtlCol="0">
            <a:spAutoFit/>
          </a:bodyPr>
          <a:lstStyle/>
          <a:p>
            <a:r>
              <a:rPr lang="es-MX" sz="1600" dirty="0"/>
              <a:t>23</a:t>
            </a:r>
            <a:endParaRPr lang="es-EC" sz="1600" dirty="0"/>
          </a:p>
        </p:txBody>
      </p:sp>
    </p:spTree>
    <p:extLst>
      <p:ext uri="{BB962C8B-B14F-4D97-AF65-F5344CB8AC3E}">
        <p14:creationId xmlns:p14="http://schemas.microsoft.com/office/powerpoint/2010/main" val="181847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1841556727"/>
              </p:ext>
            </p:extLst>
          </p:nvPr>
        </p:nvGraphicFramePr>
        <p:xfrm>
          <a:off x="426503" y="1469039"/>
          <a:ext cx="8478768" cy="996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28257B6-3B68-4A37-9FF4-90105609A527}"/>
              </a:ext>
            </a:extLst>
          </p:cNvPr>
          <p:cNvPicPr>
            <a:picLocks noChangeAspect="1"/>
          </p:cNvPicPr>
          <p:nvPr/>
        </p:nvPicPr>
        <p:blipFill>
          <a:blip r:embed="rId8"/>
          <a:stretch>
            <a:fillRect/>
          </a:stretch>
        </p:blipFill>
        <p:spPr>
          <a:xfrm>
            <a:off x="942993" y="2703575"/>
            <a:ext cx="2081374" cy="1216152"/>
          </a:xfrm>
          <a:prstGeom prst="rect">
            <a:avLst/>
          </a:prstGeom>
        </p:spPr>
      </p:pic>
      <p:pic>
        <p:nvPicPr>
          <p:cNvPr id="7" name="Imagen 6">
            <a:extLst>
              <a:ext uri="{FF2B5EF4-FFF2-40B4-BE49-F238E27FC236}">
                <a16:creationId xmlns:a16="http://schemas.microsoft.com/office/drawing/2014/main" id="{7A500E32-2B0A-4916-A005-C6D6B9EFB1F4}"/>
              </a:ext>
            </a:extLst>
          </p:cNvPr>
          <p:cNvPicPr>
            <a:picLocks noChangeAspect="1"/>
          </p:cNvPicPr>
          <p:nvPr/>
        </p:nvPicPr>
        <p:blipFill>
          <a:blip r:embed="rId9"/>
          <a:stretch>
            <a:fillRect/>
          </a:stretch>
        </p:blipFill>
        <p:spPr>
          <a:xfrm>
            <a:off x="3317518" y="2950703"/>
            <a:ext cx="2257425" cy="814388"/>
          </a:xfrm>
          <a:prstGeom prst="rect">
            <a:avLst/>
          </a:prstGeom>
        </p:spPr>
      </p:pic>
      <p:pic>
        <p:nvPicPr>
          <p:cNvPr id="12" name="Imagen 11">
            <a:extLst>
              <a:ext uri="{FF2B5EF4-FFF2-40B4-BE49-F238E27FC236}">
                <a16:creationId xmlns:a16="http://schemas.microsoft.com/office/drawing/2014/main" id="{99BB1BC6-7955-4010-B523-8E1B1E7816C9}"/>
              </a:ext>
            </a:extLst>
          </p:cNvPr>
          <p:cNvPicPr>
            <a:picLocks noChangeAspect="1"/>
          </p:cNvPicPr>
          <p:nvPr/>
        </p:nvPicPr>
        <p:blipFill>
          <a:blip r:embed="rId10"/>
          <a:stretch>
            <a:fillRect/>
          </a:stretch>
        </p:blipFill>
        <p:spPr>
          <a:xfrm>
            <a:off x="6119635" y="2962908"/>
            <a:ext cx="2642143" cy="1796657"/>
          </a:xfrm>
          <a:prstGeom prst="rect">
            <a:avLst/>
          </a:prstGeom>
        </p:spPr>
      </p:pic>
      <p:pic>
        <p:nvPicPr>
          <p:cNvPr id="17" name="Imagen 16">
            <a:extLst>
              <a:ext uri="{FF2B5EF4-FFF2-40B4-BE49-F238E27FC236}">
                <a16:creationId xmlns:a16="http://schemas.microsoft.com/office/drawing/2014/main" id="{F5EDA028-1AE0-4B36-894F-26C9C9F1C21A}"/>
              </a:ext>
            </a:extLst>
          </p:cNvPr>
          <p:cNvPicPr>
            <a:picLocks noChangeAspect="1"/>
          </p:cNvPicPr>
          <p:nvPr/>
        </p:nvPicPr>
        <p:blipFill>
          <a:blip r:embed="rId11"/>
          <a:stretch>
            <a:fillRect/>
          </a:stretch>
        </p:blipFill>
        <p:spPr>
          <a:xfrm>
            <a:off x="1297880" y="4548538"/>
            <a:ext cx="1371600" cy="1078706"/>
          </a:xfrm>
          <a:prstGeom prst="rect">
            <a:avLst/>
          </a:prstGeom>
        </p:spPr>
      </p:pic>
      <p:pic>
        <p:nvPicPr>
          <p:cNvPr id="19" name="Imagen 18">
            <a:extLst>
              <a:ext uri="{FF2B5EF4-FFF2-40B4-BE49-F238E27FC236}">
                <a16:creationId xmlns:a16="http://schemas.microsoft.com/office/drawing/2014/main" id="{E3C3EA60-8497-43A7-A152-15321C46EC50}"/>
              </a:ext>
            </a:extLst>
          </p:cNvPr>
          <p:cNvPicPr>
            <a:picLocks noChangeAspect="1"/>
          </p:cNvPicPr>
          <p:nvPr/>
        </p:nvPicPr>
        <p:blipFill>
          <a:blip r:embed="rId12"/>
          <a:stretch>
            <a:fillRect/>
          </a:stretch>
        </p:blipFill>
        <p:spPr>
          <a:xfrm>
            <a:off x="3822400" y="4593689"/>
            <a:ext cx="1743075" cy="1171575"/>
          </a:xfrm>
          <a:prstGeom prst="rect">
            <a:avLst/>
          </a:prstGeom>
        </p:spPr>
      </p:pic>
      <p:sp>
        <p:nvSpPr>
          <p:cNvPr id="23" name="CuadroTexto 22">
            <a:extLst>
              <a:ext uri="{FF2B5EF4-FFF2-40B4-BE49-F238E27FC236}">
                <a16:creationId xmlns:a16="http://schemas.microsoft.com/office/drawing/2014/main" id="{DE4C022D-A6E7-4558-96BA-63CFA3BBBB55}"/>
              </a:ext>
            </a:extLst>
          </p:cNvPr>
          <p:cNvSpPr txBox="1"/>
          <p:nvPr/>
        </p:nvSpPr>
        <p:spPr>
          <a:xfrm>
            <a:off x="1655874" y="2385006"/>
            <a:ext cx="1078992" cy="338554"/>
          </a:xfrm>
          <a:prstGeom prst="rect">
            <a:avLst/>
          </a:prstGeom>
          <a:noFill/>
        </p:spPr>
        <p:txBody>
          <a:bodyPr wrap="square" rtlCol="0">
            <a:spAutoFit/>
          </a:bodyPr>
          <a:lstStyle/>
          <a:p>
            <a:pPr algn="ctr"/>
            <a:r>
              <a:rPr lang="es-EC" sz="1600" dirty="0"/>
              <a:t>Torsión</a:t>
            </a:r>
          </a:p>
        </p:txBody>
      </p:sp>
      <p:sp>
        <p:nvSpPr>
          <p:cNvPr id="27" name="CuadroTexto 26">
            <a:extLst>
              <a:ext uri="{FF2B5EF4-FFF2-40B4-BE49-F238E27FC236}">
                <a16:creationId xmlns:a16="http://schemas.microsoft.com/office/drawing/2014/main" id="{1CBFB18E-0963-4414-BC8D-F13706A54046}"/>
              </a:ext>
            </a:extLst>
          </p:cNvPr>
          <p:cNvSpPr txBox="1"/>
          <p:nvPr/>
        </p:nvSpPr>
        <p:spPr>
          <a:xfrm>
            <a:off x="3397100" y="2393211"/>
            <a:ext cx="2220434" cy="338554"/>
          </a:xfrm>
          <a:prstGeom prst="rect">
            <a:avLst/>
          </a:prstGeom>
          <a:noFill/>
        </p:spPr>
        <p:txBody>
          <a:bodyPr wrap="square" rtlCol="0">
            <a:spAutoFit/>
          </a:bodyPr>
          <a:lstStyle/>
          <a:p>
            <a:pPr algn="ctr"/>
            <a:r>
              <a:rPr lang="es-EC" sz="1600" dirty="0"/>
              <a:t>Sistemas no Paralelos</a:t>
            </a:r>
          </a:p>
        </p:txBody>
      </p:sp>
      <p:sp>
        <p:nvSpPr>
          <p:cNvPr id="28" name="CuadroTexto 27">
            <a:extLst>
              <a:ext uri="{FF2B5EF4-FFF2-40B4-BE49-F238E27FC236}">
                <a16:creationId xmlns:a16="http://schemas.microsoft.com/office/drawing/2014/main" id="{A2B156C3-AB8A-4651-B220-5205EA5B65BA}"/>
              </a:ext>
            </a:extLst>
          </p:cNvPr>
          <p:cNvSpPr txBox="1"/>
          <p:nvPr/>
        </p:nvSpPr>
        <p:spPr>
          <a:xfrm>
            <a:off x="6248369" y="2397362"/>
            <a:ext cx="1992013" cy="338554"/>
          </a:xfrm>
          <a:prstGeom prst="rect">
            <a:avLst/>
          </a:prstGeom>
          <a:noFill/>
        </p:spPr>
        <p:txBody>
          <a:bodyPr wrap="square" rtlCol="0">
            <a:spAutoFit/>
          </a:bodyPr>
          <a:lstStyle/>
          <a:p>
            <a:pPr algn="ctr"/>
            <a:r>
              <a:rPr lang="es-EC" sz="1600" dirty="0"/>
              <a:t>Esquina Reentrante</a:t>
            </a:r>
          </a:p>
        </p:txBody>
      </p:sp>
      <p:sp>
        <p:nvSpPr>
          <p:cNvPr id="29" name="CuadroTexto 28">
            <a:extLst>
              <a:ext uri="{FF2B5EF4-FFF2-40B4-BE49-F238E27FC236}">
                <a16:creationId xmlns:a16="http://schemas.microsoft.com/office/drawing/2014/main" id="{1F37F440-46E9-47B9-B04D-67E9635AD1E7}"/>
              </a:ext>
            </a:extLst>
          </p:cNvPr>
          <p:cNvSpPr txBox="1"/>
          <p:nvPr/>
        </p:nvSpPr>
        <p:spPr>
          <a:xfrm>
            <a:off x="808075" y="3970493"/>
            <a:ext cx="2351210" cy="338554"/>
          </a:xfrm>
          <a:prstGeom prst="rect">
            <a:avLst/>
          </a:prstGeom>
          <a:noFill/>
        </p:spPr>
        <p:txBody>
          <a:bodyPr wrap="square" rtlCol="0">
            <a:spAutoFit/>
          </a:bodyPr>
          <a:lstStyle/>
          <a:p>
            <a:pPr algn="ctr"/>
            <a:r>
              <a:rPr lang="es-EC" sz="1600" dirty="0"/>
              <a:t>Abertura en Diafragma</a:t>
            </a:r>
          </a:p>
        </p:txBody>
      </p:sp>
      <p:sp>
        <p:nvSpPr>
          <p:cNvPr id="30" name="CuadroTexto 29">
            <a:extLst>
              <a:ext uri="{FF2B5EF4-FFF2-40B4-BE49-F238E27FC236}">
                <a16:creationId xmlns:a16="http://schemas.microsoft.com/office/drawing/2014/main" id="{DDA464D8-BD03-44A8-99B2-61A17034B030}"/>
              </a:ext>
            </a:extLst>
          </p:cNvPr>
          <p:cNvSpPr txBox="1"/>
          <p:nvPr/>
        </p:nvSpPr>
        <p:spPr>
          <a:xfrm>
            <a:off x="3582273" y="3976252"/>
            <a:ext cx="1992013" cy="338554"/>
          </a:xfrm>
          <a:prstGeom prst="rect">
            <a:avLst/>
          </a:prstGeom>
          <a:noFill/>
        </p:spPr>
        <p:txBody>
          <a:bodyPr wrap="square" rtlCol="0">
            <a:spAutoFit/>
          </a:bodyPr>
          <a:lstStyle/>
          <a:p>
            <a:pPr algn="ctr"/>
            <a:r>
              <a:rPr lang="es-EC" sz="1600" dirty="0"/>
              <a:t>Vigas no Alineadas</a:t>
            </a:r>
          </a:p>
        </p:txBody>
      </p:sp>
      <p:sp>
        <p:nvSpPr>
          <p:cNvPr id="18" name="Título 1">
            <a:extLst>
              <a:ext uri="{FF2B5EF4-FFF2-40B4-BE49-F238E27FC236}">
                <a16:creationId xmlns:a16="http://schemas.microsoft.com/office/drawing/2014/main" id="{A9A5615A-C08D-41C1-AD89-B938CA5496DF}"/>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0" name="Imagen 19">
            <a:extLst>
              <a:ext uri="{FF2B5EF4-FFF2-40B4-BE49-F238E27FC236}">
                <a16:creationId xmlns:a16="http://schemas.microsoft.com/office/drawing/2014/main" id="{C692E6F6-AABA-4A5C-8EB1-DB91BD098497}"/>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21" name="CuadroTexto 20">
            <a:extLst>
              <a:ext uri="{FF2B5EF4-FFF2-40B4-BE49-F238E27FC236}">
                <a16:creationId xmlns:a16="http://schemas.microsoft.com/office/drawing/2014/main" id="{0E91672D-BE86-44E4-AC95-A8DBD21B6B83}"/>
              </a:ext>
            </a:extLst>
          </p:cNvPr>
          <p:cNvSpPr txBox="1"/>
          <p:nvPr/>
        </p:nvSpPr>
        <p:spPr>
          <a:xfrm>
            <a:off x="179883" y="6369667"/>
            <a:ext cx="426174" cy="338554"/>
          </a:xfrm>
          <a:prstGeom prst="rect">
            <a:avLst/>
          </a:prstGeom>
          <a:noFill/>
        </p:spPr>
        <p:txBody>
          <a:bodyPr wrap="square" rtlCol="0">
            <a:spAutoFit/>
          </a:bodyPr>
          <a:lstStyle/>
          <a:p>
            <a:r>
              <a:rPr lang="es-MX" sz="1600" dirty="0"/>
              <a:t>24</a:t>
            </a:r>
            <a:endParaRPr lang="es-EC" sz="1600" dirty="0"/>
          </a:p>
        </p:txBody>
      </p:sp>
    </p:spTree>
    <p:extLst>
      <p:ext uri="{BB962C8B-B14F-4D97-AF65-F5344CB8AC3E}">
        <p14:creationId xmlns:p14="http://schemas.microsoft.com/office/powerpoint/2010/main" val="139799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1186215" y="1557628"/>
          <a:ext cx="5187153"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46D5389D-F522-4B88-8854-566962B07578}"/>
              </a:ext>
            </a:extLst>
          </p:cNvPr>
          <p:cNvPicPr>
            <a:picLocks noChangeAspect="1"/>
          </p:cNvPicPr>
          <p:nvPr/>
        </p:nvPicPr>
        <p:blipFill>
          <a:blip r:embed="rId8"/>
          <a:stretch>
            <a:fillRect/>
          </a:stretch>
        </p:blipFill>
        <p:spPr>
          <a:xfrm>
            <a:off x="950475" y="4272789"/>
            <a:ext cx="3694085" cy="1943291"/>
          </a:xfrm>
          <a:prstGeom prst="rect">
            <a:avLst/>
          </a:prstGeom>
        </p:spPr>
      </p:pic>
      <p:pic>
        <p:nvPicPr>
          <p:cNvPr id="16" name="Imagen 15">
            <a:extLst>
              <a:ext uri="{FF2B5EF4-FFF2-40B4-BE49-F238E27FC236}">
                <a16:creationId xmlns:a16="http://schemas.microsoft.com/office/drawing/2014/main" id="{CF16771C-0657-435F-90E8-BB8E53DED6BB}"/>
              </a:ext>
            </a:extLst>
          </p:cNvPr>
          <p:cNvPicPr>
            <a:picLocks noChangeAspect="1"/>
          </p:cNvPicPr>
          <p:nvPr/>
        </p:nvPicPr>
        <p:blipFill>
          <a:blip r:embed="rId9"/>
          <a:stretch>
            <a:fillRect/>
          </a:stretch>
        </p:blipFill>
        <p:spPr>
          <a:xfrm>
            <a:off x="6656402" y="1209414"/>
            <a:ext cx="1955958" cy="1330051"/>
          </a:xfrm>
          <a:prstGeom prst="rect">
            <a:avLst/>
          </a:prstGeom>
        </p:spPr>
      </p:pic>
      <p:pic>
        <p:nvPicPr>
          <p:cNvPr id="6" name="Imagen 5">
            <a:extLst>
              <a:ext uri="{FF2B5EF4-FFF2-40B4-BE49-F238E27FC236}">
                <a16:creationId xmlns:a16="http://schemas.microsoft.com/office/drawing/2014/main" id="{6EF502CC-A4C6-4A9C-9E5B-90DAEECEF7AD}"/>
              </a:ext>
            </a:extLst>
          </p:cNvPr>
          <p:cNvPicPr>
            <a:picLocks noChangeAspect="1"/>
          </p:cNvPicPr>
          <p:nvPr/>
        </p:nvPicPr>
        <p:blipFill>
          <a:blip r:embed="rId10"/>
          <a:stretch>
            <a:fillRect/>
          </a:stretch>
        </p:blipFill>
        <p:spPr>
          <a:xfrm>
            <a:off x="4958775" y="2699464"/>
            <a:ext cx="3588519" cy="3097832"/>
          </a:xfrm>
          <a:prstGeom prst="rect">
            <a:avLst/>
          </a:prstGeom>
        </p:spPr>
      </p:pic>
      <p:cxnSp>
        <p:nvCxnSpPr>
          <p:cNvPr id="18" name="Conector recto de flecha 17">
            <a:extLst>
              <a:ext uri="{FF2B5EF4-FFF2-40B4-BE49-F238E27FC236}">
                <a16:creationId xmlns:a16="http://schemas.microsoft.com/office/drawing/2014/main" id="{F430AB00-89FF-45FB-B327-5A6BF1436D24}"/>
              </a:ext>
            </a:extLst>
          </p:cNvPr>
          <p:cNvCxnSpPr>
            <a:cxnSpLocks/>
          </p:cNvCxnSpPr>
          <p:nvPr/>
        </p:nvCxnSpPr>
        <p:spPr>
          <a:xfrm>
            <a:off x="1999980" y="5538880"/>
            <a:ext cx="2160540" cy="442590"/>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1" name="Conector recto de flecha 20">
            <a:extLst>
              <a:ext uri="{FF2B5EF4-FFF2-40B4-BE49-F238E27FC236}">
                <a16:creationId xmlns:a16="http://schemas.microsoft.com/office/drawing/2014/main" id="{0C9DE1AE-ABE8-4412-8F62-B87E70D2A094}"/>
              </a:ext>
            </a:extLst>
          </p:cNvPr>
          <p:cNvCxnSpPr>
            <a:cxnSpLocks/>
          </p:cNvCxnSpPr>
          <p:nvPr/>
        </p:nvCxnSpPr>
        <p:spPr>
          <a:xfrm flipH="1">
            <a:off x="950475" y="5538880"/>
            <a:ext cx="1049505" cy="377288"/>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4" name="Conector recto de flecha 23">
            <a:extLst>
              <a:ext uri="{FF2B5EF4-FFF2-40B4-BE49-F238E27FC236}">
                <a16:creationId xmlns:a16="http://schemas.microsoft.com/office/drawing/2014/main" id="{EDCACCA0-D442-4C4A-82A0-0E7D6A1830F5}"/>
              </a:ext>
            </a:extLst>
          </p:cNvPr>
          <p:cNvCxnSpPr>
            <a:cxnSpLocks/>
          </p:cNvCxnSpPr>
          <p:nvPr/>
        </p:nvCxnSpPr>
        <p:spPr>
          <a:xfrm flipV="1">
            <a:off x="5255244" y="3076175"/>
            <a:ext cx="1355868" cy="55968"/>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6" name="Conector recto de flecha 25">
            <a:extLst>
              <a:ext uri="{FF2B5EF4-FFF2-40B4-BE49-F238E27FC236}">
                <a16:creationId xmlns:a16="http://schemas.microsoft.com/office/drawing/2014/main" id="{10008DC4-0FF9-4492-A27D-CEAA1A1D5D5B}"/>
              </a:ext>
            </a:extLst>
          </p:cNvPr>
          <p:cNvCxnSpPr>
            <a:cxnSpLocks/>
          </p:cNvCxnSpPr>
          <p:nvPr/>
        </p:nvCxnSpPr>
        <p:spPr>
          <a:xfrm>
            <a:off x="6630888" y="3076175"/>
            <a:ext cx="142181" cy="544849"/>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8" name="Conector recto de flecha 27">
            <a:extLst>
              <a:ext uri="{FF2B5EF4-FFF2-40B4-BE49-F238E27FC236}">
                <a16:creationId xmlns:a16="http://schemas.microsoft.com/office/drawing/2014/main" id="{EE8F118C-ED74-49EB-B1B6-679293FC9EF2}"/>
              </a:ext>
            </a:extLst>
          </p:cNvPr>
          <p:cNvCxnSpPr>
            <a:cxnSpLocks/>
          </p:cNvCxnSpPr>
          <p:nvPr/>
        </p:nvCxnSpPr>
        <p:spPr>
          <a:xfrm>
            <a:off x="6725493" y="3621024"/>
            <a:ext cx="395827" cy="0"/>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0" name="Conector recto de flecha 29">
            <a:extLst>
              <a:ext uri="{FF2B5EF4-FFF2-40B4-BE49-F238E27FC236}">
                <a16:creationId xmlns:a16="http://schemas.microsoft.com/office/drawing/2014/main" id="{C1F34835-A587-4AF6-A056-6EE4D65365BE}"/>
              </a:ext>
            </a:extLst>
          </p:cNvPr>
          <p:cNvCxnSpPr>
            <a:cxnSpLocks/>
          </p:cNvCxnSpPr>
          <p:nvPr/>
        </p:nvCxnSpPr>
        <p:spPr>
          <a:xfrm flipV="1">
            <a:off x="7121320" y="3104159"/>
            <a:ext cx="0" cy="527006"/>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2" name="Conector recto de flecha 31">
            <a:extLst>
              <a:ext uri="{FF2B5EF4-FFF2-40B4-BE49-F238E27FC236}">
                <a16:creationId xmlns:a16="http://schemas.microsoft.com/office/drawing/2014/main" id="{FB9D60D1-15F9-4DA2-AF42-F85F526D3D92}"/>
              </a:ext>
            </a:extLst>
          </p:cNvPr>
          <p:cNvCxnSpPr>
            <a:cxnSpLocks/>
          </p:cNvCxnSpPr>
          <p:nvPr/>
        </p:nvCxnSpPr>
        <p:spPr>
          <a:xfrm flipV="1">
            <a:off x="7121320" y="2968821"/>
            <a:ext cx="1445750" cy="101209"/>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pic>
        <p:nvPicPr>
          <p:cNvPr id="36" name="Imagen 35">
            <a:extLst>
              <a:ext uri="{FF2B5EF4-FFF2-40B4-BE49-F238E27FC236}">
                <a16:creationId xmlns:a16="http://schemas.microsoft.com/office/drawing/2014/main" id="{CF2AFA1D-BB7A-41F3-926B-B7210B126DFC}"/>
              </a:ext>
            </a:extLst>
          </p:cNvPr>
          <p:cNvPicPr>
            <a:picLocks noChangeAspect="1"/>
          </p:cNvPicPr>
          <p:nvPr/>
        </p:nvPicPr>
        <p:blipFill>
          <a:blip r:embed="rId11"/>
          <a:stretch>
            <a:fillRect/>
          </a:stretch>
        </p:blipFill>
        <p:spPr>
          <a:xfrm>
            <a:off x="948471" y="2410252"/>
            <a:ext cx="3866988" cy="1715925"/>
          </a:xfrm>
          <a:prstGeom prst="rect">
            <a:avLst/>
          </a:prstGeom>
        </p:spPr>
      </p:pic>
      <p:sp>
        <p:nvSpPr>
          <p:cNvPr id="37" name="Rectángulo 36">
            <a:extLst>
              <a:ext uri="{FF2B5EF4-FFF2-40B4-BE49-F238E27FC236}">
                <a16:creationId xmlns:a16="http://schemas.microsoft.com/office/drawing/2014/main" id="{BCF7A7AD-C69F-41C2-8CAD-2E35EEFED451}"/>
              </a:ext>
            </a:extLst>
          </p:cNvPr>
          <p:cNvSpPr/>
          <p:nvPr/>
        </p:nvSpPr>
        <p:spPr>
          <a:xfrm>
            <a:off x="948471" y="3348599"/>
            <a:ext cx="3848347" cy="272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410" name="Picture 2">
            <a:extLst>
              <a:ext uri="{FF2B5EF4-FFF2-40B4-BE49-F238E27FC236}">
                <a16:creationId xmlns:a16="http://schemas.microsoft.com/office/drawing/2014/main" id="{74FDB2CC-4419-464D-AB2A-9900D3CA7A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sp>
        <p:nvSpPr>
          <p:cNvPr id="20" name="Título 1">
            <a:extLst>
              <a:ext uri="{FF2B5EF4-FFF2-40B4-BE49-F238E27FC236}">
                <a16:creationId xmlns:a16="http://schemas.microsoft.com/office/drawing/2014/main" id="{33595741-A5DA-46C9-A05D-FF1502A98686}"/>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2" name="Imagen 21">
            <a:extLst>
              <a:ext uri="{FF2B5EF4-FFF2-40B4-BE49-F238E27FC236}">
                <a16:creationId xmlns:a16="http://schemas.microsoft.com/office/drawing/2014/main" id="{1ABE1CAB-D583-4C44-B83F-62102B211505}"/>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23" name="CuadroTexto 22">
            <a:extLst>
              <a:ext uri="{FF2B5EF4-FFF2-40B4-BE49-F238E27FC236}">
                <a16:creationId xmlns:a16="http://schemas.microsoft.com/office/drawing/2014/main" id="{5AD6B526-D437-4491-AB89-9A081FB955D9}"/>
              </a:ext>
            </a:extLst>
          </p:cNvPr>
          <p:cNvSpPr txBox="1"/>
          <p:nvPr/>
        </p:nvSpPr>
        <p:spPr>
          <a:xfrm>
            <a:off x="179883" y="6369667"/>
            <a:ext cx="426174" cy="338554"/>
          </a:xfrm>
          <a:prstGeom prst="rect">
            <a:avLst/>
          </a:prstGeom>
          <a:noFill/>
        </p:spPr>
        <p:txBody>
          <a:bodyPr wrap="square" rtlCol="0">
            <a:spAutoFit/>
          </a:bodyPr>
          <a:lstStyle/>
          <a:p>
            <a:r>
              <a:rPr lang="es-MX" sz="1600" dirty="0"/>
              <a:t>25</a:t>
            </a:r>
            <a:endParaRPr lang="es-EC" sz="1600" dirty="0"/>
          </a:p>
        </p:txBody>
      </p:sp>
    </p:spTree>
    <p:extLst>
      <p:ext uri="{BB962C8B-B14F-4D97-AF65-F5344CB8AC3E}">
        <p14:creationId xmlns:p14="http://schemas.microsoft.com/office/powerpoint/2010/main" val="414826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2536814944"/>
              </p:ext>
            </p:extLst>
          </p:nvPr>
        </p:nvGraphicFramePr>
        <p:xfrm>
          <a:off x="332617" y="1355497"/>
          <a:ext cx="8757662" cy="882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99D47863-964B-4531-8598-84624FBC706D}"/>
              </a:ext>
            </a:extLst>
          </p:cNvPr>
          <p:cNvSpPr txBox="1"/>
          <p:nvPr/>
        </p:nvSpPr>
        <p:spPr>
          <a:xfrm>
            <a:off x="6982412" y="2054595"/>
            <a:ext cx="1717880" cy="584775"/>
          </a:xfrm>
          <a:prstGeom prst="rect">
            <a:avLst/>
          </a:prstGeom>
          <a:noFill/>
        </p:spPr>
        <p:txBody>
          <a:bodyPr wrap="square" rtlCol="0">
            <a:spAutoFit/>
          </a:bodyPr>
          <a:lstStyle/>
          <a:p>
            <a:pPr algn="ctr"/>
            <a:r>
              <a:rPr lang="es-EC" sz="1600" dirty="0"/>
              <a:t>Desnivel en Terreno</a:t>
            </a:r>
          </a:p>
        </p:txBody>
      </p:sp>
      <p:sp>
        <p:nvSpPr>
          <p:cNvPr id="15" name="CuadroTexto 14">
            <a:extLst>
              <a:ext uri="{FF2B5EF4-FFF2-40B4-BE49-F238E27FC236}">
                <a16:creationId xmlns:a16="http://schemas.microsoft.com/office/drawing/2014/main" id="{18BD4460-A7C8-4CF4-9BD6-649965A2D667}"/>
              </a:ext>
            </a:extLst>
          </p:cNvPr>
          <p:cNvSpPr txBox="1"/>
          <p:nvPr/>
        </p:nvSpPr>
        <p:spPr>
          <a:xfrm>
            <a:off x="4832900" y="2003260"/>
            <a:ext cx="1892593" cy="584775"/>
          </a:xfrm>
          <a:prstGeom prst="rect">
            <a:avLst/>
          </a:prstGeom>
          <a:noFill/>
        </p:spPr>
        <p:txBody>
          <a:bodyPr wrap="square" rtlCol="0">
            <a:spAutoFit/>
          </a:bodyPr>
          <a:lstStyle/>
          <a:p>
            <a:pPr algn="ctr"/>
            <a:r>
              <a:rPr lang="es-EC" sz="1600" dirty="0"/>
              <a:t>Sótano sin Refuerzo</a:t>
            </a:r>
          </a:p>
        </p:txBody>
      </p:sp>
      <p:sp>
        <p:nvSpPr>
          <p:cNvPr id="16" name="CuadroTexto 15">
            <a:extLst>
              <a:ext uri="{FF2B5EF4-FFF2-40B4-BE49-F238E27FC236}">
                <a16:creationId xmlns:a16="http://schemas.microsoft.com/office/drawing/2014/main" id="{5A114B62-034D-4F46-A3FE-415AA15747ED}"/>
              </a:ext>
            </a:extLst>
          </p:cNvPr>
          <p:cNvSpPr txBox="1"/>
          <p:nvPr/>
        </p:nvSpPr>
        <p:spPr>
          <a:xfrm>
            <a:off x="606057" y="2046349"/>
            <a:ext cx="1892593" cy="338554"/>
          </a:xfrm>
          <a:prstGeom prst="rect">
            <a:avLst/>
          </a:prstGeom>
          <a:noFill/>
        </p:spPr>
        <p:txBody>
          <a:bodyPr wrap="square" rtlCol="0">
            <a:spAutoFit/>
          </a:bodyPr>
          <a:lstStyle/>
          <a:p>
            <a:pPr algn="ctr"/>
            <a:r>
              <a:rPr lang="es-EC" sz="1600" dirty="0"/>
              <a:t>Columna Corta</a:t>
            </a:r>
          </a:p>
        </p:txBody>
      </p:sp>
      <p:sp>
        <p:nvSpPr>
          <p:cNvPr id="18" name="CuadroTexto 17">
            <a:extLst>
              <a:ext uri="{FF2B5EF4-FFF2-40B4-BE49-F238E27FC236}">
                <a16:creationId xmlns:a16="http://schemas.microsoft.com/office/drawing/2014/main" id="{6BD7A85A-9435-4F79-B6FB-D0DACB0956D0}"/>
              </a:ext>
            </a:extLst>
          </p:cNvPr>
          <p:cNvSpPr txBox="1"/>
          <p:nvPr/>
        </p:nvSpPr>
        <p:spPr>
          <a:xfrm>
            <a:off x="1208079" y="4655286"/>
            <a:ext cx="2910253" cy="338554"/>
          </a:xfrm>
          <a:prstGeom prst="rect">
            <a:avLst/>
          </a:prstGeom>
          <a:noFill/>
        </p:spPr>
        <p:txBody>
          <a:bodyPr wrap="square" rtlCol="0">
            <a:spAutoFit/>
          </a:bodyPr>
          <a:lstStyle/>
          <a:p>
            <a:pPr algn="ctr"/>
            <a:r>
              <a:rPr lang="es-EC" sz="1600" dirty="0"/>
              <a:t>Retroceso fuera del Plano</a:t>
            </a:r>
          </a:p>
        </p:txBody>
      </p:sp>
      <p:sp>
        <p:nvSpPr>
          <p:cNvPr id="20" name="CuadroTexto 19">
            <a:extLst>
              <a:ext uri="{FF2B5EF4-FFF2-40B4-BE49-F238E27FC236}">
                <a16:creationId xmlns:a16="http://schemas.microsoft.com/office/drawing/2014/main" id="{EA0AA4E4-9488-45F7-BF97-BBD41D519343}"/>
              </a:ext>
            </a:extLst>
          </p:cNvPr>
          <p:cNvSpPr txBox="1"/>
          <p:nvPr/>
        </p:nvSpPr>
        <p:spPr>
          <a:xfrm>
            <a:off x="4919660" y="4439456"/>
            <a:ext cx="1892593" cy="584775"/>
          </a:xfrm>
          <a:prstGeom prst="rect">
            <a:avLst/>
          </a:prstGeom>
          <a:noFill/>
        </p:spPr>
        <p:txBody>
          <a:bodyPr wrap="square" rtlCol="0">
            <a:spAutoFit/>
          </a:bodyPr>
          <a:lstStyle/>
          <a:p>
            <a:pPr algn="ctr"/>
            <a:r>
              <a:rPr lang="es-EC" sz="1600" dirty="0"/>
              <a:t>Retroceso en el Plano</a:t>
            </a:r>
          </a:p>
        </p:txBody>
      </p:sp>
      <p:pic>
        <p:nvPicPr>
          <p:cNvPr id="4" name="Imagen 3">
            <a:extLst>
              <a:ext uri="{FF2B5EF4-FFF2-40B4-BE49-F238E27FC236}">
                <a16:creationId xmlns:a16="http://schemas.microsoft.com/office/drawing/2014/main" id="{45FC9ABC-3CF4-4FFE-98CE-57C803A3D8A5}"/>
              </a:ext>
            </a:extLst>
          </p:cNvPr>
          <p:cNvPicPr>
            <a:picLocks noChangeAspect="1"/>
          </p:cNvPicPr>
          <p:nvPr/>
        </p:nvPicPr>
        <p:blipFill>
          <a:blip r:embed="rId8"/>
          <a:stretch>
            <a:fillRect/>
          </a:stretch>
        </p:blipFill>
        <p:spPr>
          <a:xfrm>
            <a:off x="6813982" y="2614971"/>
            <a:ext cx="2200324" cy="1095654"/>
          </a:xfrm>
          <a:prstGeom prst="rect">
            <a:avLst/>
          </a:prstGeom>
        </p:spPr>
      </p:pic>
      <p:pic>
        <p:nvPicPr>
          <p:cNvPr id="10" name="Imagen 9">
            <a:extLst>
              <a:ext uri="{FF2B5EF4-FFF2-40B4-BE49-F238E27FC236}">
                <a16:creationId xmlns:a16="http://schemas.microsoft.com/office/drawing/2014/main" id="{BF17034E-8FD6-410C-8879-578B9E100391}"/>
              </a:ext>
            </a:extLst>
          </p:cNvPr>
          <p:cNvPicPr>
            <a:picLocks noChangeAspect="1"/>
          </p:cNvPicPr>
          <p:nvPr/>
        </p:nvPicPr>
        <p:blipFill>
          <a:blip r:embed="rId9"/>
          <a:stretch>
            <a:fillRect/>
          </a:stretch>
        </p:blipFill>
        <p:spPr>
          <a:xfrm>
            <a:off x="4936063" y="2726298"/>
            <a:ext cx="1892593" cy="1067617"/>
          </a:xfrm>
          <a:prstGeom prst="rect">
            <a:avLst/>
          </a:prstGeom>
        </p:spPr>
      </p:pic>
      <p:pic>
        <p:nvPicPr>
          <p:cNvPr id="22" name="Imagen 21">
            <a:extLst>
              <a:ext uri="{FF2B5EF4-FFF2-40B4-BE49-F238E27FC236}">
                <a16:creationId xmlns:a16="http://schemas.microsoft.com/office/drawing/2014/main" id="{49987E49-FF3C-4B2D-B3AB-0296CCA6DC33}"/>
              </a:ext>
            </a:extLst>
          </p:cNvPr>
          <p:cNvPicPr>
            <a:picLocks noChangeAspect="1"/>
          </p:cNvPicPr>
          <p:nvPr/>
        </p:nvPicPr>
        <p:blipFill>
          <a:blip r:embed="rId10"/>
          <a:stretch>
            <a:fillRect/>
          </a:stretch>
        </p:blipFill>
        <p:spPr>
          <a:xfrm>
            <a:off x="2641057" y="2617898"/>
            <a:ext cx="1930943" cy="1987076"/>
          </a:xfrm>
          <a:prstGeom prst="rect">
            <a:avLst/>
          </a:prstGeom>
        </p:spPr>
      </p:pic>
      <p:pic>
        <p:nvPicPr>
          <p:cNvPr id="24" name="Imagen 23">
            <a:extLst>
              <a:ext uri="{FF2B5EF4-FFF2-40B4-BE49-F238E27FC236}">
                <a16:creationId xmlns:a16="http://schemas.microsoft.com/office/drawing/2014/main" id="{124873C1-9419-4D7C-B9F2-E7EA6347FE3F}"/>
              </a:ext>
            </a:extLst>
          </p:cNvPr>
          <p:cNvPicPr>
            <a:picLocks noChangeAspect="1"/>
          </p:cNvPicPr>
          <p:nvPr/>
        </p:nvPicPr>
        <p:blipFill>
          <a:blip r:embed="rId11"/>
          <a:stretch>
            <a:fillRect/>
          </a:stretch>
        </p:blipFill>
        <p:spPr>
          <a:xfrm>
            <a:off x="1849821" y="5072824"/>
            <a:ext cx="1582471" cy="1114923"/>
          </a:xfrm>
          <a:prstGeom prst="rect">
            <a:avLst/>
          </a:prstGeom>
        </p:spPr>
      </p:pic>
      <p:pic>
        <p:nvPicPr>
          <p:cNvPr id="26" name="Imagen 25">
            <a:extLst>
              <a:ext uri="{FF2B5EF4-FFF2-40B4-BE49-F238E27FC236}">
                <a16:creationId xmlns:a16="http://schemas.microsoft.com/office/drawing/2014/main" id="{CDC0C7AF-2BCD-4B6F-A986-3381FFC8ADBE}"/>
              </a:ext>
            </a:extLst>
          </p:cNvPr>
          <p:cNvPicPr>
            <a:picLocks noChangeAspect="1"/>
          </p:cNvPicPr>
          <p:nvPr/>
        </p:nvPicPr>
        <p:blipFill>
          <a:blip r:embed="rId12"/>
          <a:stretch>
            <a:fillRect/>
          </a:stretch>
        </p:blipFill>
        <p:spPr>
          <a:xfrm>
            <a:off x="4919121" y="4993840"/>
            <a:ext cx="1915242" cy="1066442"/>
          </a:xfrm>
          <a:prstGeom prst="rect">
            <a:avLst/>
          </a:prstGeom>
        </p:spPr>
      </p:pic>
      <p:pic>
        <p:nvPicPr>
          <p:cNvPr id="28" name="Imagen 27">
            <a:extLst>
              <a:ext uri="{FF2B5EF4-FFF2-40B4-BE49-F238E27FC236}">
                <a16:creationId xmlns:a16="http://schemas.microsoft.com/office/drawing/2014/main" id="{ADAC2DFC-4EA1-41C6-8762-AC21F93648F4}"/>
              </a:ext>
            </a:extLst>
          </p:cNvPr>
          <p:cNvPicPr>
            <a:picLocks noChangeAspect="1"/>
          </p:cNvPicPr>
          <p:nvPr/>
        </p:nvPicPr>
        <p:blipFill>
          <a:blip r:embed="rId13"/>
          <a:stretch>
            <a:fillRect/>
          </a:stretch>
        </p:blipFill>
        <p:spPr>
          <a:xfrm>
            <a:off x="732874" y="2467265"/>
            <a:ext cx="1654326" cy="1591390"/>
          </a:xfrm>
          <a:prstGeom prst="rect">
            <a:avLst/>
          </a:prstGeom>
        </p:spPr>
      </p:pic>
      <p:pic>
        <p:nvPicPr>
          <p:cNvPr id="30" name="Imagen 29">
            <a:extLst>
              <a:ext uri="{FF2B5EF4-FFF2-40B4-BE49-F238E27FC236}">
                <a16:creationId xmlns:a16="http://schemas.microsoft.com/office/drawing/2014/main" id="{0B41B112-41EC-4980-A89F-6A0DA700E078}"/>
              </a:ext>
            </a:extLst>
          </p:cNvPr>
          <p:cNvPicPr>
            <a:picLocks noChangeAspect="1"/>
          </p:cNvPicPr>
          <p:nvPr/>
        </p:nvPicPr>
        <p:blipFill>
          <a:blip r:embed="rId14"/>
          <a:stretch>
            <a:fillRect/>
          </a:stretch>
        </p:blipFill>
        <p:spPr>
          <a:xfrm>
            <a:off x="6949907" y="4869717"/>
            <a:ext cx="1706642" cy="760569"/>
          </a:xfrm>
          <a:prstGeom prst="rect">
            <a:avLst/>
          </a:prstGeom>
        </p:spPr>
      </p:pic>
      <p:sp>
        <p:nvSpPr>
          <p:cNvPr id="31" name="CuadroTexto 30">
            <a:extLst>
              <a:ext uri="{FF2B5EF4-FFF2-40B4-BE49-F238E27FC236}">
                <a16:creationId xmlns:a16="http://schemas.microsoft.com/office/drawing/2014/main" id="{4E543FC2-F789-420A-AF42-745D0A5BF89C}"/>
              </a:ext>
            </a:extLst>
          </p:cNvPr>
          <p:cNvSpPr txBox="1"/>
          <p:nvPr/>
        </p:nvSpPr>
        <p:spPr>
          <a:xfrm>
            <a:off x="6921432" y="4551050"/>
            <a:ext cx="1892593" cy="338554"/>
          </a:xfrm>
          <a:prstGeom prst="rect">
            <a:avLst/>
          </a:prstGeom>
          <a:noFill/>
        </p:spPr>
        <p:txBody>
          <a:bodyPr wrap="square" rtlCol="0">
            <a:spAutoFit/>
          </a:bodyPr>
          <a:lstStyle/>
          <a:p>
            <a:pPr algn="ctr"/>
            <a:r>
              <a:rPr lang="es-EC" sz="1600" dirty="0"/>
              <a:t>Niveles Divididos</a:t>
            </a:r>
          </a:p>
        </p:txBody>
      </p:sp>
      <p:sp>
        <p:nvSpPr>
          <p:cNvPr id="32" name="CuadroTexto 31">
            <a:extLst>
              <a:ext uri="{FF2B5EF4-FFF2-40B4-BE49-F238E27FC236}">
                <a16:creationId xmlns:a16="http://schemas.microsoft.com/office/drawing/2014/main" id="{1564007B-BD34-4A24-B401-6B9A68B6D636}"/>
              </a:ext>
            </a:extLst>
          </p:cNvPr>
          <p:cNvSpPr txBox="1"/>
          <p:nvPr/>
        </p:nvSpPr>
        <p:spPr>
          <a:xfrm>
            <a:off x="2623221" y="1973675"/>
            <a:ext cx="1892593" cy="584775"/>
          </a:xfrm>
          <a:prstGeom prst="rect">
            <a:avLst/>
          </a:prstGeom>
          <a:noFill/>
        </p:spPr>
        <p:txBody>
          <a:bodyPr wrap="square" rtlCol="0">
            <a:spAutoFit/>
          </a:bodyPr>
          <a:lstStyle/>
          <a:p>
            <a:pPr algn="ctr"/>
            <a:r>
              <a:rPr lang="es-EC" sz="1600" dirty="0"/>
              <a:t>Piso blando y/o débil</a:t>
            </a:r>
          </a:p>
        </p:txBody>
      </p:sp>
      <p:sp>
        <p:nvSpPr>
          <p:cNvPr id="33" name="Rectángulo: esquinas redondeadas 32">
            <a:extLst>
              <a:ext uri="{FF2B5EF4-FFF2-40B4-BE49-F238E27FC236}">
                <a16:creationId xmlns:a16="http://schemas.microsoft.com/office/drawing/2014/main" id="{B3264CC0-0479-49DB-88B4-DD6676EBECF8}"/>
              </a:ext>
            </a:extLst>
          </p:cNvPr>
          <p:cNvSpPr/>
          <p:nvPr/>
        </p:nvSpPr>
        <p:spPr>
          <a:xfrm>
            <a:off x="231098" y="3483396"/>
            <a:ext cx="290147" cy="1178719"/>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Severa</a:t>
            </a:r>
          </a:p>
        </p:txBody>
      </p:sp>
      <p:sp>
        <p:nvSpPr>
          <p:cNvPr id="34" name="Rectángulo: esquinas redondeadas 33">
            <a:extLst>
              <a:ext uri="{FF2B5EF4-FFF2-40B4-BE49-F238E27FC236}">
                <a16:creationId xmlns:a16="http://schemas.microsoft.com/office/drawing/2014/main" id="{A4A0D2AF-849C-45AF-9276-4565E00899E3}"/>
              </a:ext>
            </a:extLst>
          </p:cNvPr>
          <p:cNvSpPr/>
          <p:nvPr/>
        </p:nvSpPr>
        <p:spPr>
          <a:xfrm>
            <a:off x="4515814" y="3483396"/>
            <a:ext cx="290147" cy="1301091"/>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Moderada</a:t>
            </a:r>
          </a:p>
        </p:txBody>
      </p:sp>
      <p:sp>
        <p:nvSpPr>
          <p:cNvPr id="23" name="Título 1">
            <a:extLst>
              <a:ext uri="{FF2B5EF4-FFF2-40B4-BE49-F238E27FC236}">
                <a16:creationId xmlns:a16="http://schemas.microsoft.com/office/drawing/2014/main" id="{AD35FF25-4347-4203-9CC3-7EA5DA0F850C}"/>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5" name="Imagen 24">
            <a:extLst>
              <a:ext uri="{FF2B5EF4-FFF2-40B4-BE49-F238E27FC236}">
                <a16:creationId xmlns:a16="http://schemas.microsoft.com/office/drawing/2014/main" id="{3C5C447F-D4F5-4E97-A8CD-A8EE217FB230}"/>
              </a:ext>
            </a:extLst>
          </p:cNvPr>
          <p:cNvPicPr>
            <a:picLocks noChangeAspect="1"/>
          </p:cNvPicPr>
          <p:nvPr/>
        </p:nvPicPr>
        <p:blipFill>
          <a:blip r:embed="rId15"/>
          <a:stretch>
            <a:fillRect/>
          </a:stretch>
        </p:blipFill>
        <p:spPr>
          <a:xfrm>
            <a:off x="6555747" y="6027673"/>
            <a:ext cx="2588253" cy="642681"/>
          </a:xfrm>
          <a:prstGeom prst="rect">
            <a:avLst/>
          </a:prstGeom>
        </p:spPr>
      </p:pic>
      <p:sp>
        <p:nvSpPr>
          <p:cNvPr id="27" name="CuadroTexto 26">
            <a:extLst>
              <a:ext uri="{FF2B5EF4-FFF2-40B4-BE49-F238E27FC236}">
                <a16:creationId xmlns:a16="http://schemas.microsoft.com/office/drawing/2014/main" id="{0354BB16-413B-44E5-8070-44C8C4A2F7C1}"/>
              </a:ext>
            </a:extLst>
          </p:cNvPr>
          <p:cNvSpPr txBox="1"/>
          <p:nvPr/>
        </p:nvSpPr>
        <p:spPr>
          <a:xfrm>
            <a:off x="179883" y="6369667"/>
            <a:ext cx="426174" cy="338554"/>
          </a:xfrm>
          <a:prstGeom prst="rect">
            <a:avLst/>
          </a:prstGeom>
          <a:noFill/>
        </p:spPr>
        <p:txBody>
          <a:bodyPr wrap="square" rtlCol="0">
            <a:spAutoFit/>
          </a:bodyPr>
          <a:lstStyle/>
          <a:p>
            <a:r>
              <a:rPr lang="es-MX" sz="1600" dirty="0"/>
              <a:t>26</a:t>
            </a:r>
            <a:endParaRPr lang="es-EC" sz="1600" dirty="0"/>
          </a:p>
        </p:txBody>
      </p:sp>
    </p:spTree>
    <p:extLst>
      <p:ext uri="{BB962C8B-B14F-4D97-AF65-F5344CB8AC3E}">
        <p14:creationId xmlns:p14="http://schemas.microsoft.com/office/powerpoint/2010/main" val="343369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1186215" y="1557628"/>
          <a:ext cx="5187153"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CCCE938F-D975-408B-A5B6-CD4B5CF2C249}"/>
              </a:ext>
            </a:extLst>
          </p:cNvPr>
          <p:cNvPicPr>
            <a:picLocks noChangeAspect="1"/>
          </p:cNvPicPr>
          <p:nvPr/>
        </p:nvPicPr>
        <p:blipFill>
          <a:blip r:embed="rId8"/>
          <a:stretch>
            <a:fillRect/>
          </a:stretch>
        </p:blipFill>
        <p:spPr>
          <a:xfrm>
            <a:off x="332616" y="2910413"/>
            <a:ext cx="4399695" cy="2389958"/>
          </a:xfrm>
          <a:prstGeom prst="rect">
            <a:avLst/>
          </a:prstGeom>
        </p:spPr>
      </p:pic>
      <p:pic>
        <p:nvPicPr>
          <p:cNvPr id="22" name="Imagen 21">
            <a:extLst>
              <a:ext uri="{FF2B5EF4-FFF2-40B4-BE49-F238E27FC236}">
                <a16:creationId xmlns:a16="http://schemas.microsoft.com/office/drawing/2014/main" id="{70FC4C6A-000C-42F6-A181-0FC82FDE118E}"/>
              </a:ext>
            </a:extLst>
          </p:cNvPr>
          <p:cNvPicPr>
            <a:picLocks noChangeAspect="1"/>
          </p:cNvPicPr>
          <p:nvPr/>
        </p:nvPicPr>
        <p:blipFill>
          <a:blip r:embed="rId9"/>
          <a:stretch>
            <a:fillRect/>
          </a:stretch>
        </p:blipFill>
        <p:spPr>
          <a:xfrm>
            <a:off x="6725493" y="1656940"/>
            <a:ext cx="2077254" cy="925733"/>
          </a:xfrm>
          <a:prstGeom prst="rect">
            <a:avLst/>
          </a:prstGeom>
        </p:spPr>
      </p:pic>
      <p:sp>
        <p:nvSpPr>
          <p:cNvPr id="23" name="Rectángulo 22">
            <a:extLst>
              <a:ext uri="{FF2B5EF4-FFF2-40B4-BE49-F238E27FC236}">
                <a16:creationId xmlns:a16="http://schemas.microsoft.com/office/drawing/2014/main" id="{15CA0DB8-725F-4B41-ADD6-D6089A279913}"/>
              </a:ext>
            </a:extLst>
          </p:cNvPr>
          <p:cNvSpPr/>
          <p:nvPr/>
        </p:nvSpPr>
        <p:spPr>
          <a:xfrm>
            <a:off x="341252" y="3411594"/>
            <a:ext cx="4230747" cy="3396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DD47E0FA-A698-4D03-87CC-289846C89D76}"/>
              </a:ext>
            </a:extLst>
          </p:cNvPr>
          <p:cNvPicPr>
            <a:picLocks noChangeAspect="1"/>
          </p:cNvPicPr>
          <p:nvPr/>
        </p:nvPicPr>
        <p:blipFill>
          <a:blip r:embed="rId10"/>
          <a:stretch>
            <a:fillRect/>
          </a:stretch>
        </p:blipFill>
        <p:spPr>
          <a:xfrm>
            <a:off x="4875826" y="2823716"/>
            <a:ext cx="3926921" cy="2476655"/>
          </a:xfrm>
          <a:prstGeom prst="rect">
            <a:avLst/>
          </a:prstGeom>
        </p:spPr>
      </p:pic>
      <p:cxnSp>
        <p:nvCxnSpPr>
          <p:cNvPr id="25" name="Conector recto de flecha 24">
            <a:extLst>
              <a:ext uri="{FF2B5EF4-FFF2-40B4-BE49-F238E27FC236}">
                <a16:creationId xmlns:a16="http://schemas.microsoft.com/office/drawing/2014/main" id="{0A7ED918-5B88-4128-BDE9-C203345A2927}"/>
              </a:ext>
            </a:extLst>
          </p:cNvPr>
          <p:cNvCxnSpPr>
            <a:cxnSpLocks/>
          </p:cNvCxnSpPr>
          <p:nvPr/>
        </p:nvCxnSpPr>
        <p:spPr>
          <a:xfrm>
            <a:off x="5927868" y="3363747"/>
            <a:ext cx="0" cy="614070"/>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7" name="Conector recto de flecha 26">
            <a:extLst>
              <a:ext uri="{FF2B5EF4-FFF2-40B4-BE49-F238E27FC236}">
                <a16:creationId xmlns:a16="http://schemas.microsoft.com/office/drawing/2014/main" id="{2901682D-A3EC-4AC4-9C93-53043B38D53A}"/>
              </a:ext>
            </a:extLst>
          </p:cNvPr>
          <p:cNvCxnSpPr>
            <a:cxnSpLocks/>
          </p:cNvCxnSpPr>
          <p:nvPr/>
        </p:nvCxnSpPr>
        <p:spPr>
          <a:xfrm flipV="1">
            <a:off x="5927868" y="3794760"/>
            <a:ext cx="681756" cy="193587"/>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pic>
        <p:nvPicPr>
          <p:cNvPr id="31" name="Picture 2">
            <a:extLst>
              <a:ext uri="{FF2B5EF4-FFF2-40B4-BE49-F238E27FC236}">
                <a16:creationId xmlns:a16="http://schemas.microsoft.com/office/drawing/2014/main" id="{AB9B6A69-2C3D-4E31-A3A0-311570EC32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id="{8041B364-10A1-45EA-A9A8-D5AE4CA06AEE}"/>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6" name="Imagen 15">
            <a:extLst>
              <a:ext uri="{FF2B5EF4-FFF2-40B4-BE49-F238E27FC236}">
                <a16:creationId xmlns:a16="http://schemas.microsoft.com/office/drawing/2014/main" id="{1F3CBF5B-4898-44BE-8175-B92C18152734}"/>
              </a:ext>
            </a:extLst>
          </p:cNvPr>
          <p:cNvPicPr>
            <a:picLocks noChangeAspect="1"/>
          </p:cNvPicPr>
          <p:nvPr/>
        </p:nvPicPr>
        <p:blipFill>
          <a:blip r:embed="rId12"/>
          <a:stretch>
            <a:fillRect/>
          </a:stretch>
        </p:blipFill>
        <p:spPr>
          <a:xfrm>
            <a:off x="6555747" y="6027673"/>
            <a:ext cx="2588253" cy="642681"/>
          </a:xfrm>
          <a:prstGeom prst="rect">
            <a:avLst/>
          </a:prstGeom>
        </p:spPr>
      </p:pic>
      <p:sp>
        <p:nvSpPr>
          <p:cNvPr id="17" name="CuadroTexto 16">
            <a:extLst>
              <a:ext uri="{FF2B5EF4-FFF2-40B4-BE49-F238E27FC236}">
                <a16:creationId xmlns:a16="http://schemas.microsoft.com/office/drawing/2014/main" id="{BF861F6D-512A-45FC-A75A-F4E05EAC4E34}"/>
              </a:ext>
            </a:extLst>
          </p:cNvPr>
          <p:cNvSpPr txBox="1"/>
          <p:nvPr/>
        </p:nvSpPr>
        <p:spPr>
          <a:xfrm>
            <a:off x="179883" y="6369667"/>
            <a:ext cx="426174" cy="338554"/>
          </a:xfrm>
          <a:prstGeom prst="rect">
            <a:avLst/>
          </a:prstGeom>
          <a:noFill/>
        </p:spPr>
        <p:txBody>
          <a:bodyPr wrap="square" rtlCol="0">
            <a:spAutoFit/>
          </a:bodyPr>
          <a:lstStyle/>
          <a:p>
            <a:r>
              <a:rPr lang="es-MX" sz="1600" dirty="0"/>
              <a:t>27</a:t>
            </a:r>
            <a:endParaRPr lang="es-EC" sz="1600" dirty="0"/>
          </a:p>
        </p:txBody>
      </p:sp>
    </p:spTree>
    <p:extLst>
      <p:ext uri="{BB962C8B-B14F-4D97-AF65-F5344CB8AC3E}">
        <p14:creationId xmlns:p14="http://schemas.microsoft.com/office/powerpoint/2010/main" val="219729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622295849"/>
              </p:ext>
            </p:extLst>
          </p:nvPr>
        </p:nvGraphicFramePr>
        <p:xfrm>
          <a:off x="332616" y="1377757"/>
          <a:ext cx="8651896" cy="1110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99D47863-964B-4531-8598-84624FBC706D}"/>
              </a:ext>
            </a:extLst>
          </p:cNvPr>
          <p:cNvSpPr txBox="1"/>
          <p:nvPr/>
        </p:nvSpPr>
        <p:spPr>
          <a:xfrm>
            <a:off x="1054464" y="2163641"/>
            <a:ext cx="2060876" cy="338554"/>
          </a:xfrm>
          <a:prstGeom prst="rect">
            <a:avLst/>
          </a:prstGeom>
          <a:noFill/>
        </p:spPr>
        <p:txBody>
          <a:bodyPr wrap="square" rtlCol="0">
            <a:spAutoFit/>
          </a:bodyPr>
          <a:lstStyle/>
          <a:p>
            <a:pPr algn="ctr"/>
            <a:r>
              <a:rPr lang="es-EC" sz="1600" dirty="0"/>
              <a:t>Menor Dimensión</a:t>
            </a:r>
          </a:p>
        </p:txBody>
      </p:sp>
      <p:sp>
        <p:nvSpPr>
          <p:cNvPr id="15" name="CuadroTexto 14">
            <a:extLst>
              <a:ext uri="{FF2B5EF4-FFF2-40B4-BE49-F238E27FC236}">
                <a16:creationId xmlns:a16="http://schemas.microsoft.com/office/drawing/2014/main" id="{18BD4460-A7C8-4CF4-9BD6-649965A2D667}"/>
              </a:ext>
            </a:extLst>
          </p:cNvPr>
          <p:cNvSpPr txBox="1"/>
          <p:nvPr/>
        </p:nvSpPr>
        <p:spPr>
          <a:xfrm>
            <a:off x="3687248" y="2168142"/>
            <a:ext cx="2270472" cy="338554"/>
          </a:xfrm>
          <a:prstGeom prst="rect">
            <a:avLst/>
          </a:prstGeom>
          <a:noFill/>
        </p:spPr>
        <p:txBody>
          <a:bodyPr wrap="square" rtlCol="0">
            <a:spAutoFit/>
          </a:bodyPr>
          <a:lstStyle/>
          <a:p>
            <a:pPr algn="ctr"/>
            <a:r>
              <a:rPr lang="es-EC" sz="1600" dirty="0"/>
              <a:t>Misma Configuración</a:t>
            </a:r>
          </a:p>
        </p:txBody>
      </p:sp>
      <p:sp>
        <p:nvSpPr>
          <p:cNvPr id="16" name="CuadroTexto 15">
            <a:extLst>
              <a:ext uri="{FF2B5EF4-FFF2-40B4-BE49-F238E27FC236}">
                <a16:creationId xmlns:a16="http://schemas.microsoft.com/office/drawing/2014/main" id="{5A114B62-034D-4F46-A3FE-415AA15747ED}"/>
              </a:ext>
            </a:extLst>
          </p:cNvPr>
          <p:cNvSpPr txBox="1"/>
          <p:nvPr/>
        </p:nvSpPr>
        <p:spPr>
          <a:xfrm>
            <a:off x="6725493" y="4208683"/>
            <a:ext cx="2390280" cy="584775"/>
          </a:xfrm>
          <a:prstGeom prst="rect">
            <a:avLst/>
          </a:prstGeom>
          <a:noFill/>
        </p:spPr>
        <p:txBody>
          <a:bodyPr wrap="square" rtlCol="0">
            <a:spAutoFit/>
          </a:bodyPr>
          <a:lstStyle/>
          <a:p>
            <a:pPr algn="ctr"/>
            <a:r>
              <a:rPr lang="es-EC" sz="1600" dirty="0"/>
              <a:t>Mismo sistema Estructural</a:t>
            </a:r>
          </a:p>
        </p:txBody>
      </p:sp>
      <p:sp>
        <p:nvSpPr>
          <p:cNvPr id="18" name="CuadroTexto 17">
            <a:extLst>
              <a:ext uri="{FF2B5EF4-FFF2-40B4-BE49-F238E27FC236}">
                <a16:creationId xmlns:a16="http://schemas.microsoft.com/office/drawing/2014/main" id="{6BD7A85A-9435-4F79-B6FB-D0DACB0956D0}"/>
              </a:ext>
            </a:extLst>
          </p:cNvPr>
          <p:cNvSpPr txBox="1"/>
          <p:nvPr/>
        </p:nvSpPr>
        <p:spPr>
          <a:xfrm>
            <a:off x="599544" y="4198599"/>
            <a:ext cx="2590276" cy="338554"/>
          </a:xfrm>
          <a:prstGeom prst="rect">
            <a:avLst/>
          </a:prstGeom>
          <a:noFill/>
        </p:spPr>
        <p:txBody>
          <a:bodyPr wrap="square" rtlCol="0">
            <a:spAutoFit/>
          </a:bodyPr>
          <a:lstStyle/>
          <a:p>
            <a:pPr algn="ctr"/>
            <a:r>
              <a:rPr lang="es-EC" sz="1600" dirty="0"/>
              <a:t>Diferente Altura</a:t>
            </a:r>
          </a:p>
        </p:txBody>
      </p:sp>
      <p:sp>
        <p:nvSpPr>
          <p:cNvPr id="20" name="CuadroTexto 19">
            <a:extLst>
              <a:ext uri="{FF2B5EF4-FFF2-40B4-BE49-F238E27FC236}">
                <a16:creationId xmlns:a16="http://schemas.microsoft.com/office/drawing/2014/main" id="{EA0AA4E4-9488-45F7-BF97-BBD41D519343}"/>
              </a:ext>
            </a:extLst>
          </p:cNvPr>
          <p:cNvSpPr txBox="1"/>
          <p:nvPr/>
        </p:nvSpPr>
        <p:spPr>
          <a:xfrm>
            <a:off x="2396290" y="4198599"/>
            <a:ext cx="2590276" cy="584775"/>
          </a:xfrm>
          <a:prstGeom prst="rect">
            <a:avLst/>
          </a:prstGeom>
          <a:noFill/>
        </p:spPr>
        <p:txBody>
          <a:bodyPr wrap="square" rtlCol="0">
            <a:spAutoFit/>
          </a:bodyPr>
          <a:lstStyle/>
          <a:p>
            <a:pPr algn="ctr"/>
            <a:r>
              <a:rPr lang="es-EC" sz="1600" dirty="0"/>
              <a:t>Diferente sistema Estructural</a:t>
            </a:r>
          </a:p>
        </p:txBody>
      </p:sp>
      <p:sp>
        <p:nvSpPr>
          <p:cNvPr id="31" name="CuadroTexto 30">
            <a:extLst>
              <a:ext uri="{FF2B5EF4-FFF2-40B4-BE49-F238E27FC236}">
                <a16:creationId xmlns:a16="http://schemas.microsoft.com/office/drawing/2014/main" id="{4E543FC2-F789-420A-AF42-745D0A5BF89C}"/>
              </a:ext>
            </a:extLst>
          </p:cNvPr>
          <p:cNvSpPr txBox="1"/>
          <p:nvPr/>
        </p:nvSpPr>
        <p:spPr>
          <a:xfrm>
            <a:off x="4532850" y="4189962"/>
            <a:ext cx="2270472" cy="584775"/>
          </a:xfrm>
          <a:prstGeom prst="rect">
            <a:avLst/>
          </a:prstGeom>
          <a:noFill/>
        </p:spPr>
        <p:txBody>
          <a:bodyPr wrap="square" rtlCol="0">
            <a:spAutoFit/>
          </a:bodyPr>
          <a:lstStyle/>
          <a:p>
            <a:pPr algn="ctr"/>
            <a:r>
              <a:rPr lang="es-EC" sz="1600" dirty="0"/>
              <a:t>Edificio adicional Pequeño</a:t>
            </a:r>
          </a:p>
        </p:txBody>
      </p:sp>
      <p:sp>
        <p:nvSpPr>
          <p:cNvPr id="32" name="CuadroTexto 31">
            <a:extLst>
              <a:ext uri="{FF2B5EF4-FFF2-40B4-BE49-F238E27FC236}">
                <a16:creationId xmlns:a16="http://schemas.microsoft.com/office/drawing/2014/main" id="{1564007B-BD34-4A24-B401-6B9A68B6D636}"/>
              </a:ext>
            </a:extLst>
          </p:cNvPr>
          <p:cNvSpPr txBox="1"/>
          <p:nvPr/>
        </p:nvSpPr>
        <p:spPr>
          <a:xfrm>
            <a:off x="5921102" y="2162452"/>
            <a:ext cx="2924103" cy="338554"/>
          </a:xfrm>
          <a:prstGeom prst="rect">
            <a:avLst/>
          </a:prstGeom>
          <a:noFill/>
        </p:spPr>
        <p:txBody>
          <a:bodyPr wrap="square" rtlCol="0">
            <a:spAutoFit/>
          </a:bodyPr>
          <a:lstStyle/>
          <a:p>
            <a:pPr algn="ctr"/>
            <a:r>
              <a:rPr lang="es-EC" sz="1600" dirty="0"/>
              <a:t>Sistema Estructural Diferente</a:t>
            </a:r>
          </a:p>
        </p:txBody>
      </p:sp>
      <p:pic>
        <p:nvPicPr>
          <p:cNvPr id="5" name="Imagen 4">
            <a:extLst>
              <a:ext uri="{FF2B5EF4-FFF2-40B4-BE49-F238E27FC236}">
                <a16:creationId xmlns:a16="http://schemas.microsoft.com/office/drawing/2014/main" id="{400BD130-C483-4C1C-A5CB-80FD22B8E266}"/>
              </a:ext>
            </a:extLst>
          </p:cNvPr>
          <p:cNvPicPr>
            <a:picLocks noChangeAspect="1"/>
          </p:cNvPicPr>
          <p:nvPr/>
        </p:nvPicPr>
        <p:blipFill>
          <a:blip r:embed="rId8"/>
          <a:stretch>
            <a:fillRect/>
          </a:stretch>
        </p:blipFill>
        <p:spPr>
          <a:xfrm>
            <a:off x="1548234" y="2711098"/>
            <a:ext cx="1187707" cy="979858"/>
          </a:xfrm>
          <a:prstGeom prst="rect">
            <a:avLst/>
          </a:prstGeom>
        </p:spPr>
      </p:pic>
      <p:pic>
        <p:nvPicPr>
          <p:cNvPr id="7" name="Imagen 6">
            <a:extLst>
              <a:ext uri="{FF2B5EF4-FFF2-40B4-BE49-F238E27FC236}">
                <a16:creationId xmlns:a16="http://schemas.microsoft.com/office/drawing/2014/main" id="{4D88CA0C-F8CE-4F95-ABA7-49A960C75EFA}"/>
              </a:ext>
            </a:extLst>
          </p:cNvPr>
          <p:cNvPicPr>
            <a:picLocks noChangeAspect="1"/>
          </p:cNvPicPr>
          <p:nvPr/>
        </p:nvPicPr>
        <p:blipFill>
          <a:blip r:embed="rId9"/>
          <a:stretch>
            <a:fillRect/>
          </a:stretch>
        </p:blipFill>
        <p:spPr>
          <a:xfrm>
            <a:off x="4341854" y="2681655"/>
            <a:ext cx="959250" cy="1021810"/>
          </a:xfrm>
          <a:prstGeom prst="rect">
            <a:avLst/>
          </a:prstGeom>
        </p:spPr>
      </p:pic>
      <p:pic>
        <p:nvPicPr>
          <p:cNvPr id="17" name="Imagen 16">
            <a:extLst>
              <a:ext uri="{FF2B5EF4-FFF2-40B4-BE49-F238E27FC236}">
                <a16:creationId xmlns:a16="http://schemas.microsoft.com/office/drawing/2014/main" id="{2EA2F3AB-DD61-4A3F-A228-616E7E5A606B}"/>
              </a:ext>
            </a:extLst>
          </p:cNvPr>
          <p:cNvPicPr>
            <a:picLocks noChangeAspect="1"/>
          </p:cNvPicPr>
          <p:nvPr/>
        </p:nvPicPr>
        <p:blipFill>
          <a:blip r:embed="rId10"/>
          <a:stretch>
            <a:fillRect/>
          </a:stretch>
        </p:blipFill>
        <p:spPr>
          <a:xfrm>
            <a:off x="6907017" y="2693989"/>
            <a:ext cx="913618" cy="1021810"/>
          </a:xfrm>
          <a:prstGeom prst="rect">
            <a:avLst/>
          </a:prstGeom>
        </p:spPr>
      </p:pic>
      <p:pic>
        <p:nvPicPr>
          <p:cNvPr id="21" name="Imagen 20">
            <a:extLst>
              <a:ext uri="{FF2B5EF4-FFF2-40B4-BE49-F238E27FC236}">
                <a16:creationId xmlns:a16="http://schemas.microsoft.com/office/drawing/2014/main" id="{2DE91BA4-D4EB-43AF-882F-47512A012C24}"/>
              </a:ext>
            </a:extLst>
          </p:cNvPr>
          <p:cNvPicPr>
            <a:picLocks noChangeAspect="1"/>
          </p:cNvPicPr>
          <p:nvPr/>
        </p:nvPicPr>
        <p:blipFill>
          <a:blip r:embed="rId11"/>
          <a:stretch>
            <a:fillRect/>
          </a:stretch>
        </p:blipFill>
        <p:spPr>
          <a:xfrm>
            <a:off x="7072772" y="4995027"/>
            <a:ext cx="1228542" cy="964406"/>
          </a:xfrm>
          <a:prstGeom prst="rect">
            <a:avLst/>
          </a:prstGeom>
        </p:spPr>
      </p:pic>
      <p:pic>
        <p:nvPicPr>
          <p:cNvPr id="25" name="Imagen 24">
            <a:extLst>
              <a:ext uri="{FF2B5EF4-FFF2-40B4-BE49-F238E27FC236}">
                <a16:creationId xmlns:a16="http://schemas.microsoft.com/office/drawing/2014/main" id="{87C1FFFF-F4A7-4FB0-B160-3A714C418D35}"/>
              </a:ext>
            </a:extLst>
          </p:cNvPr>
          <p:cNvPicPr>
            <a:picLocks noChangeAspect="1"/>
          </p:cNvPicPr>
          <p:nvPr/>
        </p:nvPicPr>
        <p:blipFill>
          <a:blip r:embed="rId12"/>
          <a:stretch>
            <a:fillRect/>
          </a:stretch>
        </p:blipFill>
        <p:spPr>
          <a:xfrm>
            <a:off x="1569401" y="4916446"/>
            <a:ext cx="1085850" cy="1121569"/>
          </a:xfrm>
          <a:prstGeom prst="rect">
            <a:avLst/>
          </a:prstGeom>
        </p:spPr>
      </p:pic>
      <p:pic>
        <p:nvPicPr>
          <p:cNvPr id="29" name="Imagen 28">
            <a:extLst>
              <a:ext uri="{FF2B5EF4-FFF2-40B4-BE49-F238E27FC236}">
                <a16:creationId xmlns:a16="http://schemas.microsoft.com/office/drawing/2014/main" id="{D50104C4-EFBF-4CB0-9C0D-4CE7E4A647E2}"/>
              </a:ext>
            </a:extLst>
          </p:cNvPr>
          <p:cNvPicPr>
            <a:picLocks noChangeAspect="1"/>
          </p:cNvPicPr>
          <p:nvPr/>
        </p:nvPicPr>
        <p:blipFill>
          <a:blip r:embed="rId13"/>
          <a:stretch>
            <a:fillRect/>
          </a:stretch>
        </p:blipFill>
        <p:spPr>
          <a:xfrm>
            <a:off x="3296250" y="5051196"/>
            <a:ext cx="1268906" cy="996091"/>
          </a:xfrm>
          <a:prstGeom prst="rect">
            <a:avLst/>
          </a:prstGeom>
        </p:spPr>
      </p:pic>
      <p:pic>
        <p:nvPicPr>
          <p:cNvPr id="34" name="Imagen 33">
            <a:extLst>
              <a:ext uri="{FF2B5EF4-FFF2-40B4-BE49-F238E27FC236}">
                <a16:creationId xmlns:a16="http://schemas.microsoft.com/office/drawing/2014/main" id="{A0B86D1D-0875-416D-9BD3-E80BFE28615B}"/>
              </a:ext>
            </a:extLst>
          </p:cNvPr>
          <p:cNvPicPr>
            <a:picLocks noChangeAspect="1"/>
          </p:cNvPicPr>
          <p:nvPr/>
        </p:nvPicPr>
        <p:blipFill>
          <a:blip r:embed="rId14"/>
          <a:stretch>
            <a:fillRect/>
          </a:stretch>
        </p:blipFill>
        <p:spPr>
          <a:xfrm>
            <a:off x="5140186" y="5111672"/>
            <a:ext cx="1285875" cy="964406"/>
          </a:xfrm>
          <a:prstGeom prst="rect">
            <a:avLst/>
          </a:prstGeom>
        </p:spPr>
      </p:pic>
      <p:sp>
        <p:nvSpPr>
          <p:cNvPr id="35" name="Rectángulo: esquinas redondeadas 34">
            <a:extLst>
              <a:ext uri="{FF2B5EF4-FFF2-40B4-BE49-F238E27FC236}">
                <a16:creationId xmlns:a16="http://schemas.microsoft.com/office/drawing/2014/main" id="{3B74764B-D321-4F67-8D4A-EE961CA3A227}"/>
              </a:ext>
            </a:extLst>
          </p:cNvPr>
          <p:cNvSpPr/>
          <p:nvPr/>
        </p:nvSpPr>
        <p:spPr>
          <a:xfrm>
            <a:off x="460983" y="2316901"/>
            <a:ext cx="290147" cy="1178719"/>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Vertical</a:t>
            </a:r>
          </a:p>
        </p:txBody>
      </p:sp>
      <p:sp>
        <p:nvSpPr>
          <p:cNvPr id="36" name="Rectángulo: esquinas redondeadas 35">
            <a:extLst>
              <a:ext uri="{FF2B5EF4-FFF2-40B4-BE49-F238E27FC236}">
                <a16:creationId xmlns:a16="http://schemas.microsoft.com/office/drawing/2014/main" id="{E94EA0A6-3355-4DA5-B460-CE5C6A30986B}"/>
              </a:ext>
            </a:extLst>
          </p:cNvPr>
          <p:cNvSpPr/>
          <p:nvPr/>
        </p:nvSpPr>
        <p:spPr>
          <a:xfrm>
            <a:off x="438407" y="4377960"/>
            <a:ext cx="290147" cy="1255189"/>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solidFill>
                  <a:schemeClr val="tx1"/>
                </a:solidFill>
                <a:latin typeface="Arial" panose="020B0604020202020204" pitchFamily="34" charset="0"/>
              </a:rPr>
              <a:t>Horizontal</a:t>
            </a:r>
          </a:p>
        </p:txBody>
      </p:sp>
      <p:sp>
        <p:nvSpPr>
          <p:cNvPr id="23" name="Título 1">
            <a:extLst>
              <a:ext uri="{FF2B5EF4-FFF2-40B4-BE49-F238E27FC236}">
                <a16:creationId xmlns:a16="http://schemas.microsoft.com/office/drawing/2014/main" id="{5ED88479-DB44-4BCC-8F80-24F4DD6DF5AA}"/>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4" name="Imagen 23">
            <a:extLst>
              <a:ext uri="{FF2B5EF4-FFF2-40B4-BE49-F238E27FC236}">
                <a16:creationId xmlns:a16="http://schemas.microsoft.com/office/drawing/2014/main" id="{FBE62A81-7C6F-4FFF-BC9F-537011F1C971}"/>
              </a:ext>
            </a:extLst>
          </p:cNvPr>
          <p:cNvPicPr>
            <a:picLocks noChangeAspect="1"/>
          </p:cNvPicPr>
          <p:nvPr/>
        </p:nvPicPr>
        <p:blipFill>
          <a:blip r:embed="rId15"/>
          <a:stretch>
            <a:fillRect/>
          </a:stretch>
        </p:blipFill>
        <p:spPr>
          <a:xfrm>
            <a:off x="6555747" y="6027673"/>
            <a:ext cx="2588253" cy="642681"/>
          </a:xfrm>
          <a:prstGeom prst="rect">
            <a:avLst/>
          </a:prstGeom>
        </p:spPr>
      </p:pic>
      <p:sp>
        <p:nvSpPr>
          <p:cNvPr id="26" name="CuadroTexto 25">
            <a:extLst>
              <a:ext uri="{FF2B5EF4-FFF2-40B4-BE49-F238E27FC236}">
                <a16:creationId xmlns:a16="http://schemas.microsoft.com/office/drawing/2014/main" id="{459E1F87-036E-4E44-8E89-3B656D333FF4}"/>
              </a:ext>
            </a:extLst>
          </p:cNvPr>
          <p:cNvSpPr txBox="1"/>
          <p:nvPr/>
        </p:nvSpPr>
        <p:spPr>
          <a:xfrm>
            <a:off x="179883" y="6369667"/>
            <a:ext cx="426174" cy="338554"/>
          </a:xfrm>
          <a:prstGeom prst="rect">
            <a:avLst/>
          </a:prstGeom>
          <a:noFill/>
        </p:spPr>
        <p:txBody>
          <a:bodyPr wrap="square" rtlCol="0">
            <a:spAutoFit/>
          </a:bodyPr>
          <a:lstStyle/>
          <a:p>
            <a:r>
              <a:rPr lang="es-MX" sz="1600" dirty="0"/>
              <a:t>28</a:t>
            </a:r>
          </a:p>
        </p:txBody>
      </p:sp>
    </p:spTree>
    <p:extLst>
      <p:ext uri="{BB962C8B-B14F-4D97-AF65-F5344CB8AC3E}">
        <p14:creationId xmlns:p14="http://schemas.microsoft.com/office/powerpoint/2010/main" val="3337294146"/>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9" name="Título 1">
            <a:extLst>
              <a:ext uri="{FF2B5EF4-FFF2-40B4-BE49-F238E27FC236}">
                <a16:creationId xmlns:a16="http://schemas.microsoft.com/office/drawing/2014/main" id="{16FDD4BA-DD05-4C21-BBDC-DD93B2AC6C16}"/>
              </a:ext>
            </a:extLst>
          </p:cNvPr>
          <p:cNvSpPr txBox="1">
            <a:spLocks/>
          </p:cNvSpPr>
          <p:nvPr/>
        </p:nvSpPr>
        <p:spPr>
          <a:xfrm>
            <a:off x="5749956" y="37808"/>
            <a:ext cx="3394044"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MX" sz="2800">
                <a:ln w="0"/>
                <a:solidFill>
                  <a:schemeClr val="tx1"/>
                </a:solidFill>
                <a:effectLst/>
              </a:rPr>
              <a:t>I</a:t>
            </a:r>
            <a:r>
              <a:rPr dirty="0" i="0" kern="0" lang="es-EC" sz="2800">
                <a:ln w="0"/>
                <a:solidFill>
                  <a:schemeClr val="tx1"/>
                </a:solidFill>
                <a:effectLst/>
              </a:rPr>
              <a:t>MPORTANCIA</a:t>
            </a:r>
          </a:p>
        </p:txBody>
      </p:sp>
      <p:graphicFrame>
        <p:nvGraphicFramePr>
          <p:cNvPr id="19" name="Marcador de contenido 3">
            <a:extLst>
              <a:ext uri="{FF2B5EF4-FFF2-40B4-BE49-F238E27FC236}">
                <a16:creationId xmlns:a16="http://schemas.microsoft.com/office/drawing/2014/main" id="{98A75A56-9D4B-4135-8CAA-26644A1F5B45}"/>
              </a:ext>
            </a:extLst>
          </p:cNvPr>
          <p:cNvGraphicFramePr>
            <a:graphicFrameLocks/>
          </p:cNvGraphicFramePr>
          <p:nvPr>
            <p:extLst>
              <p:ext uri="{D42A27DB-BD31-4B8C-83A1-F6EECF244321}">
                <p14:modId xmlns:p14="http://schemas.microsoft.com/office/powerpoint/2010/main" val="2879158963"/>
              </p:ext>
            </p:extLst>
          </p:nvPr>
        </p:nvGraphicFramePr>
        <p:xfrm>
          <a:off x="86698" y="778235"/>
          <a:ext cx="5663257" cy="4856032"/>
        </p:xfrm>
        <a:graphic>
          <a:graphicData uri="http://schemas.openxmlformats.org/drawingml/2006/diagram">
            <dgm:relIds xmlns:dgm="http://schemas.openxmlformats.org/drawingml/2006/diagram" xmlns:r="http://schemas.openxmlformats.org/officeDocument/2006/relationships" r:cs="rId6" r:dm="rId3" r:lo="rId4" r:qs="rId5"/>
          </a:graphicData>
        </a:graphic>
      </p:graphicFrame>
      <p:pic>
        <p:nvPicPr>
          <p:cNvPr id="5" name="Imagen 4">
            <a:extLst>
              <a:ext uri="{FF2B5EF4-FFF2-40B4-BE49-F238E27FC236}">
                <a16:creationId xmlns:a16="http://schemas.microsoft.com/office/drawing/2014/main" id="{8C2FE731-3699-4A37-869F-4EBB57F4B09F}"/>
              </a:ext>
            </a:extLst>
          </p:cNvPr>
          <p:cNvPicPr>
            <a:picLocks noChangeAspect="1"/>
          </p:cNvPicPr>
          <p:nvPr/>
        </p:nvPicPr>
        <p:blipFill>
          <a:blip r:embed="rId8"/>
          <a:stretch>
            <a:fillRect/>
          </a:stretch>
        </p:blipFill>
        <p:spPr>
          <a:xfrm>
            <a:off x="6555747" y="6027673"/>
            <a:ext cx="2588253" cy="642681"/>
          </a:xfrm>
          <a:prstGeom prst="rect">
            <a:avLst/>
          </a:prstGeom>
        </p:spPr>
      </p:pic>
      <p:pic>
        <p:nvPicPr>
          <p:cNvPr id="3" name="Imagen 2">
            <a:extLst>
              <a:ext uri="{FF2B5EF4-FFF2-40B4-BE49-F238E27FC236}">
                <a16:creationId xmlns:a16="http://schemas.microsoft.com/office/drawing/2014/main" id="{F240DE78-C0E7-4DAA-8CEA-4BA51E12B91D}"/>
              </a:ext>
            </a:extLst>
          </p:cNvPr>
          <p:cNvPicPr>
            <a:picLocks noChangeAspect="1"/>
          </p:cNvPicPr>
          <p:nvPr/>
        </p:nvPicPr>
        <p:blipFill rotWithShape="1">
          <a:blip r:embed="rId9"/>
          <a:srcRect b="-151" r="50"/>
          <a:stretch/>
        </p:blipFill>
        <p:spPr>
          <a:xfrm>
            <a:off x="5817938" y="778235"/>
            <a:ext cx="1975727" cy="1631679"/>
          </a:xfrm>
          <a:prstGeom prst="rect">
            <a:avLst/>
          </a:prstGeom>
        </p:spPr>
      </p:pic>
      <p:pic>
        <p:nvPicPr>
          <p:cNvPr id="6" name="Imagen 5">
            <a:extLst>
              <a:ext uri="{FF2B5EF4-FFF2-40B4-BE49-F238E27FC236}">
                <a16:creationId xmlns:a16="http://schemas.microsoft.com/office/drawing/2014/main" id="{0669F5A1-1360-4CEE-9758-E9B578968262}"/>
              </a:ext>
            </a:extLst>
          </p:cNvPr>
          <p:cNvPicPr>
            <a:picLocks noChangeAspect="1"/>
          </p:cNvPicPr>
          <p:nvPr/>
        </p:nvPicPr>
        <p:blipFill rotWithShape="1">
          <a:blip r:embed="rId10"/>
          <a:srcRect r="2"/>
          <a:stretch/>
        </p:blipFill>
        <p:spPr>
          <a:xfrm>
            <a:off x="7081575" y="2613161"/>
            <a:ext cx="1975727" cy="1631678"/>
          </a:xfrm>
          <a:prstGeom prst="rect">
            <a:avLst/>
          </a:prstGeom>
        </p:spPr>
      </p:pic>
      <p:pic>
        <p:nvPicPr>
          <p:cNvPr id="10" name="Imagen 9">
            <a:extLst>
              <a:ext uri="{FF2B5EF4-FFF2-40B4-BE49-F238E27FC236}">
                <a16:creationId xmlns:a16="http://schemas.microsoft.com/office/drawing/2014/main" id="{0F354364-29F9-4A37-BF9C-0B6EE34752CE}"/>
              </a:ext>
            </a:extLst>
          </p:cNvPr>
          <p:cNvPicPr>
            <a:picLocks noChangeAspect="1"/>
          </p:cNvPicPr>
          <p:nvPr/>
        </p:nvPicPr>
        <p:blipFill>
          <a:blip r:embed="rId11"/>
          <a:stretch>
            <a:fillRect/>
          </a:stretch>
        </p:blipFill>
        <p:spPr>
          <a:xfrm>
            <a:off x="5871080" y="4371347"/>
            <a:ext cx="2644918" cy="1656326"/>
          </a:xfrm>
          <a:prstGeom prst="rect">
            <a:avLst/>
          </a:prstGeom>
        </p:spPr>
      </p:pic>
      <p:sp>
        <p:nvSpPr>
          <p:cNvPr id="12" name="CuadroTexto 11">
            <a:extLst>
              <a:ext uri="{FF2B5EF4-FFF2-40B4-BE49-F238E27FC236}">
                <a16:creationId xmlns:a16="http://schemas.microsoft.com/office/drawing/2014/main" id="{7F10CBA2-1B45-43A6-8FCB-AD6EFF77AA72}"/>
              </a:ext>
            </a:extLst>
          </p:cNvPr>
          <p:cNvSpPr txBox="1"/>
          <p:nvPr/>
        </p:nvSpPr>
        <p:spPr>
          <a:xfrm>
            <a:off x="179883" y="6369667"/>
            <a:ext cx="426174" cy="338554"/>
          </a:xfrm>
          <a:prstGeom prst="rect">
            <a:avLst/>
          </a:prstGeom>
          <a:noFill/>
        </p:spPr>
        <p:txBody>
          <a:bodyPr rtlCol="0" wrap="square">
            <a:spAutoFit/>
          </a:bodyPr>
          <a:lstStyle/>
          <a:p>
            <a:r>
              <a:rPr dirty="0" lang="es-MX" sz="1600"/>
              <a:t>2</a:t>
            </a:r>
            <a:endParaRPr dirty="0" lang="es-EC" sz="1600"/>
          </a:p>
        </p:txBody>
      </p:sp>
    </p:spTree>
    <p:extLst>
      <p:ext uri="{BB962C8B-B14F-4D97-AF65-F5344CB8AC3E}">
        <p14:creationId xmlns:p14="http://schemas.microsoft.com/office/powerpoint/2010/main" val="335886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550830"/>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606456" y="1136943"/>
          <a:ext cx="5187153"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FF3E625C-4951-4C46-8E6B-6CC5493845D3}"/>
              </a:ext>
            </a:extLst>
          </p:cNvPr>
          <p:cNvPicPr>
            <a:picLocks noChangeAspect="1"/>
          </p:cNvPicPr>
          <p:nvPr/>
        </p:nvPicPr>
        <p:blipFill>
          <a:blip r:embed="rId8"/>
          <a:stretch>
            <a:fillRect/>
          </a:stretch>
        </p:blipFill>
        <p:spPr>
          <a:xfrm>
            <a:off x="707551" y="4072852"/>
            <a:ext cx="3864449" cy="2114361"/>
          </a:xfrm>
          <a:prstGeom prst="rect">
            <a:avLst/>
          </a:prstGeom>
        </p:spPr>
      </p:pic>
      <p:pic>
        <p:nvPicPr>
          <p:cNvPr id="6" name="Imagen 5">
            <a:extLst>
              <a:ext uri="{FF2B5EF4-FFF2-40B4-BE49-F238E27FC236}">
                <a16:creationId xmlns:a16="http://schemas.microsoft.com/office/drawing/2014/main" id="{A4D31B9C-2B7B-418D-A2E1-340F088E846C}"/>
              </a:ext>
            </a:extLst>
          </p:cNvPr>
          <p:cNvPicPr>
            <a:picLocks noChangeAspect="1"/>
          </p:cNvPicPr>
          <p:nvPr/>
        </p:nvPicPr>
        <p:blipFill>
          <a:blip r:embed="rId9"/>
          <a:stretch>
            <a:fillRect/>
          </a:stretch>
        </p:blipFill>
        <p:spPr>
          <a:xfrm>
            <a:off x="5087761" y="3363604"/>
            <a:ext cx="1916558" cy="2239407"/>
          </a:xfrm>
          <a:prstGeom prst="rect">
            <a:avLst/>
          </a:prstGeom>
        </p:spPr>
      </p:pic>
      <p:pic>
        <p:nvPicPr>
          <p:cNvPr id="17" name="Imagen 16">
            <a:extLst>
              <a:ext uri="{FF2B5EF4-FFF2-40B4-BE49-F238E27FC236}">
                <a16:creationId xmlns:a16="http://schemas.microsoft.com/office/drawing/2014/main" id="{CE827A09-B95A-4F21-862F-D99FFE13B1CD}"/>
              </a:ext>
            </a:extLst>
          </p:cNvPr>
          <p:cNvPicPr>
            <a:picLocks noChangeAspect="1"/>
          </p:cNvPicPr>
          <p:nvPr/>
        </p:nvPicPr>
        <p:blipFill>
          <a:blip r:embed="rId10"/>
          <a:stretch>
            <a:fillRect/>
          </a:stretch>
        </p:blipFill>
        <p:spPr>
          <a:xfrm>
            <a:off x="6010716" y="2184516"/>
            <a:ext cx="1085850" cy="1121569"/>
          </a:xfrm>
          <a:prstGeom prst="rect">
            <a:avLst/>
          </a:prstGeom>
        </p:spPr>
      </p:pic>
      <p:cxnSp>
        <p:nvCxnSpPr>
          <p:cNvPr id="18" name="Conector recto de flecha 17">
            <a:extLst>
              <a:ext uri="{FF2B5EF4-FFF2-40B4-BE49-F238E27FC236}">
                <a16:creationId xmlns:a16="http://schemas.microsoft.com/office/drawing/2014/main" id="{8B47160F-8827-4756-9206-E68C917A4E30}"/>
              </a:ext>
            </a:extLst>
          </p:cNvPr>
          <p:cNvCxnSpPr>
            <a:cxnSpLocks/>
          </p:cNvCxnSpPr>
          <p:nvPr/>
        </p:nvCxnSpPr>
        <p:spPr>
          <a:xfrm>
            <a:off x="6171320" y="3663947"/>
            <a:ext cx="119629" cy="1130266"/>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0" name="Conector recto de flecha 19">
            <a:extLst>
              <a:ext uri="{FF2B5EF4-FFF2-40B4-BE49-F238E27FC236}">
                <a16:creationId xmlns:a16="http://schemas.microsoft.com/office/drawing/2014/main" id="{43C38887-A069-40A5-9E71-5E79C0792627}"/>
              </a:ext>
            </a:extLst>
          </p:cNvPr>
          <p:cNvCxnSpPr>
            <a:cxnSpLocks/>
          </p:cNvCxnSpPr>
          <p:nvPr/>
        </p:nvCxnSpPr>
        <p:spPr>
          <a:xfrm>
            <a:off x="6290949" y="4794213"/>
            <a:ext cx="602321" cy="0"/>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26" name="Rectángulo 25">
            <a:extLst>
              <a:ext uri="{FF2B5EF4-FFF2-40B4-BE49-F238E27FC236}">
                <a16:creationId xmlns:a16="http://schemas.microsoft.com/office/drawing/2014/main" id="{59A6B02C-0D16-442B-8A81-588073599C95}"/>
              </a:ext>
            </a:extLst>
          </p:cNvPr>
          <p:cNvSpPr/>
          <p:nvPr/>
        </p:nvSpPr>
        <p:spPr>
          <a:xfrm>
            <a:off x="701262" y="5210918"/>
            <a:ext cx="3983224" cy="4544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a:extLst>
              <a:ext uri="{FF2B5EF4-FFF2-40B4-BE49-F238E27FC236}">
                <a16:creationId xmlns:a16="http://schemas.microsoft.com/office/drawing/2014/main" id="{B650B18F-6EB9-4D46-B4F3-DBBEADF5A9BD}"/>
              </a:ext>
            </a:extLst>
          </p:cNvPr>
          <p:cNvPicPr>
            <a:picLocks noChangeAspect="1"/>
          </p:cNvPicPr>
          <p:nvPr/>
        </p:nvPicPr>
        <p:blipFill>
          <a:blip r:embed="rId11"/>
          <a:stretch>
            <a:fillRect/>
          </a:stretch>
        </p:blipFill>
        <p:spPr>
          <a:xfrm>
            <a:off x="711499" y="1867642"/>
            <a:ext cx="3864449" cy="2171221"/>
          </a:xfrm>
          <a:prstGeom prst="rect">
            <a:avLst/>
          </a:prstGeom>
        </p:spPr>
      </p:pic>
      <p:sp>
        <p:nvSpPr>
          <p:cNvPr id="28" name="Rectángulo: esquinas redondeadas 27">
            <a:extLst>
              <a:ext uri="{FF2B5EF4-FFF2-40B4-BE49-F238E27FC236}">
                <a16:creationId xmlns:a16="http://schemas.microsoft.com/office/drawing/2014/main" id="{0B7BE18F-FD01-4E6A-B7DE-8CB93E962C24}"/>
              </a:ext>
            </a:extLst>
          </p:cNvPr>
          <p:cNvSpPr/>
          <p:nvPr/>
        </p:nvSpPr>
        <p:spPr>
          <a:xfrm>
            <a:off x="368829" y="4565036"/>
            <a:ext cx="290147" cy="1255189"/>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solidFill>
                  <a:schemeClr val="tx1"/>
                </a:solidFill>
                <a:latin typeface="Arial" panose="020B0604020202020204" pitchFamily="34" charset="0"/>
              </a:rPr>
              <a:t>Horizontal</a:t>
            </a:r>
          </a:p>
        </p:txBody>
      </p:sp>
      <p:sp>
        <p:nvSpPr>
          <p:cNvPr id="29" name="Rectángulo: esquinas redondeadas 28">
            <a:extLst>
              <a:ext uri="{FF2B5EF4-FFF2-40B4-BE49-F238E27FC236}">
                <a16:creationId xmlns:a16="http://schemas.microsoft.com/office/drawing/2014/main" id="{10778C26-523A-41FA-8DC1-A1C0D98D2ED0}"/>
              </a:ext>
            </a:extLst>
          </p:cNvPr>
          <p:cNvSpPr/>
          <p:nvPr/>
        </p:nvSpPr>
        <p:spPr>
          <a:xfrm>
            <a:off x="368830" y="2428174"/>
            <a:ext cx="290147" cy="1178719"/>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Vertical</a:t>
            </a:r>
          </a:p>
        </p:txBody>
      </p:sp>
      <p:cxnSp>
        <p:nvCxnSpPr>
          <p:cNvPr id="30" name="Conector recto de flecha 29">
            <a:extLst>
              <a:ext uri="{FF2B5EF4-FFF2-40B4-BE49-F238E27FC236}">
                <a16:creationId xmlns:a16="http://schemas.microsoft.com/office/drawing/2014/main" id="{D4E5CB7E-4ADC-43C0-8DED-A0DEBE7B7752}"/>
              </a:ext>
            </a:extLst>
          </p:cNvPr>
          <p:cNvCxnSpPr>
            <a:cxnSpLocks/>
          </p:cNvCxnSpPr>
          <p:nvPr/>
        </p:nvCxnSpPr>
        <p:spPr>
          <a:xfrm>
            <a:off x="5181485" y="3424816"/>
            <a:ext cx="0" cy="321427"/>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32" name="Rectángulo 31">
            <a:extLst>
              <a:ext uri="{FF2B5EF4-FFF2-40B4-BE49-F238E27FC236}">
                <a16:creationId xmlns:a16="http://schemas.microsoft.com/office/drawing/2014/main" id="{23B4A30F-F210-40EE-B4B1-4BB62408C917}"/>
              </a:ext>
            </a:extLst>
          </p:cNvPr>
          <p:cNvSpPr/>
          <p:nvPr/>
        </p:nvSpPr>
        <p:spPr>
          <a:xfrm>
            <a:off x="764020" y="2802443"/>
            <a:ext cx="3987006" cy="4675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 name="Imagen 33">
            <a:extLst>
              <a:ext uri="{FF2B5EF4-FFF2-40B4-BE49-F238E27FC236}">
                <a16:creationId xmlns:a16="http://schemas.microsoft.com/office/drawing/2014/main" id="{5BB367E1-6847-4C4B-AB39-35AA0D68CC16}"/>
              </a:ext>
            </a:extLst>
          </p:cNvPr>
          <p:cNvPicPr>
            <a:picLocks noChangeAspect="1"/>
          </p:cNvPicPr>
          <p:nvPr/>
        </p:nvPicPr>
        <p:blipFill>
          <a:blip r:embed="rId12"/>
          <a:stretch>
            <a:fillRect/>
          </a:stretch>
        </p:blipFill>
        <p:spPr>
          <a:xfrm>
            <a:off x="7542478" y="2170467"/>
            <a:ext cx="1268906" cy="996091"/>
          </a:xfrm>
          <a:prstGeom prst="rect">
            <a:avLst/>
          </a:prstGeom>
        </p:spPr>
      </p:pic>
      <p:pic>
        <p:nvPicPr>
          <p:cNvPr id="39" name="Imagen 38">
            <a:extLst>
              <a:ext uri="{FF2B5EF4-FFF2-40B4-BE49-F238E27FC236}">
                <a16:creationId xmlns:a16="http://schemas.microsoft.com/office/drawing/2014/main" id="{A7A3E072-031E-4A7C-9DC2-BE14D40C9B6A}"/>
              </a:ext>
            </a:extLst>
          </p:cNvPr>
          <p:cNvPicPr>
            <a:picLocks noChangeAspect="1"/>
          </p:cNvPicPr>
          <p:nvPr/>
        </p:nvPicPr>
        <p:blipFill>
          <a:blip r:embed="rId13"/>
          <a:stretch>
            <a:fillRect/>
          </a:stretch>
        </p:blipFill>
        <p:spPr>
          <a:xfrm>
            <a:off x="7115368" y="3369534"/>
            <a:ext cx="1974910" cy="2239407"/>
          </a:xfrm>
          <a:prstGeom prst="rect">
            <a:avLst/>
          </a:prstGeom>
        </p:spPr>
      </p:pic>
      <p:cxnSp>
        <p:nvCxnSpPr>
          <p:cNvPr id="40" name="Conector recto de flecha 39">
            <a:extLst>
              <a:ext uri="{FF2B5EF4-FFF2-40B4-BE49-F238E27FC236}">
                <a16:creationId xmlns:a16="http://schemas.microsoft.com/office/drawing/2014/main" id="{457D4D23-D497-4C6F-A6A4-A1E22F487FE0}"/>
              </a:ext>
            </a:extLst>
          </p:cNvPr>
          <p:cNvCxnSpPr>
            <a:cxnSpLocks/>
          </p:cNvCxnSpPr>
          <p:nvPr/>
        </p:nvCxnSpPr>
        <p:spPr>
          <a:xfrm flipV="1">
            <a:off x="7170963" y="3584794"/>
            <a:ext cx="1339243" cy="495793"/>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42" name="Conector recto de flecha 41">
            <a:extLst>
              <a:ext uri="{FF2B5EF4-FFF2-40B4-BE49-F238E27FC236}">
                <a16:creationId xmlns:a16="http://schemas.microsoft.com/office/drawing/2014/main" id="{85CBA29D-D1B3-4E95-B087-CDB22545B6FB}"/>
              </a:ext>
            </a:extLst>
          </p:cNvPr>
          <p:cNvCxnSpPr>
            <a:cxnSpLocks/>
          </p:cNvCxnSpPr>
          <p:nvPr/>
        </p:nvCxnSpPr>
        <p:spPr>
          <a:xfrm>
            <a:off x="8530327" y="3255264"/>
            <a:ext cx="0" cy="316390"/>
          </a:xfrm>
          <a:prstGeom prst="straightConnector1">
            <a:avLst/>
          </a:prstGeom>
          <a:ln>
            <a:solidFill>
              <a:srgbClr val="FF0000"/>
            </a:solidFill>
            <a:headEnd type="triangle"/>
            <a:tailEnd type="triangle"/>
          </a:ln>
        </p:spPr>
        <p:style>
          <a:lnRef idx="2">
            <a:schemeClr val="accent4"/>
          </a:lnRef>
          <a:fillRef idx="0">
            <a:schemeClr val="accent4"/>
          </a:fillRef>
          <a:effectRef idx="1">
            <a:schemeClr val="accent4"/>
          </a:effectRef>
          <a:fontRef idx="minor">
            <a:schemeClr val="tx1"/>
          </a:fontRef>
        </p:style>
      </p:cxnSp>
      <p:pic>
        <p:nvPicPr>
          <p:cNvPr id="44" name="Picture 2">
            <a:extLst>
              <a:ext uri="{FF2B5EF4-FFF2-40B4-BE49-F238E27FC236}">
                <a16:creationId xmlns:a16="http://schemas.microsoft.com/office/drawing/2014/main" id="{F9D43DF5-637F-4188-B71E-1816E33496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13093" y="4931030"/>
            <a:ext cx="877185" cy="1253121"/>
          </a:xfrm>
          <a:prstGeom prst="rect">
            <a:avLst/>
          </a:prstGeom>
          <a:noFill/>
          <a:extLst>
            <a:ext uri="{909E8E84-426E-40DD-AFC4-6F175D3DCCD1}">
              <a14:hiddenFill xmlns:a14="http://schemas.microsoft.com/office/drawing/2010/main">
                <a:solidFill>
                  <a:srgbClr val="FFFFFF"/>
                </a:solidFill>
              </a14:hiddenFill>
            </a:ext>
          </a:extLst>
        </p:spPr>
      </p:pic>
      <p:sp>
        <p:nvSpPr>
          <p:cNvPr id="23" name="Título 1">
            <a:extLst>
              <a:ext uri="{FF2B5EF4-FFF2-40B4-BE49-F238E27FC236}">
                <a16:creationId xmlns:a16="http://schemas.microsoft.com/office/drawing/2014/main" id="{E98B6B54-4BEE-4604-B91B-75951906B924}"/>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4" name="Imagen 23">
            <a:extLst>
              <a:ext uri="{FF2B5EF4-FFF2-40B4-BE49-F238E27FC236}">
                <a16:creationId xmlns:a16="http://schemas.microsoft.com/office/drawing/2014/main" id="{158C1B19-258C-49C8-9AE1-5456749B5F68}"/>
              </a:ext>
            </a:extLst>
          </p:cNvPr>
          <p:cNvPicPr>
            <a:picLocks noChangeAspect="1"/>
          </p:cNvPicPr>
          <p:nvPr/>
        </p:nvPicPr>
        <p:blipFill>
          <a:blip r:embed="rId15"/>
          <a:stretch>
            <a:fillRect/>
          </a:stretch>
        </p:blipFill>
        <p:spPr>
          <a:xfrm>
            <a:off x="6555747" y="6027673"/>
            <a:ext cx="2588253" cy="642681"/>
          </a:xfrm>
          <a:prstGeom prst="rect">
            <a:avLst/>
          </a:prstGeom>
        </p:spPr>
      </p:pic>
      <p:sp>
        <p:nvSpPr>
          <p:cNvPr id="25" name="CuadroTexto 24">
            <a:extLst>
              <a:ext uri="{FF2B5EF4-FFF2-40B4-BE49-F238E27FC236}">
                <a16:creationId xmlns:a16="http://schemas.microsoft.com/office/drawing/2014/main" id="{32E34542-D176-465E-824C-1B4EEF9C3EF7}"/>
              </a:ext>
            </a:extLst>
          </p:cNvPr>
          <p:cNvSpPr txBox="1"/>
          <p:nvPr/>
        </p:nvSpPr>
        <p:spPr>
          <a:xfrm>
            <a:off x="179883" y="6369667"/>
            <a:ext cx="426174" cy="338554"/>
          </a:xfrm>
          <a:prstGeom prst="rect">
            <a:avLst/>
          </a:prstGeom>
          <a:noFill/>
        </p:spPr>
        <p:txBody>
          <a:bodyPr wrap="square" rtlCol="0">
            <a:spAutoFit/>
          </a:bodyPr>
          <a:lstStyle/>
          <a:p>
            <a:r>
              <a:rPr lang="es-MX" sz="1600" dirty="0"/>
              <a:t>29</a:t>
            </a:r>
            <a:endParaRPr lang="es-EC" sz="1600" dirty="0"/>
          </a:p>
        </p:txBody>
      </p:sp>
    </p:spTree>
    <p:extLst>
      <p:ext uri="{BB962C8B-B14F-4D97-AF65-F5344CB8AC3E}">
        <p14:creationId xmlns:p14="http://schemas.microsoft.com/office/powerpoint/2010/main" val="157995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2167318370"/>
              </p:ext>
            </p:extLst>
          </p:nvPr>
        </p:nvGraphicFramePr>
        <p:xfrm>
          <a:off x="1186215" y="1355498"/>
          <a:ext cx="7221205" cy="89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Rectángulo: esquinas redondeadas 34">
            <a:extLst>
              <a:ext uri="{FF2B5EF4-FFF2-40B4-BE49-F238E27FC236}">
                <a16:creationId xmlns:a16="http://schemas.microsoft.com/office/drawing/2014/main" id="{3B74764B-D321-4F67-8D4A-EE961CA3A227}"/>
              </a:ext>
            </a:extLst>
          </p:cNvPr>
          <p:cNvSpPr/>
          <p:nvPr/>
        </p:nvSpPr>
        <p:spPr>
          <a:xfrm rot="5400000">
            <a:off x="7330106" y="1706146"/>
            <a:ext cx="594310" cy="1560317"/>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Estructuras de Madera</a:t>
            </a:r>
          </a:p>
        </p:txBody>
      </p:sp>
      <p:sp>
        <p:nvSpPr>
          <p:cNvPr id="36" name="Rectángulo: esquinas redondeadas 35">
            <a:extLst>
              <a:ext uri="{FF2B5EF4-FFF2-40B4-BE49-F238E27FC236}">
                <a16:creationId xmlns:a16="http://schemas.microsoft.com/office/drawing/2014/main" id="{E94EA0A6-3355-4DA5-B460-CE5C6A30986B}"/>
              </a:ext>
            </a:extLst>
          </p:cNvPr>
          <p:cNvSpPr/>
          <p:nvPr/>
        </p:nvSpPr>
        <p:spPr>
          <a:xfrm rot="5400000">
            <a:off x="4258392" y="1683095"/>
            <a:ext cx="596032" cy="1668670"/>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solidFill>
                  <a:schemeClr val="tx1"/>
                </a:solidFill>
                <a:latin typeface="Arial" panose="020B0604020202020204" pitchFamily="34" charset="0"/>
              </a:rPr>
              <a:t>Estructuras Metálicas</a:t>
            </a:r>
          </a:p>
        </p:txBody>
      </p:sp>
      <p:sp>
        <p:nvSpPr>
          <p:cNvPr id="23" name="Rectángulo: esquinas redondeadas 22">
            <a:extLst>
              <a:ext uri="{FF2B5EF4-FFF2-40B4-BE49-F238E27FC236}">
                <a16:creationId xmlns:a16="http://schemas.microsoft.com/office/drawing/2014/main" id="{63DE2563-F5D4-47D3-B0A6-D8048C8C94B2}"/>
              </a:ext>
            </a:extLst>
          </p:cNvPr>
          <p:cNvSpPr/>
          <p:nvPr/>
        </p:nvSpPr>
        <p:spPr>
          <a:xfrm rot="5400000">
            <a:off x="1536457" y="1652830"/>
            <a:ext cx="596032" cy="1668670"/>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Hormigón Armado</a:t>
            </a:r>
            <a:endParaRPr lang="es-EC" dirty="0">
              <a:solidFill>
                <a:schemeClr val="tx1"/>
              </a:solidFill>
              <a:latin typeface="Arial" panose="020B0604020202020204" pitchFamily="34" charset="0"/>
            </a:endParaRPr>
          </a:p>
        </p:txBody>
      </p:sp>
      <p:pic>
        <p:nvPicPr>
          <p:cNvPr id="13316" name="Picture 4" descr="N° 37: Ingeniería de seguridad contra incendio | Construcción en Acero">
            <a:extLst>
              <a:ext uri="{FF2B5EF4-FFF2-40B4-BE49-F238E27FC236}">
                <a16:creationId xmlns:a16="http://schemas.microsoft.com/office/drawing/2014/main" id="{E53376A2-09EA-4B1A-A91D-1A45C50A10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2777" y="3181648"/>
            <a:ext cx="1678113" cy="112762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ómo reparar una estructura de madera antigua? - Casas de Madera Hoy">
            <a:extLst>
              <a:ext uri="{FF2B5EF4-FFF2-40B4-BE49-F238E27FC236}">
                <a16:creationId xmlns:a16="http://schemas.microsoft.com/office/drawing/2014/main" id="{D419BFE4-BD27-46DF-8A95-55FBE78D5F0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995262" y="3152693"/>
            <a:ext cx="1734863" cy="115657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15 ideas de Fallos en estructuras | construccion, ingenieria civil, disenos  de unas">
            <a:extLst>
              <a:ext uri="{FF2B5EF4-FFF2-40B4-BE49-F238E27FC236}">
                <a16:creationId xmlns:a16="http://schemas.microsoft.com/office/drawing/2014/main" id="{4778A033-39A4-4AFF-95F2-8CE5E377CF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8188" y="4113462"/>
            <a:ext cx="1668671" cy="11600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469E39A0-7376-47F7-AB81-FE50082BA906}"/>
              </a:ext>
            </a:extLst>
          </p:cNvPr>
          <p:cNvPicPr>
            <a:picLocks noChangeAspect="1"/>
          </p:cNvPicPr>
          <p:nvPr/>
        </p:nvPicPr>
        <p:blipFill>
          <a:blip r:embed="rId11"/>
          <a:stretch>
            <a:fillRect/>
          </a:stretch>
        </p:blipFill>
        <p:spPr>
          <a:xfrm>
            <a:off x="275181" y="3168673"/>
            <a:ext cx="1668670" cy="1336265"/>
          </a:xfrm>
          <a:prstGeom prst="rect">
            <a:avLst/>
          </a:prstGeom>
        </p:spPr>
      </p:pic>
      <p:pic>
        <p:nvPicPr>
          <p:cNvPr id="13322" name="Picture 10" descr="Estructuras de madera afectadas por humedad - Hume Ingeniería">
            <a:extLst>
              <a:ext uri="{FF2B5EF4-FFF2-40B4-BE49-F238E27FC236}">
                <a16:creationId xmlns:a16="http://schemas.microsoft.com/office/drawing/2014/main" id="{09067D03-BEF0-45ED-9FBB-E7CAC15351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6655" y="4080852"/>
            <a:ext cx="1546674" cy="11600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parar pilares de hormigón armado [paso a paso y con cuidado]">
            <a:extLst>
              <a:ext uri="{FF2B5EF4-FFF2-40B4-BE49-F238E27FC236}">
                <a16:creationId xmlns:a16="http://schemas.microsoft.com/office/drawing/2014/main" id="{7994C35E-B798-4BAE-AE8D-9344388A9C9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662654" y="3745458"/>
            <a:ext cx="1122978" cy="1602819"/>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a:extLst>
              <a:ext uri="{FF2B5EF4-FFF2-40B4-BE49-F238E27FC236}">
                <a16:creationId xmlns:a16="http://schemas.microsoft.com/office/drawing/2014/main" id="{CE61719D-2117-402A-887C-8A2CF961D075}"/>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7" name="Imagen 16">
            <a:extLst>
              <a:ext uri="{FF2B5EF4-FFF2-40B4-BE49-F238E27FC236}">
                <a16:creationId xmlns:a16="http://schemas.microsoft.com/office/drawing/2014/main" id="{7065569D-6620-431C-84A8-DF54C0933FA1}"/>
              </a:ext>
            </a:extLst>
          </p:cNvPr>
          <p:cNvPicPr>
            <a:picLocks noChangeAspect="1"/>
          </p:cNvPicPr>
          <p:nvPr/>
        </p:nvPicPr>
        <p:blipFill>
          <a:blip r:embed="rId14"/>
          <a:stretch>
            <a:fillRect/>
          </a:stretch>
        </p:blipFill>
        <p:spPr>
          <a:xfrm>
            <a:off x="6555747" y="6027673"/>
            <a:ext cx="2588253" cy="642681"/>
          </a:xfrm>
          <a:prstGeom prst="rect">
            <a:avLst/>
          </a:prstGeom>
        </p:spPr>
      </p:pic>
      <p:sp>
        <p:nvSpPr>
          <p:cNvPr id="18" name="CuadroTexto 17">
            <a:extLst>
              <a:ext uri="{FF2B5EF4-FFF2-40B4-BE49-F238E27FC236}">
                <a16:creationId xmlns:a16="http://schemas.microsoft.com/office/drawing/2014/main" id="{DB092723-1EC2-4239-B9E7-E283FF1CCF0E}"/>
              </a:ext>
            </a:extLst>
          </p:cNvPr>
          <p:cNvSpPr txBox="1"/>
          <p:nvPr/>
        </p:nvSpPr>
        <p:spPr>
          <a:xfrm>
            <a:off x="179883" y="6369667"/>
            <a:ext cx="426174" cy="338554"/>
          </a:xfrm>
          <a:prstGeom prst="rect">
            <a:avLst/>
          </a:prstGeom>
          <a:noFill/>
        </p:spPr>
        <p:txBody>
          <a:bodyPr wrap="square" rtlCol="0">
            <a:spAutoFit/>
          </a:bodyPr>
          <a:lstStyle/>
          <a:p>
            <a:r>
              <a:rPr lang="es-MX" sz="1600" dirty="0"/>
              <a:t>30</a:t>
            </a:r>
            <a:endParaRPr lang="es-EC" sz="1600" dirty="0"/>
          </a:p>
        </p:txBody>
      </p:sp>
    </p:spTree>
    <p:extLst>
      <p:ext uri="{BB962C8B-B14F-4D97-AF65-F5344CB8AC3E}">
        <p14:creationId xmlns:p14="http://schemas.microsoft.com/office/powerpoint/2010/main" val="188221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606456" y="1447839"/>
          <a:ext cx="5187153"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ectángulo: esquinas redondeadas 28">
            <a:extLst>
              <a:ext uri="{FF2B5EF4-FFF2-40B4-BE49-F238E27FC236}">
                <a16:creationId xmlns:a16="http://schemas.microsoft.com/office/drawing/2014/main" id="{10778C26-523A-41FA-8DC1-A1C0D98D2ED0}"/>
              </a:ext>
            </a:extLst>
          </p:cNvPr>
          <p:cNvSpPr/>
          <p:nvPr/>
        </p:nvSpPr>
        <p:spPr>
          <a:xfrm>
            <a:off x="37073" y="3244168"/>
            <a:ext cx="290147" cy="1188243"/>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Vigas</a:t>
            </a:r>
          </a:p>
        </p:txBody>
      </p:sp>
      <p:pic>
        <p:nvPicPr>
          <p:cNvPr id="4" name="Imagen 3">
            <a:extLst>
              <a:ext uri="{FF2B5EF4-FFF2-40B4-BE49-F238E27FC236}">
                <a16:creationId xmlns:a16="http://schemas.microsoft.com/office/drawing/2014/main" id="{789BDD20-076E-4421-A2D1-9EC082BE8268}"/>
              </a:ext>
            </a:extLst>
          </p:cNvPr>
          <p:cNvPicPr>
            <a:picLocks noChangeAspect="1"/>
          </p:cNvPicPr>
          <p:nvPr/>
        </p:nvPicPr>
        <p:blipFill>
          <a:blip r:embed="rId8"/>
          <a:stretch>
            <a:fillRect/>
          </a:stretch>
        </p:blipFill>
        <p:spPr>
          <a:xfrm>
            <a:off x="765576" y="2550706"/>
            <a:ext cx="1517816" cy="1017525"/>
          </a:xfrm>
          <a:prstGeom prst="rect">
            <a:avLst/>
          </a:prstGeom>
        </p:spPr>
      </p:pic>
      <p:pic>
        <p:nvPicPr>
          <p:cNvPr id="7" name="Imagen 6">
            <a:extLst>
              <a:ext uri="{FF2B5EF4-FFF2-40B4-BE49-F238E27FC236}">
                <a16:creationId xmlns:a16="http://schemas.microsoft.com/office/drawing/2014/main" id="{30E034A2-0662-4648-B792-07013D8575B2}"/>
              </a:ext>
            </a:extLst>
          </p:cNvPr>
          <p:cNvPicPr>
            <a:picLocks noChangeAspect="1"/>
          </p:cNvPicPr>
          <p:nvPr/>
        </p:nvPicPr>
        <p:blipFill>
          <a:blip r:embed="rId9"/>
          <a:stretch>
            <a:fillRect/>
          </a:stretch>
        </p:blipFill>
        <p:spPr>
          <a:xfrm>
            <a:off x="742701" y="3955186"/>
            <a:ext cx="1517816" cy="939098"/>
          </a:xfrm>
          <a:prstGeom prst="rect">
            <a:avLst/>
          </a:prstGeom>
        </p:spPr>
      </p:pic>
      <p:pic>
        <p:nvPicPr>
          <p:cNvPr id="12" name="Imagen 11">
            <a:extLst>
              <a:ext uri="{FF2B5EF4-FFF2-40B4-BE49-F238E27FC236}">
                <a16:creationId xmlns:a16="http://schemas.microsoft.com/office/drawing/2014/main" id="{54DC424C-1534-4694-91B4-B27A6C47D00B}"/>
              </a:ext>
            </a:extLst>
          </p:cNvPr>
          <p:cNvPicPr>
            <a:picLocks noChangeAspect="1"/>
          </p:cNvPicPr>
          <p:nvPr/>
        </p:nvPicPr>
        <p:blipFill>
          <a:blip r:embed="rId10"/>
          <a:stretch>
            <a:fillRect/>
          </a:stretch>
        </p:blipFill>
        <p:spPr>
          <a:xfrm>
            <a:off x="2752984" y="2572198"/>
            <a:ext cx="1621546" cy="1017525"/>
          </a:xfrm>
          <a:prstGeom prst="rect">
            <a:avLst/>
          </a:prstGeom>
        </p:spPr>
      </p:pic>
      <p:pic>
        <p:nvPicPr>
          <p:cNvPr id="19" name="Imagen 18">
            <a:extLst>
              <a:ext uri="{FF2B5EF4-FFF2-40B4-BE49-F238E27FC236}">
                <a16:creationId xmlns:a16="http://schemas.microsoft.com/office/drawing/2014/main" id="{9BFC2A45-D51F-4128-9F8B-C52931133020}"/>
              </a:ext>
            </a:extLst>
          </p:cNvPr>
          <p:cNvPicPr>
            <a:picLocks noChangeAspect="1"/>
          </p:cNvPicPr>
          <p:nvPr/>
        </p:nvPicPr>
        <p:blipFill>
          <a:blip r:embed="rId11"/>
          <a:stretch>
            <a:fillRect/>
          </a:stretch>
        </p:blipFill>
        <p:spPr>
          <a:xfrm>
            <a:off x="2778760" y="3919985"/>
            <a:ext cx="1595770" cy="939098"/>
          </a:xfrm>
          <a:prstGeom prst="rect">
            <a:avLst/>
          </a:prstGeom>
        </p:spPr>
      </p:pic>
      <p:pic>
        <p:nvPicPr>
          <p:cNvPr id="22" name="Imagen 21">
            <a:extLst>
              <a:ext uri="{FF2B5EF4-FFF2-40B4-BE49-F238E27FC236}">
                <a16:creationId xmlns:a16="http://schemas.microsoft.com/office/drawing/2014/main" id="{319961A1-1D72-4C45-8492-906CBA177298}"/>
              </a:ext>
            </a:extLst>
          </p:cNvPr>
          <p:cNvPicPr>
            <a:picLocks noChangeAspect="1"/>
          </p:cNvPicPr>
          <p:nvPr/>
        </p:nvPicPr>
        <p:blipFill>
          <a:blip r:embed="rId12"/>
          <a:stretch>
            <a:fillRect/>
          </a:stretch>
        </p:blipFill>
        <p:spPr>
          <a:xfrm>
            <a:off x="762448" y="5284618"/>
            <a:ext cx="1516214" cy="890714"/>
          </a:xfrm>
          <a:prstGeom prst="rect">
            <a:avLst/>
          </a:prstGeom>
        </p:spPr>
      </p:pic>
      <p:pic>
        <p:nvPicPr>
          <p:cNvPr id="24" name="Imagen 23">
            <a:extLst>
              <a:ext uri="{FF2B5EF4-FFF2-40B4-BE49-F238E27FC236}">
                <a16:creationId xmlns:a16="http://schemas.microsoft.com/office/drawing/2014/main" id="{C33AEA10-7819-40DC-A0E7-51A34AE5266A}"/>
              </a:ext>
            </a:extLst>
          </p:cNvPr>
          <p:cNvPicPr>
            <a:picLocks noChangeAspect="1"/>
          </p:cNvPicPr>
          <p:nvPr/>
        </p:nvPicPr>
        <p:blipFill>
          <a:blip r:embed="rId13"/>
          <a:stretch>
            <a:fillRect/>
          </a:stretch>
        </p:blipFill>
        <p:spPr>
          <a:xfrm>
            <a:off x="2831413" y="5284618"/>
            <a:ext cx="1565082" cy="890714"/>
          </a:xfrm>
          <a:prstGeom prst="rect">
            <a:avLst/>
          </a:prstGeom>
        </p:spPr>
      </p:pic>
      <p:sp>
        <p:nvSpPr>
          <p:cNvPr id="31" name="CuadroTexto 30">
            <a:extLst>
              <a:ext uri="{FF2B5EF4-FFF2-40B4-BE49-F238E27FC236}">
                <a16:creationId xmlns:a16="http://schemas.microsoft.com/office/drawing/2014/main" id="{82AD1FE6-3045-452E-BCA2-0A8286FEC149}"/>
              </a:ext>
            </a:extLst>
          </p:cNvPr>
          <p:cNvSpPr txBox="1"/>
          <p:nvPr/>
        </p:nvSpPr>
        <p:spPr>
          <a:xfrm>
            <a:off x="346408" y="2198527"/>
            <a:ext cx="2260564" cy="307777"/>
          </a:xfrm>
          <a:prstGeom prst="rect">
            <a:avLst/>
          </a:prstGeom>
          <a:noFill/>
        </p:spPr>
        <p:txBody>
          <a:bodyPr wrap="square" rtlCol="0">
            <a:spAutoFit/>
          </a:bodyPr>
          <a:lstStyle/>
          <a:p>
            <a:pPr algn="ctr"/>
            <a:r>
              <a:rPr lang="es-EC" sz="1400" b="1" dirty="0"/>
              <a:t>Armadura Positiva</a:t>
            </a:r>
          </a:p>
        </p:txBody>
      </p:sp>
      <p:sp>
        <p:nvSpPr>
          <p:cNvPr id="33" name="CuadroTexto 32">
            <a:extLst>
              <a:ext uri="{FF2B5EF4-FFF2-40B4-BE49-F238E27FC236}">
                <a16:creationId xmlns:a16="http://schemas.microsoft.com/office/drawing/2014/main" id="{F9E94711-38AD-4D17-BD12-ED228B986784}"/>
              </a:ext>
            </a:extLst>
          </p:cNvPr>
          <p:cNvSpPr txBox="1"/>
          <p:nvPr/>
        </p:nvSpPr>
        <p:spPr>
          <a:xfrm>
            <a:off x="324369" y="3647561"/>
            <a:ext cx="2260564" cy="307777"/>
          </a:xfrm>
          <a:prstGeom prst="rect">
            <a:avLst/>
          </a:prstGeom>
          <a:noFill/>
        </p:spPr>
        <p:txBody>
          <a:bodyPr wrap="square" rtlCol="0">
            <a:spAutoFit/>
          </a:bodyPr>
          <a:lstStyle/>
          <a:p>
            <a:pPr algn="ctr"/>
            <a:r>
              <a:rPr lang="es-EC" sz="1400" b="1" dirty="0"/>
              <a:t>Armadura Negativa</a:t>
            </a:r>
          </a:p>
        </p:txBody>
      </p:sp>
      <p:sp>
        <p:nvSpPr>
          <p:cNvPr id="34" name="CuadroTexto 33">
            <a:extLst>
              <a:ext uri="{FF2B5EF4-FFF2-40B4-BE49-F238E27FC236}">
                <a16:creationId xmlns:a16="http://schemas.microsoft.com/office/drawing/2014/main" id="{5FD401D5-675A-4E93-A9E0-5E440C4217B9}"/>
              </a:ext>
            </a:extLst>
          </p:cNvPr>
          <p:cNvSpPr txBox="1"/>
          <p:nvPr/>
        </p:nvSpPr>
        <p:spPr>
          <a:xfrm>
            <a:off x="2552344" y="2200500"/>
            <a:ext cx="1760826" cy="307777"/>
          </a:xfrm>
          <a:prstGeom prst="rect">
            <a:avLst/>
          </a:prstGeom>
          <a:noFill/>
        </p:spPr>
        <p:txBody>
          <a:bodyPr wrap="square" rtlCol="0">
            <a:spAutoFit/>
          </a:bodyPr>
          <a:lstStyle>
            <a:defPPr>
              <a:defRPr lang="es-ES"/>
            </a:defPPr>
            <a:lvl1pPr algn="ctr">
              <a:defRPr sz="1400" b="1"/>
            </a:lvl1pPr>
          </a:lstStyle>
          <a:p>
            <a:r>
              <a:rPr lang="es-EC" dirty="0"/>
              <a:t>Falla por Corte</a:t>
            </a:r>
          </a:p>
        </p:txBody>
      </p:sp>
      <p:sp>
        <p:nvSpPr>
          <p:cNvPr id="35" name="CuadroTexto 34">
            <a:extLst>
              <a:ext uri="{FF2B5EF4-FFF2-40B4-BE49-F238E27FC236}">
                <a16:creationId xmlns:a16="http://schemas.microsoft.com/office/drawing/2014/main" id="{BEE3459A-10D7-4401-A1BE-373C08D16E3B}"/>
              </a:ext>
            </a:extLst>
          </p:cNvPr>
          <p:cNvSpPr txBox="1"/>
          <p:nvPr/>
        </p:nvSpPr>
        <p:spPr>
          <a:xfrm>
            <a:off x="2348026" y="3642576"/>
            <a:ext cx="2392548" cy="307777"/>
          </a:xfrm>
          <a:prstGeom prst="rect">
            <a:avLst/>
          </a:prstGeom>
          <a:noFill/>
        </p:spPr>
        <p:txBody>
          <a:bodyPr wrap="square" rtlCol="0">
            <a:spAutoFit/>
          </a:bodyPr>
          <a:lstStyle>
            <a:defPPr>
              <a:defRPr lang="es-ES"/>
            </a:defPPr>
            <a:lvl1pPr algn="ctr">
              <a:defRPr sz="1400" b="1"/>
            </a:lvl1pPr>
          </a:lstStyle>
          <a:p>
            <a:r>
              <a:rPr lang="es-EC" dirty="0"/>
              <a:t>Retracción del Hormigón</a:t>
            </a:r>
          </a:p>
        </p:txBody>
      </p:sp>
      <p:sp>
        <p:nvSpPr>
          <p:cNvPr id="36" name="CuadroTexto 35">
            <a:extLst>
              <a:ext uri="{FF2B5EF4-FFF2-40B4-BE49-F238E27FC236}">
                <a16:creationId xmlns:a16="http://schemas.microsoft.com/office/drawing/2014/main" id="{39C96B04-48D9-4C95-B47C-9AAA69B2457F}"/>
              </a:ext>
            </a:extLst>
          </p:cNvPr>
          <p:cNvSpPr txBox="1"/>
          <p:nvPr/>
        </p:nvSpPr>
        <p:spPr>
          <a:xfrm>
            <a:off x="606456" y="4928618"/>
            <a:ext cx="1865810" cy="307777"/>
          </a:xfrm>
          <a:prstGeom prst="rect">
            <a:avLst/>
          </a:prstGeom>
          <a:noFill/>
        </p:spPr>
        <p:txBody>
          <a:bodyPr wrap="square" rtlCol="0">
            <a:spAutoFit/>
          </a:bodyPr>
          <a:lstStyle>
            <a:defPPr>
              <a:defRPr lang="es-ES"/>
            </a:defPPr>
            <a:lvl1pPr algn="ctr">
              <a:defRPr sz="1400" b="1"/>
            </a:lvl1pPr>
          </a:lstStyle>
          <a:p>
            <a:r>
              <a:rPr lang="es-EC" dirty="0"/>
              <a:t>Vigas Metálicas</a:t>
            </a:r>
          </a:p>
        </p:txBody>
      </p:sp>
      <p:sp>
        <p:nvSpPr>
          <p:cNvPr id="37" name="CuadroTexto 36">
            <a:extLst>
              <a:ext uri="{FF2B5EF4-FFF2-40B4-BE49-F238E27FC236}">
                <a16:creationId xmlns:a16="http://schemas.microsoft.com/office/drawing/2014/main" id="{E59E30E3-EF89-417F-BB82-BF3B12F0252C}"/>
              </a:ext>
            </a:extLst>
          </p:cNvPr>
          <p:cNvSpPr txBox="1"/>
          <p:nvPr/>
        </p:nvSpPr>
        <p:spPr>
          <a:xfrm>
            <a:off x="2552344" y="4906419"/>
            <a:ext cx="1944978" cy="307777"/>
          </a:xfrm>
          <a:prstGeom prst="rect">
            <a:avLst/>
          </a:prstGeom>
          <a:noFill/>
        </p:spPr>
        <p:txBody>
          <a:bodyPr wrap="square" rtlCol="0">
            <a:spAutoFit/>
          </a:bodyPr>
          <a:lstStyle>
            <a:defPPr>
              <a:defRPr lang="es-ES"/>
            </a:defPPr>
            <a:lvl1pPr algn="ctr">
              <a:defRPr sz="1400" b="1"/>
            </a:lvl1pPr>
          </a:lstStyle>
          <a:p>
            <a:r>
              <a:rPr lang="es-EC" dirty="0"/>
              <a:t>Vigas de Madera</a:t>
            </a:r>
          </a:p>
        </p:txBody>
      </p:sp>
      <p:pic>
        <p:nvPicPr>
          <p:cNvPr id="27" name="Imagen 26">
            <a:extLst>
              <a:ext uri="{FF2B5EF4-FFF2-40B4-BE49-F238E27FC236}">
                <a16:creationId xmlns:a16="http://schemas.microsoft.com/office/drawing/2014/main" id="{5845BA3F-D3CF-4A8B-A4A5-0B67B68C6786}"/>
              </a:ext>
            </a:extLst>
          </p:cNvPr>
          <p:cNvPicPr>
            <a:picLocks noChangeAspect="1"/>
          </p:cNvPicPr>
          <p:nvPr/>
        </p:nvPicPr>
        <p:blipFill>
          <a:blip r:embed="rId14"/>
          <a:stretch>
            <a:fillRect/>
          </a:stretch>
        </p:blipFill>
        <p:spPr>
          <a:xfrm>
            <a:off x="4793501" y="2294846"/>
            <a:ext cx="4313426" cy="1506135"/>
          </a:xfrm>
          <a:prstGeom prst="rect">
            <a:avLst/>
          </a:prstGeom>
        </p:spPr>
      </p:pic>
      <p:pic>
        <p:nvPicPr>
          <p:cNvPr id="39" name="Imagen 38">
            <a:extLst>
              <a:ext uri="{FF2B5EF4-FFF2-40B4-BE49-F238E27FC236}">
                <a16:creationId xmlns:a16="http://schemas.microsoft.com/office/drawing/2014/main" id="{4FEC80EC-C9C4-4D11-B192-A7D77D0DF941}"/>
              </a:ext>
            </a:extLst>
          </p:cNvPr>
          <p:cNvPicPr>
            <a:picLocks noChangeAspect="1"/>
          </p:cNvPicPr>
          <p:nvPr/>
        </p:nvPicPr>
        <p:blipFill>
          <a:blip r:embed="rId15"/>
          <a:stretch>
            <a:fillRect/>
          </a:stretch>
        </p:blipFill>
        <p:spPr>
          <a:xfrm>
            <a:off x="4779168" y="3838290"/>
            <a:ext cx="4139985" cy="531904"/>
          </a:xfrm>
          <a:prstGeom prst="rect">
            <a:avLst/>
          </a:prstGeom>
        </p:spPr>
      </p:pic>
      <p:sp>
        <p:nvSpPr>
          <p:cNvPr id="44" name="Rectángulo 43">
            <a:extLst>
              <a:ext uri="{FF2B5EF4-FFF2-40B4-BE49-F238E27FC236}">
                <a16:creationId xmlns:a16="http://schemas.microsoft.com/office/drawing/2014/main" id="{719C9215-066E-476E-8A07-660282B5BA63}"/>
              </a:ext>
            </a:extLst>
          </p:cNvPr>
          <p:cNvSpPr/>
          <p:nvPr/>
        </p:nvSpPr>
        <p:spPr>
          <a:xfrm>
            <a:off x="4771463" y="2763269"/>
            <a:ext cx="4139985" cy="531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6" name="Imagen 45">
            <a:extLst>
              <a:ext uri="{FF2B5EF4-FFF2-40B4-BE49-F238E27FC236}">
                <a16:creationId xmlns:a16="http://schemas.microsoft.com/office/drawing/2014/main" id="{4DB8C815-C6FD-4278-A184-1D6B3839B731}"/>
              </a:ext>
            </a:extLst>
          </p:cNvPr>
          <p:cNvPicPr>
            <a:picLocks noChangeAspect="1"/>
          </p:cNvPicPr>
          <p:nvPr/>
        </p:nvPicPr>
        <p:blipFill>
          <a:blip r:embed="rId16"/>
          <a:stretch>
            <a:fillRect/>
          </a:stretch>
        </p:blipFill>
        <p:spPr>
          <a:xfrm>
            <a:off x="6898391" y="4595869"/>
            <a:ext cx="1902964" cy="1335326"/>
          </a:xfrm>
          <a:prstGeom prst="rect">
            <a:avLst/>
          </a:prstGeom>
        </p:spPr>
      </p:pic>
      <p:sp>
        <p:nvSpPr>
          <p:cNvPr id="47" name="Rectángulo 46">
            <a:extLst>
              <a:ext uri="{FF2B5EF4-FFF2-40B4-BE49-F238E27FC236}">
                <a16:creationId xmlns:a16="http://schemas.microsoft.com/office/drawing/2014/main" id="{82902A3B-52DD-42EC-A3A7-701585CF6073}"/>
              </a:ext>
            </a:extLst>
          </p:cNvPr>
          <p:cNvSpPr/>
          <p:nvPr/>
        </p:nvSpPr>
        <p:spPr>
          <a:xfrm>
            <a:off x="4792729" y="3770889"/>
            <a:ext cx="4139985" cy="531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8" name="Picture 2">
            <a:extLst>
              <a:ext uri="{FF2B5EF4-FFF2-40B4-BE49-F238E27FC236}">
                <a16:creationId xmlns:a16="http://schemas.microsoft.com/office/drawing/2014/main" id="{5B5D5827-F71A-43AA-B330-51973F61F7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12956" y="1113597"/>
            <a:ext cx="877185" cy="1253121"/>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n 49">
            <a:extLst>
              <a:ext uri="{FF2B5EF4-FFF2-40B4-BE49-F238E27FC236}">
                <a16:creationId xmlns:a16="http://schemas.microsoft.com/office/drawing/2014/main" id="{C771EC1F-6DA5-4EEE-B0A5-FEE7EF6D54D2}"/>
              </a:ext>
            </a:extLst>
          </p:cNvPr>
          <p:cNvPicPr>
            <a:picLocks noChangeAspect="1"/>
          </p:cNvPicPr>
          <p:nvPr/>
        </p:nvPicPr>
        <p:blipFill>
          <a:blip r:embed="rId18"/>
          <a:stretch>
            <a:fillRect/>
          </a:stretch>
        </p:blipFill>
        <p:spPr>
          <a:xfrm>
            <a:off x="4740574" y="4590622"/>
            <a:ext cx="1944979" cy="1340573"/>
          </a:xfrm>
          <a:prstGeom prst="rect">
            <a:avLst/>
          </a:prstGeom>
        </p:spPr>
      </p:pic>
      <p:sp>
        <p:nvSpPr>
          <p:cNvPr id="26" name="Título 1">
            <a:extLst>
              <a:ext uri="{FF2B5EF4-FFF2-40B4-BE49-F238E27FC236}">
                <a16:creationId xmlns:a16="http://schemas.microsoft.com/office/drawing/2014/main" id="{6DFE08E7-908E-4D43-AEC7-367C0D11A8B8}"/>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8" name="Imagen 27">
            <a:extLst>
              <a:ext uri="{FF2B5EF4-FFF2-40B4-BE49-F238E27FC236}">
                <a16:creationId xmlns:a16="http://schemas.microsoft.com/office/drawing/2014/main" id="{F91DBD10-AFF7-4E71-A88A-EFCF389B557D}"/>
              </a:ext>
            </a:extLst>
          </p:cNvPr>
          <p:cNvPicPr>
            <a:picLocks noChangeAspect="1"/>
          </p:cNvPicPr>
          <p:nvPr/>
        </p:nvPicPr>
        <p:blipFill>
          <a:blip r:embed="rId19"/>
          <a:stretch>
            <a:fillRect/>
          </a:stretch>
        </p:blipFill>
        <p:spPr>
          <a:xfrm>
            <a:off x="6555747" y="6027673"/>
            <a:ext cx="2588253" cy="642681"/>
          </a:xfrm>
          <a:prstGeom prst="rect">
            <a:avLst/>
          </a:prstGeom>
        </p:spPr>
      </p:pic>
      <p:sp>
        <p:nvSpPr>
          <p:cNvPr id="30" name="CuadroTexto 29">
            <a:extLst>
              <a:ext uri="{FF2B5EF4-FFF2-40B4-BE49-F238E27FC236}">
                <a16:creationId xmlns:a16="http://schemas.microsoft.com/office/drawing/2014/main" id="{0E18532E-5495-439D-91F7-E9D04160CBEB}"/>
              </a:ext>
            </a:extLst>
          </p:cNvPr>
          <p:cNvSpPr txBox="1"/>
          <p:nvPr/>
        </p:nvSpPr>
        <p:spPr>
          <a:xfrm>
            <a:off x="179883" y="6369667"/>
            <a:ext cx="426174" cy="338554"/>
          </a:xfrm>
          <a:prstGeom prst="rect">
            <a:avLst/>
          </a:prstGeom>
          <a:noFill/>
        </p:spPr>
        <p:txBody>
          <a:bodyPr wrap="square" rtlCol="0">
            <a:spAutoFit/>
          </a:bodyPr>
          <a:lstStyle/>
          <a:p>
            <a:r>
              <a:rPr lang="es-MX" sz="1600" dirty="0"/>
              <a:t>31</a:t>
            </a:r>
            <a:endParaRPr lang="es-EC" sz="1600" dirty="0"/>
          </a:p>
        </p:txBody>
      </p:sp>
    </p:spTree>
    <p:extLst>
      <p:ext uri="{BB962C8B-B14F-4D97-AF65-F5344CB8AC3E}">
        <p14:creationId xmlns:p14="http://schemas.microsoft.com/office/powerpoint/2010/main" val="2851705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606456" y="1447839"/>
          <a:ext cx="5187153"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CuadroTexto 30">
            <a:extLst>
              <a:ext uri="{FF2B5EF4-FFF2-40B4-BE49-F238E27FC236}">
                <a16:creationId xmlns:a16="http://schemas.microsoft.com/office/drawing/2014/main" id="{82AD1FE6-3045-452E-BCA2-0A8286FEC149}"/>
              </a:ext>
            </a:extLst>
          </p:cNvPr>
          <p:cNvSpPr txBox="1"/>
          <p:nvPr/>
        </p:nvSpPr>
        <p:spPr>
          <a:xfrm>
            <a:off x="1303571" y="2246091"/>
            <a:ext cx="2015331" cy="584775"/>
          </a:xfrm>
          <a:prstGeom prst="rect">
            <a:avLst/>
          </a:prstGeom>
          <a:noFill/>
        </p:spPr>
        <p:txBody>
          <a:bodyPr wrap="square" rtlCol="0">
            <a:spAutoFit/>
          </a:bodyPr>
          <a:lstStyle/>
          <a:p>
            <a:pPr algn="ctr"/>
            <a:r>
              <a:rPr lang="es-EC" sz="1600" dirty="0"/>
              <a:t>H.A. Falla Armadura Positiva</a:t>
            </a:r>
          </a:p>
        </p:txBody>
      </p:sp>
      <p:sp>
        <p:nvSpPr>
          <p:cNvPr id="33" name="CuadroTexto 32">
            <a:extLst>
              <a:ext uri="{FF2B5EF4-FFF2-40B4-BE49-F238E27FC236}">
                <a16:creationId xmlns:a16="http://schemas.microsoft.com/office/drawing/2014/main" id="{F9E94711-38AD-4D17-BD12-ED228B986784}"/>
              </a:ext>
            </a:extLst>
          </p:cNvPr>
          <p:cNvSpPr txBox="1"/>
          <p:nvPr/>
        </p:nvSpPr>
        <p:spPr>
          <a:xfrm>
            <a:off x="1224855" y="4205983"/>
            <a:ext cx="2071584" cy="584775"/>
          </a:xfrm>
          <a:prstGeom prst="rect">
            <a:avLst/>
          </a:prstGeom>
          <a:noFill/>
        </p:spPr>
        <p:txBody>
          <a:bodyPr wrap="square" rtlCol="0">
            <a:spAutoFit/>
          </a:bodyPr>
          <a:lstStyle>
            <a:defPPr>
              <a:defRPr lang="es-ES"/>
            </a:defPPr>
            <a:lvl1pPr algn="ctr">
              <a:defRPr sz="1600"/>
            </a:lvl1pPr>
          </a:lstStyle>
          <a:p>
            <a:r>
              <a:rPr lang="es-EC" dirty="0"/>
              <a:t>H.A. Falla Armadura Negativa</a:t>
            </a:r>
          </a:p>
        </p:txBody>
      </p:sp>
      <p:pic>
        <p:nvPicPr>
          <p:cNvPr id="3" name="Imagen 2">
            <a:extLst>
              <a:ext uri="{FF2B5EF4-FFF2-40B4-BE49-F238E27FC236}">
                <a16:creationId xmlns:a16="http://schemas.microsoft.com/office/drawing/2014/main" id="{F449CFB1-8B22-46C2-8E59-F7FE0F8F034A}"/>
              </a:ext>
            </a:extLst>
          </p:cNvPr>
          <p:cNvPicPr>
            <a:picLocks noChangeAspect="1"/>
          </p:cNvPicPr>
          <p:nvPr/>
        </p:nvPicPr>
        <p:blipFill>
          <a:blip r:embed="rId8"/>
          <a:stretch>
            <a:fillRect/>
          </a:stretch>
        </p:blipFill>
        <p:spPr>
          <a:xfrm>
            <a:off x="1340432" y="2850319"/>
            <a:ext cx="1720090" cy="1284886"/>
          </a:xfrm>
          <a:prstGeom prst="rect">
            <a:avLst/>
          </a:prstGeom>
        </p:spPr>
      </p:pic>
      <p:pic>
        <p:nvPicPr>
          <p:cNvPr id="6" name="Imagen 5">
            <a:extLst>
              <a:ext uri="{FF2B5EF4-FFF2-40B4-BE49-F238E27FC236}">
                <a16:creationId xmlns:a16="http://schemas.microsoft.com/office/drawing/2014/main" id="{A7AA4946-D2FA-4172-BE13-47DEDC5DFBC0}"/>
              </a:ext>
            </a:extLst>
          </p:cNvPr>
          <p:cNvPicPr>
            <a:picLocks noChangeAspect="1"/>
          </p:cNvPicPr>
          <p:nvPr/>
        </p:nvPicPr>
        <p:blipFill>
          <a:blip r:embed="rId9"/>
          <a:stretch>
            <a:fillRect/>
          </a:stretch>
        </p:blipFill>
        <p:spPr>
          <a:xfrm>
            <a:off x="1346229" y="4775398"/>
            <a:ext cx="1714293" cy="1284884"/>
          </a:xfrm>
          <a:prstGeom prst="rect">
            <a:avLst/>
          </a:prstGeom>
        </p:spPr>
      </p:pic>
      <p:pic>
        <p:nvPicPr>
          <p:cNvPr id="15" name="Imagen 14">
            <a:extLst>
              <a:ext uri="{FF2B5EF4-FFF2-40B4-BE49-F238E27FC236}">
                <a16:creationId xmlns:a16="http://schemas.microsoft.com/office/drawing/2014/main" id="{5DC0EC6F-ECC6-405E-8990-67DD20D43FAE}"/>
              </a:ext>
            </a:extLst>
          </p:cNvPr>
          <p:cNvPicPr>
            <a:picLocks noChangeAspect="1"/>
          </p:cNvPicPr>
          <p:nvPr/>
        </p:nvPicPr>
        <p:blipFill>
          <a:blip r:embed="rId10"/>
          <a:stretch>
            <a:fillRect/>
          </a:stretch>
        </p:blipFill>
        <p:spPr>
          <a:xfrm>
            <a:off x="5564673" y="4413325"/>
            <a:ext cx="919243" cy="1621967"/>
          </a:xfrm>
          <a:prstGeom prst="rect">
            <a:avLst/>
          </a:prstGeom>
        </p:spPr>
      </p:pic>
      <p:pic>
        <p:nvPicPr>
          <p:cNvPr id="17" name="Imagen 16">
            <a:extLst>
              <a:ext uri="{FF2B5EF4-FFF2-40B4-BE49-F238E27FC236}">
                <a16:creationId xmlns:a16="http://schemas.microsoft.com/office/drawing/2014/main" id="{10997687-FFCC-404C-95C5-8AC7CF1E773C}"/>
              </a:ext>
            </a:extLst>
          </p:cNvPr>
          <p:cNvPicPr>
            <a:picLocks noChangeAspect="1"/>
          </p:cNvPicPr>
          <p:nvPr/>
        </p:nvPicPr>
        <p:blipFill>
          <a:blip r:embed="rId11"/>
          <a:stretch>
            <a:fillRect/>
          </a:stretch>
        </p:blipFill>
        <p:spPr>
          <a:xfrm>
            <a:off x="3921873" y="2589139"/>
            <a:ext cx="4149027" cy="1807245"/>
          </a:xfrm>
          <a:prstGeom prst="rect">
            <a:avLst/>
          </a:prstGeom>
        </p:spPr>
      </p:pic>
      <p:pic>
        <p:nvPicPr>
          <p:cNvPr id="20" name="Imagen 19">
            <a:extLst>
              <a:ext uri="{FF2B5EF4-FFF2-40B4-BE49-F238E27FC236}">
                <a16:creationId xmlns:a16="http://schemas.microsoft.com/office/drawing/2014/main" id="{5542BE69-B74E-40DE-8CB9-131671E5EFFE}"/>
              </a:ext>
            </a:extLst>
          </p:cNvPr>
          <p:cNvPicPr>
            <a:picLocks noChangeAspect="1"/>
          </p:cNvPicPr>
          <p:nvPr/>
        </p:nvPicPr>
        <p:blipFill>
          <a:blip r:embed="rId12"/>
          <a:stretch>
            <a:fillRect/>
          </a:stretch>
        </p:blipFill>
        <p:spPr>
          <a:xfrm>
            <a:off x="4495728" y="4396384"/>
            <a:ext cx="843137" cy="1621967"/>
          </a:xfrm>
          <a:prstGeom prst="rect">
            <a:avLst/>
          </a:prstGeom>
        </p:spPr>
      </p:pic>
      <p:pic>
        <p:nvPicPr>
          <p:cNvPr id="23" name="Imagen 22">
            <a:extLst>
              <a:ext uri="{FF2B5EF4-FFF2-40B4-BE49-F238E27FC236}">
                <a16:creationId xmlns:a16="http://schemas.microsoft.com/office/drawing/2014/main" id="{51D90B07-CAE5-4EE8-A6D4-9AEC3C3FF9D6}"/>
              </a:ext>
            </a:extLst>
          </p:cNvPr>
          <p:cNvPicPr>
            <a:picLocks noChangeAspect="1"/>
          </p:cNvPicPr>
          <p:nvPr/>
        </p:nvPicPr>
        <p:blipFill>
          <a:blip r:embed="rId13"/>
          <a:stretch>
            <a:fillRect/>
          </a:stretch>
        </p:blipFill>
        <p:spPr>
          <a:xfrm>
            <a:off x="6709724" y="4396384"/>
            <a:ext cx="900134" cy="1621967"/>
          </a:xfrm>
          <a:prstGeom prst="rect">
            <a:avLst/>
          </a:prstGeom>
        </p:spPr>
      </p:pic>
      <p:sp>
        <p:nvSpPr>
          <p:cNvPr id="32" name="Rectángulo 31">
            <a:extLst>
              <a:ext uri="{FF2B5EF4-FFF2-40B4-BE49-F238E27FC236}">
                <a16:creationId xmlns:a16="http://schemas.microsoft.com/office/drawing/2014/main" id="{84EBF197-C265-409C-905B-895B783E1F7F}"/>
              </a:ext>
            </a:extLst>
          </p:cNvPr>
          <p:cNvSpPr/>
          <p:nvPr/>
        </p:nvSpPr>
        <p:spPr>
          <a:xfrm>
            <a:off x="3978237" y="3819863"/>
            <a:ext cx="4092664" cy="488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37">
            <a:extLst>
              <a:ext uri="{FF2B5EF4-FFF2-40B4-BE49-F238E27FC236}">
                <a16:creationId xmlns:a16="http://schemas.microsoft.com/office/drawing/2014/main" id="{2250BA21-99C8-48A9-B840-0AB95B1C3791}"/>
              </a:ext>
            </a:extLst>
          </p:cNvPr>
          <p:cNvSpPr/>
          <p:nvPr/>
        </p:nvSpPr>
        <p:spPr>
          <a:xfrm>
            <a:off x="3971817" y="3283191"/>
            <a:ext cx="4092664" cy="488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 name="Picture 2">
            <a:extLst>
              <a:ext uri="{FF2B5EF4-FFF2-40B4-BE49-F238E27FC236}">
                <a16:creationId xmlns:a16="http://schemas.microsoft.com/office/drawing/2014/main" id="{DAC00450-EC7D-4EF3-AAC1-3FB98E62F0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0277" y="4931990"/>
            <a:ext cx="877185" cy="1253121"/>
          </a:xfrm>
          <a:prstGeom prst="rect">
            <a:avLst/>
          </a:prstGeom>
          <a:noFill/>
          <a:extLst>
            <a:ext uri="{909E8E84-426E-40DD-AFC4-6F175D3DCCD1}">
              <a14:hiddenFill xmlns:a14="http://schemas.microsoft.com/office/drawing/2010/main">
                <a:solidFill>
                  <a:srgbClr val="FFFFFF"/>
                </a:solidFill>
              </a14:hiddenFill>
            </a:ext>
          </a:extLst>
        </p:spPr>
      </p:pic>
      <p:sp>
        <p:nvSpPr>
          <p:cNvPr id="41" name="Rectángulo: esquinas redondeadas 40">
            <a:extLst>
              <a:ext uri="{FF2B5EF4-FFF2-40B4-BE49-F238E27FC236}">
                <a16:creationId xmlns:a16="http://schemas.microsoft.com/office/drawing/2014/main" id="{BE3CD965-60A1-4545-8FC8-E826E722DD82}"/>
              </a:ext>
            </a:extLst>
          </p:cNvPr>
          <p:cNvSpPr/>
          <p:nvPr/>
        </p:nvSpPr>
        <p:spPr>
          <a:xfrm>
            <a:off x="410453" y="3098866"/>
            <a:ext cx="290147" cy="1284885"/>
          </a:xfrm>
          <a:prstGeom prst="round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vert270" wrap="square" lIns="80010" tIns="80010" rIns="80010" bIns="80010" numCol="1" spcCol="1270" anchor="ctr" anchorCtr="0">
            <a:noAutofit/>
          </a:bodyPr>
          <a:lstStyle/>
          <a:p>
            <a:pPr algn="ctr"/>
            <a:r>
              <a:rPr lang="es-EC" dirty="0"/>
              <a:t>Columnas</a:t>
            </a:r>
          </a:p>
        </p:txBody>
      </p:sp>
      <p:sp>
        <p:nvSpPr>
          <p:cNvPr id="19" name="Título 1">
            <a:extLst>
              <a:ext uri="{FF2B5EF4-FFF2-40B4-BE49-F238E27FC236}">
                <a16:creationId xmlns:a16="http://schemas.microsoft.com/office/drawing/2014/main" id="{791AE9EA-8490-400B-9E61-8B26A6D6AE8D}"/>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1" name="Imagen 20">
            <a:extLst>
              <a:ext uri="{FF2B5EF4-FFF2-40B4-BE49-F238E27FC236}">
                <a16:creationId xmlns:a16="http://schemas.microsoft.com/office/drawing/2014/main" id="{EFE28E0F-BB72-4057-875F-8547BAD3458C}"/>
              </a:ext>
            </a:extLst>
          </p:cNvPr>
          <p:cNvPicPr>
            <a:picLocks noChangeAspect="1"/>
          </p:cNvPicPr>
          <p:nvPr/>
        </p:nvPicPr>
        <p:blipFill>
          <a:blip r:embed="rId15"/>
          <a:stretch>
            <a:fillRect/>
          </a:stretch>
        </p:blipFill>
        <p:spPr>
          <a:xfrm>
            <a:off x="6555747" y="6027673"/>
            <a:ext cx="2588253" cy="642681"/>
          </a:xfrm>
          <a:prstGeom prst="rect">
            <a:avLst/>
          </a:prstGeom>
        </p:spPr>
      </p:pic>
      <p:sp>
        <p:nvSpPr>
          <p:cNvPr id="22" name="CuadroTexto 21">
            <a:extLst>
              <a:ext uri="{FF2B5EF4-FFF2-40B4-BE49-F238E27FC236}">
                <a16:creationId xmlns:a16="http://schemas.microsoft.com/office/drawing/2014/main" id="{E880A738-FA0A-49F0-8AAD-5A65846A27EE}"/>
              </a:ext>
            </a:extLst>
          </p:cNvPr>
          <p:cNvSpPr txBox="1"/>
          <p:nvPr/>
        </p:nvSpPr>
        <p:spPr>
          <a:xfrm>
            <a:off x="179883" y="6369667"/>
            <a:ext cx="426174" cy="338554"/>
          </a:xfrm>
          <a:prstGeom prst="rect">
            <a:avLst/>
          </a:prstGeom>
          <a:noFill/>
        </p:spPr>
        <p:txBody>
          <a:bodyPr wrap="square" rtlCol="0">
            <a:spAutoFit/>
          </a:bodyPr>
          <a:lstStyle/>
          <a:p>
            <a:r>
              <a:rPr lang="es-MX" sz="1600" dirty="0"/>
              <a:t>32</a:t>
            </a:r>
            <a:endParaRPr lang="es-EC" sz="1600" dirty="0"/>
          </a:p>
        </p:txBody>
      </p:sp>
    </p:spTree>
    <p:extLst>
      <p:ext uri="{BB962C8B-B14F-4D97-AF65-F5344CB8AC3E}">
        <p14:creationId xmlns:p14="http://schemas.microsoft.com/office/powerpoint/2010/main" val="57867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1073813953"/>
              </p:ext>
            </p:extLst>
          </p:nvPr>
        </p:nvGraphicFramePr>
        <p:xfrm>
          <a:off x="1186215" y="1355497"/>
          <a:ext cx="7221205" cy="1796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C5F5B269-4A6C-4763-8007-DBEA2B8AFFB9}"/>
              </a:ext>
            </a:extLst>
          </p:cNvPr>
          <p:cNvPicPr>
            <a:picLocks noChangeAspect="1"/>
          </p:cNvPicPr>
          <p:nvPr/>
        </p:nvPicPr>
        <p:blipFill>
          <a:blip r:embed="rId8"/>
          <a:stretch>
            <a:fillRect/>
          </a:stretch>
        </p:blipFill>
        <p:spPr>
          <a:xfrm>
            <a:off x="1491266" y="3136623"/>
            <a:ext cx="2343150" cy="2278856"/>
          </a:xfrm>
          <a:prstGeom prst="rect">
            <a:avLst/>
          </a:prstGeom>
        </p:spPr>
      </p:pic>
      <p:pic>
        <p:nvPicPr>
          <p:cNvPr id="6" name="Imagen 5">
            <a:extLst>
              <a:ext uri="{FF2B5EF4-FFF2-40B4-BE49-F238E27FC236}">
                <a16:creationId xmlns:a16="http://schemas.microsoft.com/office/drawing/2014/main" id="{56446266-0209-49DB-BB83-09081F906C66}"/>
              </a:ext>
            </a:extLst>
          </p:cNvPr>
          <p:cNvPicPr>
            <a:picLocks noChangeAspect="1"/>
          </p:cNvPicPr>
          <p:nvPr/>
        </p:nvPicPr>
        <p:blipFill>
          <a:blip r:embed="rId9"/>
          <a:stretch>
            <a:fillRect/>
          </a:stretch>
        </p:blipFill>
        <p:spPr>
          <a:xfrm>
            <a:off x="5820840" y="3115191"/>
            <a:ext cx="2257425" cy="2300288"/>
          </a:xfrm>
          <a:prstGeom prst="rect">
            <a:avLst/>
          </a:prstGeom>
        </p:spPr>
      </p:pic>
      <p:sp>
        <p:nvSpPr>
          <p:cNvPr id="20" name="CuadroTexto 19">
            <a:extLst>
              <a:ext uri="{FF2B5EF4-FFF2-40B4-BE49-F238E27FC236}">
                <a16:creationId xmlns:a16="http://schemas.microsoft.com/office/drawing/2014/main" id="{1A5A8AAC-4B2F-4176-A048-00F729D35CD5}"/>
              </a:ext>
            </a:extLst>
          </p:cNvPr>
          <p:cNvSpPr txBox="1"/>
          <p:nvPr/>
        </p:nvSpPr>
        <p:spPr>
          <a:xfrm>
            <a:off x="1186215" y="2251083"/>
            <a:ext cx="2953252" cy="584775"/>
          </a:xfrm>
          <a:prstGeom prst="rect">
            <a:avLst/>
          </a:prstGeom>
          <a:noFill/>
        </p:spPr>
        <p:txBody>
          <a:bodyPr wrap="square" rtlCol="0">
            <a:spAutoFit/>
          </a:bodyPr>
          <a:lstStyle/>
          <a:p>
            <a:pPr algn="ctr"/>
            <a:r>
              <a:rPr lang="es-EC" sz="1600" dirty="0"/>
              <a:t>Falla  por Insuficiencia de Armadura Positiva</a:t>
            </a:r>
          </a:p>
        </p:txBody>
      </p:sp>
      <p:sp>
        <p:nvSpPr>
          <p:cNvPr id="21" name="CuadroTexto 20">
            <a:extLst>
              <a:ext uri="{FF2B5EF4-FFF2-40B4-BE49-F238E27FC236}">
                <a16:creationId xmlns:a16="http://schemas.microsoft.com/office/drawing/2014/main" id="{E0F48350-1BEA-42A9-9F55-5A5CF14DA187}"/>
              </a:ext>
            </a:extLst>
          </p:cNvPr>
          <p:cNvSpPr txBox="1"/>
          <p:nvPr/>
        </p:nvSpPr>
        <p:spPr>
          <a:xfrm>
            <a:off x="5372720" y="2251083"/>
            <a:ext cx="2705545" cy="584775"/>
          </a:xfrm>
          <a:prstGeom prst="rect">
            <a:avLst/>
          </a:prstGeom>
          <a:noFill/>
        </p:spPr>
        <p:txBody>
          <a:bodyPr wrap="square" rtlCol="0">
            <a:spAutoFit/>
          </a:bodyPr>
          <a:lstStyle>
            <a:defPPr>
              <a:defRPr lang="es-ES"/>
            </a:defPPr>
            <a:lvl1pPr algn="ctr">
              <a:defRPr sz="1600"/>
            </a:lvl1pPr>
          </a:lstStyle>
          <a:p>
            <a:r>
              <a:rPr lang="es-EC" dirty="0"/>
              <a:t>Grietas por Sobrecarga Excesiva</a:t>
            </a:r>
          </a:p>
        </p:txBody>
      </p:sp>
      <p:sp>
        <p:nvSpPr>
          <p:cNvPr id="12" name="Título 1">
            <a:extLst>
              <a:ext uri="{FF2B5EF4-FFF2-40B4-BE49-F238E27FC236}">
                <a16:creationId xmlns:a16="http://schemas.microsoft.com/office/drawing/2014/main" id="{7BE97D14-A27B-4993-9A7B-4A33C8A7E85B}"/>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5" name="Imagen 14">
            <a:extLst>
              <a:ext uri="{FF2B5EF4-FFF2-40B4-BE49-F238E27FC236}">
                <a16:creationId xmlns:a16="http://schemas.microsoft.com/office/drawing/2014/main" id="{2A0EDC7D-189D-453E-9D9A-5D062233AF34}"/>
              </a:ext>
            </a:extLst>
          </p:cNvPr>
          <p:cNvPicPr>
            <a:picLocks noChangeAspect="1"/>
          </p:cNvPicPr>
          <p:nvPr/>
        </p:nvPicPr>
        <p:blipFill>
          <a:blip r:embed="rId10"/>
          <a:stretch>
            <a:fillRect/>
          </a:stretch>
        </p:blipFill>
        <p:spPr>
          <a:xfrm>
            <a:off x="6555747" y="6027673"/>
            <a:ext cx="2588253" cy="642681"/>
          </a:xfrm>
          <a:prstGeom prst="rect">
            <a:avLst/>
          </a:prstGeom>
        </p:spPr>
      </p:pic>
      <p:sp>
        <p:nvSpPr>
          <p:cNvPr id="16" name="CuadroTexto 15">
            <a:extLst>
              <a:ext uri="{FF2B5EF4-FFF2-40B4-BE49-F238E27FC236}">
                <a16:creationId xmlns:a16="http://schemas.microsoft.com/office/drawing/2014/main" id="{885028E3-2568-406F-B353-B76743F10C2D}"/>
              </a:ext>
            </a:extLst>
          </p:cNvPr>
          <p:cNvSpPr txBox="1"/>
          <p:nvPr/>
        </p:nvSpPr>
        <p:spPr>
          <a:xfrm>
            <a:off x="179883" y="6369667"/>
            <a:ext cx="426174" cy="338554"/>
          </a:xfrm>
          <a:prstGeom prst="rect">
            <a:avLst/>
          </a:prstGeom>
          <a:noFill/>
        </p:spPr>
        <p:txBody>
          <a:bodyPr wrap="square" rtlCol="0">
            <a:spAutoFit/>
          </a:bodyPr>
          <a:lstStyle/>
          <a:p>
            <a:r>
              <a:rPr lang="es-MX" sz="1600" dirty="0"/>
              <a:t>33</a:t>
            </a:r>
            <a:endParaRPr lang="es-EC" sz="1600" dirty="0"/>
          </a:p>
        </p:txBody>
      </p:sp>
    </p:spTree>
    <p:extLst>
      <p:ext uri="{BB962C8B-B14F-4D97-AF65-F5344CB8AC3E}">
        <p14:creationId xmlns:p14="http://schemas.microsoft.com/office/powerpoint/2010/main" val="285297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606456" y="1447839"/>
          <a:ext cx="6205824"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03C89CFC-5AC6-4FE8-9472-BF79FBA4A716}"/>
              </a:ext>
            </a:extLst>
          </p:cNvPr>
          <p:cNvPicPr>
            <a:picLocks noChangeAspect="1"/>
          </p:cNvPicPr>
          <p:nvPr/>
        </p:nvPicPr>
        <p:blipFill>
          <a:blip r:embed="rId8"/>
          <a:stretch>
            <a:fillRect/>
          </a:stretch>
        </p:blipFill>
        <p:spPr>
          <a:xfrm>
            <a:off x="643032" y="3191292"/>
            <a:ext cx="4505954" cy="1962424"/>
          </a:xfrm>
          <a:prstGeom prst="rect">
            <a:avLst/>
          </a:prstGeom>
        </p:spPr>
      </p:pic>
      <p:sp>
        <p:nvSpPr>
          <p:cNvPr id="21" name="Rectángulo 20">
            <a:extLst>
              <a:ext uri="{FF2B5EF4-FFF2-40B4-BE49-F238E27FC236}">
                <a16:creationId xmlns:a16="http://schemas.microsoft.com/office/drawing/2014/main" id="{3FA02CFE-5E04-449C-B060-6515B23CB863}"/>
              </a:ext>
            </a:extLst>
          </p:cNvPr>
          <p:cNvSpPr/>
          <p:nvPr/>
        </p:nvSpPr>
        <p:spPr>
          <a:xfrm>
            <a:off x="643032" y="4590288"/>
            <a:ext cx="4453976" cy="488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9A6CDE76-DECB-49FA-9B8B-2B474781D9B1}"/>
              </a:ext>
            </a:extLst>
          </p:cNvPr>
          <p:cNvPicPr>
            <a:picLocks noChangeAspect="1"/>
          </p:cNvPicPr>
          <p:nvPr/>
        </p:nvPicPr>
        <p:blipFill>
          <a:blip r:embed="rId9"/>
          <a:stretch>
            <a:fillRect/>
          </a:stretch>
        </p:blipFill>
        <p:spPr>
          <a:xfrm>
            <a:off x="5350390" y="3046437"/>
            <a:ext cx="3460994" cy="2186685"/>
          </a:xfrm>
          <a:prstGeom prst="rect">
            <a:avLst/>
          </a:prstGeom>
        </p:spPr>
      </p:pic>
      <p:pic>
        <p:nvPicPr>
          <p:cNvPr id="24" name="Picture 2">
            <a:extLst>
              <a:ext uri="{FF2B5EF4-FFF2-40B4-BE49-F238E27FC236}">
                <a16:creationId xmlns:a16="http://schemas.microsoft.com/office/drawing/2014/main" id="{BADD023A-BAE2-4037-A5C6-D7C41DBA9F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sp>
        <p:nvSpPr>
          <p:cNvPr id="10" name="Forma libre: forma 9">
            <a:extLst>
              <a:ext uri="{FF2B5EF4-FFF2-40B4-BE49-F238E27FC236}">
                <a16:creationId xmlns:a16="http://schemas.microsoft.com/office/drawing/2014/main" id="{F82832DC-EABC-447F-9F2E-405B8F61A19E}"/>
              </a:ext>
            </a:extLst>
          </p:cNvPr>
          <p:cNvSpPr/>
          <p:nvPr/>
        </p:nvSpPr>
        <p:spPr>
          <a:xfrm>
            <a:off x="6766560" y="4443984"/>
            <a:ext cx="137160" cy="347472"/>
          </a:xfrm>
          <a:custGeom>
            <a:avLst/>
            <a:gdLst>
              <a:gd name="connsiteX0" fmla="*/ 137160 w 137160"/>
              <a:gd name="connsiteY0" fmla="*/ 347472 h 347472"/>
              <a:gd name="connsiteX1" fmla="*/ 118872 w 137160"/>
              <a:gd name="connsiteY1" fmla="*/ 256032 h 347472"/>
              <a:gd name="connsiteX2" fmla="*/ 45720 w 137160"/>
              <a:gd name="connsiteY2" fmla="*/ 164592 h 347472"/>
              <a:gd name="connsiteX3" fmla="*/ 0 w 137160"/>
              <a:gd name="connsiteY3" fmla="*/ 82296 h 347472"/>
              <a:gd name="connsiteX4" fmla="*/ 45720 w 137160"/>
              <a:gd name="connsiteY4" fmla="*/ 73152 h 347472"/>
              <a:gd name="connsiteX5" fmla="*/ 54864 w 137160"/>
              <a:gd name="connsiteY5" fmla="*/ 45720 h 347472"/>
              <a:gd name="connsiteX6" fmla="*/ 45720 w 137160"/>
              <a:gd name="connsiteY6" fmla="*/ 0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 h="347472">
                <a:moveTo>
                  <a:pt x="137160" y="347472"/>
                </a:moveTo>
                <a:cubicBezTo>
                  <a:pt x="136012" y="340583"/>
                  <a:pt x="125692" y="269673"/>
                  <a:pt x="118872" y="256032"/>
                </a:cubicBezTo>
                <a:cubicBezTo>
                  <a:pt x="81346" y="180980"/>
                  <a:pt x="91080" y="221292"/>
                  <a:pt x="45720" y="164592"/>
                </a:cubicBezTo>
                <a:cubicBezTo>
                  <a:pt x="9786" y="119675"/>
                  <a:pt x="13468" y="122701"/>
                  <a:pt x="0" y="82296"/>
                </a:cubicBezTo>
                <a:cubicBezTo>
                  <a:pt x="15240" y="79248"/>
                  <a:pt x="32788" y="81773"/>
                  <a:pt x="45720" y="73152"/>
                </a:cubicBezTo>
                <a:cubicBezTo>
                  <a:pt x="53740" y="67805"/>
                  <a:pt x="54864" y="55359"/>
                  <a:pt x="54864" y="45720"/>
                </a:cubicBezTo>
                <a:cubicBezTo>
                  <a:pt x="54864" y="30178"/>
                  <a:pt x="45720" y="0"/>
                  <a:pt x="4572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forma 11">
            <a:extLst>
              <a:ext uri="{FF2B5EF4-FFF2-40B4-BE49-F238E27FC236}">
                <a16:creationId xmlns:a16="http://schemas.microsoft.com/office/drawing/2014/main" id="{CF4E9A35-563C-4188-8316-61A563B468F6}"/>
              </a:ext>
            </a:extLst>
          </p:cNvPr>
          <p:cNvSpPr/>
          <p:nvPr/>
        </p:nvSpPr>
        <p:spPr>
          <a:xfrm>
            <a:off x="7021552" y="4534418"/>
            <a:ext cx="211352" cy="275326"/>
          </a:xfrm>
          <a:custGeom>
            <a:avLst/>
            <a:gdLst>
              <a:gd name="connsiteX0" fmla="*/ 10184 w 211352"/>
              <a:gd name="connsiteY0" fmla="*/ 275326 h 275326"/>
              <a:gd name="connsiteX1" fmla="*/ 19328 w 211352"/>
              <a:gd name="connsiteY1" fmla="*/ 202174 h 275326"/>
              <a:gd name="connsiteX2" fmla="*/ 28472 w 211352"/>
              <a:gd name="connsiteY2" fmla="*/ 174742 h 275326"/>
              <a:gd name="connsiteX3" fmla="*/ 119912 w 211352"/>
              <a:gd name="connsiteY3" fmla="*/ 156454 h 275326"/>
              <a:gd name="connsiteX4" fmla="*/ 138200 w 211352"/>
              <a:gd name="connsiteY4" fmla="*/ 129022 h 275326"/>
              <a:gd name="connsiteX5" fmla="*/ 193064 w 211352"/>
              <a:gd name="connsiteY5" fmla="*/ 1006 h 275326"/>
              <a:gd name="connsiteX6" fmla="*/ 211352 w 211352"/>
              <a:gd name="connsiteY6" fmla="*/ 1006 h 27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352" h="275326">
                <a:moveTo>
                  <a:pt x="10184" y="275326"/>
                </a:moveTo>
                <a:cubicBezTo>
                  <a:pt x="-3833" y="205239"/>
                  <a:pt x="-5659" y="252148"/>
                  <a:pt x="19328" y="202174"/>
                </a:cubicBezTo>
                <a:cubicBezTo>
                  <a:pt x="23639" y="193553"/>
                  <a:pt x="19697" y="178730"/>
                  <a:pt x="28472" y="174742"/>
                </a:cubicBezTo>
                <a:cubicBezTo>
                  <a:pt x="56769" y="161880"/>
                  <a:pt x="119912" y="156454"/>
                  <a:pt x="119912" y="156454"/>
                </a:cubicBezTo>
                <a:cubicBezTo>
                  <a:pt x="126008" y="147310"/>
                  <a:pt x="134725" y="139448"/>
                  <a:pt x="138200" y="129022"/>
                </a:cubicBezTo>
                <a:cubicBezTo>
                  <a:pt x="159183" y="66072"/>
                  <a:pt x="136919" y="23464"/>
                  <a:pt x="193064" y="1006"/>
                </a:cubicBezTo>
                <a:cubicBezTo>
                  <a:pt x="198724" y="-1258"/>
                  <a:pt x="205256" y="1006"/>
                  <a:pt x="211352" y="10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Título 1">
            <a:extLst>
              <a:ext uri="{FF2B5EF4-FFF2-40B4-BE49-F238E27FC236}">
                <a16:creationId xmlns:a16="http://schemas.microsoft.com/office/drawing/2014/main" id="{24C27F19-9723-4472-8C55-0B4BE7420352}"/>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6" name="Imagen 15">
            <a:extLst>
              <a:ext uri="{FF2B5EF4-FFF2-40B4-BE49-F238E27FC236}">
                <a16:creationId xmlns:a16="http://schemas.microsoft.com/office/drawing/2014/main" id="{7CC44A8D-AD57-4612-B147-75DBFE497B5C}"/>
              </a:ext>
            </a:extLst>
          </p:cNvPr>
          <p:cNvPicPr>
            <a:picLocks noChangeAspect="1"/>
          </p:cNvPicPr>
          <p:nvPr/>
        </p:nvPicPr>
        <p:blipFill>
          <a:blip r:embed="rId11"/>
          <a:stretch>
            <a:fillRect/>
          </a:stretch>
        </p:blipFill>
        <p:spPr>
          <a:xfrm>
            <a:off x="6555747" y="6027673"/>
            <a:ext cx="2588253" cy="642681"/>
          </a:xfrm>
          <a:prstGeom prst="rect">
            <a:avLst/>
          </a:prstGeom>
        </p:spPr>
      </p:pic>
      <p:sp>
        <p:nvSpPr>
          <p:cNvPr id="17" name="CuadroTexto 16">
            <a:extLst>
              <a:ext uri="{FF2B5EF4-FFF2-40B4-BE49-F238E27FC236}">
                <a16:creationId xmlns:a16="http://schemas.microsoft.com/office/drawing/2014/main" id="{26CEA805-BC71-4CAE-98EE-8808C67BF9E3}"/>
              </a:ext>
            </a:extLst>
          </p:cNvPr>
          <p:cNvSpPr txBox="1"/>
          <p:nvPr/>
        </p:nvSpPr>
        <p:spPr>
          <a:xfrm>
            <a:off x="179883" y="6369667"/>
            <a:ext cx="426174" cy="338554"/>
          </a:xfrm>
          <a:prstGeom prst="rect">
            <a:avLst/>
          </a:prstGeom>
          <a:noFill/>
        </p:spPr>
        <p:txBody>
          <a:bodyPr wrap="square" rtlCol="0">
            <a:spAutoFit/>
          </a:bodyPr>
          <a:lstStyle/>
          <a:p>
            <a:r>
              <a:rPr lang="es-MX" sz="1600" dirty="0"/>
              <a:t>34</a:t>
            </a:r>
            <a:endParaRPr lang="es-EC" sz="1600" dirty="0"/>
          </a:p>
        </p:txBody>
      </p:sp>
    </p:spTree>
    <p:extLst>
      <p:ext uri="{BB962C8B-B14F-4D97-AF65-F5344CB8AC3E}">
        <p14:creationId xmlns:p14="http://schemas.microsoft.com/office/powerpoint/2010/main" val="509279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extLst>
              <p:ext uri="{D42A27DB-BD31-4B8C-83A1-F6EECF244321}">
                <p14:modId xmlns:p14="http://schemas.microsoft.com/office/powerpoint/2010/main" val="2381939184"/>
              </p:ext>
            </p:extLst>
          </p:nvPr>
        </p:nvGraphicFramePr>
        <p:xfrm>
          <a:off x="1186215" y="1355498"/>
          <a:ext cx="7221205" cy="91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a:extLst>
              <a:ext uri="{FF2B5EF4-FFF2-40B4-BE49-F238E27FC236}">
                <a16:creationId xmlns:a16="http://schemas.microsoft.com/office/drawing/2014/main" id="{1A5A8AAC-4B2F-4176-A048-00F729D35CD5}"/>
              </a:ext>
            </a:extLst>
          </p:cNvPr>
          <p:cNvSpPr txBox="1"/>
          <p:nvPr/>
        </p:nvSpPr>
        <p:spPr>
          <a:xfrm>
            <a:off x="501836" y="2201159"/>
            <a:ext cx="2351155" cy="584775"/>
          </a:xfrm>
          <a:prstGeom prst="rect">
            <a:avLst/>
          </a:prstGeom>
          <a:noFill/>
        </p:spPr>
        <p:txBody>
          <a:bodyPr wrap="square" rtlCol="0">
            <a:spAutoFit/>
          </a:bodyPr>
          <a:lstStyle/>
          <a:p>
            <a:pPr algn="ctr"/>
            <a:r>
              <a:rPr lang="es-EC" sz="1600" dirty="0"/>
              <a:t>Grietas en esquinas de Ventanas y Puertas</a:t>
            </a:r>
          </a:p>
        </p:txBody>
      </p:sp>
      <p:pic>
        <p:nvPicPr>
          <p:cNvPr id="3" name="Imagen 2">
            <a:extLst>
              <a:ext uri="{FF2B5EF4-FFF2-40B4-BE49-F238E27FC236}">
                <a16:creationId xmlns:a16="http://schemas.microsoft.com/office/drawing/2014/main" id="{F6155CEE-46BB-450D-8DF1-6D2652B0A50E}"/>
              </a:ext>
            </a:extLst>
          </p:cNvPr>
          <p:cNvPicPr>
            <a:picLocks noChangeAspect="1"/>
          </p:cNvPicPr>
          <p:nvPr/>
        </p:nvPicPr>
        <p:blipFill>
          <a:blip r:embed="rId8"/>
          <a:stretch>
            <a:fillRect/>
          </a:stretch>
        </p:blipFill>
        <p:spPr>
          <a:xfrm>
            <a:off x="501835" y="3202214"/>
            <a:ext cx="2351155" cy="2300288"/>
          </a:xfrm>
          <a:prstGeom prst="rect">
            <a:avLst/>
          </a:prstGeom>
        </p:spPr>
      </p:pic>
      <p:pic>
        <p:nvPicPr>
          <p:cNvPr id="7" name="Imagen 6">
            <a:extLst>
              <a:ext uri="{FF2B5EF4-FFF2-40B4-BE49-F238E27FC236}">
                <a16:creationId xmlns:a16="http://schemas.microsoft.com/office/drawing/2014/main" id="{77F6D68D-384B-49CA-9683-4A44671E22A8}"/>
              </a:ext>
            </a:extLst>
          </p:cNvPr>
          <p:cNvPicPr>
            <a:picLocks noChangeAspect="1"/>
          </p:cNvPicPr>
          <p:nvPr/>
        </p:nvPicPr>
        <p:blipFill>
          <a:blip r:embed="rId9"/>
          <a:stretch>
            <a:fillRect/>
          </a:stretch>
        </p:blipFill>
        <p:spPr>
          <a:xfrm>
            <a:off x="3590731" y="3174336"/>
            <a:ext cx="2158295" cy="2300288"/>
          </a:xfrm>
          <a:prstGeom prst="rect">
            <a:avLst/>
          </a:prstGeom>
        </p:spPr>
      </p:pic>
      <p:pic>
        <p:nvPicPr>
          <p:cNvPr id="12" name="Imagen 11">
            <a:extLst>
              <a:ext uri="{FF2B5EF4-FFF2-40B4-BE49-F238E27FC236}">
                <a16:creationId xmlns:a16="http://schemas.microsoft.com/office/drawing/2014/main" id="{BD89A141-F28D-481E-B537-F7DDF80B2F06}"/>
              </a:ext>
            </a:extLst>
          </p:cNvPr>
          <p:cNvPicPr>
            <a:picLocks noChangeAspect="1"/>
          </p:cNvPicPr>
          <p:nvPr/>
        </p:nvPicPr>
        <p:blipFill>
          <a:blip r:embed="rId10"/>
          <a:stretch>
            <a:fillRect/>
          </a:stretch>
        </p:blipFill>
        <p:spPr>
          <a:xfrm>
            <a:off x="6695063" y="3174336"/>
            <a:ext cx="1905289" cy="2300288"/>
          </a:xfrm>
          <a:prstGeom prst="rect">
            <a:avLst/>
          </a:prstGeom>
        </p:spPr>
      </p:pic>
      <p:sp>
        <p:nvSpPr>
          <p:cNvPr id="17" name="CuadroTexto 16">
            <a:extLst>
              <a:ext uri="{FF2B5EF4-FFF2-40B4-BE49-F238E27FC236}">
                <a16:creationId xmlns:a16="http://schemas.microsoft.com/office/drawing/2014/main" id="{19A4064D-0680-4469-A4B8-FF6332233CFB}"/>
              </a:ext>
            </a:extLst>
          </p:cNvPr>
          <p:cNvSpPr txBox="1"/>
          <p:nvPr/>
        </p:nvSpPr>
        <p:spPr>
          <a:xfrm>
            <a:off x="6360947" y="2201159"/>
            <a:ext cx="2351155" cy="584775"/>
          </a:xfrm>
          <a:prstGeom prst="rect">
            <a:avLst/>
          </a:prstGeom>
          <a:noFill/>
        </p:spPr>
        <p:txBody>
          <a:bodyPr wrap="square" rtlCol="0">
            <a:spAutoFit/>
          </a:bodyPr>
          <a:lstStyle/>
          <a:p>
            <a:pPr algn="ctr"/>
            <a:r>
              <a:rPr lang="es-EC" sz="1600" dirty="0"/>
              <a:t>Fracturas o Grietas Inclinadas en fachadas</a:t>
            </a:r>
          </a:p>
        </p:txBody>
      </p:sp>
      <p:sp>
        <p:nvSpPr>
          <p:cNvPr id="18" name="CuadroTexto 17">
            <a:extLst>
              <a:ext uri="{FF2B5EF4-FFF2-40B4-BE49-F238E27FC236}">
                <a16:creationId xmlns:a16="http://schemas.microsoft.com/office/drawing/2014/main" id="{135433D3-F449-412C-885F-169FBDC9B1F3}"/>
              </a:ext>
            </a:extLst>
          </p:cNvPr>
          <p:cNvSpPr txBox="1"/>
          <p:nvPr/>
        </p:nvSpPr>
        <p:spPr>
          <a:xfrm>
            <a:off x="3176830" y="2151025"/>
            <a:ext cx="2790339" cy="830997"/>
          </a:xfrm>
          <a:prstGeom prst="rect">
            <a:avLst/>
          </a:prstGeom>
          <a:noFill/>
        </p:spPr>
        <p:txBody>
          <a:bodyPr wrap="square" rtlCol="0">
            <a:spAutoFit/>
          </a:bodyPr>
          <a:lstStyle/>
          <a:p>
            <a:pPr algn="ctr"/>
            <a:r>
              <a:rPr lang="es-EC" sz="1600" dirty="0"/>
              <a:t>Fracturas o grietas Horizontales o Verticales en fachadas</a:t>
            </a:r>
          </a:p>
        </p:txBody>
      </p:sp>
      <p:sp>
        <p:nvSpPr>
          <p:cNvPr id="15" name="Título 1">
            <a:extLst>
              <a:ext uri="{FF2B5EF4-FFF2-40B4-BE49-F238E27FC236}">
                <a16:creationId xmlns:a16="http://schemas.microsoft.com/office/drawing/2014/main" id="{EFB7DE07-E40C-4B86-8C4C-1CB437F6FD1C}"/>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6" name="Imagen 15">
            <a:extLst>
              <a:ext uri="{FF2B5EF4-FFF2-40B4-BE49-F238E27FC236}">
                <a16:creationId xmlns:a16="http://schemas.microsoft.com/office/drawing/2014/main" id="{72A540BC-F888-437F-8ECF-D09D62D7E92E}"/>
              </a:ext>
            </a:extLst>
          </p:cNvPr>
          <p:cNvPicPr>
            <a:picLocks noChangeAspect="1"/>
          </p:cNvPicPr>
          <p:nvPr/>
        </p:nvPicPr>
        <p:blipFill>
          <a:blip r:embed="rId11"/>
          <a:stretch>
            <a:fillRect/>
          </a:stretch>
        </p:blipFill>
        <p:spPr>
          <a:xfrm>
            <a:off x="6555747" y="6027673"/>
            <a:ext cx="2588253" cy="642681"/>
          </a:xfrm>
          <a:prstGeom prst="rect">
            <a:avLst/>
          </a:prstGeom>
        </p:spPr>
      </p:pic>
      <p:sp>
        <p:nvSpPr>
          <p:cNvPr id="19" name="CuadroTexto 18">
            <a:extLst>
              <a:ext uri="{FF2B5EF4-FFF2-40B4-BE49-F238E27FC236}">
                <a16:creationId xmlns:a16="http://schemas.microsoft.com/office/drawing/2014/main" id="{61030796-1B4B-4251-B6B1-6D8BFDC53130}"/>
              </a:ext>
            </a:extLst>
          </p:cNvPr>
          <p:cNvSpPr txBox="1"/>
          <p:nvPr/>
        </p:nvSpPr>
        <p:spPr>
          <a:xfrm>
            <a:off x="179883" y="6369667"/>
            <a:ext cx="426174" cy="338554"/>
          </a:xfrm>
          <a:prstGeom prst="rect">
            <a:avLst/>
          </a:prstGeom>
          <a:noFill/>
        </p:spPr>
        <p:txBody>
          <a:bodyPr wrap="square" rtlCol="0">
            <a:spAutoFit/>
          </a:bodyPr>
          <a:lstStyle/>
          <a:p>
            <a:r>
              <a:rPr lang="es-MX" sz="1600" dirty="0"/>
              <a:t>35</a:t>
            </a:r>
            <a:endParaRPr lang="es-EC" sz="1600" dirty="0"/>
          </a:p>
        </p:txBody>
      </p:sp>
    </p:spTree>
    <p:extLst>
      <p:ext uri="{BB962C8B-B14F-4D97-AF65-F5344CB8AC3E}">
        <p14:creationId xmlns:p14="http://schemas.microsoft.com/office/powerpoint/2010/main" val="2246196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13" name="Título 6">
            <a:extLst>
              <a:ext uri="{FF2B5EF4-FFF2-40B4-BE49-F238E27FC236}">
                <a16:creationId xmlns:a16="http://schemas.microsoft.com/office/drawing/2014/main" id="{8BC8D7F4-BE32-4FAF-9790-E936F5BC05BF}"/>
              </a:ext>
            </a:extLst>
          </p:cNvPr>
          <p:cNvSpPr txBox="1">
            <a:spLocks/>
          </p:cNvSpPr>
          <p:nvPr/>
        </p:nvSpPr>
        <p:spPr>
          <a:xfrm>
            <a:off x="332616" y="797718"/>
            <a:ext cx="8478768"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Grupo de Vulnerabilidad (GV2) </a:t>
            </a:r>
          </a:p>
        </p:txBody>
      </p:sp>
      <p:graphicFrame>
        <p:nvGraphicFramePr>
          <p:cNvPr id="14" name="Diagrama 13">
            <a:extLst>
              <a:ext uri="{FF2B5EF4-FFF2-40B4-BE49-F238E27FC236}">
                <a16:creationId xmlns:a16="http://schemas.microsoft.com/office/drawing/2014/main" id="{A95DE048-16E9-4498-BAED-243248145890}"/>
              </a:ext>
            </a:extLst>
          </p:cNvPr>
          <p:cNvGraphicFramePr/>
          <p:nvPr/>
        </p:nvGraphicFramePr>
        <p:xfrm>
          <a:off x="606456" y="1447839"/>
          <a:ext cx="6205824" cy="112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E9383E0C-995D-4DF4-9E24-BB6765043708}"/>
              </a:ext>
            </a:extLst>
          </p:cNvPr>
          <p:cNvPicPr>
            <a:picLocks noChangeAspect="1"/>
          </p:cNvPicPr>
          <p:nvPr/>
        </p:nvPicPr>
        <p:blipFill>
          <a:blip r:embed="rId8"/>
          <a:stretch>
            <a:fillRect/>
          </a:stretch>
        </p:blipFill>
        <p:spPr>
          <a:xfrm>
            <a:off x="606457" y="2240296"/>
            <a:ext cx="4322160" cy="2120762"/>
          </a:xfrm>
          <a:prstGeom prst="rect">
            <a:avLst/>
          </a:prstGeom>
        </p:spPr>
      </p:pic>
      <p:sp>
        <p:nvSpPr>
          <p:cNvPr id="12" name="Rectángulo 11">
            <a:extLst>
              <a:ext uri="{FF2B5EF4-FFF2-40B4-BE49-F238E27FC236}">
                <a16:creationId xmlns:a16="http://schemas.microsoft.com/office/drawing/2014/main" id="{74AF83A8-888A-4CB7-B82B-35B4DDCE4A54}"/>
              </a:ext>
            </a:extLst>
          </p:cNvPr>
          <p:cNvSpPr/>
          <p:nvPr/>
        </p:nvSpPr>
        <p:spPr>
          <a:xfrm>
            <a:off x="606456" y="3881557"/>
            <a:ext cx="4322160" cy="404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724289CC-2509-440E-BC20-A39332BA2A9F}"/>
              </a:ext>
            </a:extLst>
          </p:cNvPr>
          <p:cNvPicPr>
            <a:picLocks noChangeAspect="1"/>
          </p:cNvPicPr>
          <p:nvPr/>
        </p:nvPicPr>
        <p:blipFill>
          <a:blip r:embed="rId9"/>
          <a:stretch>
            <a:fillRect/>
          </a:stretch>
        </p:blipFill>
        <p:spPr>
          <a:xfrm>
            <a:off x="7076634" y="2954188"/>
            <a:ext cx="1929027" cy="2580770"/>
          </a:xfrm>
          <a:prstGeom prst="rect">
            <a:avLst/>
          </a:prstGeom>
        </p:spPr>
      </p:pic>
      <p:pic>
        <p:nvPicPr>
          <p:cNvPr id="16" name="Picture 2">
            <a:extLst>
              <a:ext uri="{FF2B5EF4-FFF2-40B4-BE49-F238E27FC236}">
                <a16:creationId xmlns:a16="http://schemas.microsoft.com/office/drawing/2014/main" id="{42B27BA8-A474-488A-925B-35C5F9C9D8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462CE1E-D3B7-44AB-A026-4CDE885EA789}"/>
              </a:ext>
            </a:extLst>
          </p:cNvPr>
          <p:cNvPicPr>
            <a:picLocks noChangeAspect="1"/>
          </p:cNvPicPr>
          <p:nvPr/>
        </p:nvPicPr>
        <p:blipFill>
          <a:blip r:embed="rId11"/>
          <a:stretch>
            <a:fillRect/>
          </a:stretch>
        </p:blipFill>
        <p:spPr>
          <a:xfrm>
            <a:off x="5088233" y="2166496"/>
            <a:ext cx="1895689" cy="2120763"/>
          </a:xfrm>
          <a:prstGeom prst="rect">
            <a:avLst/>
          </a:prstGeom>
        </p:spPr>
      </p:pic>
      <p:pic>
        <p:nvPicPr>
          <p:cNvPr id="18" name="Imagen 17">
            <a:extLst>
              <a:ext uri="{FF2B5EF4-FFF2-40B4-BE49-F238E27FC236}">
                <a16:creationId xmlns:a16="http://schemas.microsoft.com/office/drawing/2014/main" id="{CF705A2B-5C9F-47E0-A4DD-55FCEBB9B455}"/>
              </a:ext>
            </a:extLst>
          </p:cNvPr>
          <p:cNvPicPr>
            <a:picLocks noChangeAspect="1"/>
          </p:cNvPicPr>
          <p:nvPr/>
        </p:nvPicPr>
        <p:blipFill>
          <a:blip r:embed="rId12"/>
          <a:stretch>
            <a:fillRect/>
          </a:stretch>
        </p:blipFill>
        <p:spPr>
          <a:xfrm>
            <a:off x="5089058" y="4389483"/>
            <a:ext cx="1894863" cy="1670799"/>
          </a:xfrm>
          <a:prstGeom prst="rect">
            <a:avLst/>
          </a:prstGeom>
        </p:spPr>
      </p:pic>
      <p:sp>
        <p:nvSpPr>
          <p:cNvPr id="15" name="Título 1">
            <a:extLst>
              <a:ext uri="{FF2B5EF4-FFF2-40B4-BE49-F238E27FC236}">
                <a16:creationId xmlns:a16="http://schemas.microsoft.com/office/drawing/2014/main" id="{21D770DF-2E58-4BC7-BE8A-25CB8AB7C500}"/>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7" name="Imagen 16">
            <a:extLst>
              <a:ext uri="{FF2B5EF4-FFF2-40B4-BE49-F238E27FC236}">
                <a16:creationId xmlns:a16="http://schemas.microsoft.com/office/drawing/2014/main" id="{B1410D88-3F31-4A8D-9C62-E89141885DFA}"/>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19" name="CuadroTexto 18">
            <a:extLst>
              <a:ext uri="{FF2B5EF4-FFF2-40B4-BE49-F238E27FC236}">
                <a16:creationId xmlns:a16="http://schemas.microsoft.com/office/drawing/2014/main" id="{A93600AE-4CE4-4674-9401-BA560A78E90A}"/>
              </a:ext>
            </a:extLst>
          </p:cNvPr>
          <p:cNvSpPr txBox="1"/>
          <p:nvPr/>
        </p:nvSpPr>
        <p:spPr>
          <a:xfrm>
            <a:off x="179883" y="6369667"/>
            <a:ext cx="426174" cy="338554"/>
          </a:xfrm>
          <a:prstGeom prst="rect">
            <a:avLst/>
          </a:prstGeom>
          <a:noFill/>
        </p:spPr>
        <p:txBody>
          <a:bodyPr wrap="square" rtlCol="0">
            <a:spAutoFit/>
          </a:bodyPr>
          <a:lstStyle/>
          <a:p>
            <a:r>
              <a:rPr lang="es-MX" sz="1600" dirty="0"/>
              <a:t>36</a:t>
            </a:r>
            <a:endParaRPr lang="es-EC" sz="1600" dirty="0"/>
          </a:p>
        </p:txBody>
      </p:sp>
    </p:spTree>
    <p:extLst>
      <p:ext uri="{BB962C8B-B14F-4D97-AF65-F5344CB8AC3E}">
        <p14:creationId xmlns:p14="http://schemas.microsoft.com/office/powerpoint/2010/main" val="2374239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611509" y="712031"/>
            <a:ext cx="6578999" cy="789647"/>
          </a:xfrm>
        </p:spPr>
        <p:txBody>
          <a:bodyPr/>
          <a:lstStyle/>
          <a:p>
            <a:pPr algn="l"/>
            <a:r>
              <a:rPr lang="es-EC" dirty="0">
                <a:solidFill>
                  <a:schemeClr val="tx1"/>
                </a:solidFill>
              </a:rPr>
              <a:t>Grupo de Vulnerabilidad (GV3)</a:t>
            </a:r>
          </a:p>
        </p:txBody>
      </p:sp>
      <p:graphicFrame>
        <p:nvGraphicFramePr>
          <p:cNvPr id="4" name="Diagrama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430388CA-59E5-4699-B809-E6AA5B6C554E}"/>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9" name="Imagen 8">
            <a:extLst>
              <a:ext uri="{FF2B5EF4-FFF2-40B4-BE49-F238E27FC236}">
                <a16:creationId xmlns:a16="http://schemas.microsoft.com/office/drawing/2014/main" id="{B33EB697-BAA3-428E-8AE6-F8230C37429C}"/>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889C4AC0-373F-49D2-A38D-0AABEE5AA3A2}"/>
              </a:ext>
            </a:extLst>
          </p:cNvPr>
          <p:cNvSpPr txBox="1"/>
          <p:nvPr/>
        </p:nvSpPr>
        <p:spPr>
          <a:xfrm>
            <a:off x="179883" y="6369667"/>
            <a:ext cx="426174" cy="338554"/>
          </a:xfrm>
          <a:prstGeom prst="rect">
            <a:avLst/>
          </a:prstGeom>
          <a:noFill/>
        </p:spPr>
        <p:txBody>
          <a:bodyPr wrap="square" rtlCol="0">
            <a:spAutoFit/>
          </a:bodyPr>
          <a:lstStyle/>
          <a:p>
            <a:r>
              <a:rPr lang="es-MX" sz="1600" dirty="0"/>
              <a:t>37</a:t>
            </a:r>
            <a:endParaRPr lang="es-EC" sz="1600" dirty="0"/>
          </a:p>
        </p:txBody>
      </p:sp>
    </p:spTree>
    <p:extLst>
      <p:ext uri="{BB962C8B-B14F-4D97-AF65-F5344CB8AC3E}">
        <p14:creationId xmlns:p14="http://schemas.microsoft.com/office/powerpoint/2010/main" val="403898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13" name="Tabla 12"/>
              <p:cNvGraphicFramePr>
                <a:graphicFrameLocks noGrp="1"/>
              </p:cNvGraphicFramePr>
              <p:nvPr/>
            </p:nvGraphicFramePr>
            <p:xfrm>
              <a:off x="163886" y="2248379"/>
              <a:ext cx="8980114" cy="2838772"/>
            </p:xfrm>
            <a:graphic>
              <a:graphicData uri="http://schemas.openxmlformats.org/drawingml/2006/table">
                <a:tbl>
                  <a:tblPr firstRow="1"/>
                  <a:tblGrid>
                    <a:gridCol w="7999983">
                      <a:extLst>
                        <a:ext uri="{9D8B030D-6E8A-4147-A177-3AD203B41FA5}">
                          <a16:colId xmlns:a16="http://schemas.microsoft.com/office/drawing/2014/main" val="1517777498"/>
                        </a:ext>
                      </a:extLst>
                    </a:gridCol>
                    <a:gridCol w="980131">
                      <a:extLst>
                        <a:ext uri="{9D8B030D-6E8A-4147-A177-3AD203B41FA5}">
                          <a16:colId xmlns:a16="http://schemas.microsoft.com/office/drawing/2014/main" val="148649177"/>
                        </a:ext>
                      </a:extLst>
                    </a:gridCol>
                  </a:tblGrid>
                  <a:tr h="391870">
                    <a:tc>
                      <a:txBody>
                        <a:bodyPr/>
                        <a:lstStyle/>
                        <a:p>
                          <a:pPr>
                            <a:lnSpc>
                              <a:spcPct val="200000"/>
                            </a:lnSpc>
                            <a:spcAft>
                              <a:spcPts val="0"/>
                            </a:spcAft>
                          </a:pPr>
                          <a:r>
                            <a:rPr lang="es-EC" sz="1200" b="1" dirty="0">
                              <a:effectLst/>
                              <a:latin typeface="+mn-lt"/>
                              <a:ea typeface="Calibri" panose="020F0502020204030204" pitchFamily="34" charset="0"/>
                              <a:cs typeface="Times New Roman" panose="02020603050405020304" pitchFamily="18" charset="0"/>
                            </a:rPr>
                            <a:t>Condición</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200" b="1">
                              <a:effectLst/>
                              <a:latin typeface="+mn-lt"/>
                              <a:ea typeface="Calibri" panose="020F0502020204030204" pitchFamily="34" charset="0"/>
                              <a:cs typeface="Times New Roman" panose="02020603050405020304" pitchFamily="18" charset="0"/>
                            </a:rPr>
                            <a:t>Grado</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7217192"/>
                      </a:ext>
                    </a:extLst>
                  </a:tr>
                  <a:tr h="346857">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No hay presencia de elementos no estructurales elevados</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715135620"/>
                      </a:ext>
                    </a:extLst>
                  </a:tr>
                  <a:tr h="693714">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Los elementos no estructurales observados se encuentran con adecuada colocación, fijación, o buen empotramiento con la estructura</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47832275"/>
                      </a:ext>
                    </a:extLst>
                  </a:tr>
                  <a:tr h="693714">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Los elementos no estructurales observados se encuentran con inadecuada colocación, fijación, o buen empotramiento con la estructura</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38622982"/>
                      </a:ext>
                    </a:extLst>
                  </a:tr>
                  <a:tr h="693714">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Los elementos no estructurales observados se encuentran con un alto riesgo de caída ante un movimiento sísmico</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47419283"/>
                      </a:ext>
                    </a:extLst>
                  </a:tr>
                </a:tbl>
              </a:graphicData>
            </a:graphic>
          </p:graphicFrame>
        </mc:Choice>
        <mc:Fallback xmlns="">
          <p:graphicFrame>
            <p:nvGraphicFramePr>
              <p:cNvPr id="13" name="Tabla 12"/>
              <p:cNvGraphicFramePr>
                <a:graphicFrameLocks noGrp="1"/>
              </p:cNvGraphicFramePr>
              <p:nvPr>
                <p:extLst>
                  <p:ext uri="{D42A27DB-BD31-4B8C-83A1-F6EECF244321}">
                    <p14:modId xmlns:p14="http://schemas.microsoft.com/office/powerpoint/2010/main" val="1298405983"/>
                  </p:ext>
                </p:extLst>
              </p:nvPr>
            </p:nvGraphicFramePr>
            <p:xfrm>
              <a:off x="163886" y="2248379"/>
              <a:ext cx="8980114" cy="2838772"/>
            </p:xfrm>
            <a:graphic>
              <a:graphicData uri="http://schemas.openxmlformats.org/drawingml/2006/table">
                <a:tbl>
                  <a:tblPr firstRow="1"/>
                  <a:tblGrid>
                    <a:gridCol w="7999983">
                      <a:extLst>
                        <a:ext uri="{9D8B030D-6E8A-4147-A177-3AD203B41FA5}">
                          <a16:colId xmlns:a16="http://schemas.microsoft.com/office/drawing/2014/main" val="1517777498"/>
                        </a:ext>
                      </a:extLst>
                    </a:gridCol>
                    <a:gridCol w="980131">
                      <a:extLst>
                        <a:ext uri="{9D8B030D-6E8A-4147-A177-3AD203B41FA5}">
                          <a16:colId xmlns:a16="http://schemas.microsoft.com/office/drawing/2014/main" val="148649177"/>
                        </a:ext>
                      </a:extLst>
                    </a:gridCol>
                  </a:tblGrid>
                  <a:tr h="391870">
                    <a:tc>
                      <a:txBody>
                        <a:bodyPr/>
                        <a:lstStyle/>
                        <a:p>
                          <a:pPr>
                            <a:lnSpc>
                              <a:spcPct val="200000"/>
                            </a:lnSpc>
                            <a:spcAft>
                              <a:spcPts val="0"/>
                            </a:spcAft>
                          </a:pPr>
                          <a:r>
                            <a:rPr lang="es-EC" sz="1200" b="1" dirty="0">
                              <a:effectLst/>
                              <a:latin typeface="+mn-lt"/>
                              <a:ea typeface="Calibri" panose="020F0502020204030204" pitchFamily="34" charset="0"/>
                              <a:cs typeface="Times New Roman" panose="02020603050405020304" pitchFamily="18" charset="0"/>
                            </a:rPr>
                            <a:t>Condición</a:t>
                          </a:r>
                          <a:endParaRPr lang="es-EC"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200" b="1">
                              <a:effectLst/>
                              <a:latin typeface="+mn-lt"/>
                              <a:ea typeface="Calibri" panose="020F0502020204030204" pitchFamily="34" charset="0"/>
                              <a:cs typeface="Times New Roman" panose="02020603050405020304" pitchFamily="18" charset="0"/>
                            </a:rPr>
                            <a:t>Grado</a:t>
                          </a:r>
                          <a:endParaRPr lang="es-EC" sz="12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7217192"/>
                      </a:ext>
                    </a:extLst>
                  </a:tr>
                  <a:tr h="365760">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No hay presencia de elementos no estructurales elevados</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endParaRPr lang="es-EC"/>
                        </a:p>
                      </a:txBody>
                      <a:tcPr marL="68580" marR="68580" marT="0" marB="0">
                        <a:lnL>
                          <a:noFill/>
                        </a:lnL>
                        <a:lnR>
                          <a:noFill/>
                        </a:lnR>
                        <a:lnT w="12700" cap="flat" cmpd="sng" algn="ctr">
                          <a:solidFill>
                            <a:srgbClr val="7F7F7F"/>
                          </a:solidFill>
                          <a:prstDash val="solid"/>
                          <a:round/>
                          <a:headEnd type="none" w="med" len="med"/>
                          <a:tailEnd type="none" w="med" len="med"/>
                        </a:lnT>
                        <a:lnB>
                          <a:noFill/>
                        </a:lnB>
                        <a:blipFill>
                          <a:blip r:embed="rId3"/>
                          <a:stretch>
                            <a:fillRect l="-815528" t="-106557" r="-1242" b="-562295"/>
                          </a:stretch>
                        </a:blipFill>
                      </a:tcPr>
                    </a:tc>
                    <a:extLst>
                      <a:ext uri="{0D108BD9-81ED-4DB2-BD59-A6C34878D82A}">
                        <a16:rowId xmlns:a16="http://schemas.microsoft.com/office/drawing/2014/main" val="715135620"/>
                      </a:ext>
                    </a:extLst>
                  </a:tr>
                  <a:tr h="693714">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Los elementos no estructurales observados se encuentran con adecuada colocación, fijación, o buen empotramiento con la estructura</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815528" t="-110526" r="-1242" b="-200877"/>
                          </a:stretch>
                        </a:blipFill>
                      </a:tcPr>
                    </a:tc>
                    <a:extLst>
                      <a:ext uri="{0D108BD9-81ED-4DB2-BD59-A6C34878D82A}">
                        <a16:rowId xmlns:a16="http://schemas.microsoft.com/office/drawing/2014/main" val="3447832275"/>
                      </a:ext>
                    </a:extLst>
                  </a:tr>
                  <a:tr h="693714">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Los elementos no estructurales observados se encuentran con inadecuada colocación, fijación, o buen empotramiento con la estructura</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815528" t="-210526" r="-1242" b="-100877"/>
                          </a:stretch>
                        </a:blipFill>
                      </a:tcPr>
                    </a:tc>
                    <a:extLst>
                      <a:ext uri="{0D108BD9-81ED-4DB2-BD59-A6C34878D82A}">
                        <a16:rowId xmlns:a16="http://schemas.microsoft.com/office/drawing/2014/main" val="2138622982"/>
                      </a:ext>
                    </a:extLst>
                  </a:tr>
                  <a:tr h="693714">
                    <a:tc>
                      <a:txBody>
                        <a:bodyPr/>
                        <a:lstStyle/>
                        <a:p>
                          <a:pPr>
                            <a:lnSpc>
                              <a:spcPct val="200000"/>
                            </a:lnSpc>
                            <a:spcAft>
                              <a:spcPts val="0"/>
                            </a:spcAft>
                          </a:pPr>
                          <a:r>
                            <a:rPr lang="es-EC" sz="1200" dirty="0">
                              <a:effectLst/>
                              <a:latin typeface="+mn-lt"/>
                              <a:ea typeface="Calibri" panose="020F0502020204030204" pitchFamily="34" charset="0"/>
                              <a:cs typeface="Times New Roman" panose="02020603050405020304" pitchFamily="18" charset="0"/>
                            </a:rPr>
                            <a:t>Los elementos no estructurales observados se encuentran con un alto riesgo de caída ante un movimiento sísmico</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C"/>
                        </a:p>
                      </a:txBody>
                      <a:tcPr marL="68580" marR="68580" marT="0" marB="0">
                        <a:lnL>
                          <a:noFill/>
                        </a:lnL>
                        <a:lnR>
                          <a:noFill/>
                        </a:lnR>
                        <a:lnT>
                          <a:noFill/>
                        </a:lnT>
                        <a:lnB w="12700" cap="flat" cmpd="sng" algn="ctr">
                          <a:solidFill>
                            <a:srgbClr val="7F7F7F"/>
                          </a:solidFill>
                          <a:prstDash val="solid"/>
                          <a:round/>
                          <a:headEnd type="none" w="med" len="med"/>
                          <a:tailEnd type="none" w="med" len="med"/>
                        </a:lnB>
                        <a:blipFill>
                          <a:blip r:embed="rId3"/>
                          <a:stretch>
                            <a:fillRect l="-815528" t="-310526" r="-1242" b="-877"/>
                          </a:stretch>
                        </a:blipFill>
                      </a:tcPr>
                    </a:tc>
                    <a:extLst>
                      <a:ext uri="{0D108BD9-81ED-4DB2-BD59-A6C34878D82A}">
                        <a16:rowId xmlns:a16="http://schemas.microsoft.com/office/drawing/2014/main" val="1247419283"/>
                      </a:ext>
                    </a:extLst>
                  </a:tr>
                </a:tbl>
              </a:graphicData>
            </a:graphic>
          </p:graphicFrame>
        </mc:Fallback>
      </mc:AlternateContent>
      <p:sp>
        <p:nvSpPr>
          <p:cNvPr id="7" name="Título 6"/>
          <p:cNvSpPr>
            <a:spLocks noGrp="1"/>
          </p:cNvSpPr>
          <p:nvPr>
            <p:ph type="title"/>
          </p:nvPr>
        </p:nvSpPr>
        <p:spPr>
          <a:xfrm>
            <a:off x="368300" y="533730"/>
            <a:ext cx="6203984" cy="789647"/>
          </a:xfrm>
        </p:spPr>
        <p:txBody>
          <a:bodyPr/>
          <a:lstStyle/>
          <a:p>
            <a:pPr algn="l"/>
            <a:r>
              <a:rPr lang="es-EC" dirty="0">
                <a:solidFill>
                  <a:schemeClr val="tx1"/>
                </a:solidFill>
                <a:effectLst/>
              </a:rPr>
              <a:t>Grupo de Vulnerabilidad GV3</a:t>
            </a:r>
            <a:br>
              <a:rPr lang="es-EC" dirty="0">
                <a:solidFill>
                  <a:schemeClr val="tx1"/>
                </a:solidFill>
                <a:effectLst/>
              </a:rPr>
            </a:br>
            <a:endParaRPr lang="es-EC" dirty="0">
              <a:solidFill>
                <a:schemeClr val="tx1"/>
              </a:solidFill>
            </a:endParaRPr>
          </a:p>
        </p:txBody>
      </p:sp>
      <p:grpSp>
        <p:nvGrpSpPr>
          <p:cNvPr id="15" name="Grupo 14">
            <a:extLst>
              <a:ext uri="{FF2B5EF4-FFF2-40B4-BE49-F238E27FC236}">
                <a16:creationId xmlns:a16="http://schemas.microsoft.com/office/drawing/2014/main" id="{97EF7D12-3529-4DED-9190-1EA0D7E08F5A}"/>
              </a:ext>
            </a:extLst>
          </p:cNvPr>
          <p:cNvGrpSpPr/>
          <p:nvPr/>
        </p:nvGrpSpPr>
        <p:grpSpPr>
          <a:xfrm>
            <a:off x="510173" y="1229882"/>
            <a:ext cx="5003659" cy="444600"/>
            <a:chOff x="0" y="164118"/>
            <a:chExt cx="6205823" cy="444600"/>
          </a:xfrm>
          <a:scene3d>
            <a:camera prst="orthographicFront"/>
            <a:lightRig rig="flat" dir="t"/>
          </a:scene3d>
        </p:grpSpPr>
        <p:sp>
          <p:nvSpPr>
            <p:cNvPr id="16" name="Rectángulo: esquinas redondeadas 15">
              <a:extLst>
                <a:ext uri="{FF2B5EF4-FFF2-40B4-BE49-F238E27FC236}">
                  <a16:creationId xmlns:a16="http://schemas.microsoft.com/office/drawing/2014/main" id="{5BBC77CA-BEE0-4CF4-9AB9-A26C15BE122E}"/>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7" name="Rectángulo: esquinas redondeadas 4">
              <a:extLst>
                <a:ext uri="{FF2B5EF4-FFF2-40B4-BE49-F238E27FC236}">
                  <a16:creationId xmlns:a16="http://schemas.microsoft.com/office/drawing/2014/main" id="{7349CDE4-7658-46C2-B078-3D332B0DA7C1}"/>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Elementos no estructurales exteriores</a:t>
              </a:r>
            </a:p>
          </p:txBody>
        </p:sp>
      </p:grpSp>
      <p:sp>
        <p:nvSpPr>
          <p:cNvPr id="9" name="Título 1">
            <a:extLst>
              <a:ext uri="{FF2B5EF4-FFF2-40B4-BE49-F238E27FC236}">
                <a16:creationId xmlns:a16="http://schemas.microsoft.com/office/drawing/2014/main" id="{206ED1E6-3DA7-43BC-89CD-D50C2008CBC5}"/>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1" name="Imagen 10">
            <a:extLst>
              <a:ext uri="{FF2B5EF4-FFF2-40B4-BE49-F238E27FC236}">
                <a16:creationId xmlns:a16="http://schemas.microsoft.com/office/drawing/2014/main" id="{773EFC49-E112-474A-BC30-1B932B08A009}"/>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BEE7FB30-187E-4E79-904B-991873230DB5}"/>
              </a:ext>
            </a:extLst>
          </p:cNvPr>
          <p:cNvSpPr txBox="1"/>
          <p:nvPr/>
        </p:nvSpPr>
        <p:spPr>
          <a:xfrm>
            <a:off x="179883" y="6369667"/>
            <a:ext cx="426174" cy="338554"/>
          </a:xfrm>
          <a:prstGeom prst="rect">
            <a:avLst/>
          </a:prstGeom>
          <a:noFill/>
        </p:spPr>
        <p:txBody>
          <a:bodyPr wrap="square" rtlCol="0">
            <a:spAutoFit/>
          </a:bodyPr>
          <a:lstStyle/>
          <a:p>
            <a:r>
              <a:rPr lang="es-MX" sz="1600" dirty="0"/>
              <a:t>38</a:t>
            </a:r>
            <a:endParaRPr lang="es-EC" sz="1600" dirty="0"/>
          </a:p>
        </p:txBody>
      </p:sp>
    </p:spTree>
    <p:extLst>
      <p:ext uri="{BB962C8B-B14F-4D97-AF65-F5344CB8AC3E}">
        <p14:creationId xmlns:p14="http://schemas.microsoft.com/office/powerpoint/2010/main" val="168633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1">
            <a:extLst>
              <a:ext uri="{FF2B5EF4-FFF2-40B4-BE49-F238E27FC236}">
                <a16:creationId xmlns:a16="http://schemas.microsoft.com/office/drawing/2014/main" id="{16FDD4BA-DD05-4C21-BBDC-DD93B2AC6C16}"/>
              </a:ext>
            </a:extLst>
          </p:cNvPr>
          <p:cNvSpPr txBox="1">
            <a:spLocks/>
          </p:cNvSpPr>
          <p:nvPr/>
        </p:nvSpPr>
        <p:spPr>
          <a:xfrm>
            <a:off x="5749956" y="37808"/>
            <a:ext cx="3394044"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OBJETIVOS</a:t>
            </a:r>
            <a:endParaRPr lang="es-EC" sz="2800" i="0" kern="0" dirty="0">
              <a:ln w="0"/>
              <a:solidFill>
                <a:schemeClr val="tx1"/>
              </a:solidFill>
              <a:effectLst/>
            </a:endParaRPr>
          </a:p>
        </p:txBody>
      </p:sp>
      <p:sp>
        <p:nvSpPr>
          <p:cNvPr id="5" name="Marcador de contenido 13">
            <a:extLst>
              <a:ext uri="{FF2B5EF4-FFF2-40B4-BE49-F238E27FC236}">
                <a16:creationId xmlns:a16="http://schemas.microsoft.com/office/drawing/2014/main" id="{0823F6E2-9211-4F3C-926E-EB9EE444F4D2}"/>
              </a:ext>
            </a:extLst>
          </p:cNvPr>
          <p:cNvSpPr>
            <a:spLocks noGrp="1"/>
          </p:cNvSpPr>
          <p:nvPr>
            <p:ph idx="1"/>
          </p:nvPr>
        </p:nvSpPr>
        <p:spPr>
          <a:xfrm>
            <a:off x="281230" y="724452"/>
            <a:ext cx="8274378" cy="2228609"/>
          </a:xfrm>
        </p:spPr>
        <p:txBody>
          <a:bodyPr rtlCol="0">
            <a:noAutofit/>
          </a:bodyPr>
          <a:lstStyle/>
          <a:p>
            <a:pPr marL="45720" indent="0" algn="just">
              <a:buNone/>
            </a:pPr>
            <a:r>
              <a:rPr lang="es-MX" sz="1800" b="1" dirty="0">
                <a:solidFill>
                  <a:srgbClr val="FF0000"/>
                </a:solidFill>
              </a:rPr>
              <a:t>Objetivo General: </a:t>
            </a:r>
          </a:p>
          <a:p>
            <a:pPr marL="45720" indent="0" algn="just">
              <a:lnSpc>
                <a:spcPct val="150000"/>
              </a:lnSpc>
              <a:buNone/>
            </a:pPr>
            <a:r>
              <a:rPr lang="es-EC" sz="1600" dirty="0">
                <a:solidFill>
                  <a:schemeClr val="tx1"/>
                </a:solidFill>
                <a:effectLst/>
                <a:ea typeface="Calibri" panose="020F0502020204030204" pitchFamily="34" charset="0"/>
                <a:cs typeface="Times New Roman" panose="02020603050405020304" pitchFamily="18" charset="0"/>
              </a:rPr>
              <a:t>Aplicar la guía </a:t>
            </a:r>
            <a:r>
              <a:rPr lang="es-MX" sz="1600" dirty="0">
                <a:solidFill>
                  <a:schemeClr val="tx1"/>
                </a:solidFill>
                <a:effectLst/>
                <a:ea typeface="Calibri" panose="020F0502020204030204" pitchFamily="34" charset="0"/>
                <a:cs typeface="Times New Roman" panose="02020603050405020304" pitchFamily="18" charset="0"/>
              </a:rPr>
              <a:t>“</a:t>
            </a:r>
            <a:r>
              <a:rPr lang="es-EC" sz="1600" dirty="0">
                <a:solidFill>
                  <a:schemeClr val="tx1"/>
                </a:solidFill>
                <a:effectLst/>
                <a:ea typeface="Calibri" panose="020F0502020204030204" pitchFamily="34" charset="0"/>
                <a:cs typeface="Times New Roman" panose="02020603050405020304" pitchFamily="18" charset="0"/>
              </a:rPr>
              <a:t>Evaluación del grado de vulnerabilidad sísmica de unidades y recintos militares en el valle interandino entre Tulcán y Riobamba, basada en la guía FEMA P-1000” para evaluar el grado de vulnerabilidad, así como las debilidades existentes en las unidades y recintos militares estableciendo comparaciones entre los resultados obtenidos.</a:t>
            </a:r>
          </a:p>
          <a:p>
            <a:pPr marL="45720" indent="0" algn="ctr">
              <a:buNone/>
            </a:pPr>
            <a:endParaRPr lang="es-MX" sz="1800" b="1" dirty="0">
              <a:solidFill>
                <a:srgbClr val="FF0000"/>
              </a:solidFill>
            </a:endParaRPr>
          </a:p>
        </p:txBody>
      </p:sp>
      <p:sp>
        <p:nvSpPr>
          <p:cNvPr id="6" name="Marcador de contenido 13">
            <a:extLst>
              <a:ext uri="{FF2B5EF4-FFF2-40B4-BE49-F238E27FC236}">
                <a16:creationId xmlns:a16="http://schemas.microsoft.com/office/drawing/2014/main" id="{0ECD115D-7229-4ED6-9592-C69D6CDCFD40}"/>
              </a:ext>
            </a:extLst>
          </p:cNvPr>
          <p:cNvSpPr txBox="1">
            <a:spLocks/>
          </p:cNvSpPr>
          <p:nvPr/>
        </p:nvSpPr>
        <p:spPr>
          <a:xfrm>
            <a:off x="281230" y="3045498"/>
            <a:ext cx="8274378" cy="2800665"/>
          </a:xfrm>
          <a:prstGeom prst="rect">
            <a:avLst/>
          </a:prstGeom>
        </p:spPr>
        <p:txBody>
          <a:bodyPr rtlCol="0">
            <a:noAutofit/>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45720" indent="0" algn="just">
              <a:buFontTx/>
              <a:buNone/>
            </a:pPr>
            <a:r>
              <a:rPr lang="es-MX" sz="1800" b="1" kern="0" dirty="0">
                <a:solidFill>
                  <a:srgbClr val="FF0000"/>
                </a:solidFill>
              </a:rPr>
              <a:t>Objetivos Específicos: </a:t>
            </a:r>
          </a:p>
          <a:p>
            <a:pPr marL="342900" lvl="0" indent="-342900">
              <a:lnSpc>
                <a:spcPct val="150000"/>
              </a:lnSpc>
              <a:spcAft>
                <a:spcPts val="0"/>
              </a:spcAft>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Evaluar el grado existente de la sismo-resistencia de edificaciones militares en el valle interandino</a:t>
            </a:r>
          </a:p>
          <a:p>
            <a:pPr marL="342900" lvl="0" indent="-342900">
              <a:lnSpc>
                <a:spcPct val="150000"/>
              </a:lnSpc>
              <a:spcAft>
                <a:spcPts val="0"/>
              </a:spcAft>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Identificación y evaluación del grado de vulnerabilidad y riesgo global correspondiente a las edificaciones militares</a:t>
            </a:r>
          </a:p>
          <a:p>
            <a:pPr marL="342900" lvl="0" indent="-342900">
              <a:lnSpc>
                <a:spcPct val="150000"/>
              </a:lnSpc>
              <a:spcAft>
                <a:spcPts val="0"/>
              </a:spcAft>
              <a:buFont typeface="Symbol" panose="05050102010706020507" pitchFamily="18" charset="2"/>
              <a:buChar char=""/>
            </a:pPr>
            <a:r>
              <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Establecer comparaciones entre los resultados del levantamiento de datos.</a:t>
            </a:r>
          </a:p>
          <a:p>
            <a:pPr marL="45720" indent="0" algn="ctr">
              <a:buFontTx/>
              <a:buNone/>
            </a:pPr>
            <a:endParaRPr lang="es-MX" sz="1800" b="1" kern="0" dirty="0">
              <a:solidFill>
                <a:srgbClr val="FF0000"/>
              </a:solidFill>
            </a:endParaRPr>
          </a:p>
        </p:txBody>
      </p:sp>
      <p:pic>
        <p:nvPicPr>
          <p:cNvPr id="7" name="Imagen 6">
            <a:extLst>
              <a:ext uri="{FF2B5EF4-FFF2-40B4-BE49-F238E27FC236}">
                <a16:creationId xmlns:a16="http://schemas.microsoft.com/office/drawing/2014/main" id="{F83CA529-BC63-4062-8198-D286A49C5190}"/>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3" name="CuadroTexto 12">
            <a:extLst>
              <a:ext uri="{FF2B5EF4-FFF2-40B4-BE49-F238E27FC236}">
                <a16:creationId xmlns:a16="http://schemas.microsoft.com/office/drawing/2014/main" id="{307C69A3-F606-4785-9A40-5F6ADA16F04D}"/>
              </a:ext>
            </a:extLst>
          </p:cNvPr>
          <p:cNvSpPr txBox="1"/>
          <p:nvPr/>
        </p:nvSpPr>
        <p:spPr>
          <a:xfrm>
            <a:off x="179883" y="6369667"/>
            <a:ext cx="426174" cy="338554"/>
          </a:xfrm>
          <a:prstGeom prst="rect">
            <a:avLst/>
          </a:prstGeom>
          <a:noFill/>
        </p:spPr>
        <p:txBody>
          <a:bodyPr wrap="square" rtlCol="0">
            <a:spAutoFit/>
          </a:bodyPr>
          <a:lstStyle/>
          <a:p>
            <a:r>
              <a:rPr lang="es-MX" sz="1600" dirty="0"/>
              <a:t>3</a:t>
            </a:r>
            <a:endParaRPr lang="es-EC" sz="1600" dirty="0"/>
          </a:p>
        </p:txBody>
      </p:sp>
    </p:spTree>
    <p:extLst>
      <p:ext uri="{BB962C8B-B14F-4D97-AF65-F5344CB8AC3E}">
        <p14:creationId xmlns:p14="http://schemas.microsoft.com/office/powerpoint/2010/main" val="3709407601"/>
      </p:ext>
    </p:extLst>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4" name="Imagen 13"/>
          <p:cNvPicPr>
            <a:picLocks noChangeAspect="1"/>
          </p:cNvPicPr>
          <p:nvPr/>
        </p:nvPicPr>
        <p:blipFill>
          <a:blip r:embed="rId3"/>
          <a:stretch>
            <a:fillRect/>
          </a:stretch>
        </p:blipFill>
        <p:spPr>
          <a:xfrm>
            <a:off x="270355" y="2039165"/>
            <a:ext cx="4366617" cy="2911078"/>
          </a:xfrm>
          <a:prstGeom prst="rect">
            <a:avLst/>
          </a:prstGeom>
        </p:spPr>
      </p:pic>
      <p:pic>
        <p:nvPicPr>
          <p:cNvPr id="15" name="Imagen 14"/>
          <p:cNvPicPr>
            <a:picLocks noChangeAspect="1"/>
          </p:cNvPicPr>
          <p:nvPr/>
        </p:nvPicPr>
        <p:blipFill rotWithShape="1">
          <a:blip r:embed="rId4"/>
          <a:srcRect b="-11" r="51"/>
          <a:stretch/>
        </p:blipFill>
        <p:spPr>
          <a:xfrm>
            <a:off x="5054600" y="1407667"/>
            <a:ext cx="3934653" cy="1867545"/>
          </a:xfrm>
          <a:prstGeom prst="rect">
            <a:avLst/>
          </a:prstGeom>
        </p:spPr>
      </p:pic>
      <p:cxnSp>
        <p:nvCxnSpPr>
          <p:cNvPr id="17" name="Conector recto de flecha 16"/>
          <p:cNvCxnSpPr/>
          <p:nvPr/>
        </p:nvCxnSpPr>
        <p:spPr>
          <a:xfrm flipV="1">
            <a:off x="5418378" y="1610125"/>
            <a:ext cx="1823293" cy="60599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8" name="Conector recto de flecha 17"/>
          <p:cNvCxnSpPr/>
          <p:nvPr/>
        </p:nvCxnSpPr>
        <p:spPr>
          <a:xfrm flipV="1">
            <a:off x="5701374" y="2492622"/>
            <a:ext cx="1257300" cy="1524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pic>
        <p:nvPicPr>
          <p:cNvPr id="20" name="Imagen 19"/>
          <p:cNvPicPr>
            <a:picLocks noChangeAspect="1"/>
          </p:cNvPicPr>
          <p:nvPr/>
        </p:nvPicPr>
        <p:blipFill>
          <a:blip r:embed="rId5"/>
          <a:stretch>
            <a:fillRect/>
          </a:stretch>
        </p:blipFill>
        <p:spPr>
          <a:xfrm>
            <a:off x="5054600" y="3469992"/>
            <a:ext cx="4000220" cy="2474271"/>
          </a:xfrm>
          <a:prstGeom prst="rect">
            <a:avLst/>
          </a:prstGeom>
        </p:spPr>
      </p:pic>
      <p:cxnSp>
        <p:nvCxnSpPr>
          <p:cNvPr id="23" name="Conector recto de flecha 22"/>
          <p:cNvCxnSpPr/>
          <p:nvPr/>
        </p:nvCxnSpPr>
        <p:spPr>
          <a:xfrm flipH="1">
            <a:off x="5579633" y="3814676"/>
            <a:ext cx="750391" cy="640466"/>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2" name="Título 6"/>
          <p:cNvSpPr>
            <a:spLocks noGrp="1"/>
          </p:cNvSpPr>
          <p:nvPr>
            <p:ph type="title"/>
          </p:nvPr>
        </p:nvSpPr>
        <p:spPr>
          <a:xfrm>
            <a:off x="203200" y="643663"/>
            <a:ext cx="6203984" cy="789647"/>
          </a:xfrm>
        </p:spPr>
        <p:txBody>
          <a:bodyPr/>
          <a:lstStyle/>
          <a:p>
            <a:pPr algn="l"/>
            <a:r>
              <a:rPr dirty="0" lang="es-EC">
                <a:solidFill>
                  <a:schemeClr val="tx1"/>
                </a:solidFill>
                <a:effectLst/>
              </a:rPr>
              <a:t>Grupo de Vulnerabilidad GV3</a:t>
            </a:r>
            <a:br>
              <a:rPr dirty="0" lang="es-EC">
                <a:solidFill>
                  <a:schemeClr val="tx1"/>
                </a:solidFill>
                <a:effectLst/>
              </a:rPr>
            </a:br>
            <a:endParaRPr dirty="0" lang="es-EC">
              <a:solidFill>
                <a:schemeClr val="tx1"/>
              </a:solidFill>
            </a:endParaRPr>
          </a:p>
        </p:txBody>
      </p:sp>
      <p:pic>
        <p:nvPicPr>
          <p:cNvPr id="16" name="Picture 2">
            <a:extLst>
              <a:ext uri="{FF2B5EF4-FFF2-40B4-BE49-F238E27FC236}">
                <a16:creationId xmlns:a16="http://schemas.microsoft.com/office/drawing/2014/main" id="{5A7021DF-2881-4B59-A1A6-B7BF9E2BAADB}"/>
              </a:ext>
            </a:extLst>
          </p:cNvPr>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o 24">
            <a:extLst>
              <a:ext uri="{FF2B5EF4-FFF2-40B4-BE49-F238E27FC236}">
                <a16:creationId xmlns:a16="http://schemas.microsoft.com/office/drawing/2014/main" id="{9CBB2864-3995-42CC-89F9-01E6FBB77FAC}"/>
              </a:ext>
            </a:extLst>
          </p:cNvPr>
          <p:cNvGrpSpPr/>
          <p:nvPr/>
        </p:nvGrpSpPr>
        <p:grpSpPr>
          <a:xfrm>
            <a:off x="179883" y="1198686"/>
            <a:ext cx="4700461" cy="444600"/>
            <a:chOff x="0" y="164118"/>
            <a:chExt cx="6205823" cy="444600"/>
          </a:xfrm>
          <a:scene3d>
            <a:camera prst="orthographicFront"/>
            <a:lightRig dir="t" rig="flat"/>
          </a:scene3d>
        </p:grpSpPr>
        <p:sp>
          <p:nvSpPr>
            <p:cNvPr id="26" name="Rectángulo: esquinas redondeadas 25">
              <a:extLst>
                <a:ext uri="{FF2B5EF4-FFF2-40B4-BE49-F238E27FC236}">
                  <a16:creationId xmlns:a16="http://schemas.microsoft.com/office/drawing/2014/main" id="{7AE72031-1D79-4824-ADAD-6865712A6D9E}"/>
                </a:ext>
              </a:extLst>
            </p:cNvPr>
            <p:cNvSpPr/>
            <p:nvPr/>
          </p:nvSpPr>
          <p:spPr>
            <a:xfrm>
              <a:off x="0" y="164118"/>
              <a:ext cx="6205823" cy="444600"/>
            </a:xfrm>
            <a:prstGeom prst="roundRect">
              <a:avLst/>
            </a:prstGeom>
            <a:sp3d prstMaterial="dkEdge">
              <a:bevelT h="38100" w="82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7" name="Rectángulo: esquinas redondeadas 4">
              <a:extLst>
                <a:ext uri="{FF2B5EF4-FFF2-40B4-BE49-F238E27FC236}">
                  <a16:creationId xmlns:a16="http://schemas.microsoft.com/office/drawing/2014/main" id="{E1EA389F-5E12-489B-871D-9E8A4C8F0E9C}"/>
                </a:ext>
              </a:extLst>
            </p:cNvPr>
            <p:cNvSpPr txBox="1"/>
            <p:nvPr/>
          </p:nvSpPr>
          <p:spPr>
            <a:xfrm>
              <a:off x="21704" y="185822"/>
              <a:ext cx="6162415" cy="401192"/>
            </a:xfrm>
            <a:prstGeom prst="rect">
              <a:avLst/>
            </a:prstGeom>
            <a:sp3d/>
          </p:spPr>
          <p:style>
            <a:lnRef idx="0">
              <a:scrgbClr b="0" g="0" r="0"/>
            </a:lnRef>
            <a:fillRef idx="0">
              <a:scrgbClr b="0" g="0" r="0"/>
            </a:fillRef>
            <a:effectRef idx="0">
              <a:scrgbClr b="0" g="0" r="0"/>
            </a:effectRef>
            <a:fontRef idx="minor">
              <a:schemeClr val="dk1"/>
            </a:fontRef>
          </p:style>
          <p:txBody>
            <a:bodyPr anchor="ctr" anchorCtr="0" bIns="72390" lIns="72390" numCol="1" rIns="72390" spcCol="1270" spcFirstLastPara="0" tIns="72390" vert="horz" wrap="square">
              <a:noAutofit/>
            </a:bodyPr>
            <a:lstStyle/>
            <a:p>
              <a:pPr algn="ctr" fontAlgn="b"/>
              <a:r>
                <a:rPr b="0" dirty="0" i="0" lang="es-EC" strike="noStrike" sz="2000" u="none">
                  <a:solidFill>
                    <a:schemeClr val="tx1"/>
                  </a:solidFill>
                  <a:effectLst/>
                  <a:latin charset="0" panose="020B0604020202020204" pitchFamily="34" typeface="Arial"/>
                </a:rPr>
                <a:t>Elementos no estructurales exteriores</a:t>
              </a:r>
            </a:p>
          </p:txBody>
        </p:sp>
      </p:grpSp>
      <p:sp>
        <p:nvSpPr>
          <p:cNvPr id="19" name="Título 1">
            <a:extLst>
              <a:ext uri="{FF2B5EF4-FFF2-40B4-BE49-F238E27FC236}">
                <a16:creationId xmlns:a16="http://schemas.microsoft.com/office/drawing/2014/main" id="{8B5085D1-CE46-48E4-AF37-476FDAA33E1F}"/>
              </a:ext>
            </a:extLst>
          </p:cNvPr>
          <p:cNvSpPr txBox="1">
            <a:spLocks/>
          </p:cNvSpPr>
          <p:nvPr/>
        </p:nvSpPr>
        <p:spPr>
          <a:xfrm>
            <a:off x="6151417" y="37808"/>
            <a:ext cx="2992583"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METODOLOGÍA</a:t>
            </a:r>
          </a:p>
        </p:txBody>
      </p:sp>
      <p:pic>
        <p:nvPicPr>
          <p:cNvPr id="22" name="Imagen 21">
            <a:extLst>
              <a:ext uri="{FF2B5EF4-FFF2-40B4-BE49-F238E27FC236}">
                <a16:creationId xmlns:a16="http://schemas.microsoft.com/office/drawing/2014/main" id="{2CD8B470-59B7-4550-93B6-D481A47CCD77}"/>
              </a:ext>
            </a:extLst>
          </p:cNvPr>
          <p:cNvPicPr>
            <a:picLocks noChangeAspect="1"/>
          </p:cNvPicPr>
          <p:nvPr/>
        </p:nvPicPr>
        <p:blipFill>
          <a:blip r:embed="rId7"/>
          <a:stretch>
            <a:fillRect/>
          </a:stretch>
        </p:blipFill>
        <p:spPr>
          <a:xfrm>
            <a:off x="6555747" y="6027673"/>
            <a:ext cx="2588253" cy="642681"/>
          </a:xfrm>
          <a:prstGeom prst="rect">
            <a:avLst/>
          </a:prstGeom>
        </p:spPr>
      </p:pic>
      <p:sp>
        <p:nvSpPr>
          <p:cNvPr id="24" name="CuadroTexto 23">
            <a:extLst>
              <a:ext uri="{FF2B5EF4-FFF2-40B4-BE49-F238E27FC236}">
                <a16:creationId xmlns:a16="http://schemas.microsoft.com/office/drawing/2014/main" id="{0EA178EA-B7DA-4F5B-88E1-6FA8965EFCAB}"/>
              </a:ext>
            </a:extLst>
          </p:cNvPr>
          <p:cNvSpPr txBox="1"/>
          <p:nvPr/>
        </p:nvSpPr>
        <p:spPr>
          <a:xfrm>
            <a:off x="179883" y="6369667"/>
            <a:ext cx="426174" cy="338554"/>
          </a:xfrm>
          <a:prstGeom prst="rect">
            <a:avLst/>
          </a:prstGeom>
          <a:noFill/>
        </p:spPr>
        <p:txBody>
          <a:bodyPr rtlCol="0" wrap="square">
            <a:spAutoFit/>
          </a:bodyPr>
          <a:lstStyle/>
          <a:p>
            <a:r>
              <a:rPr dirty="0" lang="es-MX" sz="1600"/>
              <a:t>39</a:t>
            </a:r>
            <a:endParaRPr dirty="0" lang="es-EC" sz="1600"/>
          </a:p>
        </p:txBody>
      </p:sp>
    </p:spTree>
    <p:extLst>
      <p:ext uri="{BB962C8B-B14F-4D97-AF65-F5344CB8AC3E}">
        <p14:creationId xmlns:p14="http://schemas.microsoft.com/office/powerpoint/2010/main" val="2739823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a:stretch>
            <a:fillRect/>
          </a:stretch>
        </p:blipFill>
        <p:spPr>
          <a:xfrm>
            <a:off x="5605272" y="1229882"/>
            <a:ext cx="3373628" cy="2249085"/>
          </a:xfrm>
          <a:prstGeom prst="rect">
            <a:avLst/>
          </a:prstGeom>
        </p:spPr>
      </p:pic>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3552587483"/>
                  </p:ext>
                </p:extLst>
              </p:nvPr>
            </p:nvGraphicFramePr>
            <p:xfrm>
              <a:off x="0" y="3563874"/>
              <a:ext cx="9090278" cy="2432438"/>
            </p:xfrm>
            <a:graphic>
              <a:graphicData uri="http://schemas.openxmlformats.org/drawingml/2006/table">
                <a:tbl>
                  <a:tblPr firstRow="1"/>
                  <a:tblGrid>
                    <a:gridCol w="8098124">
                      <a:extLst>
                        <a:ext uri="{9D8B030D-6E8A-4147-A177-3AD203B41FA5}">
                          <a16:colId xmlns:a16="http://schemas.microsoft.com/office/drawing/2014/main" val="564145812"/>
                        </a:ext>
                      </a:extLst>
                    </a:gridCol>
                    <a:gridCol w="992154">
                      <a:extLst>
                        <a:ext uri="{9D8B030D-6E8A-4147-A177-3AD203B41FA5}">
                          <a16:colId xmlns:a16="http://schemas.microsoft.com/office/drawing/2014/main" val="4184836950"/>
                        </a:ext>
                      </a:extLst>
                    </a:gridCol>
                  </a:tblGrid>
                  <a:tr h="365068">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Condición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67739083"/>
                      </a:ext>
                    </a:extLst>
                  </a:tr>
                  <a:tr h="365068">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Los elementos no estructurales internos presentan una adecuada colocación e implementación</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427391259"/>
                      </a:ext>
                    </a:extLst>
                  </a:tr>
                  <a:tr h="365068">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Los elementos no estructurales internos presentan una deficiente colocación e implementación</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92226564"/>
                      </a:ext>
                    </a:extLst>
                  </a:tr>
                  <a:tr h="365068">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Los elementos no estructurales internos presentan una mala colocación e implementación</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34194562"/>
                      </a:ext>
                    </a:extLst>
                  </a:tr>
                  <a:tr h="365068">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Los elementos no estructurales internos se encuentran con un alto riesgo de caída ante un movimiento sísmico</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s-EC"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28533239"/>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3552587483"/>
                  </p:ext>
                </p:extLst>
              </p:nvPr>
            </p:nvGraphicFramePr>
            <p:xfrm>
              <a:off x="0" y="3563874"/>
              <a:ext cx="9090278" cy="2432438"/>
            </p:xfrm>
            <a:graphic>
              <a:graphicData uri="http://schemas.openxmlformats.org/drawingml/2006/table">
                <a:tbl>
                  <a:tblPr firstRow="1"/>
                  <a:tblGrid>
                    <a:gridCol w="8098124">
                      <a:extLst>
                        <a:ext uri="{9D8B030D-6E8A-4147-A177-3AD203B41FA5}">
                          <a16:colId xmlns:a16="http://schemas.microsoft.com/office/drawing/2014/main" val="564145812"/>
                        </a:ext>
                      </a:extLst>
                    </a:gridCol>
                    <a:gridCol w="992154">
                      <a:extLst>
                        <a:ext uri="{9D8B030D-6E8A-4147-A177-3AD203B41FA5}">
                          <a16:colId xmlns:a16="http://schemas.microsoft.com/office/drawing/2014/main" val="4184836950"/>
                        </a:ext>
                      </a:extLst>
                    </a:gridCol>
                  </a:tblGrid>
                  <a:tr h="365068">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Condición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67739083"/>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Los elementos no estructurales internos presentan una adecuada colocación e implementación</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endParaRPr lang="es-EC"/>
                        </a:p>
                      </a:txBody>
                      <a:tcPr marL="68580" marR="68580" marT="0" marB="0">
                        <a:lnL>
                          <a:noFill/>
                        </a:lnL>
                        <a:lnR>
                          <a:noFill/>
                        </a:lnR>
                        <a:lnT w="12700" cap="flat" cmpd="sng" algn="ctr">
                          <a:solidFill>
                            <a:srgbClr val="7F7F7F"/>
                          </a:solidFill>
                          <a:prstDash val="solid"/>
                          <a:round/>
                          <a:headEnd type="none" w="med" len="med"/>
                          <a:tailEnd type="none" w="med" len="med"/>
                        </a:lnT>
                        <a:lnB>
                          <a:noFill/>
                        </a:lnB>
                        <a:blipFill>
                          <a:blip r:embed="rId4"/>
                          <a:stretch>
                            <a:fillRect l="-815337" t="-87143" r="-613" b="-412857"/>
                          </a:stretch>
                        </a:blipFill>
                      </a:tcPr>
                    </a:tc>
                    <a:extLst>
                      <a:ext uri="{0D108BD9-81ED-4DB2-BD59-A6C34878D82A}">
                        <a16:rowId xmlns:a16="http://schemas.microsoft.com/office/drawing/2014/main" val="2427391259"/>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Los elementos no estructurales internos presentan una deficiente colocación e implementación</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4"/>
                          <a:stretch>
                            <a:fillRect l="-815337" t="-187143" r="-613" b="-312857"/>
                          </a:stretch>
                        </a:blipFill>
                      </a:tcPr>
                    </a:tc>
                    <a:extLst>
                      <a:ext uri="{0D108BD9-81ED-4DB2-BD59-A6C34878D82A}">
                        <a16:rowId xmlns:a16="http://schemas.microsoft.com/office/drawing/2014/main" val="3792226564"/>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Los elementos no estructurales internos presentan una mala colocación e implementación</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4"/>
                          <a:stretch>
                            <a:fillRect l="-815337" t="-283099" r="-613" b="-208451"/>
                          </a:stretch>
                        </a:blipFill>
                      </a:tcPr>
                    </a:tc>
                    <a:extLst>
                      <a:ext uri="{0D108BD9-81ED-4DB2-BD59-A6C34878D82A}">
                        <a16:rowId xmlns:a16="http://schemas.microsoft.com/office/drawing/2014/main" val="2634194562"/>
                      </a:ext>
                    </a:extLst>
                  </a:tr>
                  <a:tr h="78721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Los elementos no estructurales internos se encuentran con un alto riesgo de caída ante un movimiento sísmico</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C"/>
                        </a:p>
                      </a:txBody>
                      <a:tcPr marL="68580" marR="68580" marT="0" marB="0">
                        <a:lnL>
                          <a:noFill/>
                        </a:lnL>
                        <a:lnR>
                          <a:noFill/>
                        </a:lnR>
                        <a:lnT>
                          <a:noFill/>
                        </a:lnT>
                        <a:lnB w="12700" cap="flat" cmpd="sng" algn="ctr">
                          <a:solidFill>
                            <a:srgbClr val="7F7F7F"/>
                          </a:solidFill>
                          <a:prstDash val="solid"/>
                          <a:round/>
                          <a:headEnd type="none" w="med" len="med"/>
                          <a:tailEnd type="none" w="med" len="med"/>
                        </a:lnB>
                        <a:blipFill>
                          <a:blip r:embed="rId4"/>
                          <a:stretch>
                            <a:fillRect l="-815337" t="-210853" r="-613" b="-14729"/>
                          </a:stretch>
                        </a:blipFill>
                      </a:tcPr>
                    </a:tc>
                    <a:extLst>
                      <a:ext uri="{0D108BD9-81ED-4DB2-BD59-A6C34878D82A}">
                        <a16:rowId xmlns:a16="http://schemas.microsoft.com/office/drawing/2014/main" val="1428533239"/>
                      </a:ext>
                    </a:extLst>
                  </a:tr>
                </a:tbl>
              </a:graphicData>
            </a:graphic>
          </p:graphicFrame>
        </mc:Fallback>
      </mc:AlternateContent>
      <p:sp>
        <p:nvSpPr>
          <p:cNvPr id="7" name="Título 6"/>
          <p:cNvSpPr>
            <a:spLocks noGrp="1"/>
          </p:cNvSpPr>
          <p:nvPr>
            <p:ph type="title"/>
          </p:nvPr>
        </p:nvSpPr>
        <p:spPr>
          <a:xfrm>
            <a:off x="165100" y="517961"/>
            <a:ext cx="6203984" cy="789647"/>
          </a:xfrm>
        </p:spPr>
        <p:txBody>
          <a:bodyPr/>
          <a:lstStyle/>
          <a:p>
            <a:pPr algn="l"/>
            <a:r>
              <a:rPr lang="es-EC" dirty="0">
                <a:solidFill>
                  <a:schemeClr val="tx1"/>
                </a:solidFill>
                <a:effectLst/>
              </a:rPr>
              <a:t>Grupo de Vulnerabilidad GV3</a:t>
            </a:r>
            <a:br>
              <a:rPr lang="es-EC" dirty="0">
                <a:solidFill>
                  <a:schemeClr val="tx1"/>
                </a:solidFill>
                <a:effectLst/>
              </a:rPr>
            </a:br>
            <a:endParaRPr lang="es-EC" dirty="0">
              <a:solidFill>
                <a:schemeClr val="tx1"/>
              </a:solidFill>
            </a:endParaRPr>
          </a:p>
        </p:txBody>
      </p:sp>
      <p:grpSp>
        <p:nvGrpSpPr>
          <p:cNvPr id="11" name="Grupo 10">
            <a:extLst>
              <a:ext uri="{FF2B5EF4-FFF2-40B4-BE49-F238E27FC236}">
                <a16:creationId xmlns:a16="http://schemas.microsoft.com/office/drawing/2014/main" id="{2B39B164-D321-48A3-A6B5-D666B237AEFA}"/>
              </a:ext>
            </a:extLst>
          </p:cNvPr>
          <p:cNvGrpSpPr/>
          <p:nvPr/>
        </p:nvGrpSpPr>
        <p:grpSpPr>
          <a:xfrm>
            <a:off x="510173" y="1229882"/>
            <a:ext cx="5003659" cy="444600"/>
            <a:chOff x="0" y="164118"/>
            <a:chExt cx="6205823" cy="444600"/>
          </a:xfrm>
          <a:scene3d>
            <a:camera prst="orthographicFront"/>
            <a:lightRig rig="flat" dir="t"/>
          </a:scene3d>
        </p:grpSpPr>
        <p:sp>
          <p:nvSpPr>
            <p:cNvPr id="12" name="Rectángulo: esquinas redondeadas 11">
              <a:extLst>
                <a:ext uri="{FF2B5EF4-FFF2-40B4-BE49-F238E27FC236}">
                  <a16:creationId xmlns:a16="http://schemas.microsoft.com/office/drawing/2014/main" id="{7EA214A1-C5AA-4067-8C0E-05299288EA47}"/>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3" name="Rectángulo: esquinas redondeadas 4">
              <a:extLst>
                <a:ext uri="{FF2B5EF4-FFF2-40B4-BE49-F238E27FC236}">
                  <a16:creationId xmlns:a16="http://schemas.microsoft.com/office/drawing/2014/main" id="{6D37839B-B58C-470C-B732-D74BD6B103AF}"/>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Elementos no estructurales interiores</a:t>
              </a:r>
            </a:p>
          </p:txBody>
        </p:sp>
      </p:grpSp>
      <p:sp>
        <p:nvSpPr>
          <p:cNvPr id="14" name="Título 1">
            <a:extLst>
              <a:ext uri="{FF2B5EF4-FFF2-40B4-BE49-F238E27FC236}">
                <a16:creationId xmlns:a16="http://schemas.microsoft.com/office/drawing/2014/main" id="{DF2C6776-E91F-498B-B01D-2269EF997F90}"/>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5" name="Imagen 14">
            <a:extLst>
              <a:ext uri="{FF2B5EF4-FFF2-40B4-BE49-F238E27FC236}">
                <a16:creationId xmlns:a16="http://schemas.microsoft.com/office/drawing/2014/main" id="{2B6583C5-5273-469C-BAFA-B467DF6EE007}"/>
              </a:ext>
            </a:extLst>
          </p:cNvPr>
          <p:cNvPicPr>
            <a:picLocks noChangeAspect="1"/>
          </p:cNvPicPr>
          <p:nvPr/>
        </p:nvPicPr>
        <p:blipFill>
          <a:blip r:embed="rId5"/>
          <a:stretch>
            <a:fillRect/>
          </a:stretch>
        </p:blipFill>
        <p:spPr>
          <a:xfrm>
            <a:off x="6555747" y="6027673"/>
            <a:ext cx="2588253" cy="642681"/>
          </a:xfrm>
          <a:prstGeom prst="rect">
            <a:avLst/>
          </a:prstGeom>
        </p:spPr>
      </p:pic>
      <p:sp>
        <p:nvSpPr>
          <p:cNvPr id="16" name="CuadroTexto 15">
            <a:extLst>
              <a:ext uri="{FF2B5EF4-FFF2-40B4-BE49-F238E27FC236}">
                <a16:creationId xmlns:a16="http://schemas.microsoft.com/office/drawing/2014/main" id="{D8E4DE47-CE60-45F2-9024-95653008CA6D}"/>
              </a:ext>
            </a:extLst>
          </p:cNvPr>
          <p:cNvSpPr txBox="1"/>
          <p:nvPr/>
        </p:nvSpPr>
        <p:spPr>
          <a:xfrm>
            <a:off x="179883" y="6369667"/>
            <a:ext cx="426174" cy="338554"/>
          </a:xfrm>
          <a:prstGeom prst="rect">
            <a:avLst/>
          </a:prstGeom>
          <a:noFill/>
        </p:spPr>
        <p:txBody>
          <a:bodyPr wrap="square" rtlCol="0">
            <a:spAutoFit/>
          </a:bodyPr>
          <a:lstStyle/>
          <a:p>
            <a:r>
              <a:rPr lang="es-MX" sz="1600" dirty="0"/>
              <a:t>40</a:t>
            </a:r>
            <a:endParaRPr lang="es-EC" sz="1600" dirty="0"/>
          </a:p>
        </p:txBody>
      </p:sp>
    </p:spTree>
    <p:extLst>
      <p:ext uri="{BB962C8B-B14F-4D97-AF65-F5344CB8AC3E}">
        <p14:creationId xmlns:p14="http://schemas.microsoft.com/office/powerpoint/2010/main" val="2292232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533662" y="2205522"/>
            <a:ext cx="4498879" cy="2516005"/>
          </a:xfrm>
          <a:prstGeom prst="rect">
            <a:avLst/>
          </a:prstGeom>
        </p:spPr>
      </p:pic>
      <p:cxnSp>
        <p:nvCxnSpPr>
          <p:cNvPr id="11" name="Conector recto de flecha 10"/>
          <p:cNvCxnSpPr/>
          <p:nvPr/>
        </p:nvCxnSpPr>
        <p:spPr>
          <a:xfrm flipV="1">
            <a:off x="606057" y="2612719"/>
            <a:ext cx="762000" cy="11049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2" name="Título 6"/>
          <p:cNvSpPr>
            <a:spLocks noGrp="1"/>
          </p:cNvSpPr>
          <p:nvPr>
            <p:ph type="title"/>
          </p:nvPr>
        </p:nvSpPr>
        <p:spPr>
          <a:xfrm>
            <a:off x="202617" y="574280"/>
            <a:ext cx="6203984" cy="789647"/>
          </a:xfrm>
        </p:spPr>
        <p:txBody>
          <a:bodyPr/>
          <a:lstStyle/>
          <a:p>
            <a:pPr algn="l"/>
            <a:r>
              <a:rPr lang="es-EC" dirty="0">
                <a:solidFill>
                  <a:schemeClr val="tx1"/>
                </a:solidFill>
                <a:effectLst/>
              </a:rPr>
              <a:t>Grupo de Vulnerabilidad GV3</a:t>
            </a:r>
            <a:br>
              <a:rPr lang="es-EC" dirty="0">
                <a:solidFill>
                  <a:schemeClr val="tx1"/>
                </a:solidFill>
                <a:effectLst/>
              </a:rPr>
            </a:br>
            <a:endParaRPr lang="es-EC" dirty="0">
              <a:solidFill>
                <a:schemeClr val="tx1"/>
              </a:solidFill>
            </a:endParaRPr>
          </a:p>
        </p:txBody>
      </p:sp>
      <p:pic>
        <p:nvPicPr>
          <p:cNvPr id="13" name="Picture 2">
            <a:extLst>
              <a:ext uri="{FF2B5EF4-FFF2-40B4-BE49-F238E27FC236}">
                <a16:creationId xmlns:a16="http://schemas.microsoft.com/office/drawing/2014/main" id="{0DE1838A-1E52-4717-8213-3698464C2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815" y="3858172"/>
            <a:ext cx="877185" cy="12531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382CFA05-892D-4C94-A99D-4281FCD1D97A}"/>
              </a:ext>
            </a:extLst>
          </p:cNvPr>
          <p:cNvGrpSpPr/>
          <p:nvPr/>
        </p:nvGrpSpPr>
        <p:grpSpPr>
          <a:xfrm>
            <a:off x="281273" y="1217683"/>
            <a:ext cx="5003659" cy="444600"/>
            <a:chOff x="0" y="164118"/>
            <a:chExt cx="6205823" cy="444600"/>
          </a:xfrm>
          <a:scene3d>
            <a:camera prst="orthographicFront"/>
            <a:lightRig rig="flat" dir="t"/>
          </a:scene3d>
        </p:grpSpPr>
        <p:sp>
          <p:nvSpPr>
            <p:cNvPr id="15" name="Rectángulo: esquinas redondeadas 14">
              <a:extLst>
                <a:ext uri="{FF2B5EF4-FFF2-40B4-BE49-F238E27FC236}">
                  <a16:creationId xmlns:a16="http://schemas.microsoft.com/office/drawing/2014/main" id="{FDE61E3C-FAC5-4614-A8A6-9C5B73948377}"/>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6" name="Rectángulo: esquinas redondeadas 4">
              <a:extLst>
                <a:ext uri="{FF2B5EF4-FFF2-40B4-BE49-F238E27FC236}">
                  <a16:creationId xmlns:a16="http://schemas.microsoft.com/office/drawing/2014/main" id="{7CA72B76-8491-4BFC-B3B4-3EA69321B833}"/>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Elementos no estructurales interiores</a:t>
              </a:r>
            </a:p>
          </p:txBody>
        </p:sp>
      </p:grpSp>
      <p:sp>
        <p:nvSpPr>
          <p:cNvPr id="17" name="Título 1">
            <a:extLst>
              <a:ext uri="{FF2B5EF4-FFF2-40B4-BE49-F238E27FC236}">
                <a16:creationId xmlns:a16="http://schemas.microsoft.com/office/drawing/2014/main" id="{39BE9471-0BEB-496C-A10F-B1F8F0229DC2}"/>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8" name="Imagen 17">
            <a:extLst>
              <a:ext uri="{FF2B5EF4-FFF2-40B4-BE49-F238E27FC236}">
                <a16:creationId xmlns:a16="http://schemas.microsoft.com/office/drawing/2014/main" id="{C51BC676-37CC-43D4-98C9-22D7392CA78C}"/>
              </a:ext>
            </a:extLst>
          </p:cNvPr>
          <p:cNvPicPr>
            <a:picLocks noChangeAspect="1"/>
          </p:cNvPicPr>
          <p:nvPr/>
        </p:nvPicPr>
        <p:blipFill>
          <a:blip r:embed="rId5"/>
          <a:stretch>
            <a:fillRect/>
          </a:stretch>
        </p:blipFill>
        <p:spPr>
          <a:xfrm>
            <a:off x="6555747" y="6027673"/>
            <a:ext cx="2588253" cy="642681"/>
          </a:xfrm>
          <a:prstGeom prst="rect">
            <a:avLst/>
          </a:prstGeom>
        </p:spPr>
      </p:pic>
      <p:sp>
        <p:nvSpPr>
          <p:cNvPr id="19" name="CuadroTexto 18">
            <a:extLst>
              <a:ext uri="{FF2B5EF4-FFF2-40B4-BE49-F238E27FC236}">
                <a16:creationId xmlns:a16="http://schemas.microsoft.com/office/drawing/2014/main" id="{BE4196B4-327A-4A5E-B330-6D3489EC1BA9}"/>
              </a:ext>
            </a:extLst>
          </p:cNvPr>
          <p:cNvSpPr txBox="1"/>
          <p:nvPr/>
        </p:nvSpPr>
        <p:spPr>
          <a:xfrm>
            <a:off x="179883" y="6369667"/>
            <a:ext cx="426174" cy="338554"/>
          </a:xfrm>
          <a:prstGeom prst="rect">
            <a:avLst/>
          </a:prstGeom>
          <a:noFill/>
        </p:spPr>
        <p:txBody>
          <a:bodyPr wrap="square" rtlCol="0">
            <a:spAutoFit/>
          </a:bodyPr>
          <a:lstStyle/>
          <a:p>
            <a:r>
              <a:rPr lang="es-MX" sz="1600" dirty="0"/>
              <a:t>41</a:t>
            </a:r>
            <a:endParaRPr lang="es-EC" sz="1600" dirty="0"/>
          </a:p>
        </p:txBody>
      </p:sp>
      <p:pic>
        <p:nvPicPr>
          <p:cNvPr id="5" name="Imagen 4">
            <a:extLst>
              <a:ext uri="{FF2B5EF4-FFF2-40B4-BE49-F238E27FC236}">
                <a16:creationId xmlns:a16="http://schemas.microsoft.com/office/drawing/2014/main" id="{EAF999FA-DEE8-4CB6-B703-CFAC1CEFBA11}"/>
              </a:ext>
            </a:extLst>
          </p:cNvPr>
          <p:cNvPicPr>
            <a:picLocks noChangeAspect="1"/>
          </p:cNvPicPr>
          <p:nvPr/>
        </p:nvPicPr>
        <p:blipFill>
          <a:blip r:embed="rId6"/>
          <a:stretch>
            <a:fillRect/>
          </a:stretch>
        </p:blipFill>
        <p:spPr>
          <a:xfrm>
            <a:off x="5284932" y="1700888"/>
            <a:ext cx="3073113" cy="4033461"/>
          </a:xfrm>
          <a:prstGeom prst="rect">
            <a:avLst/>
          </a:prstGeom>
        </p:spPr>
      </p:pic>
    </p:spTree>
    <p:extLst>
      <p:ext uri="{BB962C8B-B14F-4D97-AF65-F5344CB8AC3E}">
        <p14:creationId xmlns:p14="http://schemas.microsoft.com/office/powerpoint/2010/main" val="3466114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70007135"/>
                  </p:ext>
                </p:extLst>
              </p:nvPr>
            </p:nvGraphicFramePr>
            <p:xfrm>
              <a:off x="4288465" y="2378311"/>
              <a:ext cx="4372935" cy="2109985"/>
            </p:xfrm>
            <a:graphic>
              <a:graphicData uri="http://schemas.openxmlformats.org/drawingml/2006/table">
                <a:tbl>
                  <a:tblPr firstRow="1"/>
                  <a:tblGrid>
                    <a:gridCol w="3237204">
                      <a:extLst>
                        <a:ext uri="{9D8B030D-6E8A-4147-A177-3AD203B41FA5}">
                          <a16:colId xmlns:a16="http://schemas.microsoft.com/office/drawing/2014/main" val="3438508231"/>
                        </a:ext>
                      </a:extLst>
                    </a:gridCol>
                    <a:gridCol w="1135731">
                      <a:extLst>
                        <a:ext uri="{9D8B030D-6E8A-4147-A177-3AD203B41FA5}">
                          <a16:colId xmlns:a16="http://schemas.microsoft.com/office/drawing/2014/main" val="3143255602"/>
                        </a:ext>
                      </a:extLst>
                    </a:gridCol>
                  </a:tblGrid>
                  <a:tr h="403105">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Estado de conservación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34126948"/>
                      </a:ext>
                    </a:extLst>
                  </a:tr>
                  <a:tr h="403105">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Muy bueno</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3150092471"/>
                      </a:ext>
                    </a:extLst>
                  </a:tr>
                  <a:tr h="403105">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Bueno</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58763431"/>
                      </a:ext>
                    </a:extLst>
                  </a:tr>
                  <a:tr h="403105">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Regular</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38229082"/>
                      </a:ext>
                    </a:extLst>
                  </a:tr>
                  <a:tr h="403105">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Deficiente</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s-EC"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320951902"/>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70007135"/>
                  </p:ext>
                </p:extLst>
              </p:nvPr>
            </p:nvGraphicFramePr>
            <p:xfrm>
              <a:off x="4288465" y="2378311"/>
              <a:ext cx="4372935" cy="2109985"/>
            </p:xfrm>
            <a:graphic>
              <a:graphicData uri="http://schemas.openxmlformats.org/drawingml/2006/table">
                <a:tbl>
                  <a:tblPr firstRow="1"/>
                  <a:tblGrid>
                    <a:gridCol w="3237204">
                      <a:extLst>
                        <a:ext uri="{9D8B030D-6E8A-4147-A177-3AD203B41FA5}">
                          <a16:colId xmlns:a16="http://schemas.microsoft.com/office/drawing/2014/main" val="3438508231"/>
                        </a:ext>
                      </a:extLst>
                    </a:gridCol>
                    <a:gridCol w="1135731">
                      <a:extLst>
                        <a:ext uri="{9D8B030D-6E8A-4147-A177-3AD203B41FA5}">
                          <a16:colId xmlns:a16="http://schemas.microsoft.com/office/drawing/2014/main" val="3143255602"/>
                        </a:ext>
                      </a:extLst>
                    </a:gridCol>
                  </a:tblGrid>
                  <a:tr h="403105">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Estado de conservación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34126948"/>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Muy bueno</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endParaRPr lang="es-EC"/>
                        </a:p>
                      </a:txBody>
                      <a:tcPr marL="68580" marR="68580" marT="0" marB="0">
                        <a:lnL>
                          <a:noFill/>
                        </a:lnL>
                        <a:lnR>
                          <a:noFill/>
                        </a:lnR>
                        <a:lnT w="12700" cap="flat" cmpd="sng" algn="ctr">
                          <a:solidFill>
                            <a:srgbClr val="7F7F7F"/>
                          </a:solidFill>
                          <a:prstDash val="solid"/>
                          <a:round/>
                          <a:headEnd type="none" w="med" len="med"/>
                          <a:tailEnd type="none" w="med" len="med"/>
                        </a:lnT>
                        <a:lnB>
                          <a:noFill/>
                        </a:lnB>
                        <a:blipFill>
                          <a:blip r:embed="rId3"/>
                          <a:stretch>
                            <a:fillRect l="-286022" t="-95714" r="-538" b="-311429"/>
                          </a:stretch>
                        </a:blipFill>
                      </a:tcPr>
                    </a:tc>
                    <a:extLst>
                      <a:ext uri="{0D108BD9-81ED-4DB2-BD59-A6C34878D82A}">
                        <a16:rowId xmlns:a16="http://schemas.microsoft.com/office/drawing/2014/main" val="3150092471"/>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Bueno</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286022" t="-192958" r="-538" b="-207042"/>
                          </a:stretch>
                        </a:blipFill>
                      </a:tcPr>
                    </a:tc>
                    <a:extLst>
                      <a:ext uri="{0D108BD9-81ED-4DB2-BD59-A6C34878D82A}">
                        <a16:rowId xmlns:a16="http://schemas.microsoft.com/office/drawing/2014/main" val="4058763431"/>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Regular</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286022" t="-297143" r="-538" b="-110000"/>
                          </a:stretch>
                        </a:blipFill>
                      </a:tcPr>
                    </a:tc>
                    <a:extLst>
                      <a:ext uri="{0D108BD9-81ED-4DB2-BD59-A6C34878D82A}">
                        <a16:rowId xmlns:a16="http://schemas.microsoft.com/office/drawing/2014/main" val="838229082"/>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Deficiente</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C"/>
                        </a:p>
                      </a:txBody>
                      <a:tcPr marL="68580" marR="68580" marT="0" marB="0">
                        <a:lnL>
                          <a:noFill/>
                        </a:lnL>
                        <a:lnR>
                          <a:noFill/>
                        </a:lnR>
                        <a:lnT>
                          <a:noFill/>
                        </a:lnT>
                        <a:lnB w="12700" cap="flat" cmpd="sng" algn="ctr">
                          <a:solidFill>
                            <a:srgbClr val="7F7F7F"/>
                          </a:solidFill>
                          <a:prstDash val="solid"/>
                          <a:round/>
                          <a:headEnd type="none" w="med" len="med"/>
                          <a:tailEnd type="none" w="med" len="med"/>
                        </a:lnB>
                        <a:blipFill>
                          <a:blip r:embed="rId3"/>
                          <a:stretch>
                            <a:fillRect l="-286022" t="-397143" r="-538" b="-10000"/>
                          </a:stretch>
                        </a:blipFill>
                      </a:tcPr>
                    </a:tc>
                    <a:extLst>
                      <a:ext uri="{0D108BD9-81ED-4DB2-BD59-A6C34878D82A}">
                        <a16:rowId xmlns:a16="http://schemas.microsoft.com/office/drawing/2014/main" val="2320951902"/>
                      </a:ext>
                    </a:extLst>
                  </a:tr>
                </a:tbl>
              </a:graphicData>
            </a:graphic>
          </p:graphicFrame>
        </mc:Fallback>
      </mc:AlternateContent>
      <p:cxnSp>
        <p:nvCxnSpPr>
          <p:cNvPr id="18" name="Conector recto de flecha 17"/>
          <p:cNvCxnSpPr/>
          <p:nvPr/>
        </p:nvCxnSpPr>
        <p:spPr>
          <a:xfrm>
            <a:off x="6438900" y="1638300"/>
            <a:ext cx="0" cy="520700"/>
          </a:xfrm>
          <a:prstGeom prst="straightConnector1">
            <a:avLst/>
          </a:prstGeom>
          <a:ln>
            <a:solidFill>
              <a:srgbClr val="92D050"/>
            </a:solidFill>
            <a:tailEnd type="triangle"/>
          </a:ln>
        </p:spPr>
        <p:style>
          <a:lnRef idx="3">
            <a:schemeClr val="accent6"/>
          </a:lnRef>
          <a:fillRef idx="0">
            <a:schemeClr val="accent6"/>
          </a:fillRef>
          <a:effectRef idx="2">
            <a:schemeClr val="accent6"/>
          </a:effectRef>
          <a:fontRef idx="minor">
            <a:schemeClr val="tx1"/>
          </a:fontRef>
        </p:style>
      </p:cxnSp>
      <p:cxnSp>
        <p:nvCxnSpPr>
          <p:cNvPr id="19" name="Conector recto de flecha 18"/>
          <p:cNvCxnSpPr/>
          <p:nvPr/>
        </p:nvCxnSpPr>
        <p:spPr>
          <a:xfrm flipH="1" flipV="1">
            <a:off x="6474932" y="4594097"/>
            <a:ext cx="12699" cy="596900"/>
          </a:xfrm>
          <a:prstGeom prst="straightConnector1">
            <a:avLst/>
          </a:prstGeom>
          <a:ln>
            <a:solidFill>
              <a:srgbClr val="92D050"/>
            </a:solidFill>
            <a:tailEnd type="triangle"/>
          </a:ln>
        </p:spPr>
        <p:style>
          <a:lnRef idx="3">
            <a:schemeClr val="accent6"/>
          </a:lnRef>
          <a:fillRef idx="0">
            <a:schemeClr val="accent6"/>
          </a:fillRef>
          <a:effectRef idx="2">
            <a:schemeClr val="accent6"/>
          </a:effectRef>
          <a:fontRef idx="minor">
            <a:schemeClr val="tx1"/>
          </a:fontRef>
        </p:style>
      </p:cxnSp>
      <p:cxnSp>
        <p:nvCxnSpPr>
          <p:cNvPr id="24" name="Conector recto 23"/>
          <p:cNvCxnSpPr/>
          <p:nvPr/>
        </p:nvCxnSpPr>
        <p:spPr>
          <a:xfrm flipH="1">
            <a:off x="4152900" y="1638300"/>
            <a:ext cx="2286000" cy="0"/>
          </a:xfrm>
          <a:prstGeom prst="line">
            <a:avLst/>
          </a:prstGeom>
          <a:ln>
            <a:solidFill>
              <a:srgbClr val="92D050"/>
            </a:solidFill>
          </a:ln>
        </p:spPr>
        <p:style>
          <a:lnRef idx="3">
            <a:schemeClr val="accent6"/>
          </a:lnRef>
          <a:fillRef idx="0">
            <a:schemeClr val="accent6"/>
          </a:fillRef>
          <a:effectRef idx="2">
            <a:schemeClr val="accent6"/>
          </a:effectRef>
          <a:fontRef idx="minor">
            <a:schemeClr val="tx1"/>
          </a:fontRef>
        </p:style>
      </p:cxnSp>
      <p:cxnSp>
        <p:nvCxnSpPr>
          <p:cNvPr id="25" name="Conector recto 24"/>
          <p:cNvCxnSpPr/>
          <p:nvPr/>
        </p:nvCxnSpPr>
        <p:spPr>
          <a:xfrm flipH="1">
            <a:off x="4191000" y="5207000"/>
            <a:ext cx="2286000" cy="0"/>
          </a:xfrm>
          <a:prstGeom prst="line">
            <a:avLst/>
          </a:prstGeom>
          <a:ln>
            <a:solidFill>
              <a:srgbClr val="92D050"/>
            </a:solidFill>
          </a:ln>
        </p:spPr>
        <p:style>
          <a:lnRef idx="3">
            <a:schemeClr val="accent6"/>
          </a:lnRef>
          <a:fillRef idx="0">
            <a:schemeClr val="accent6"/>
          </a:fillRef>
          <a:effectRef idx="2">
            <a:schemeClr val="accent6"/>
          </a:effectRef>
          <a:fontRef idx="minor">
            <a:schemeClr val="tx1"/>
          </a:fontRef>
        </p:style>
      </p:cxnSp>
      <p:sp>
        <p:nvSpPr>
          <p:cNvPr id="12" name="Título 6"/>
          <p:cNvSpPr>
            <a:spLocks noGrp="1"/>
          </p:cNvSpPr>
          <p:nvPr>
            <p:ph type="title"/>
          </p:nvPr>
        </p:nvSpPr>
        <p:spPr>
          <a:xfrm>
            <a:off x="349250" y="679029"/>
            <a:ext cx="6203984" cy="789647"/>
          </a:xfrm>
        </p:spPr>
        <p:txBody>
          <a:bodyPr/>
          <a:lstStyle/>
          <a:p>
            <a:pPr algn="l"/>
            <a:r>
              <a:rPr lang="es-EC" dirty="0">
                <a:solidFill>
                  <a:schemeClr val="tx1"/>
                </a:solidFill>
                <a:effectLst/>
              </a:rPr>
              <a:t>Grupo de Vulnerabilidad GV3</a:t>
            </a:r>
            <a:br>
              <a:rPr lang="es-EC" dirty="0">
                <a:solidFill>
                  <a:schemeClr val="tx1"/>
                </a:solidFill>
                <a:effectLst/>
              </a:rPr>
            </a:br>
            <a:endParaRPr lang="es-EC" dirty="0">
              <a:solidFill>
                <a:schemeClr val="tx1"/>
              </a:solidFill>
            </a:endParaRPr>
          </a:p>
        </p:txBody>
      </p:sp>
      <p:pic>
        <p:nvPicPr>
          <p:cNvPr id="13" name="Picture 2">
            <a:extLst>
              <a:ext uri="{FF2B5EF4-FFF2-40B4-BE49-F238E27FC236}">
                <a16:creationId xmlns:a16="http://schemas.microsoft.com/office/drawing/2014/main" id="{D4212483-EC00-49BC-9935-12D5554AF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0E9CAE53-8EAA-4329-9506-58CA9DC7AC51}"/>
              </a:ext>
            </a:extLst>
          </p:cNvPr>
          <p:cNvGrpSpPr/>
          <p:nvPr/>
        </p:nvGrpSpPr>
        <p:grpSpPr>
          <a:xfrm>
            <a:off x="510173" y="1229882"/>
            <a:ext cx="5003659" cy="444600"/>
            <a:chOff x="0" y="164118"/>
            <a:chExt cx="6205823" cy="444600"/>
          </a:xfrm>
          <a:scene3d>
            <a:camera prst="orthographicFront"/>
            <a:lightRig rig="flat" dir="t"/>
          </a:scene3d>
        </p:grpSpPr>
        <p:sp>
          <p:nvSpPr>
            <p:cNvPr id="15" name="Rectángulo: esquinas redondeadas 14">
              <a:extLst>
                <a:ext uri="{FF2B5EF4-FFF2-40B4-BE49-F238E27FC236}">
                  <a16:creationId xmlns:a16="http://schemas.microsoft.com/office/drawing/2014/main" id="{001A6669-78A0-4977-AA8A-7DF699A8CD29}"/>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6" name="Rectángulo: esquinas redondeadas 4">
              <a:extLst>
                <a:ext uri="{FF2B5EF4-FFF2-40B4-BE49-F238E27FC236}">
                  <a16:creationId xmlns:a16="http://schemas.microsoft.com/office/drawing/2014/main" id="{D93C66D4-85B5-4BFB-B6A8-35CD9FF3FE6F}"/>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Estado de Conservación de la Edificación</a:t>
              </a:r>
            </a:p>
          </p:txBody>
        </p:sp>
      </p:grpSp>
      <p:grpSp>
        <p:nvGrpSpPr>
          <p:cNvPr id="17" name="Grupo 16">
            <a:extLst>
              <a:ext uri="{FF2B5EF4-FFF2-40B4-BE49-F238E27FC236}">
                <a16:creationId xmlns:a16="http://schemas.microsoft.com/office/drawing/2014/main" id="{91A506A5-90A5-417E-A8F0-64FE88FAA35C}"/>
              </a:ext>
            </a:extLst>
          </p:cNvPr>
          <p:cNvGrpSpPr/>
          <p:nvPr/>
        </p:nvGrpSpPr>
        <p:grpSpPr>
          <a:xfrm>
            <a:off x="527673" y="4892547"/>
            <a:ext cx="5003659" cy="444600"/>
            <a:chOff x="0" y="164118"/>
            <a:chExt cx="6205823" cy="444600"/>
          </a:xfrm>
          <a:scene3d>
            <a:camera prst="orthographicFront"/>
            <a:lightRig rig="flat" dir="t"/>
          </a:scene3d>
        </p:grpSpPr>
        <p:sp>
          <p:nvSpPr>
            <p:cNvPr id="20" name="Rectángulo: esquinas redondeadas 19">
              <a:extLst>
                <a:ext uri="{FF2B5EF4-FFF2-40B4-BE49-F238E27FC236}">
                  <a16:creationId xmlns:a16="http://schemas.microsoft.com/office/drawing/2014/main" id="{D9AB1E55-AC14-42B3-974A-41B7CA0C61A2}"/>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Rectángulo: esquinas redondeadas 4">
              <a:extLst>
                <a:ext uri="{FF2B5EF4-FFF2-40B4-BE49-F238E27FC236}">
                  <a16:creationId xmlns:a16="http://schemas.microsoft.com/office/drawing/2014/main" id="{F041570D-8C63-4690-A7FB-9B128F41DB54}"/>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Estado de Conservación de Cubiertas</a:t>
              </a:r>
            </a:p>
          </p:txBody>
        </p:sp>
      </p:grpSp>
      <p:sp>
        <p:nvSpPr>
          <p:cNvPr id="22" name="Título 1">
            <a:extLst>
              <a:ext uri="{FF2B5EF4-FFF2-40B4-BE49-F238E27FC236}">
                <a16:creationId xmlns:a16="http://schemas.microsoft.com/office/drawing/2014/main" id="{D290BE0E-78D0-45D2-9FE3-3E890372AA84}"/>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3" name="Imagen 22">
            <a:extLst>
              <a:ext uri="{FF2B5EF4-FFF2-40B4-BE49-F238E27FC236}">
                <a16:creationId xmlns:a16="http://schemas.microsoft.com/office/drawing/2014/main" id="{F7EE01E3-7F7D-459F-AE8F-E995EC9EB0CC}"/>
              </a:ext>
            </a:extLst>
          </p:cNvPr>
          <p:cNvPicPr>
            <a:picLocks noChangeAspect="1"/>
          </p:cNvPicPr>
          <p:nvPr/>
        </p:nvPicPr>
        <p:blipFill>
          <a:blip r:embed="rId5"/>
          <a:stretch>
            <a:fillRect/>
          </a:stretch>
        </p:blipFill>
        <p:spPr>
          <a:xfrm>
            <a:off x="6555747" y="6027673"/>
            <a:ext cx="2588253" cy="642681"/>
          </a:xfrm>
          <a:prstGeom prst="rect">
            <a:avLst/>
          </a:prstGeom>
        </p:spPr>
      </p:pic>
      <p:sp>
        <p:nvSpPr>
          <p:cNvPr id="26" name="CuadroTexto 25">
            <a:extLst>
              <a:ext uri="{FF2B5EF4-FFF2-40B4-BE49-F238E27FC236}">
                <a16:creationId xmlns:a16="http://schemas.microsoft.com/office/drawing/2014/main" id="{02CAAC3C-0C67-46D5-88C2-83C705A5FC0A}"/>
              </a:ext>
            </a:extLst>
          </p:cNvPr>
          <p:cNvSpPr txBox="1"/>
          <p:nvPr/>
        </p:nvSpPr>
        <p:spPr>
          <a:xfrm>
            <a:off x="179883" y="6369667"/>
            <a:ext cx="426174" cy="338554"/>
          </a:xfrm>
          <a:prstGeom prst="rect">
            <a:avLst/>
          </a:prstGeom>
          <a:noFill/>
        </p:spPr>
        <p:txBody>
          <a:bodyPr wrap="square" rtlCol="0">
            <a:spAutoFit/>
          </a:bodyPr>
          <a:lstStyle/>
          <a:p>
            <a:r>
              <a:rPr lang="es-MX" sz="1600" dirty="0"/>
              <a:t>42</a:t>
            </a:r>
            <a:endParaRPr lang="es-EC" sz="1600" dirty="0"/>
          </a:p>
        </p:txBody>
      </p:sp>
    </p:spTree>
    <p:extLst>
      <p:ext uri="{BB962C8B-B14F-4D97-AF65-F5344CB8AC3E}">
        <p14:creationId xmlns:p14="http://schemas.microsoft.com/office/powerpoint/2010/main" val="162740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Conector recto de flecha 17"/>
          <p:cNvCxnSpPr/>
          <p:nvPr/>
        </p:nvCxnSpPr>
        <p:spPr>
          <a:xfrm>
            <a:off x="6438900" y="1638300"/>
            <a:ext cx="0" cy="520700"/>
          </a:xfrm>
          <a:prstGeom prst="straightConnector1">
            <a:avLst/>
          </a:prstGeom>
          <a:ln>
            <a:solidFill>
              <a:srgbClr val="92D050"/>
            </a:solidFill>
            <a:tailEnd type="triangle"/>
          </a:ln>
        </p:spPr>
        <p:style>
          <a:lnRef idx="3">
            <a:schemeClr val="accent6"/>
          </a:lnRef>
          <a:fillRef idx="0">
            <a:schemeClr val="accent6"/>
          </a:fillRef>
          <a:effectRef idx="2">
            <a:schemeClr val="accent6"/>
          </a:effectRef>
          <a:fontRef idx="minor">
            <a:schemeClr val="tx1"/>
          </a:fontRef>
        </p:style>
      </p:cxnSp>
      <p:cxnSp>
        <p:nvCxnSpPr>
          <p:cNvPr id="19" name="Conector recto de flecha 18"/>
          <p:cNvCxnSpPr/>
          <p:nvPr/>
        </p:nvCxnSpPr>
        <p:spPr>
          <a:xfrm flipH="1" flipV="1">
            <a:off x="6474932" y="4594097"/>
            <a:ext cx="12699" cy="596900"/>
          </a:xfrm>
          <a:prstGeom prst="straightConnector1">
            <a:avLst/>
          </a:prstGeom>
          <a:ln>
            <a:solidFill>
              <a:srgbClr val="92D050"/>
            </a:solidFill>
            <a:tailEnd type="triangle"/>
          </a:ln>
        </p:spPr>
        <p:style>
          <a:lnRef idx="3">
            <a:schemeClr val="accent6"/>
          </a:lnRef>
          <a:fillRef idx="0">
            <a:schemeClr val="accent6"/>
          </a:fillRef>
          <a:effectRef idx="2">
            <a:schemeClr val="accent6"/>
          </a:effectRef>
          <a:fontRef idx="minor">
            <a:schemeClr val="tx1"/>
          </a:fontRef>
        </p:style>
      </p:cxnSp>
      <p:cxnSp>
        <p:nvCxnSpPr>
          <p:cNvPr id="24" name="Conector recto 23"/>
          <p:cNvCxnSpPr/>
          <p:nvPr/>
        </p:nvCxnSpPr>
        <p:spPr>
          <a:xfrm flipH="1">
            <a:off x="4152900" y="1638300"/>
            <a:ext cx="2286000" cy="0"/>
          </a:xfrm>
          <a:prstGeom prst="line">
            <a:avLst/>
          </a:prstGeom>
          <a:ln>
            <a:solidFill>
              <a:srgbClr val="92D050"/>
            </a:solidFill>
          </a:ln>
        </p:spPr>
        <p:style>
          <a:lnRef idx="3">
            <a:schemeClr val="accent6"/>
          </a:lnRef>
          <a:fillRef idx="0">
            <a:schemeClr val="accent6"/>
          </a:fillRef>
          <a:effectRef idx="2">
            <a:schemeClr val="accent6"/>
          </a:effectRef>
          <a:fontRef idx="minor">
            <a:schemeClr val="tx1"/>
          </a:fontRef>
        </p:style>
      </p:cxnSp>
      <p:cxnSp>
        <p:nvCxnSpPr>
          <p:cNvPr id="25" name="Conector recto 24"/>
          <p:cNvCxnSpPr/>
          <p:nvPr/>
        </p:nvCxnSpPr>
        <p:spPr>
          <a:xfrm flipH="1">
            <a:off x="4191000" y="5207000"/>
            <a:ext cx="2286000" cy="0"/>
          </a:xfrm>
          <a:prstGeom prst="line">
            <a:avLst/>
          </a:prstGeom>
          <a:ln>
            <a:solidFill>
              <a:srgbClr val="92D050"/>
            </a:solidFil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3172562636"/>
                  </p:ext>
                </p:extLst>
              </p:nvPr>
            </p:nvGraphicFramePr>
            <p:xfrm>
              <a:off x="3963352" y="2482643"/>
              <a:ext cx="4951095" cy="2067370"/>
            </p:xfrm>
            <a:graphic>
              <a:graphicData uri="http://schemas.openxmlformats.org/drawingml/2006/table">
                <a:tbl>
                  <a:tblPr firstRow="1"/>
                  <a:tblGrid>
                    <a:gridCol w="4139248">
                      <a:extLst>
                        <a:ext uri="{9D8B030D-6E8A-4147-A177-3AD203B41FA5}">
                          <a16:colId xmlns:a16="http://schemas.microsoft.com/office/drawing/2014/main" val="2840673573"/>
                        </a:ext>
                      </a:extLst>
                    </a:gridCol>
                    <a:gridCol w="811847">
                      <a:extLst>
                        <a:ext uri="{9D8B030D-6E8A-4147-A177-3AD203B41FA5}">
                          <a16:colId xmlns:a16="http://schemas.microsoft.com/office/drawing/2014/main" val="3518843053"/>
                        </a:ext>
                      </a:extLst>
                    </a:gridCol>
                  </a:tblGrid>
                  <a:tr h="252095">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Condición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64807121"/>
                      </a:ext>
                    </a:extLst>
                  </a:tr>
                  <a:tr h="30353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75 – 100% cumple con los requisitos básicos</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638287356"/>
                      </a:ext>
                    </a:extLst>
                  </a:tr>
                  <a:tr h="252095">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50 – 74% cumple con los requisitos básicos</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16175110"/>
                      </a:ext>
                    </a:extLst>
                  </a:tr>
                  <a:tr h="252095">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25 – 49% cumple con los requisitos básicos</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29436950"/>
                      </a:ext>
                    </a:extLst>
                  </a:tr>
                  <a:tr h="252095">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0 – 24% cumple con los requisitos básicos</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s-EC"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052170243"/>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3172562636"/>
                  </p:ext>
                </p:extLst>
              </p:nvPr>
            </p:nvGraphicFramePr>
            <p:xfrm>
              <a:off x="3963352" y="2482643"/>
              <a:ext cx="4951095" cy="2067370"/>
            </p:xfrm>
            <a:graphic>
              <a:graphicData uri="http://schemas.openxmlformats.org/drawingml/2006/table">
                <a:tbl>
                  <a:tblPr firstRow="1"/>
                  <a:tblGrid>
                    <a:gridCol w="4139248">
                      <a:extLst>
                        <a:ext uri="{9D8B030D-6E8A-4147-A177-3AD203B41FA5}">
                          <a16:colId xmlns:a16="http://schemas.microsoft.com/office/drawing/2014/main" val="2840673573"/>
                        </a:ext>
                      </a:extLst>
                    </a:gridCol>
                    <a:gridCol w="811847">
                      <a:extLst>
                        <a:ext uri="{9D8B030D-6E8A-4147-A177-3AD203B41FA5}">
                          <a16:colId xmlns:a16="http://schemas.microsoft.com/office/drawing/2014/main" val="3518843053"/>
                        </a:ext>
                      </a:extLst>
                    </a:gridCol>
                  </a:tblGrid>
                  <a:tr h="360490">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Condición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64807121"/>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75 – 100% cumple con los requisitos básicos</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endParaRPr lang="es-EC"/>
                        </a:p>
                      </a:txBody>
                      <a:tcPr marL="68580" marR="68580" marT="0" marB="0">
                        <a:lnL>
                          <a:noFill/>
                        </a:lnL>
                        <a:lnR>
                          <a:noFill/>
                        </a:lnR>
                        <a:lnT w="12700" cap="flat" cmpd="sng" algn="ctr">
                          <a:solidFill>
                            <a:srgbClr val="7F7F7F"/>
                          </a:solidFill>
                          <a:prstDash val="solid"/>
                          <a:round/>
                          <a:headEnd type="none" w="med" len="med"/>
                          <a:tailEnd type="none" w="med" len="med"/>
                        </a:lnT>
                        <a:lnB>
                          <a:noFill/>
                        </a:lnB>
                        <a:blipFill>
                          <a:blip r:embed="rId3"/>
                          <a:stretch>
                            <a:fillRect l="-511278" t="-85714" r="-752" b="-311429"/>
                          </a:stretch>
                        </a:blipFill>
                      </a:tcPr>
                    </a:tc>
                    <a:extLst>
                      <a:ext uri="{0D108BD9-81ED-4DB2-BD59-A6C34878D82A}">
                        <a16:rowId xmlns:a16="http://schemas.microsoft.com/office/drawing/2014/main" val="1638287356"/>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50 – 74% cumple con los requisitos básicos</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511278" t="-183099" r="-752" b="-207042"/>
                          </a:stretch>
                        </a:blipFill>
                      </a:tcPr>
                    </a:tc>
                    <a:extLst>
                      <a:ext uri="{0D108BD9-81ED-4DB2-BD59-A6C34878D82A}">
                        <a16:rowId xmlns:a16="http://schemas.microsoft.com/office/drawing/2014/main" val="3516175110"/>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25 – 49% cumple con los requisitos básicos</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511278" t="-287143" r="-752" b="-110000"/>
                          </a:stretch>
                        </a:blipFill>
                      </a:tcPr>
                    </a:tc>
                    <a:extLst>
                      <a:ext uri="{0D108BD9-81ED-4DB2-BD59-A6C34878D82A}">
                        <a16:rowId xmlns:a16="http://schemas.microsoft.com/office/drawing/2014/main" val="4029436950"/>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0 – 24% cumple con los requisitos básicos</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C"/>
                        </a:p>
                      </a:txBody>
                      <a:tcPr marL="68580" marR="68580" marT="0" marB="0">
                        <a:lnL>
                          <a:noFill/>
                        </a:lnL>
                        <a:lnR>
                          <a:noFill/>
                        </a:lnR>
                        <a:lnT>
                          <a:noFill/>
                        </a:lnT>
                        <a:lnB w="12700" cap="flat" cmpd="sng" algn="ctr">
                          <a:solidFill>
                            <a:srgbClr val="7F7F7F"/>
                          </a:solidFill>
                          <a:prstDash val="solid"/>
                          <a:round/>
                          <a:headEnd type="none" w="med" len="med"/>
                          <a:tailEnd type="none" w="med" len="med"/>
                        </a:lnB>
                        <a:blipFill>
                          <a:blip r:embed="rId3"/>
                          <a:stretch>
                            <a:fillRect l="-511278" t="-387143" r="-752" b="-10000"/>
                          </a:stretch>
                        </a:blipFill>
                      </a:tcPr>
                    </a:tc>
                    <a:extLst>
                      <a:ext uri="{0D108BD9-81ED-4DB2-BD59-A6C34878D82A}">
                        <a16:rowId xmlns:a16="http://schemas.microsoft.com/office/drawing/2014/main" val="4052170243"/>
                      </a:ext>
                    </a:extLst>
                  </a:tr>
                </a:tbl>
              </a:graphicData>
            </a:graphic>
          </p:graphicFrame>
        </mc:Fallback>
      </mc:AlternateContent>
      <p:sp>
        <p:nvSpPr>
          <p:cNvPr id="13" name="Título 6"/>
          <p:cNvSpPr>
            <a:spLocks noGrp="1"/>
          </p:cNvSpPr>
          <p:nvPr>
            <p:ph type="title"/>
          </p:nvPr>
        </p:nvSpPr>
        <p:spPr>
          <a:xfrm>
            <a:off x="114300" y="647063"/>
            <a:ext cx="6203984" cy="789647"/>
          </a:xfrm>
        </p:spPr>
        <p:txBody>
          <a:bodyPr/>
          <a:lstStyle/>
          <a:p>
            <a:pPr algn="l"/>
            <a:r>
              <a:rPr lang="es-EC" dirty="0">
                <a:solidFill>
                  <a:schemeClr val="tx1"/>
                </a:solidFill>
                <a:effectLst/>
              </a:rPr>
              <a:t>Grupo de Vulnerabilidad GV3</a:t>
            </a:r>
            <a:br>
              <a:rPr lang="es-EC" dirty="0">
                <a:solidFill>
                  <a:schemeClr val="tx1"/>
                </a:solidFill>
                <a:effectLst/>
              </a:rPr>
            </a:br>
            <a:endParaRPr lang="es-EC" dirty="0">
              <a:solidFill>
                <a:schemeClr val="tx1"/>
              </a:solidFill>
            </a:endParaRPr>
          </a:p>
        </p:txBody>
      </p:sp>
      <p:pic>
        <p:nvPicPr>
          <p:cNvPr id="12" name="Picture 2">
            <a:extLst>
              <a:ext uri="{FF2B5EF4-FFF2-40B4-BE49-F238E27FC236}">
                <a16:creationId xmlns:a16="http://schemas.microsoft.com/office/drawing/2014/main" id="{5C101B4C-9FFB-4630-9C9B-7169E5C72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477" y="4912319"/>
            <a:ext cx="877185" cy="12531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6A20CDB7-30C0-4946-AA44-2D652D2F0045}"/>
              </a:ext>
            </a:extLst>
          </p:cNvPr>
          <p:cNvGrpSpPr/>
          <p:nvPr/>
        </p:nvGrpSpPr>
        <p:grpSpPr>
          <a:xfrm>
            <a:off x="510173" y="1229882"/>
            <a:ext cx="5003659" cy="444600"/>
            <a:chOff x="0" y="164118"/>
            <a:chExt cx="6205823" cy="444600"/>
          </a:xfrm>
          <a:scene3d>
            <a:camera prst="orthographicFront"/>
            <a:lightRig rig="flat" dir="t"/>
          </a:scene3d>
        </p:grpSpPr>
        <p:sp>
          <p:nvSpPr>
            <p:cNvPr id="15" name="Rectángulo: esquinas redondeadas 14">
              <a:extLst>
                <a:ext uri="{FF2B5EF4-FFF2-40B4-BE49-F238E27FC236}">
                  <a16:creationId xmlns:a16="http://schemas.microsoft.com/office/drawing/2014/main" id="{F7D86076-60E7-41A4-918F-F3D85FD5D290}"/>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6" name="Rectángulo: esquinas redondeadas 4">
              <a:extLst>
                <a:ext uri="{FF2B5EF4-FFF2-40B4-BE49-F238E27FC236}">
                  <a16:creationId xmlns:a16="http://schemas.microsoft.com/office/drawing/2014/main" id="{A37D2A35-600F-4C2F-A252-91C5A2B9F99F}"/>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Puertas de salida de Emergencia</a:t>
              </a:r>
            </a:p>
          </p:txBody>
        </p:sp>
      </p:grpSp>
      <p:grpSp>
        <p:nvGrpSpPr>
          <p:cNvPr id="17" name="Grupo 16">
            <a:extLst>
              <a:ext uri="{FF2B5EF4-FFF2-40B4-BE49-F238E27FC236}">
                <a16:creationId xmlns:a16="http://schemas.microsoft.com/office/drawing/2014/main" id="{DAE832C0-5406-45B4-8792-525E40BE91CD}"/>
              </a:ext>
            </a:extLst>
          </p:cNvPr>
          <p:cNvGrpSpPr/>
          <p:nvPr/>
        </p:nvGrpSpPr>
        <p:grpSpPr>
          <a:xfrm>
            <a:off x="527673" y="4912319"/>
            <a:ext cx="5003659" cy="444600"/>
            <a:chOff x="0" y="164118"/>
            <a:chExt cx="6205823" cy="444600"/>
          </a:xfrm>
          <a:scene3d>
            <a:camera prst="orthographicFront"/>
            <a:lightRig rig="flat" dir="t"/>
          </a:scene3d>
        </p:grpSpPr>
        <p:sp>
          <p:nvSpPr>
            <p:cNvPr id="20" name="Rectángulo: esquinas redondeadas 19">
              <a:extLst>
                <a:ext uri="{FF2B5EF4-FFF2-40B4-BE49-F238E27FC236}">
                  <a16:creationId xmlns:a16="http://schemas.microsoft.com/office/drawing/2014/main" id="{BF327F65-A8D8-4614-BA16-0C269B98E7CF}"/>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Rectángulo: esquinas redondeadas 4">
              <a:extLst>
                <a:ext uri="{FF2B5EF4-FFF2-40B4-BE49-F238E27FC236}">
                  <a16:creationId xmlns:a16="http://schemas.microsoft.com/office/drawing/2014/main" id="{2CB9324F-D360-483A-84EE-9AAE197D3E81}"/>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Ventanas</a:t>
              </a:r>
            </a:p>
          </p:txBody>
        </p:sp>
      </p:grpSp>
      <p:sp>
        <p:nvSpPr>
          <p:cNvPr id="22" name="Título 1">
            <a:extLst>
              <a:ext uri="{FF2B5EF4-FFF2-40B4-BE49-F238E27FC236}">
                <a16:creationId xmlns:a16="http://schemas.microsoft.com/office/drawing/2014/main" id="{C6611F6E-6FD6-4ED6-AC4E-A3B53E1D908B}"/>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23" name="Imagen 22">
            <a:extLst>
              <a:ext uri="{FF2B5EF4-FFF2-40B4-BE49-F238E27FC236}">
                <a16:creationId xmlns:a16="http://schemas.microsoft.com/office/drawing/2014/main" id="{9E907FED-E3C3-4B78-8E50-999C3550049E}"/>
              </a:ext>
            </a:extLst>
          </p:cNvPr>
          <p:cNvPicPr>
            <a:picLocks noChangeAspect="1"/>
          </p:cNvPicPr>
          <p:nvPr/>
        </p:nvPicPr>
        <p:blipFill>
          <a:blip r:embed="rId5"/>
          <a:stretch>
            <a:fillRect/>
          </a:stretch>
        </p:blipFill>
        <p:spPr>
          <a:xfrm>
            <a:off x="6555747" y="6027673"/>
            <a:ext cx="2588253" cy="642681"/>
          </a:xfrm>
          <a:prstGeom prst="rect">
            <a:avLst/>
          </a:prstGeom>
        </p:spPr>
      </p:pic>
      <p:sp>
        <p:nvSpPr>
          <p:cNvPr id="26" name="CuadroTexto 25">
            <a:extLst>
              <a:ext uri="{FF2B5EF4-FFF2-40B4-BE49-F238E27FC236}">
                <a16:creationId xmlns:a16="http://schemas.microsoft.com/office/drawing/2014/main" id="{08ADE8CC-28BF-4A98-8B6F-1A581D1B50FC}"/>
              </a:ext>
            </a:extLst>
          </p:cNvPr>
          <p:cNvSpPr txBox="1"/>
          <p:nvPr/>
        </p:nvSpPr>
        <p:spPr>
          <a:xfrm>
            <a:off x="179883" y="6369667"/>
            <a:ext cx="426174" cy="584775"/>
          </a:xfrm>
          <a:prstGeom prst="rect">
            <a:avLst/>
          </a:prstGeom>
          <a:noFill/>
        </p:spPr>
        <p:txBody>
          <a:bodyPr wrap="square" rtlCol="0">
            <a:spAutoFit/>
          </a:bodyPr>
          <a:lstStyle/>
          <a:p>
            <a:r>
              <a:rPr lang="es-MX" sz="1600" dirty="0"/>
              <a:t>43</a:t>
            </a:r>
          </a:p>
          <a:p>
            <a:endParaRPr lang="es-EC" sz="1600" dirty="0"/>
          </a:p>
        </p:txBody>
      </p:sp>
    </p:spTree>
    <p:extLst>
      <p:ext uri="{BB962C8B-B14F-4D97-AF65-F5344CB8AC3E}">
        <p14:creationId xmlns:p14="http://schemas.microsoft.com/office/powerpoint/2010/main" val="539935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861129398"/>
                  </p:ext>
                </p:extLst>
              </p:nvPr>
            </p:nvGraphicFramePr>
            <p:xfrm>
              <a:off x="304637" y="4043669"/>
              <a:ext cx="7967493" cy="2067370"/>
            </p:xfrm>
            <a:graphic>
              <a:graphicData uri="http://schemas.openxmlformats.org/drawingml/2006/table">
                <a:tbl>
                  <a:tblPr firstRow="1"/>
                  <a:tblGrid>
                    <a:gridCol w="7097885">
                      <a:extLst>
                        <a:ext uri="{9D8B030D-6E8A-4147-A177-3AD203B41FA5}">
                          <a16:colId xmlns:a16="http://schemas.microsoft.com/office/drawing/2014/main" val="1594381935"/>
                        </a:ext>
                      </a:extLst>
                    </a:gridCol>
                    <a:gridCol w="869608">
                      <a:extLst>
                        <a:ext uri="{9D8B030D-6E8A-4147-A177-3AD203B41FA5}">
                          <a16:colId xmlns:a16="http://schemas.microsoft.com/office/drawing/2014/main" val="2521670290"/>
                        </a:ext>
                      </a:extLst>
                    </a:gridCol>
                  </a:tblGrid>
                  <a:tr h="341841">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Condición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86746864"/>
                      </a:ext>
                    </a:extLst>
                  </a:tr>
                  <a:tr h="404561">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Se identifica satisfactoriamente las normas básicas para accesibilidad inclusiva</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es-EC"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704617248"/>
                      </a:ext>
                    </a:extLst>
                  </a:tr>
                  <a:tr h="404561">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Deficiente implementación de normas básicas para accesibilidad inclusiva</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:40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26944990"/>
                      </a:ext>
                    </a:extLst>
                  </a:tr>
                  <a:tr h="404561">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En proceso de implementación de normas básicas para accesibilidad inclusiva</a:t>
                          </a:r>
                        </a:p>
                      </a:txBody>
                      <a:tcPr marL="68580" marR="68580" marT="0" marB="0">
                        <a:lnL>
                          <a:noFill/>
                        </a:lnL>
                        <a:lnR>
                          <a:noFill/>
                        </a:lnR>
                        <a:lnT>
                          <a:noFill/>
                        </a:lnT>
                        <a:lnB>
                          <a:noFill/>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08597476"/>
                      </a:ext>
                    </a:extLst>
                  </a:tr>
                  <a:tr h="404561">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No se ha implementado ninguna norma básica para accesibilidad inclusiva</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s-EC"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10665738"/>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861129398"/>
                  </p:ext>
                </p:extLst>
              </p:nvPr>
            </p:nvGraphicFramePr>
            <p:xfrm>
              <a:off x="304637" y="4043669"/>
              <a:ext cx="7967493" cy="2067370"/>
            </p:xfrm>
            <a:graphic>
              <a:graphicData uri="http://schemas.openxmlformats.org/drawingml/2006/table">
                <a:tbl>
                  <a:tblPr firstRow="1"/>
                  <a:tblGrid>
                    <a:gridCol w="7097885">
                      <a:extLst>
                        <a:ext uri="{9D8B030D-6E8A-4147-A177-3AD203B41FA5}">
                          <a16:colId xmlns:a16="http://schemas.microsoft.com/office/drawing/2014/main" val="1594381935"/>
                        </a:ext>
                      </a:extLst>
                    </a:gridCol>
                    <a:gridCol w="869608">
                      <a:extLst>
                        <a:ext uri="{9D8B030D-6E8A-4147-A177-3AD203B41FA5}">
                          <a16:colId xmlns:a16="http://schemas.microsoft.com/office/drawing/2014/main" val="2521670290"/>
                        </a:ext>
                      </a:extLst>
                    </a:gridCol>
                  </a:tblGrid>
                  <a:tr h="360490">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Condición</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200000"/>
                            </a:lnSpc>
                            <a:spcAft>
                              <a:spcPts val="0"/>
                            </a:spcAft>
                          </a:pPr>
                          <a:r>
                            <a:rPr lang="es-EC" sz="1400" b="1">
                              <a:effectLst/>
                              <a:latin typeface="+mn-lt"/>
                              <a:ea typeface="Calibri" panose="020F0502020204030204" pitchFamily="34" charset="0"/>
                              <a:cs typeface="Times New Roman" panose="02020603050405020304" pitchFamily="18" charset="0"/>
                            </a:rPr>
                            <a:t>Grado</a:t>
                          </a:r>
                          <a:endParaRPr lang="es-EC"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86746864"/>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Se identifica satisfactoriamente las normas básicas para accesibilidad inclusiva</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endParaRPr lang="es-EC"/>
                        </a:p>
                      </a:txBody>
                      <a:tcPr marL="68580" marR="68580" marT="0" marB="0">
                        <a:lnL>
                          <a:noFill/>
                        </a:lnL>
                        <a:lnR>
                          <a:noFill/>
                        </a:lnR>
                        <a:lnT w="12700" cap="flat" cmpd="sng" algn="ctr">
                          <a:solidFill>
                            <a:srgbClr val="7F7F7F"/>
                          </a:solidFill>
                          <a:prstDash val="solid"/>
                          <a:round/>
                          <a:headEnd type="none" w="med" len="med"/>
                          <a:tailEnd type="none" w="med" len="med"/>
                        </a:lnT>
                        <a:lnB>
                          <a:noFill/>
                        </a:lnB>
                        <a:blipFill>
                          <a:blip r:embed="rId3"/>
                          <a:stretch>
                            <a:fillRect l="-814685" t="-85714" r="-1399" b="-311429"/>
                          </a:stretch>
                        </a:blipFill>
                      </a:tcPr>
                    </a:tc>
                    <a:extLst>
                      <a:ext uri="{0D108BD9-81ED-4DB2-BD59-A6C34878D82A}">
                        <a16:rowId xmlns:a16="http://schemas.microsoft.com/office/drawing/2014/main" val="704617248"/>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Deficiente implementación de normas básicas para accesibilidad inclusiva</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814685" t="-183099" r="-1399" b="-207042"/>
                          </a:stretch>
                        </a:blipFill>
                      </a:tcPr>
                    </a:tc>
                    <a:extLst>
                      <a:ext uri="{0D108BD9-81ED-4DB2-BD59-A6C34878D82A}">
                        <a16:rowId xmlns:a16="http://schemas.microsoft.com/office/drawing/2014/main" val="2226944990"/>
                      </a:ext>
                    </a:extLst>
                  </a:tr>
                  <a:tr h="426720">
                    <a:tc>
                      <a:txBody>
                        <a:bodyPr/>
                        <a:lstStyle/>
                        <a:p>
                          <a:pPr>
                            <a:lnSpc>
                              <a:spcPct val="200000"/>
                            </a:lnSpc>
                            <a:spcAft>
                              <a:spcPts val="0"/>
                            </a:spcAft>
                          </a:pPr>
                          <a:r>
                            <a:rPr lang="es-EC" sz="1400">
                              <a:effectLst/>
                              <a:latin typeface="+mn-lt"/>
                              <a:ea typeface="Calibri" panose="020F0502020204030204" pitchFamily="34" charset="0"/>
                              <a:cs typeface="Times New Roman" panose="02020603050405020304" pitchFamily="18" charset="0"/>
                            </a:rPr>
                            <a:t>En proceso de implementación de normas básicas para accesibilidad inclusiva</a:t>
                          </a: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3"/>
                          <a:stretch>
                            <a:fillRect l="-814685" t="-287143" r="-1399" b="-110000"/>
                          </a:stretch>
                        </a:blipFill>
                      </a:tcPr>
                    </a:tc>
                    <a:extLst>
                      <a:ext uri="{0D108BD9-81ED-4DB2-BD59-A6C34878D82A}">
                        <a16:rowId xmlns:a16="http://schemas.microsoft.com/office/drawing/2014/main" val="2208597476"/>
                      </a:ext>
                    </a:extLst>
                  </a:tr>
                  <a:tr h="426720">
                    <a:tc>
                      <a:txBody>
                        <a:bodyPr/>
                        <a:lstStyle/>
                        <a:p>
                          <a:pPr>
                            <a:lnSpc>
                              <a:spcPct val="200000"/>
                            </a:lnSpc>
                            <a:spcAft>
                              <a:spcPts val="0"/>
                            </a:spcAft>
                          </a:pPr>
                          <a:r>
                            <a:rPr lang="es-EC" sz="1400" dirty="0">
                              <a:effectLst/>
                              <a:latin typeface="+mn-lt"/>
                              <a:ea typeface="Calibri" panose="020F0502020204030204" pitchFamily="34" charset="0"/>
                              <a:cs typeface="Times New Roman" panose="02020603050405020304" pitchFamily="18" charset="0"/>
                            </a:rPr>
                            <a:t>No se ha implementado ninguna norma básica para accesibilidad inclusiva</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C"/>
                        </a:p>
                      </a:txBody>
                      <a:tcPr marL="68580" marR="68580" marT="0" marB="0">
                        <a:lnL>
                          <a:noFill/>
                        </a:lnL>
                        <a:lnR>
                          <a:noFill/>
                        </a:lnR>
                        <a:lnT>
                          <a:noFill/>
                        </a:lnT>
                        <a:lnB w="12700" cap="flat" cmpd="sng" algn="ctr">
                          <a:solidFill>
                            <a:srgbClr val="7F7F7F"/>
                          </a:solidFill>
                          <a:prstDash val="solid"/>
                          <a:round/>
                          <a:headEnd type="none" w="med" len="med"/>
                          <a:tailEnd type="none" w="med" len="med"/>
                        </a:lnB>
                        <a:blipFill>
                          <a:blip r:embed="rId3"/>
                          <a:stretch>
                            <a:fillRect l="-814685" t="-387143" r="-1399" b="-10000"/>
                          </a:stretch>
                        </a:blipFill>
                      </a:tcPr>
                    </a:tc>
                    <a:extLst>
                      <a:ext uri="{0D108BD9-81ED-4DB2-BD59-A6C34878D82A}">
                        <a16:rowId xmlns:a16="http://schemas.microsoft.com/office/drawing/2014/main" val="3410665738"/>
                      </a:ext>
                    </a:extLst>
                  </a:tr>
                </a:tbl>
              </a:graphicData>
            </a:graphic>
          </p:graphicFrame>
        </mc:Fallback>
      </mc:AlternateContent>
      <p:pic>
        <p:nvPicPr>
          <p:cNvPr id="5" name="Imagen 4"/>
          <p:cNvPicPr>
            <a:picLocks noChangeAspect="1"/>
          </p:cNvPicPr>
          <p:nvPr/>
        </p:nvPicPr>
        <p:blipFill>
          <a:blip r:embed="rId4"/>
          <a:stretch>
            <a:fillRect/>
          </a:stretch>
        </p:blipFill>
        <p:spPr>
          <a:xfrm>
            <a:off x="4836632" y="1203523"/>
            <a:ext cx="3653144" cy="2840146"/>
          </a:xfrm>
          <a:prstGeom prst="rect">
            <a:avLst/>
          </a:prstGeom>
        </p:spPr>
      </p:pic>
      <p:sp>
        <p:nvSpPr>
          <p:cNvPr id="12" name="Elipse 11"/>
          <p:cNvSpPr/>
          <p:nvPr/>
        </p:nvSpPr>
        <p:spPr>
          <a:xfrm>
            <a:off x="4836632" y="3190310"/>
            <a:ext cx="1320800" cy="681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Título 6"/>
          <p:cNvSpPr>
            <a:spLocks noGrp="1"/>
          </p:cNvSpPr>
          <p:nvPr>
            <p:ph type="title"/>
          </p:nvPr>
        </p:nvSpPr>
        <p:spPr>
          <a:xfrm>
            <a:off x="304637" y="608537"/>
            <a:ext cx="6203984" cy="789647"/>
          </a:xfrm>
        </p:spPr>
        <p:txBody>
          <a:bodyPr/>
          <a:lstStyle/>
          <a:p>
            <a:pPr algn="l"/>
            <a:r>
              <a:rPr lang="es-EC" dirty="0">
                <a:solidFill>
                  <a:schemeClr val="tx1"/>
                </a:solidFill>
                <a:effectLst/>
              </a:rPr>
              <a:t>Grupo de Vulnerabilidad GV3</a:t>
            </a:r>
            <a:br>
              <a:rPr lang="es-EC" dirty="0">
                <a:solidFill>
                  <a:schemeClr val="tx1"/>
                </a:solidFill>
                <a:effectLst/>
              </a:rPr>
            </a:br>
            <a:endParaRPr lang="es-EC" dirty="0">
              <a:solidFill>
                <a:schemeClr val="tx1"/>
              </a:solidFill>
            </a:endParaRPr>
          </a:p>
        </p:txBody>
      </p:sp>
      <p:pic>
        <p:nvPicPr>
          <p:cNvPr id="13" name="Picture 2">
            <a:extLst>
              <a:ext uri="{FF2B5EF4-FFF2-40B4-BE49-F238E27FC236}">
                <a16:creationId xmlns:a16="http://schemas.microsoft.com/office/drawing/2014/main" id="{DCE0AF80-4BEC-43AB-8FDE-5ADA831EE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244" y="2330948"/>
            <a:ext cx="877185" cy="12531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D2AA7DAC-F96E-49F5-80D2-D0EE43EB52DC}"/>
              </a:ext>
            </a:extLst>
          </p:cNvPr>
          <p:cNvGrpSpPr/>
          <p:nvPr/>
        </p:nvGrpSpPr>
        <p:grpSpPr>
          <a:xfrm>
            <a:off x="493374" y="1209761"/>
            <a:ext cx="4174320" cy="444600"/>
            <a:chOff x="0" y="164118"/>
            <a:chExt cx="6205823" cy="444600"/>
          </a:xfrm>
          <a:scene3d>
            <a:camera prst="orthographicFront"/>
            <a:lightRig rig="flat" dir="t"/>
          </a:scene3d>
        </p:grpSpPr>
        <p:sp>
          <p:nvSpPr>
            <p:cNvPr id="15" name="Rectángulo: esquinas redondeadas 14">
              <a:extLst>
                <a:ext uri="{FF2B5EF4-FFF2-40B4-BE49-F238E27FC236}">
                  <a16:creationId xmlns:a16="http://schemas.microsoft.com/office/drawing/2014/main" id="{0245C8B6-328B-440C-BC2F-B31233A71943}"/>
                </a:ext>
              </a:extLst>
            </p:cNvPr>
            <p:cNvSpPr/>
            <p:nvPr/>
          </p:nvSpPr>
          <p:spPr>
            <a:xfrm>
              <a:off x="0" y="164118"/>
              <a:ext cx="6205823" cy="44460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6" name="Rectángulo: esquinas redondeadas 4">
              <a:extLst>
                <a:ext uri="{FF2B5EF4-FFF2-40B4-BE49-F238E27FC236}">
                  <a16:creationId xmlns:a16="http://schemas.microsoft.com/office/drawing/2014/main" id="{BD250E9F-239B-4508-9456-22A8BF5D9EC2}"/>
                </a:ext>
              </a:extLst>
            </p:cNvPr>
            <p:cNvSpPr txBox="1"/>
            <p:nvPr/>
          </p:nvSpPr>
          <p:spPr>
            <a:xfrm>
              <a:off x="21704" y="185822"/>
              <a:ext cx="6162415" cy="4011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algn="ctr" fontAlgn="b"/>
              <a:r>
                <a:rPr lang="es-EC" sz="2000" b="0" i="0" u="none" strike="noStrike" dirty="0">
                  <a:solidFill>
                    <a:schemeClr val="tx1"/>
                  </a:solidFill>
                  <a:effectLst/>
                  <a:latin typeface="Arial" panose="020B0604020202020204" pitchFamily="34" charset="0"/>
                </a:rPr>
                <a:t>Accesibilidad Inclusiva</a:t>
              </a:r>
            </a:p>
          </p:txBody>
        </p:sp>
      </p:grpSp>
      <p:sp>
        <p:nvSpPr>
          <p:cNvPr id="17" name="Título 1">
            <a:extLst>
              <a:ext uri="{FF2B5EF4-FFF2-40B4-BE49-F238E27FC236}">
                <a16:creationId xmlns:a16="http://schemas.microsoft.com/office/drawing/2014/main" id="{DC45A6AE-6D25-4383-B3A6-642F6B8D5811}"/>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8" name="Imagen 17">
            <a:extLst>
              <a:ext uri="{FF2B5EF4-FFF2-40B4-BE49-F238E27FC236}">
                <a16:creationId xmlns:a16="http://schemas.microsoft.com/office/drawing/2014/main" id="{28689958-C90D-49DB-A37D-5DC08AD6C199}"/>
              </a:ext>
            </a:extLst>
          </p:cNvPr>
          <p:cNvPicPr>
            <a:picLocks noChangeAspect="1"/>
          </p:cNvPicPr>
          <p:nvPr/>
        </p:nvPicPr>
        <p:blipFill>
          <a:blip r:embed="rId6"/>
          <a:stretch>
            <a:fillRect/>
          </a:stretch>
        </p:blipFill>
        <p:spPr>
          <a:xfrm>
            <a:off x="6555747" y="6027673"/>
            <a:ext cx="2588253" cy="642681"/>
          </a:xfrm>
          <a:prstGeom prst="rect">
            <a:avLst/>
          </a:prstGeom>
        </p:spPr>
      </p:pic>
      <p:sp>
        <p:nvSpPr>
          <p:cNvPr id="19" name="CuadroTexto 18">
            <a:extLst>
              <a:ext uri="{FF2B5EF4-FFF2-40B4-BE49-F238E27FC236}">
                <a16:creationId xmlns:a16="http://schemas.microsoft.com/office/drawing/2014/main" id="{0372DB0E-3098-401B-8CDE-433230205E6B}"/>
              </a:ext>
            </a:extLst>
          </p:cNvPr>
          <p:cNvSpPr txBox="1"/>
          <p:nvPr/>
        </p:nvSpPr>
        <p:spPr>
          <a:xfrm>
            <a:off x="179883" y="6369667"/>
            <a:ext cx="426174" cy="338554"/>
          </a:xfrm>
          <a:prstGeom prst="rect">
            <a:avLst/>
          </a:prstGeom>
          <a:noFill/>
        </p:spPr>
        <p:txBody>
          <a:bodyPr wrap="square" rtlCol="0">
            <a:spAutoFit/>
          </a:bodyPr>
          <a:lstStyle/>
          <a:p>
            <a:r>
              <a:rPr lang="es-MX" sz="1600" dirty="0"/>
              <a:t>44</a:t>
            </a:r>
          </a:p>
        </p:txBody>
      </p:sp>
    </p:spTree>
    <p:extLst>
      <p:ext uri="{BB962C8B-B14F-4D97-AF65-F5344CB8AC3E}">
        <p14:creationId xmlns:p14="http://schemas.microsoft.com/office/powerpoint/2010/main" val="3247281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273885" y="655986"/>
            <a:ext cx="5972169" cy="789647"/>
          </a:xfrm>
        </p:spPr>
        <p:txBody>
          <a:bodyPr/>
          <a:lstStyle/>
          <a:p>
            <a:pPr algn="l"/>
            <a:r>
              <a:rPr lang="es-EC" dirty="0">
                <a:solidFill>
                  <a:schemeClr val="tx1"/>
                </a:solidFill>
              </a:rPr>
              <a:t>Capacidad de respuesta (Cr)</a:t>
            </a:r>
          </a:p>
        </p:txBody>
      </p:sp>
      <p:graphicFrame>
        <p:nvGraphicFramePr>
          <p:cNvPr id="4" name="Diagrama 3">
            <a:extLst>
              <a:ext uri="{FF2B5EF4-FFF2-40B4-BE49-F238E27FC236}">
                <a16:creationId xmlns:a16="http://schemas.microsoft.com/office/drawing/2014/main" id="{676FB3FB-B64E-4752-8C2C-F616AF174E1A}"/>
              </a:ext>
            </a:extLst>
          </p:cNvPr>
          <p:cNvGraphicFramePr/>
          <p:nvPr/>
        </p:nvGraphicFramePr>
        <p:xfrm>
          <a:off x="1523999" y="1298960"/>
          <a:ext cx="6860345" cy="4630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a:extLst>
              <a:ext uri="{FF2B5EF4-FFF2-40B4-BE49-F238E27FC236}">
                <a16:creationId xmlns:a16="http://schemas.microsoft.com/office/drawing/2014/main" id="{9E07B5FB-CEA0-4F55-8E82-1E17B55972C5}"/>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6" name="Imagen 5">
            <a:extLst>
              <a:ext uri="{FF2B5EF4-FFF2-40B4-BE49-F238E27FC236}">
                <a16:creationId xmlns:a16="http://schemas.microsoft.com/office/drawing/2014/main" id="{F5DA3045-E80D-48B6-968E-6AC1A0D3BB61}"/>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9" name="CuadroTexto 8">
            <a:extLst>
              <a:ext uri="{FF2B5EF4-FFF2-40B4-BE49-F238E27FC236}">
                <a16:creationId xmlns:a16="http://schemas.microsoft.com/office/drawing/2014/main" id="{0BD7849E-9982-4D32-9279-4CE5572E4E9C}"/>
              </a:ext>
            </a:extLst>
          </p:cNvPr>
          <p:cNvSpPr txBox="1"/>
          <p:nvPr/>
        </p:nvSpPr>
        <p:spPr>
          <a:xfrm>
            <a:off x="179883" y="6369667"/>
            <a:ext cx="426174" cy="338554"/>
          </a:xfrm>
          <a:prstGeom prst="rect">
            <a:avLst/>
          </a:prstGeom>
          <a:noFill/>
        </p:spPr>
        <p:txBody>
          <a:bodyPr wrap="square" rtlCol="0">
            <a:spAutoFit/>
          </a:bodyPr>
          <a:lstStyle/>
          <a:p>
            <a:r>
              <a:rPr lang="es-MX" sz="1600" dirty="0"/>
              <a:t>45</a:t>
            </a:r>
            <a:endParaRPr lang="es-EC" sz="1600" dirty="0"/>
          </a:p>
        </p:txBody>
      </p:sp>
    </p:spTree>
    <p:extLst>
      <p:ext uri="{BB962C8B-B14F-4D97-AF65-F5344CB8AC3E}">
        <p14:creationId xmlns:p14="http://schemas.microsoft.com/office/powerpoint/2010/main" val="2722735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332615" y="1034536"/>
            <a:ext cx="8478768" cy="618178"/>
          </a:xfrm>
        </p:spPr>
        <p:txBody>
          <a:bodyPr/>
          <a:lstStyle/>
          <a:p>
            <a:pPr algn="l"/>
            <a:r>
              <a:rPr lang="es-EC" dirty="0">
                <a:solidFill>
                  <a:schemeClr val="tx1"/>
                </a:solidFill>
              </a:rPr>
              <a:t>Grado de capacidad de respuesta (Cr)</a:t>
            </a: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0099A589-95ED-4F81-AC5B-03E4BC9E1EEB}"/>
                  </a:ext>
                </a:extLst>
              </p:cNvPr>
              <p:cNvGraphicFramePr>
                <a:graphicFrameLocks noGrp="1"/>
              </p:cNvGraphicFramePr>
              <p:nvPr/>
            </p:nvGraphicFramePr>
            <p:xfrm>
              <a:off x="1505243" y="1874011"/>
              <a:ext cx="7202659" cy="3882164"/>
            </p:xfrm>
            <a:graphic>
              <a:graphicData uri="http://schemas.openxmlformats.org/drawingml/2006/table">
                <a:tbl>
                  <a:tblPr firstRow="1">
                    <a:tableStyleId>{5C22544A-7EE6-4342-B048-85BDC9FD1C3A}</a:tableStyleId>
                  </a:tblPr>
                  <a:tblGrid>
                    <a:gridCol w="1885071">
                      <a:extLst>
                        <a:ext uri="{9D8B030D-6E8A-4147-A177-3AD203B41FA5}">
                          <a16:colId xmlns:a16="http://schemas.microsoft.com/office/drawing/2014/main" val="3632557204"/>
                        </a:ext>
                      </a:extLst>
                    </a:gridCol>
                    <a:gridCol w="1435819">
                      <a:extLst>
                        <a:ext uri="{9D8B030D-6E8A-4147-A177-3AD203B41FA5}">
                          <a16:colId xmlns:a16="http://schemas.microsoft.com/office/drawing/2014/main" val="3588693308"/>
                        </a:ext>
                      </a:extLst>
                    </a:gridCol>
                    <a:gridCol w="3881769">
                      <a:extLst>
                        <a:ext uri="{9D8B030D-6E8A-4147-A177-3AD203B41FA5}">
                          <a16:colId xmlns:a16="http://schemas.microsoft.com/office/drawing/2014/main" val="802250445"/>
                        </a:ext>
                      </a:extLst>
                    </a:gridCol>
                  </a:tblGrid>
                  <a:tr h="677259">
                    <a:tc>
                      <a:txBody>
                        <a:bodyPr/>
                        <a:lstStyle/>
                        <a:p>
                          <a:pPr algn="ctr">
                            <a:lnSpc>
                              <a:spcPct val="200000"/>
                            </a:lnSpc>
                            <a:spcAft>
                              <a:spcPts val="800"/>
                            </a:spcAft>
                          </a:pPr>
                          <a:r>
                            <a:rPr lang="es-EC" sz="1400" dirty="0">
                              <a:solidFill>
                                <a:schemeClr val="tx1"/>
                              </a:solidFill>
                              <a:effectLst/>
                            </a:rPr>
                            <a:t>Rango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solidFill>
                                <a:schemeClr val="tx1"/>
                              </a:solidFill>
                              <a:effectLst/>
                            </a:rPr>
                            <a:t>Grado de capacidad (Cr)</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solidFill>
                                <a:schemeClr val="tx1"/>
                              </a:solidFill>
                              <a:effectLst/>
                            </a:rPr>
                            <a:t>Observaciones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705689"/>
                      </a:ext>
                    </a:extLst>
                  </a:tr>
                  <a:tr h="1029958">
                    <a:tc>
                      <a:txBody>
                        <a:bodyPr/>
                        <a:lstStyle/>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rPr>
                                  <m:t>20&lt;</m:t>
                                </m:r>
                                <m:r>
                                  <a:rPr lang="es-MX" sz="1400" b="0" i="1" smtClean="0">
                                    <a:effectLst/>
                                    <a:latin typeface="Cambria Math" panose="02040503050406030204" pitchFamily="18" charset="0"/>
                                  </a:rPr>
                                  <m:t>𝑣𝑎𝑙𝑜𝑟</m:t>
                                </m:r>
                                <m:r>
                                  <a:rPr lang="es-MX" sz="1400" b="0" i="1" smtClean="0">
                                    <a:effectLst/>
                                    <a:latin typeface="Cambria Math" panose="02040503050406030204" pitchFamily="18" charset="0"/>
                                  </a:rPr>
                                  <m:t>&lt;40</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tabLst>
                              <a:tab pos="1535430" algn="r"/>
                            </a:tabLst>
                          </a:pPr>
                          <a:r>
                            <a:rPr lang="es-MX" sz="1400" dirty="0">
                              <a:effectLst/>
                              <a:latin typeface="Calibri" panose="020F0502020204030204" pitchFamily="34" charset="0"/>
                              <a:ea typeface="Calibri" panose="020F0502020204030204" pitchFamily="34" charset="0"/>
                              <a:cs typeface="Times New Roman" panose="02020603050405020304" pitchFamily="18" charset="0"/>
                            </a:rPr>
                            <a:t>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t>Reformular inmediatamente el POE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539290"/>
                      </a:ext>
                    </a:extLst>
                  </a:tr>
                  <a:tr h="1029958">
                    <a:tc>
                      <a:txBody>
                        <a:bodyPr/>
                        <a:lstStyle/>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rPr>
                                  <m:t>40&lt;</m:t>
                                </m:r>
                                <m:r>
                                  <a:rPr lang="es-MX" sz="1400" b="0" i="1" smtClean="0">
                                    <a:effectLst/>
                                    <a:latin typeface="Cambria Math" panose="02040503050406030204" pitchFamily="18" charset="0"/>
                                  </a:rPr>
                                  <m:t>𝑣𝑎𝑙𝑜𝑟</m:t>
                                </m:r>
                                <m:r>
                                  <a:rPr lang="es-MX" sz="1400" b="0" i="1" smtClean="0">
                                    <a:effectLst/>
                                    <a:latin typeface="Cambria Math" panose="02040503050406030204" pitchFamily="18" charset="0"/>
                                  </a:rPr>
                                  <m:t>&lt;60</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Medio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MX" sz="1400" dirty="0"/>
                            <a:t>Reformular aspectos relevantes que puedan aumentar el nivel de capacidad.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306312"/>
                      </a:ext>
                    </a:extLst>
                  </a:tr>
                  <a:tr h="1029958">
                    <a:tc>
                      <a:txBody>
                        <a:bodyPr/>
                        <a:lstStyle/>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rPr>
                                  <m:t>60&lt;</m:t>
                                </m:r>
                                <m:r>
                                  <a:rPr lang="es-MX" sz="1400" b="0" i="1" smtClean="0">
                                    <a:effectLst/>
                                    <a:latin typeface="Cambria Math" panose="02040503050406030204" pitchFamily="18" charset="0"/>
                                  </a:rPr>
                                  <m:t>𝑣𝑎𝑙𝑜𝑟</m:t>
                                </m:r>
                                <m:r>
                                  <a:rPr lang="es-MX" sz="1400" b="0" i="1" smtClean="0">
                                    <a:effectLst/>
                                    <a:latin typeface="Cambria Math" panose="02040503050406030204" pitchFamily="18" charset="0"/>
                                  </a:rPr>
                                  <m:t>&lt;80</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Alto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MX" sz="1400" dirty="0"/>
                            <a:t>Mantener el Plan de Operación de Emergencia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21596"/>
                      </a:ext>
                    </a:extLst>
                  </a:tr>
                </a:tbl>
              </a:graphicData>
            </a:graphic>
          </p:graphicFrame>
        </mc:Choice>
        <mc:Fallback xmlns="">
          <p:graphicFrame>
            <p:nvGraphicFramePr>
              <p:cNvPr id="3" name="Tabla 2">
                <a:extLst>
                  <a:ext uri="{FF2B5EF4-FFF2-40B4-BE49-F238E27FC236}">
                    <a16:creationId xmlns:a16="http://schemas.microsoft.com/office/drawing/2014/main" id="{0099A589-95ED-4F81-AC5B-03E4BC9E1EEB}"/>
                  </a:ext>
                </a:extLst>
              </p:cNvPr>
              <p:cNvGraphicFramePr>
                <a:graphicFrameLocks noGrp="1"/>
              </p:cNvGraphicFramePr>
              <p:nvPr>
                <p:extLst>
                  <p:ext uri="{D42A27DB-BD31-4B8C-83A1-F6EECF244321}">
                    <p14:modId xmlns:p14="http://schemas.microsoft.com/office/powerpoint/2010/main" val="2289142814"/>
                  </p:ext>
                </p:extLst>
              </p:nvPr>
            </p:nvGraphicFramePr>
            <p:xfrm>
              <a:off x="1505243" y="1874011"/>
              <a:ext cx="7202659" cy="3882164"/>
            </p:xfrm>
            <a:graphic>
              <a:graphicData uri="http://schemas.openxmlformats.org/drawingml/2006/table">
                <a:tbl>
                  <a:tblPr firstRow="1">
                    <a:tableStyleId>{5C22544A-7EE6-4342-B048-85BDC9FD1C3A}</a:tableStyleId>
                  </a:tblPr>
                  <a:tblGrid>
                    <a:gridCol w="1885071">
                      <a:extLst>
                        <a:ext uri="{9D8B030D-6E8A-4147-A177-3AD203B41FA5}">
                          <a16:colId xmlns:a16="http://schemas.microsoft.com/office/drawing/2014/main" val="3632557204"/>
                        </a:ext>
                      </a:extLst>
                    </a:gridCol>
                    <a:gridCol w="1435819">
                      <a:extLst>
                        <a:ext uri="{9D8B030D-6E8A-4147-A177-3AD203B41FA5}">
                          <a16:colId xmlns:a16="http://schemas.microsoft.com/office/drawing/2014/main" val="3588693308"/>
                        </a:ext>
                      </a:extLst>
                    </a:gridCol>
                    <a:gridCol w="3881769">
                      <a:extLst>
                        <a:ext uri="{9D8B030D-6E8A-4147-A177-3AD203B41FA5}">
                          <a16:colId xmlns:a16="http://schemas.microsoft.com/office/drawing/2014/main" val="802250445"/>
                        </a:ext>
                      </a:extLst>
                    </a:gridCol>
                  </a:tblGrid>
                  <a:tr h="792290">
                    <a:tc>
                      <a:txBody>
                        <a:bodyPr/>
                        <a:lstStyle/>
                        <a:p>
                          <a:pPr algn="ctr">
                            <a:lnSpc>
                              <a:spcPct val="200000"/>
                            </a:lnSpc>
                            <a:spcAft>
                              <a:spcPts val="800"/>
                            </a:spcAft>
                          </a:pPr>
                          <a:r>
                            <a:rPr lang="es-EC" sz="1400" dirty="0">
                              <a:solidFill>
                                <a:schemeClr val="tx1"/>
                              </a:solidFill>
                              <a:effectLst/>
                            </a:rPr>
                            <a:t>Rango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solidFill>
                                <a:schemeClr val="tx1"/>
                              </a:solidFill>
                              <a:effectLst/>
                            </a:rPr>
                            <a:t>Grado de capacidad (Cr)</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solidFill>
                                <a:schemeClr val="tx1"/>
                              </a:solidFill>
                              <a:effectLst/>
                            </a:rPr>
                            <a:t>Observaciones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705689"/>
                      </a:ext>
                    </a:extLst>
                  </a:tr>
                  <a:tr h="1029958">
                    <a:tc>
                      <a:txBody>
                        <a:bodyPr/>
                        <a:lstStyle/>
                        <a:p>
                          <a:endParaRPr lang="es-EC"/>
                        </a:p>
                      </a:txBody>
                      <a:tcPr marL="68580" marR="68580" marT="0" marB="0">
                        <a:blipFill>
                          <a:blip r:embed="rId3"/>
                          <a:stretch>
                            <a:fillRect l="-323" t="-77515" r="-282903" b="-201775"/>
                          </a:stretch>
                        </a:blipFill>
                      </a:tcPr>
                    </a:tc>
                    <a:tc>
                      <a:txBody>
                        <a:bodyPr/>
                        <a:lstStyle/>
                        <a:p>
                          <a:pPr algn="ctr">
                            <a:lnSpc>
                              <a:spcPct val="200000"/>
                            </a:lnSpc>
                            <a:spcAft>
                              <a:spcPts val="800"/>
                            </a:spcAft>
                            <a:tabLst>
                              <a:tab pos="1535430" algn="r"/>
                            </a:tabLst>
                          </a:pPr>
                          <a:r>
                            <a:rPr lang="es-MX" sz="1400" dirty="0">
                              <a:effectLst/>
                              <a:latin typeface="Calibri" panose="020F0502020204030204" pitchFamily="34" charset="0"/>
                              <a:ea typeface="Calibri" panose="020F0502020204030204" pitchFamily="34" charset="0"/>
                              <a:cs typeface="Times New Roman" panose="02020603050405020304" pitchFamily="18" charset="0"/>
                            </a:rPr>
                            <a:t>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t>Reformular inmediatamente el POE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539290"/>
                      </a:ext>
                    </a:extLst>
                  </a:tr>
                  <a:tr h="1029958">
                    <a:tc>
                      <a:txBody>
                        <a:bodyPr/>
                        <a:lstStyle/>
                        <a:p>
                          <a:endParaRPr lang="es-EC"/>
                        </a:p>
                      </a:txBody>
                      <a:tcPr marL="68580" marR="68580" marT="0" marB="0">
                        <a:blipFill>
                          <a:blip r:embed="rId3"/>
                          <a:stretch>
                            <a:fillRect l="-323" t="-176471" r="-282903" b="-100588"/>
                          </a:stretch>
                        </a:blipFill>
                      </a:tcPr>
                    </a:tc>
                    <a:tc>
                      <a:txBody>
                        <a:bodyPr/>
                        <a:lstStyle/>
                        <a:p>
                          <a:pPr algn="ctr">
                            <a:lnSpc>
                              <a:spcPct val="200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Medio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MX" sz="1400" dirty="0"/>
                            <a:t>Reformular aspectos relevantes que puedan aumentar el nivel de capacidad.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306312"/>
                      </a:ext>
                    </a:extLst>
                  </a:tr>
                  <a:tr h="1029958">
                    <a:tc>
                      <a:txBody>
                        <a:bodyPr/>
                        <a:lstStyle/>
                        <a:p>
                          <a:endParaRPr lang="es-EC"/>
                        </a:p>
                      </a:txBody>
                      <a:tcPr marL="68580" marR="68580" marT="0" marB="0">
                        <a:blipFill>
                          <a:blip r:embed="rId3"/>
                          <a:stretch>
                            <a:fillRect l="-323" t="-278107" r="-282903" b="-1183"/>
                          </a:stretch>
                        </a:blipFill>
                      </a:tcPr>
                    </a:tc>
                    <a:tc>
                      <a:txBody>
                        <a:bodyPr/>
                        <a:lstStyle/>
                        <a:p>
                          <a:pPr algn="ctr">
                            <a:lnSpc>
                              <a:spcPct val="200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Alto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MX" sz="1400" dirty="0"/>
                            <a:t>Mantener el Plan de Operación de Emergencia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21596"/>
                      </a:ext>
                    </a:extLst>
                  </a:tr>
                </a:tbl>
              </a:graphicData>
            </a:graphic>
          </p:graphicFrame>
        </mc:Fallback>
      </mc:AlternateContent>
      <p:pic>
        <p:nvPicPr>
          <p:cNvPr id="9223" name="Picture 7" descr="Gifs animados de arquitectos - Gifss.com">
            <a:extLst>
              <a:ext uri="{FF2B5EF4-FFF2-40B4-BE49-F238E27FC236}">
                <a16:creationId xmlns:a16="http://schemas.microsoft.com/office/drawing/2014/main" id="{B67B61EC-8569-4D19-84E1-56B54E29C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93" y="2537555"/>
            <a:ext cx="1370278" cy="178289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F90A649F-CD2E-447F-97C1-AF80D23ED6C0}"/>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9" name="Imagen 8">
            <a:extLst>
              <a:ext uri="{FF2B5EF4-FFF2-40B4-BE49-F238E27FC236}">
                <a16:creationId xmlns:a16="http://schemas.microsoft.com/office/drawing/2014/main" id="{8C907D9E-6C0B-4CEC-8D47-85D46260291D}"/>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4E46F042-558C-4157-BFEE-11EDCB8B7267}"/>
              </a:ext>
            </a:extLst>
          </p:cNvPr>
          <p:cNvSpPr txBox="1"/>
          <p:nvPr/>
        </p:nvSpPr>
        <p:spPr>
          <a:xfrm>
            <a:off x="179883" y="6369667"/>
            <a:ext cx="426174" cy="338554"/>
          </a:xfrm>
          <a:prstGeom prst="rect">
            <a:avLst/>
          </a:prstGeom>
          <a:noFill/>
        </p:spPr>
        <p:txBody>
          <a:bodyPr wrap="square" rtlCol="0">
            <a:spAutoFit/>
          </a:bodyPr>
          <a:lstStyle/>
          <a:p>
            <a:r>
              <a:rPr lang="es-MX" sz="1600" dirty="0"/>
              <a:t>46</a:t>
            </a:r>
            <a:endParaRPr lang="es-EC" sz="1600" dirty="0"/>
          </a:p>
        </p:txBody>
      </p:sp>
    </p:spTree>
    <p:extLst>
      <p:ext uri="{BB962C8B-B14F-4D97-AF65-F5344CB8AC3E}">
        <p14:creationId xmlns:p14="http://schemas.microsoft.com/office/powerpoint/2010/main" val="2971743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6"/>
          <p:cNvSpPr>
            <a:spLocks noGrp="1"/>
          </p:cNvSpPr>
          <p:nvPr>
            <p:ph type="title"/>
          </p:nvPr>
        </p:nvSpPr>
        <p:spPr>
          <a:xfrm>
            <a:off x="611509" y="712031"/>
            <a:ext cx="6578999" cy="789647"/>
          </a:xfrm>
        </p:spPr>
        <p:txBody>
          <a:bodyPr/>
          <a:lstStyle/>
          <a:p>
            <a:pPr algn="l"/>
            <a:r>
              <a:rPr lang="es-EC" dirty="0">
                <a:solidFill>
                  <a:schemeClr val="tx1"/>
                </a:solidFill>
              </a:rPr>
              <a:t>Elemento del Terreno (E)</a:t>
            </a:r>
          </a:p>
        </p:txBody>
      </p:sp>
      <p:graphicFrame>
        <p:nvGraphicFramePr>
          <p:cNvPr id="2" name="Tabla 1">
            <a:extLst>
              <a:ext uri="{FF2B5EF4-FFF2-40B4-BE49-F238E27FC236}">
                <a16:creationId xmlns:a16="http://schemas.microsoft.com/office/drawing/2014/main" id="{A7137295-BDB6-4EE3-9765-F731ED128029}"/>
              </a:ext>
            </a:extLst>
          </p:cNvPr>
          <p:cNvGraphicFramePr>
            <a:graphicFrameLocks noGrp="1"/>
          </p:cNvGraphicFramePr>
          <p:nvPr>
            <p:extLst>
              <p:ext uri="{D42A27DB-BD31-4B8C-83A1-F6EECF244321}">
                <p14:modId xmlns:p14="http://schemas.microsoft.com/office/powerpoint/2010/main" val="2072784061"/>
              </p:ext>
            </p:extLst>
          </p:nvPr>
        </p:nvGraphicFramePr>
        <p:xfrm>
          <a:off x="202019" y="1501678"/>
          <a:ext cx="8618426" cy="3870610"/>
        </p:xfrm>
        <a:graphic>
          <a:graphicData uri="http://schemas.openxmlformats.org/drawingml/2006/table">
            <a:tbl>
              <a:tblPr firstRow="1" firstCol="1" bandRow="1">
                <a:tableStyleId>{2D5ABB26-0587-4C30-8999-92F81FD0307C}</a:tableStyleId>
              </a:tblPr>
              <a:tblGrid>
                <a:gridCol w="2533119">
                  <a:extLst>
                    <a:ext uri="{9D8B030D-6E8A-4147-A177-3AD203B41FA5}">
                      <a16:colId xmlns:a16="http://schemas.microsoft.com/office/drawing/2014/main" val="867327016"/>
                    </a:ext>
                  </a:extLst>
                </a:gridCol>
                <a:gridCol w="1444167">
                  <a:extLst>
                    <a:ext uri="{9D8B030D-6E8A-4147-A177-3AD203B41FA5}">
                      <a16:colId xmlns:a16="http://schemas.microsoft.com/office/drawing/2014/main" val="3526772915"/>
                    </a:ext>
                  </a:extLst>
                </a:gridCol>
                <a:gridCol w="1841608">
                  <a:extLst>
                    <a:ext uri="{9D8B030D-6E8A-4147-A177-3AD203B41FA5}">
                      <a16:colId xmlns:a16="http://schemas.microsoft.com/office/drawing/2014/main" val="215816367"/>
                    </a:ext>
                  </a:extLst>
                </a:gridCol>
                <a:gridCol w="1294287">
                  <a:extLst>
                    <a:ext uri="{9D8B030D-6E8A-4147-A177-3AD203B41FA5}">
                      <a16:colId xmlns:a16="http://schemas.microsoft.com/office/drawing/2014/main" val="2135058177"/>
                    </a:ext>
                  </a:extLst>
                </a:gridCol>
                <a:gridCol w="1505245">
                  <a:extLst>
                    <a:ext uri="{9D8B030D-6E8A-4147-A177-3AD203B41FA5}">
                      <a16:colId xmlns:a16="http://schemas.microsoft.com/office/drawing/2014/main" val="304152892"/>
                    </a:ext>
                  </a:extLst>
                </a:gridCol>
              </a:tblGrid>
              <a:tr h="177417">
                <a:tc gridSpan="5">
                  <a:txBody>
                    <a:bodyPr/>
                    <a:lstStyle/>
                    <a:p>
                      <a:pPr marL="1205230" algn="l" eaLnBrk="0" hangingPunct="0">
                        <a:lnSpc>
                          <a:spcPts val="1335"/>
                        </a:lnSpc>
                        <a:spcAft>
                          <a:spcPts val="800"/>
                        </a:spcAft>
                      </a:pPr>
                      <a:r>
                        <a:rPr lang="es-EC" sz="1600" dirty="0">
                          <a:effectLst/>
                        </a:rPr>
                        <a:t>                         Población de la edificación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87052313"/>
                  </a:ext>
                </a:extLst>
              </a:tr>
              <a:tr h="167628">
                <a:tc>
                  <a:txBody>
                    <a:bodyPr/>
                    <a:lstStyle/>
                    <a:p>
                      <a:pPr marL="71755" eaLnBrk="0" hangingPunct="0">
                        <a:lnSpc>
                          <a:spcPts val="1260"/>
                        </a:lnSpc>
                        <a:spcAft>
                          <a:spcPts val="800"/>
                        </a:spcAft>
                      </a:pPr>
                      <a:r>
                        <a:rPr lang="es-EC" sz="1600">
                          <a:effectLst/>
                        </a:rPr>
                        <a:t>Uso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7337758"/>
                  </a:ext>
                </a:extLst>
              </a:tr>
              <a:tr h="361905">
                <a:tc>
                  <a:txBody>
                    <a:bodyPr/>
                    <a:lstStyle/>
                    <a:p>
                      <a:pPr eaLnBrk="0" hangingPunct="0">
                        <a:lnSpc>
                          <a:spcPct val="107000"/>
                        </a:lnSpc>
                        <a:spcAft>
                          <a:spcPts val="80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ts val="1250"/>
                        </a:lnSpc>
                        <a:spcAft>
                          <a:spcPts val="800"/>
                        </a:spcAft>
                      </a:pPr>
                      <a:r>
                        <a:rPr lang="es-EC" sz="1600">
                          <a:effectLst/>
                        </a:rPr>
                        <a:t>De 1 a 10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eaLnBrk="0" hangingPunct="0">
                        <a:lnSpc>
                          <a:spcPts val="1250"/>
                        </a:lnSpc>
                        <a:spcAft>
                          <a:spcPts val="800"/>
                        </a:spcAft>
                      </a:pPr>
                      <a:r>
                        <a:rPr lang="es-EC" sz="1600">
                          <a:effectLst/>
                        </a:rPr>
                        <a:t>De 10 a 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eaLnBrk="0" hangingPunct="0">
                        <a:lnSpc>
                          <a:spcPts val="1250"/>
                        </a:lnSpc>
                        <a:spcAft>
                          <a:spcPts val="800"/>
                        </a:spcAft>
                      </a:pPr>
                      <a:r>
                        <a:rPr lang="es-EC" sz="1600">
                          <a:effectLst/>
                        </a:rPr>
                        <a:t>De 50 a 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eaLnBrk="0" hangingPunct="0">
                        <a:lnSpc>
                          <a:spcPts val="1250"/>
                        </a:lnSpc>
                        <a:spcAft>
                          <a:spcPts val="800"/>
                        </a:spcAft>
                      </a:pPr>
                      <a:r>
                        <a:rPr lang="es-EC" sz="1600" dirty="0">
                          <a:effectLst/>
                        </a:rPr>
                        <a:t>Más de 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39918943"/>
                  </a:ext>
                </a:extLst>
              </a:tr>
              <a:tr h="328527">
                <a:tc>
                  <a:txBody>
                    <a:bodyPr/>
                    <a:lstStyle/>
                    <a:p>
                      <a:pPr marL="71755" eaLnBrk="0" hangingPunct="0">
                        <a:lnSpc>
                          <a:spcPct val="107000"/>
                        </a:lnSpc>
                        <a:spcBef>
                          <a:spcPts val="5"/>
                        </a:spcBef>
                        <a:spcAft>
                          <a:spcPts val="800"/>
                        </a:spcAft>
                      </a:pPr>
                      <a:r>
                        <a:rPr lang="es-EC" sz="1600">
                          <a:effectLst/>
                        </a:rPr>
                        <a:t>Enfermería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ct val="107000"/>
                        </a:lnSpc>
                        <a:spcBef>
                          <a:spcPts val="5"/>
                        </a:spcBef>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ct val="107000"/>
                        </a:lnSpc>
                        <a:spcBef>
                          <a:spcPts val="5"/>
                        </a:spcBef>
                        <a:spcAft>
                          <a:spcPts val="800"/>
                        </a:spcAft>
                      </a:pPr>
                      <a:r>
                        <a:rPr lang="es-EC" sz="1600">
                          <a:effectLst/>
                        </a:rPr>
                        <a:t>          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ct val="107000"/>
                        </a:lnSpc>
                        <a:spcBef>
                          <a:spcPts val="5"/>
                        </a:spcBef>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ct val="107000"/>
                        </a:lnSpc>
                        <a:spcBef>
                          <a:spcPts val="5"/>
                        </a:spcBef>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08847298"/>
                  </a:ext>
                </a:extLst>
              </a:tr>
              <a:tr h="328527">
                <a:tc>
                  <a:txBody>
                    <a:bodyPr/>
                    <a:lstStyle/>
                    <a:p>
                      <a:pPr marL="71755" eaLnBrk="0" hangingPunct="0">
                        <a:lnSpc>
                          <a:spcPct val="107000"/>
                        </a:lnSpc>
                        <a:spcBef>
                          <a:spcPts val="5"/>
                        </a:spcBef>
                        <a:spcAft>
                          <a:spcPts val="800"/>
                        </a:spcAft>
                      </a:pPr>
                      <a:r>
                        <a:rPr lang="es-EC" sz="1600">
                          <a:effectLst/>
                        </a:rPr>
                        <a:t>Aulas/Dormitorios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ct val="107000"/>
                        </a:lnSpc>
                        <a:spcBef>
                          <a:spcPts val="5"/>
                        </a:spcBef>
                        <a:spcAft>
                          <a:spcPts val="80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ct val="107000"/>
                        </a:lnSpc>
                        <a:spcBef>
                          <a:spcPts val="5"/>
                        </a:spcBef>
                        <a:spcAft>
                          <a:spcPts val="800"/>
                        </a:spcAft>
                      </a:pPr>
                      <a:r>
                        <a:rPr lang="es-EC" sz="1600">
                          <a:effectLst/>
                        </a:rPr>
                        <a:t>          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ct val="107000"/>
                        </a:lnSpc>
                        <a:spcBef>
                          <a:spcPts val="5"/>
                        </a:spcBef>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ct val="107000"/>
                        </a:lnSpc>
                        <a:spcBef>
                          <a:spcPts val="5"/>
                        </a:spcBef>
                        <a:spcAft>
                          <a:spcPts val="80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47394022"/>
                  </a:ext>
                </a:extLst>
              </a:tr>
              <a:tr h="329138">
                <a:tc>
                  <a:txBody>
                    <a:bodyPr/>
                    <a:lstStyle/>
                    <a:p>
                      <a:pPr marL="71755" eaLnBrk="0" hangingPunct="0">
                        <a:lnSpc>
                          <a:spcPts val="1330"/>
                        </a:lnSpc>
                        <a:spcAft>
                          <a:spcPts val="800"/>
                        </a:spcAft>
                      </a:pPr>
                      <a:r>
                        <a:rPr lang="es-EC" sz="1600">
                          <a:effectLst/>
                        </a:rPr>
                        <a:t>Laboratorios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ts val="1330"/>
                        </a:lnSpc>
                        <a:spcAft>
                          <a:spcPts val="80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ts val="1330"/>
                        </a:lnSpc>
                        <a:spcAft>
                          <a:spcPts val="800"/>
                        </a:spcAft>
                      </a:pPr>
                      <a:r>
                        <a:rPr lang="es-EC" sz="1600">
                          <a:effectLst/>
                        </a:rPr>
                        <a:t>          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ts val="1330"/>
                        </a:lnSpc>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ts val="1330"/>
                        </a:lnSpc>
                        <a:spcAft>
                          <a:spcPts val="80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91004577"/>
                  </a:ext>
                </a:extLst>
              </a:tr>
              <a:tr h="329138">
                <a:tc>
                  <a:txBody>
                    <a:bodyPr/>
                    <a:lstStyle/>
                    <a:p>
                      <a:pPr marL="71755" eaLnBrk="0" hangingPunct="0">
                        <a:lnSpc>
                          <a:spcPts val="1330"/>
                        </a:lnSpc>
                        <a:spcAft>
                          <a:spcPts val="800"/>
                        </a:spcAft>
                      </a:pPr>
                      <a:r>
                        <a:rPr lang="es-EC" sz="1600">
                          <a:effectLst/>
                        </a:rPr>
                        <a:t>Oficinas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ts val="1330"/>
                        </a:lnSpc>
                        <a:spcAft>
                          <a:spcPts val="800"/>
                        </a:spcAft>
                      </a:pPr>
                      <a:r>
                        <a:rPr lang="es-EC" sz="16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ts val="1330"/>
                        </a:lnSpc>
                        <a:spcAft>
                          <a:spcPts val="800"/>
                        </a:spcAft>
                      </a:pPr>
                      <a:r>
                        <a:rPr lang="es-EC" sz="1600">
                          <a:effectLst/>
                        </a:rPr>
                        <a:t>          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ts val="1330"/>
                        </a:lnSpc>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ts val="1330"/>
                        </a:lnSpc>
                        <a:spcAft>
                          <a:spcPts val="800"/>
                        </a:spcAft>
                      </a:pPr>
                      <a:r>
                        <a:rPr lang="es-EC" sz="1600">
                          <a:effectLst/>
                        </a:rPr>
                        <a:t>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69403471"/>
                  </a:ext>
                </a:extLst>
              </a:tr>
              <a:tr h="326080">
                <a:tc>
                  <a:txBody>
                    <a:bodyPr/>
                    <a:lstStyle/>
                    <a:p>
                      <a:pPr marL="71755" eaLnBrk="0" hangingPunct="0">
                        <a:lnSpc>
                          <a:spcPts val="1330"/>
                        </a:lnSpc>
                        <a:spcAft>
                          <a:spcPts val="800"/>
                        </a:spcAft>
                      </a:pPr>
                      <a:r>
                        <a:rPr lang="es-EC" sz="1600">
                          <a:effectLst/>
                        </a:rPr>
                        <a:t>Comedor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ts val="1330"/>
                        </a:lnSpc>
                        <a:spcAft>
                          <a:spcPts val="80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ts val="1330"/>
                        </a:lnSpc>
                        <a:spcAft>
                          <a:spcPts val="800"/>
                        </a:spcAft>
                      </a:pPr>
                      <a:r>
                        <a:rPr lang="es-EC" sz="1600">
                          <a:effectLst/>
                        </a:rPr>
                        <a:t>          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ts val="1330"/>
                        </a:lnSpc>
                        <a:spcAft>
                          <a:spcPts val="80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ts val="1330"/>
                        </a:lnSpc>
                        <a:spcAft>
                          <a:spcPts val="800"/>
                        </a:spcAft>
                      </a:pPr>
                      <a:r>
                        <a:rPr lang="es-EC" sz="1600">
                          <a:effectLst/>
                        </a:rPr>
                        <a:t>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6123923"/>
                  </a:ext>
                </a:extLst>
              </a:tr>
              <a:tr h="509798">
                <a:tc>
                  <a:txBody>
                    <a:bodyPr/>
                    <a:lstStyle/>
                    <a:p>
                      <a:pPr marL="71755" eaLnBrk="0" hangingPunct="0">
                        <a:lnSpc>
                          <a:spcPct val="107000"/>
                        </a:lnSpc>
                        <a:spcBef>
                          <a:spcPts val="5"/>
                        </a:spcBef>
                        <a:spcAft>
                          <a:spcPts val="800"/>
                        </a:spcAft>
                      </a:pPr>
                      <a:r>
                        <a:rPr lang="es-EC" sz="1600">
                          <a:effectLst/>
                        </a:rPr>
                        <a:t>Baños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ct val="107000"/>
                        </a:lnSpc>
                        <a:spcBef>
                          <a:spcPts val="5"/>
                        </a:spcBef>
                        <a:spcAft>
                          <a:spcPts val="800"/>
                        </a:spcAft>
                      </a:pPr>
                      <a:r>
                        <a:rPr lang="es-EC" sz="1600">
                          <a:effectLst/>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ct val="107000"/>
                        </a:lnSpc>
                        <a:spcBef>
                          <a:spcPts val="5"/>
                        </a:spcBef>
                        <a:spcAft>
                          <a:spcPts val="800"/>
                        </a:spcAft>
                      </a:pPr>
                      <a:r>
                        <a:rPr lang="es-EC" sz="1600">
                          <a:effectLst/>
                        </a:rPr>
                        <a:t>          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ct val="107000"/>
                        </a:lnSpc>
                        <a:spcBef>
                          <a:spcPts val="5"/>
                        </a:spcBef>
                        <a:spcAft>
                          <a:spcPts val="800"/>
                        </a:spcAft>
                      </a:pPr>
                      <a:r>
                        <a:rPr lang="es-EC" sz="1600">
                          <a:effectLst/>
                        </a:rPr>
                        <a:t>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ct val="107000"/>
                        </a:lnSpc>
                        <a:spcBef>
                          <a:spcPts val="5"/>
                        </a:spcBef>
                        <a:spcAft>
                          <a:spcPts val="800"/>
                        </a:spcAft>
                      </a:pPr>
                      <a:r>
                        <a:rPr lang="es-EC" sz="1600">
                          <a:effectLst/>
                        </a:rPr>
                        <a:t>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84146091"/>
                  </a:ext>
                </a:extLst>
              </a:tr>
              <a:tr h="591992">
                <a:tc>
                  <a:txBody>
                    <a:bodyPr/>
                    <a:lstStyle/>
                    <a:p>
                      <a:pPr marL="71755" eaLnBrk="0" hangingPunct="0">
                        <a:lnSpc>
                          <a:spcPct val="107000"/>
                        </a:lnSpc>
                        <a:spcBef>
                          <a:spcPts val="5"/>
                        </a:spcBef>
                        <a:spcAft>
                          <a:spcPts val="800"/>
                        </a:spcAft>
                      </a:pPr>
                      <a:r>
                        <a:rPr lang="es-EC" sz="1600" dirty="0">
                          <a:effectLst/>
                        </a:rPr>
                        <a:t>Bodega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eaLnBrk="0" hangingPunct="0">
                        <a:lnSpc>
                          <a:spcPct val="107000"/>
                        </a:lnSpc>
                        <a:spcBef>
                          <a:spcPts val="5"/>
                        </a:spcBef>
                        <a:spcAft>
                          <a:spcPts val="80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190" eaLnBrk="0" hangingPunct="0">
                        <a:lnSpc>
                          <a:spcPct val="107000"/>
                        </a:lnSpc>
                        <a:spcBef>
                          <a:spcPts val="5"/>
                        </a:spcBef>
                        <a:spcAft>
                          <a:spcPts val="800"/>
                        </a:spcAft>
                      </a:pPr>
                      <a:r>
                        <a:rPr lang="es-EC" sz="1600">
                          <a:effectLst/>
                        </a:rPr>
                        <a:t>        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3995" algn="ctr" eaLnBrk="0" hangingPunct="0">
                        <a:lnSpc>
                          <a:spcPct val="107000"/>
                        </a:lnSpc>
                        <a:spcBef>
                          <a:spcPts val="5"/>
                        </a:spcBef>
                        <a:spcAft>
                          <a:spcPts val="800"/>
                        </a:spcAft>
                      </a:pPr>
                      <a:r>
                        <a:rPr lang="es-EC" sz="1600">
                          <a:effectLst/>
                        </a:rPr>
                        <a:t>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8435" algn="ctr" eaLnBrk="0" hangingPunct="0">
                        <a:lnSpc>
                          <a:spcPct val="107000"/>
                        </a:lnSpc>
                        <a:spcBef>
                          <a:spcPts val="5"/>
                        </a:spcBef>
                        <a:spcAft>
                          <a:spcPts val="800"/>
                        </a:spcAft>
                      </a:pPr>
                      <a:r>
                        <a:rPr lang="es-EC" sz="1600">
                          <a:effectLst/>
                        </a:rPr>
                        <a:t>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2135229"/>
                  </a:ext>
                </a:extLst>
              </a:tr>
              <a:tr h="340374">
                <a:tc>
                  <a:txBody>
                    <a:bodyPr/>
                    <a:lstStyle/>
                    <a:p>
                      <a:pPr marL="71755" eaLnBrk="0" hangingPunct="0">
                        <a:lnSpc>
                          <a:spcPts val="1330"/>
                        </a:lnSpc>
                        <a:spcAft>
                          <a:spcPts val="800"/>
                        </a:spcAft>
                      </a:pPr>
                      <a:r>
                        <a:rPr lang="es-EC" sz="1600">
                          <a:effectLst/>
                        </a:rPr>
                        <a:t>Coliseo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r>
                        <a:rPr lang="es-EC" sz="1600" dirty="0">
                          <a:effectLst/>
                        </a:rPr>
                        <a:t>N/A</a:t>
                      </a:r>
                      <a:endParaRPr lang="es-EC" sz="3600" dirty="0"/>
                    </a:p>
                  </a:txBody>
                  <a:tcPr marL="0" marR="0" marT="0" marB="0"/>
                </a:tc>
                <a:tc>
                  <a:txBody>
                    <a:bodyPr/>
                    <a:lstStyle/>
                    <a:p>
                      <a:r>
                        <a:rPr lang="es-EC" sz="1600" dirty="0">
                          <a:effectLst/>
                        </a:rPr>
                        <a:t>             4</a:t>
                      </a:r>
                      <a:endParaRPr lang="es-EC" sz="3600" dirty="0"/>
                    </a:p>
                  </a:txBody>
                  <a:tcPr marL="0" marR="0" marT="0" marB="0"/>
                </a:tc>
                <a:tc>
                  <a:txBody>
                    <a:bodyPr/>
                    <a:lstStyle/>
                    <a:p>
                      <a:r>
                        <a:rPr lang="es-EC" sz="1600" dirty="0">
                          <a:effectLst/>
                        </a:rPr>
                        <a:t>              5</a:t>
                      </a:r>
                      <a:endParaRPr lang="es-EC" sz="3600" dirty="0"/>
                    </a:p>
                  </a:txBody>
                  <a:tcPr marL="0" marR="0" marT="0" marB="0"/>
                </a:tc>
                <a:tc>
                  <a:txBody>
                    <a:bodyPr/>
                    <a:lstStyle/>
                    <a:p>
                      <a:r>
                        <a:rPr lang="es-EC" sz="1600" dirty="0">
                          <a:effectLst/>
                        </a:rPr>
                        <a:t>      6</a:t>
                      </a:r>
                      <a:endParaRPr lang="es-EC" sz="3600" dirty="0"/>
                    </a:p>
                  </a:txBody>
                  <a:tcPr marL="0" marR="0" marT="0" marB="0"/>
                </a:tc>
                <a:extLst>
                  <a:ext uri="{0D108BD9-81ED-4DB2-BD59-A6C34878D82A}">
                    <a16:rowId xmlns:a16="http://schemas.microsoft.com/office/drawing/2014/main" val="1558148846"/>
                  </a:ext>
                </a:extLst>
              </a:tr>
            </a:tbl>
          </a:graphicData>
        </a:graphic>
      </p:graphicFrame>
      <p:sp>
        <p:nvSpPr>
          <p:cNvPr id="5" name="Título 1">
            <a:extLst>
              <a:ext uri="{FF2B5EF4-FFF2-40B4-BE49-F238E27FC236}">
                <a16:creationId xmlns:a16="http://schemas.microsoft.com/office/drawing/2014/main" id="{96316850-5175-4573-82CF-044C919DAB83}"/>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6" name="Imagen 5">
            <a:extLst>
              <a:ext uri="{FF2B5EF4-FFF2-40B4-BE49-F238E27FC236}">
                <a16:creationId xmlns:a16="http://schemas.microsoft.com/office/drawing/2014/main" id="{4FB25B28-00D3-4510-AC41-2CC1DECF926E}"/>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9" name="CuadroTexto 8">
            <a:extLst>
              <a:ext uri="{FF2B5EF4-FFF2-40B4-BE49-F238E27FC236}">
                <a16:creationId xmlns:a16="http://schemas.microsoft.com/office/drawing/2014/main" id="{77F103C7-792D-45ED-88E4-ABBB12F9EA2C}"/>
              </a:ext>
            </a:extLst>
          </p:cNvPr>
          <p:cNvSpPr txBox="1"/>
          <p:nvPr/>
        </p:nvSpPr>
        <p:spPr>
          <a:xfrm>
            <a:off x="179883" y="6369667"/>
            <a:ext cx="426174" cy="338554"/>
          </a:xfrm>
          <a:prstGeom prst="rect">
            <a:avLst/>
          </a:prstGeom>
          <a:noFill/>
        </p:spPr>
        <p:txBody>
          <a:bodyPr wrap="square" rtlCol="0">
            <a:spAutoFit/>
          </a:bodyPr>
          <a:lstStyle/>
          <a:p>
            <a:r>
              <a:rPr lang="es-MX" sz="1600" dirty="0"/>
              <a:t>47</a:t>
            </a:r>
            <a:endParaRPr lang="es-EC" sz="1600" dirty="0"/>
          </a:p>
        </p:txBody>
      </p:sp>
    </p:spTree>
    <p:extLst>
      <p:ext uri="{BB962C8B-B14F-4D97-AF65-F5344CB8AC3E}">
        <p14:creationId xmlns:p14="http://schemas.microsoft.com/office/powerpoint/2010/main" val="1663410136"/>
      </p:ext>
    </p:extLst>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2" name="Flecha derecha 11"/>
          <p:cNvSpPr/>
          <p:nvPr/>
        </p:nvSpPr>
        <p:spPr>
          <a:xfrm>
            <a:off x="2883610" y="3032549"/>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Flecha derecha 20"/>
          <p:cNvSpPr/>
          <p:nvPr/>
        </p:nvSpPr>
        <p:spPr>
          <a:xfrm>
            <a:off x="2870824" y="4782766"/>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Flecha derecha 21"/>
          <p:cNvSpPr/>
          <p:nvPr/>
        </p:nvSpPr>
        <p:spPr>
          <a:xfrm>
            <a:off x="2913674" y="3920747"/>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mc:AlternateContent xmlns:mc="http://schemas.openxmlformats.org/markup-compatibility/2006" xmlns:a14="http://schemas.microsoft.com/office/drawing/2010/main">
        <mc:Choice Requires="a14">
          <p:sp>
            <p:nvSpPr>
              <p:cNvPr id="23" name="Rectángulo redondeado 22"/>
              <p:cNvSpPr/>
              <p:nvPr/>
            </p:nvSpPr>
            <p:spPr>
              <a:xfrm>
                <a:off x="3442287" y="2822631"/>
                <a:ext cx="1259737"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r>
                        <a:rPr b="0" i="1" lang="es-MX" smtClean="0">
                          <a:solidFill>
                            <a:schemeClr val="tx1"/>
                          </a:solidFill>
                          <a:latin charset="0" panose="02040503050406030204" pitchFamily="18" typeface="Cambria Math"/>
                        </a:rPr>
                        <m:t>0.83</m:t>
                      </m:r>
                    </m:oMath>
                  </m:oMathPara>
                </a14:m>
                <a:endParaRPr dirty="0" lang="en-US">
                  <a:solidFill>
                    <a:schemeClr val="tx1"/>
                  </a:solidFill>
                </a:endParaRPr>
              </a:p>
            </p:txBody>
          </p:sp>
        </mc:Choice>
        <mc:Fallback xmlns="">
          <p:sp>
            <p:nvSpPr>
              <p:cNvPr id="23" name="Rectángulo redondeado 22"/>
              <p:cNvSpPr>
                <a:spLocks noAdjustHandles="1" noChangeArrowheads="1" noChangeAspect="1" noChangeShapeType="1" noEditPoints="1" noMove="1" noResize="1" noRot="1" noTextEdit="1"/>
              </p:cNvSpPr>
              <p:nvPr/>
            </p:nvSpPr>
            <p:spPr>
              <a:xfrm>
                <a:off x="3442287" y="2822631"/>
                <a:ext cx="1259737" cy="600892"/>
              </a:xfrm>
              <a:prstGeom prst="roundRect">
                <a:avLst>
                  <a:gd fmla="val 25362" name="adj"/>
                </a:avLst>
              </a:prstGeom>
              <a:blipFill>
                <a:blip r:embed="rId3"/>
                <a:stretch>
                  <a:fillRect/>
                </a:stretch>
              </a:blipFill>
              <a:ln>
                <a:solidFill>
                  <a:schemeClr val="accent2"/>
                </a:solidFill>
              </a:ln>
              <a:effectLst>
                <a:outerShdw algn="ctr" blurRad="44450" dir="5400000" dist="27940">
                  <a:srgbClr val="000000">
                    <a:alpha val="32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redondeado 23"/>
              <p:cNvSpPr/>
              <p:nvPr/>
            </p:nvSpPr>
            <p:spPr>
              <a:xfrm>
                <a:off x="3442287" y="1881689"/>
                <a:ext cx="1259737"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r>
                        <a:rPr b="0" i="1" lang="es-MX" smtClean="0">
                          <a:solidFill>
                            <a:schemeClr val="tx1"/>
                          </a:solidFill>
                          <a:latin charset="0" panose="02040503050406030204" pitchFamily="18" typeface="Cambria Math"/>
                        </a:rPr>
                        <m:t>1.00</m:t>
                      </m:r>
                    </m:oMath>
                  </m:oMathPara>
                </a14:m>
                <a:endParaRPr dirty="0" lang="en-US">
                  <a:solidFill>
                    <a:schemeClr val="tx1"/>
                  </a:solidFill>
                </a:endParaRPr>
              </a:p>
            </p:txBody>
          </p:sp>
        </mc:Choice>
        <mc:Fallback xmlns="">
          <p:sp>
            <p:nvSpPr>
              <p:cNvPr id="24" name="Rectángulo redondeado 23"/>
              <p:cNvSpPr>
                <a:spLocks noAdjustHandles="1" noChangeArrowheads="1" noChangeAspect="1" noChangeShapeType="1" noEditPoints="1" noMove="1" noResize="1" noRot="1" noTextEdit="1"/>
              </p:cNvSpPr>
              <p:nvPr/>
            </p:nvSpPr>
            <p:spPr>
              <a:xfrm>
                <a:off x="3442287" y="1881689"/>
                <a:ext cx="1259737" cy="600892"/>
              </a:xfrm>
              <a:prstGeom prst="roundRect">
                <a:avLst>
                  <a:gd fmla="val 25362" name="adj"/>
                </a:avLst>
              </a:prstGeom>
              <a:blipFill>
                <a:blip r:embed="rId4"/>
                <a:stretch>
                  <a:fillRect/>
                </a:stretch>
              </a:blipFill>
              <a:ln>
                <a:solidFill>
                  <a:schemeClr val="accent2"/>
                </a:solidFill>
              </a:ln>
              <a:effectLst>
                <a:outerShdw algn="ctr" blurRad="44450" dir="5400000" dist="27940">
                  <a:srgbClr val="000000">
                    <a:alpha val="32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Rectángulo redondeado 24"/>
              <p:cNvSpPr/>
              <p:nvPr/>
            </p:nvSpPr>
            <p:spPr>
              <a:xfrm>
                <a:off x="3442286" y="4651211"/>
                <a:ext cx="1259737"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r>
                        <a:rPr b="0" i="1" lang="es-MX" smtClean="0">
                          <a:solidFill>
                            <a:schemeClr val="tx1"/>
                          </a:solidFill>
                          <a:latin charset="0" panose="02040503050406030204" pitchFamily="18" typeface="Cambria Math"/>
                        </a:rPr>
                        <m:t>0.25</m:t>
                      </m:r>
                    </m:oMath>
                  </m:oMathPara>
                </a14:m>
                <a:endParaRPr dirty="0" lang="en-US">
                  <a:solidFill>
                    <a:schemeClr val="tx1"/>
                  </a:solidFill>
                </a:endParaRPr>
              </a:p>
            </p:txBody>
          </p:sp>
        </mc:Choice>
        <mc:Fallback xmlns="">
          <p:sp>
            <p:nvSpPr>
              <p:cNvPr id="25" name="Rectángulo redondeado 24"/>
              <p:cNvSpPr>
                <a:spLocks noAdjustHandles="1" noChangeArrowheads="1" noChangeAspect="1" noChangeShapeType="1" noEditPoints="1" noMove="1" noResize="1" noRot="1" noTextEdit="1"/>
              </p:cNvSpPr>
              <p:nvPr/>
            </p:nvSpPr>
            <p:spPr>
              <a:xfrm>
                <a:off x="3442286" y="4651211"/>
                <a:ext cx="1259737" cy="600892"/>
              </a:xfrm>
              <a:prstGeom prst="roundRect">
                <a:avLst>
                  <a:gd fmla="val 25362" name="adj"/>
                </a:avLst>
              </a:prstGeom>
              <a:blipFill>
                <a:blip r:embed="rId5"/>
                <a:stretch>
                  <a:fillRect/>
                </a:stretch>
              </a:blipFill>
              <a:ln>
                <a:solidFill>
                  <a:schemeClr val="accent2"/>
                </a:solidFill>
              </a:ln>
              <a:effectLst>
                <a:outerShdw algn="ctr" blurRad="44450" dir="5400000" dist="27940">
                  <a:srgbClr val="000000">
                    <a:alpha val="32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Rectángulo redondeado 25"/>
              <p:cNvSpPr/>
              <p:nvPr/>
            </p:nvSpPr>
            <p:spPr>
              <a:xfrm>
                <a:off x="3492389" y="3763573"/>
                <a:ext cx="1259737"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r>
                        <a:rPr b="0" i="1" lang="es-MX" smtClean="0">
                          <a:solidFill>
                            <a:schemeClr val="tx1"/>
                          </a:solidFill>
                          <a:latin charset="0" panose="02040503050406030204" pitchFamily="18" typeface="Cambria Math"/>
                        </a:rPr>
                        <m:t>0.50</m:t>
                      </m:r>
                    </m:oMath>
                  </m:oMathPara>
                </a14:m>
                <a:endParaRPr dirty="0" lang="en-US">
                  <a:solidFill>
                    <a:schemeClr val="tx1"/>
                  </a:solidFill>
                </a:endParaRPr>
              </a:p>
            </p:txBody>
          </p:sp>
        </mc:Choice>
        <mc:Fallback xmlns="">
          <p:sp>
            <p:nvSpPr>
              <p:cNvPr id="26" name="Rectángulo redondeado 25"/>
              <p:cNvSpPr>
                <a:spLocks noAdjustHandles="1" noChangeArrowheads="1" noChangeAspect="1" noChangeShapeType="1" noEditPoints="1" noMove="1" noResize="1" noRot="1" noTextEdit="1"/>
              </p:cNvSpPr>
              <p:nvPr/>
            </p:nvSpPr>
            <p:spPr>
              <a:xfrm>
                <a:off x="3492389" y="3763573"/>
                <a:ext cx="1259737" cy="600892"/>
              </a:xfrm>
              <a:prstGeom prst="roundRect">
                <a:avLst>
                  <a:gd fmla="val 25362" name="adj"/>
                </a:avLst>
              </a:prstGeom>
              <a:blipFill>
                <a:blip r:embed="rId6"/>
                <a:stretch>
                  <a:fillRect/>
                </a:stretch>
              </a:blipFill>
              <a:ln>
                <a:solidFill>
                  <a:schemeClr val="accent2"/>
                </a:solidFill>
              </a:ln>
              <a:effectLst>
                <a:outerShdw algn="ctr" blurRad="44450" dir="5400000" dist="27940">
                  <a:srgbClr val="000000">
                    <a:alpha val="32000"/>
                  </a:srgbClr>
                </a:outerShdw>
              </a:effectLst>
            </p:spPr>
            <p:txBody>
              <a:bodyPr/>
              <a:lstStyle/>
              <a:p>
                <a:r>
                  <a:rPr lang="es-EC">
                    <a:noFill/>
                  </a:rPr>
                  <a:t> </a:t>
                </a:r>
              </a:p>
            </p:txBody>
          </p:sp>
        </mc:Fallback>
      </mc:AlternateContent>
      <p:sp>
        <p:nvSpPr>
          <p:cNvPr id="27" name="Rectángulo redondeado 26"/>
          <p:cNvSpPr/>
          <p:nvPr/>
        </p:nvSpPr>
        <p:spPr>
          <a:xfrm>
            <a:off x="177652" y="1881689"/>
            <a:ext cx="2520000"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z="1600">
                <a:solidFill>
                  <a:schemeClr val="tx1"/>
                </a:solidFill>
              </a:rPr>
              <a:t>Muy alta (AMA).</a:t>
            </a:r>
            <a:endParaRPr dirty="0" lang="en-US" sz="1600">
              <a:solidFill>
                <a:schemeClr val="tx1"/>
              </a:solidFill>
            </a:endParaRPr>
          </a:p>
        </p:txBody>
      </p:sp>
      <p:sp>
        <p:nvSpPr>
          <p:cNvPr id="28" name="Flecha derecha 27"/>
          <p:cNvSpPr/>
          <p:nvPr/>
        </p:nvSpPr>
        <p:spPr>
          <a:xfrm>
            <a:off x="2883610" y="2039772"/>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ítulo 6">
            <a:extLst>
              <a:ext uri="{FF2B5EF4-FFF2-40B4-BE49-F238E27FC236}">
                <a16:creationId xmlns:a16="http://schemas.microsoft.com/office/drawing/2014/main" id="{EC0C9613-C2B6-4D86-9738-95328F39A8B8}"/>
              </a:ext>
            </a:extLst>
          </p:cNvPr>
          <p:cNvSpPr txBox="1">
            <a:spLocks/>
          </p:cNvSpPr>
          <p:nvPr/>
        </p:nvSpPr>
        <p:spPr>
          <a:xfrm>
            <a:off x="793552" y="1175017"/>
            <a:ext cx="5271132" cy="394824"/>
          </a:xfrm>
          <a:prstGeom prst="rect">
            <a:avLst/>
          </a:prstGeom>
          <a:gradFill rotWithShape="0">
            <a:gsLst>
              <a:gs pos="0">
                <a:srgbClr val="333399">
                  <a:hueOff val="0"/>
                  <a:satOff val="0"/>
                  <a:lumOff val="0"/>
                  <a:alphaOff val="0"/>
                  <a:tint val="50000"/>
                  <a:satMod val="300000"/>
                </a:srgbClr>
              </a:gs>
              <a:gs pos="35000">
                <a:srgbClr val="333399">
                  <a:hueOff val="0"/>
                  <a:satOff val="0"/>
                  <a:lumOff val="0"/>
                  <a:alphaOff val="0"/>
                  <a:tint val="37000"/>
                  <a:satMod val="300000"/>
                </a:srgbClr>
              </a:gs>
              <a:gs pos="100000">
                <a:srgbClr val="333399">
                  <a:hueOff val="0"/>
                  <a:satOff val="0"/>
                  <a:lumOff val="0"/>
                  <a:alphaOff val="0"/>
                  <a:tint val="15000"/>
                  <a:satMod val="350000"/>
                </a:srgbClr>
              </a:gs>
            </a:gsLst>
            <a:lin ang="16200000" scaled="1"/>
          </a:gradFill>
          <a:ln>
            <a:noFill/>
          </a:ln>
          <a:effectLst>
            <a:outerShdw blurRad="40000" dir="5400000" dist="20000" rotWithShape="0">
              <a:srgbClr val="000000">
                <a:alpha val="38000"/>
              </a:srgbClr>
            </a:outerShdw>
          </a:effectLst>
          <a:scene3d>
            <a:camera prst="orthographicFront"/>
            <a:lightRig dir="t" rig="flat"/>
          </a:scene3d>
          <a:sp3d prstMaterial="dkEdge">
            <a:bevelT h="38100" w="8200"/>
          </a:sp3d>
        </p:spPr>
        <p:txBody>
          <a:bodyPr anchor="ctr" anchorCtr="0" bIns="68580" lIns="68580" numCol="1" rIns="68580" spcCol="1270" spcFirstLastPara="0" tIns="68580" vert="horz" wrap="square">
            <a:noAutofit/>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b="0" dirty="0" i="0" kern="0" lang="es-EC" sz="2400">
                <a:solidFill>
                  <a:schemeClr val="tx1"/>
                </a:solidFill>
              </a:rPr>
              <a:t>Nivel de exposición de la amenaza.</a:t>
            </a:r>
          </a:p>
        </p:txBody>
      </p:sp>
      <p:sp>
        <p:nvSpPr>
          <p:cNvPr id="30" name="Título 6">
            <a:extLst>
              <a:ext uri="{FF2B5EF4-FFF2-40B4-BE49-F238E27FC236}">
                <a16:creationId xmlns:a16="http://schemas.microsoft.com/office/drawing/2014/main" id="{D0EB0B71-5122-4B7A-A05B-0C0C42E77D98}"/>
              </a:ext>
            </a:extLst>
          </p:cNvPr>
          <p:cNvSpPr txBox="1">
            <a:spLocks/>
          </p:cNvSpPr>
          <p:nvPr/>
        </p:nvSpPr>
        <p:spPr>
          <a:xfrm>
            <a:off x="323558" y="582782"/>
            <a:ext cx="8056534"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r>
              <a:rPr dirty="0" kern="0" lang="es-EC">
                <a:solidFill>
                  <a:schemeClr val="tx1"/>
                </a:solidFill>
              </a:rPr>
              <a:t>Nivel de Exposición de la Amenaza (NE)</a:t>
            </a:r>
          </a:p>
        </p:txBody>
      </p:sp>
      <p:sp>
        <p:nvSpPr>
          <p:cNvPr id="31" name="Rectángulo redondeado 26">
            <a:extLst>
              <a:ext uri="{FF2B5EF4-FFF2-40B4-BE49-F238E27FC236}">
                <a16:creationId xmlns:a16="http://schemas.microsoft.com/office/drawing/2014/main" id="{10593077-1BD0-426B-A116-0573B3E5FE63}"/>
              </a:ext>
            </a:extLst>
          </p:cNvPr>
          <p:cNvSpPr/>
          <p:nvPr/>
        </p:nvSpPr>
        <p:spPr>
          <a:xfrm>
            <a:off x="212985" y="2838319"/>
            <a:ext cx="2520000"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z="1600">
                <a:solidFill>
                  <a:schemeClr val="tx1"/>
                </a:solidFill>
              </a:rPr>
              <a:t>Alta (AA).</a:t>
            </a:r>
            <a:endParaRPr dirty="0" lang="en-US" sz="1600">
              <a:solidFill>
                <a:schemeClr val="tx1"/>
              </a:solidFill>
            </a:endParaRPr>
          </a:p>
        </p:txBody>
      </p:sp>
      <p:sp>
        <p:nvSpPr>
          <p:cNvPr id="32" name="Rectángulo redondeado 26">
            <a:extLst>
              <a:ext uri="{FF2B5EF4-FFF2-40B4-BE49-F238E27FC236}">
                <a16:creationId xmlns:a16="http://schemas.microsoft.com/office/drawing/2014/main" id="{967ED282-2864-4221-AAB2-51646A6BE9C5}"/>
              </a:ext>
            </a:extLst>
          </p:cNvPr>
          <p:cNvSpPr/>
          <p:nvPr/>
        </p:nvSpPr>
        <p:spPr>
          <a:xfrm>
            <a:off x="177652" y="3751059"/>
            <a:ext cx="2520000"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z="1600">
                <a:solidFill>
                  <a:schemeClr val="tx1"/>
                </a:solidFill>
              </a:rPr>
              <a:t>Moderada-alta (AM2).</a:t>
            </a:r>
            <a:endParaRPr dirty="0" lang="en-US" sz="1600">
              <a:solidFill>
                <a:schemeClr val="tx1"/>
              </a:solidFill>
            </a:endParaRPr>
          </a:p>
        </p:txBody>
      </p:sp>
      <p:sp>
        <p:nvSpPr>
          <p:cNvPr id="33" name="Rectángulo redondeado 26">
            <a:extLst>
              <a:ext uri="{FF2B5EF4-FFF2-40B4-BE49-F238E27FC236}">
                <a16:creationId xmlns:a16="http://schemas.microsoft.com/office/drawing/2014/main" id="{7A7D765D-BF9A-4D9A-A981-765350DB3F22}"/>
              </a:ext>
            </a:extLst>
          </p:cNvPr>
          <p:cNvSpPr/>
          <p:nvPr/>
        </p:nvSpPr>
        <p:spPr>
          <a:xfrm>
            <a:off x="212985" y="4618697"/>
            <a:ext cx="2520000"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z="1600">
                <a:solidFill>
                  <a:schemeClr val="tx1"/>
                </a:solidFill>
              </a:rPr>
              <a:t>Moderada (AM).</a:t>
            </a:r>
            <a:endParaRPr dirty="0" lang="en-US" sz="1600">
              <a:solidFill>
                <a:schemeClr val="tx1"/>
              </a:solidFill>
            </a:endParaRPr>
          </a:p>
        </p:txBody>
      </p:sp>
      <p:sp>
        <p:nvSpPr>
          <p:cNvPr id="34" name="Flecha derecha 20">
            <a:extLst>
              <a:ext uri="{FF2B5EF4-FFF2-40B4-BE49-F238E27FC236}">
                <a16:creationId xmlns:a16="http://schemas.microsoft.com/office/drawing/2014/main" id="{5721CCC8-6C3D-4F62-A9F5-621A0ECAE0DB}"/>
              </a:ext>
            </a:extLst>
          </p:cNvPr>
          <p:cNvSpPr/>
          <p:nvPr/>
        </p:nvSpPr>
        <p:spPr>
          <a:xfrm>
            <a:off x="2870824" y="5723708"/>
            <a:ext cx="372719" cy="26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mc:AlternateContent xmlns:mc="http://schemas.openxmlformats.org/markup-compatibility/2006" xmlns:a14="http://schemas.microsoft.com/office/drawing/2010/main">
        <mc:Choice Requires="a14">
          <p:sp>
            <p:nvSpPr>
              <p:cNvPr id="35" name="Rectángulo redondeado 24">
                <a:extLst>
                  <a:ext uri="{FF2B5EF4-FFF2-40B4-BE49-F238E27FC236}">
                    <a16:creationId xmlns:a16="http://schemas.microsoft.com/office/drawing/2014/main" id="{1C9A9A48-64AA-4AA6-852B-0E1BE3EE5215}"/>
                  </a:ext>
                </a:extLst>
              </p:cNvPr>
              <p:cNvSpPr/>
              <p:nvPr/>
            </p:nvSpPr>
            <p:spPr>
              <a:xfrm>
                <a:off x="3442286" y="5592153"/>
                <a:ext cx="1259737"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14:m>
                  <m:oMathPara xmlns:m="http://schemas.openxmlformats.org/officeDocument/2006/math">
                    <m:oMathParaPr>
                      <m:jc m:val="centerGroup"/>
                    </m:oMathParaPr>
                    <m:oMath xmlns:m="http://schemas.openxmlformats.org/officeDocument/2006/math">
                      <m:r>
                        <a:rPr b="0" i="1" lang="es-MX" smtClean="0">
                          <a:solidFill>
                            <a:schemeClr val="tx1"/>
                          </a:solidFill>
                          <a:latin charset="0" panose="02040503050406030204" pitchFamily="18" typeface="Cambria Math"/>
                        </a:rPr>
                        <m:t>0.17</m:t>
                      </m:r>
                    </m:oMath>
                  </m:oMathPara>
                </a14:m>
                <a:endParaRPr dirty="0" lang="en-US">
                  <a:solidFill>
                    <a:schemeClr val="tx1"/>
                  </a:solidFill>
                </a:endParaRPr>
              </a:p>
            </p:txBody>
          </p:sp>
        </mc:Choice>
        <mc:Fallback xmlns="">
          <p:sp>
            <p:nvSpPr>
              <p:cNvPr id="35" name="Rectángulo redondeado 24">
                <a:extLst>
                  <a:ext uri="{FF2B5EF4-FFF2-40B4-BE49-F238E27FC236}">
                    <a16:creationId xmlns:a16="http://schemas.microsoft.com/office/drawing/2014/main" id="{1C9A9A48-64AA-4AA6-852B-0E1BE3EE5215}"/>
                  </a:ext>
                </a:extLst>
              </p:cNvPr>
              <p:cNvSpPr>
                <a:spLocks noAdjustHandles="1" noChangeArrowheads="1" noChangeAspect="1" noChangeShapeType="1" noEditPoints="1" noMove="1" noResize="1" noRot="1" noTextEdit="1"/>
              </p:cNvSpPr>
              <p:nvPr/>
            </p:nvSpPr>
            <p:spPr>
              <a:xfrm>
                <a:off x="3442286" y="5592153"/>
                <a:ext cx="1259737" cy="600892"/>
              </a:xfrm>
              <a:prstGeom prst="roundRect">
                <a:avLst>
                  <a:gd fmla="val 25362" name="adj"/>
                </a:avLst>
              </a:prstGeom>
              <a:blipFill>
                <a:blip r:embed="rId7"/>
                <a:stretch>
                  <a:fillRect/>
                </a:stretch>
              </a:blipFill>
              <a:ln>
                <a:solidFill>
                  <a:schemeClr val="accent2"/>
                </a:solidFill>
              </a:ln>
              <a:effectLst>
                <a:outerShdw algn="ctr" blurRad="44450" dir="5400000" dist="27940">
                  <a:srgbClr val="000000">
                    <a:alpha val="32000"/>
                  </a:srgbClr>
                </a:outerShdw>
              </a:effectLst>
            </p:spPr>
            <p:txBody>
              <a:bodyPr/>
              <a:lstStyle/>
              <a:p>
                <a:r>
                  <a:rPr lang="es-EC">
                    <a:noFill/>
                  </a:rPr>
                  <a:t> </a:t>
                </a:r>
              </a:p>
            </p:txBody>
          </p:sp>
        </mc:Fallback>
      </mc:AlternateContent>
      <p:sp>
        <p:nvSpPr>
          <p:cNvPr id="36" name="Rectángulo redondeado 26">
            <a:extLst>
              <a:ext uri="{FF2B5EF4-FFF2-40B4-BE49-F238E27FC236}">
                <a16:creationId xmlns:a16="http://schemas.microsoft.com/office/drawing/2014/main" id="{5B4260AD-AAC5-47AF-9298-786762D1F54E}"/>
              </a:ext>
            </a:extLst>
          </p:cNvPr>
          <p:cNvSpPr/>
          <p:nvPr/>
        </p:nvSpPr>
        <p:spPr>
          <a:xfrm>
            <a:off x="212985" y="5559639"/>
            <a:ext cx="2520000" cy="600892"/>
          </a:xfrm>
          <a:prstGeom prst="roundRect">
            <a:avLst>
              <a:gd fmla="val 25362" name="adj"/>
            </a:avLst>
          </a:prstGeom>
          <a:solidFill>
            <a:schemeClr val="accent3">
              <a:lumMod val="95000"/>
            </a:schemeClr>
          </a:solidFill>
          <a:ln>
            <a:solidFill>
              <a:schemeClr val="accent2"/>
            </a:solid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dirty="0" lang="es-MX" sz="1600">
                <a:solidFill>
                  <a:schemeClr val="tx1"/>
                </a:solidFill>
              </a:rPr>
              <a:t>Baja (AB).</a:t>
            </a:r>
            <a:endParaRPr dirty="0" lang="en-US" sz="1600">
              <a:solidFill>
                <a:schemeClr val="tx1"/>
              </a:solidFill>
            </a:endParaRPr>
          </a:p>
        </p:txBody>
      </p:sp>
      <p:pic>
        <p:nvPicPr>
          <p:cNvPr id="6" name="Imagen 5">
            <a:extLst>
              <a:ext uri="{FF2B5EF4-FFF2-40B4-BE49-F238E27FC236}">
                <a16:creationId xmlns:a16="http://schemas.microsoft.com/office/drawing/2014/main" id="{21E1BA2E-C16A-41F1-A72B-90B38048478F}"/>
              </a:ext>
            </a:extLst>
          </p:cNvPr>
          <p:cNvPicPr>
            <a:picLocks noChangeAspect="1"/>
          </p:cNvPicPr>
          <p:nvPr/>
        </p:nvPicPr>
        <p:blipFill rotWithShape="1">
          <a:blip r:embed="rId8"/>
          <a:srcRect b="163"/>
          <a:stretch/>
        </p:blipFill>
        <p:spPr>
          <a:xfrm>
            <a:off x="6064684" y="2039772"/>
            <a:ext cx="2207119" cy="3552381"/>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29" name="Título 1">
            <a:extLst>
              <a:ext uri="{FF2B5EF4-FFF2-40B4-BE49-F238E27FC236}">
                <a16:creationId xmlns:a16="http://schemas.microsoft.com/office/drawing/2014/main" id="{8ECBE7A6-6607-4966-A733-3CBF3AACDFCF}"/>
              </a:ext>
            </a:extLst>
          </p:cNvPr>
          <p:cNvSpPr txBox="1">
            <a:spLocks/>
          </p:cNvSpPr>
          <p:nvPr/>
        </p:nvSpPr>
        <p:spPr>
          <a:xfrm>
            <a:off x="6151417" y="37808"/>
            <a:ext cx="2992583"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METODOLOGÍA</a:t>
            </a:r>
          </a:p>
        </p:txBody>
      </p:sp>
      <p:pic>
        <p:nvPicPr>
          <p:cNvPr id="37" name="Imagen 36">
            <a:extLst>
              <a:ext uri="{FF2B5EF4-FFF2-40B4-BE49-F238E27FC236}">
                <a16:creationId xmlns:a16="http://schemas.microsoft.com/office/drawing/2014/main" id="{460180AE-E0A5-4DC4-923D-2334010E8592}"/>
              </a:ext>
            </a:extLst>
          </p:cNvPr>
          <p:cNvPicPr>
            <a:picLocks noChangeAspect="1"/>
          </p:cNvPicPr>
          <p:nvPr/>
        </p:nvPicPr>
        <p:blipFill>
          <a:blip r:embed="rId9"/>
          <a:stretch>
            <a:fillRect/>
          </a:stretch>
        </p:blipFill>
        <p:spPr>
          <a:xfrm>
            <a:off x="6555747" y="6027673"/>
            <a:ext cx="2588253" cy="642681"/>
          </a:xfrm>
          <a:prstGeom prst="rect">
            <a:avLst/>
          </a:prstGeom>
        </p:spPr>
      </p:pic>
      <p:sp>
        <p:nvSpPr>
          <p:cNvPr id="38" name="CuadroTexto 37">
            <a:extLst>
              <a:ext uri="{FF2B5EF4-FFF2-40B4-BE49-F238E27FC236}">
                <a16:creationId xmlns:a16="http://schemas.microsoft.com/office/drawing/2014/main" id="{5F7ACCF3-9C06-4A01-8CC6-08D61BD3648C}"/>
              </a:ext>
            </a:extLst>
          </p:cNvPr>
          <p:cNvSpPr txBox="1"/>
          <p:nvPr/>
        </p:nvSpPr>
        <p:spPr>
          <a:xfrm>
            <a:off x="179883" y="6369667"/>
            <a:ext cx="426174" cy="338554"/>
          </a:xfrm>
          <a:prstGeom prst="rect">
            <a:avLst/>
          </a:prstGeom>
          <a:noFill/>
        </p:spPr>
        <p:txBody>
          <a:bodyPr rtlCol="0" wrap="square">
            <a:spAutoFit/>
          </a:bodyPr>
          <a:lstStyle/>
          <a:p>
            <a:r>
              <a:rPr dirty="0" lang="es-MX" sz="1600"/>
              <a:t>48</a:t>
            </a:r>
            <a:endParaRPr dirty="0" lang="es-EC" sz="1600"/>
          </a:p>
        </p:txBody>
      </p:sp>
    </p:spTree>
    <p:extLst>
      <p:ext uri="{BB962C8B-B14F-4D97-AF65-F5344CB8AC3E}">
        <p14:creationId xmlns:p14="http://schemas.microsoft.com/office/powerpoint/2010/main" val="1939830216"/>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r>
              <a:rPr dirty="0" i="0" kern="0" lang="es-EC" sz="2800">
                <a:ln w="0"/>
                <a:solidFill>
                  <a:schemeClr val="tx1"/>
                </a:solidFill>
                <a:effectLst/>
              </a:rPr>
              <a:t>MARCO TEÓRICO</a:t>
            </a:r>
          </a:p>
        </p:txBody>
      </p:sp>
      <p:sp>
        <p:nvSpPr>
          <p:cNvPr id="7" name="Título 6"/>
          <p:cNvSpPr>
            <a:spLocks noGrp="1"/>
          </p:cNvSpPr>
          <p:nvPr>
            <p:ph type="title"/>
          </p:nvPr>
        </p:nvSpPr>
        <p:spPr>
          <a:xfrm>
            <a:off x="611510" y="712031"/>
            <a:ext cx="3753852" cy="789647"/>
          </a:xfrm>
        </p:spPr>
        <p:txBody>
          <a:bodyPr/>
          <a:lstStyle/>
          <a:p>
            <a:pPr algn="l"/>
            <a:r>
              <a:rPr dirty="0" lang="es-EC">
                <a:solidFill>
                  <a:schemeClr val="tx1"/>
                </a:solidFill>
              </a:rPr>
              <a:t>Riesgo sísmico</a:t>
            </a:r>
          </a:p>
        </p:txBody>
      </p:sp>
      <p:pic>
        <p:nvPicPr>
          <p:cNvPr id="16" name="Objeto 15"/>
          <p:cNvPicPr>
            <a:picLocks noChangeAspect="1"/>
          </p:cNvPicPr>
          <p:nvPr/>
        </p:nvPicPr>
        <p:blipFill>
          <a:blip r:embed="rId4"/>
          <a:srcRect/>
          <a:stretch>
            <a:fillRect/>
          </a:stretch>
        </p:blipFill>
        <p:spPr bwMode="auto">
          <a:xfrm>
            <a:off x="18338" y="1493979"/>
            <a:ext cx="5287963" cy="3695702"/>
          </a:xfrm>
          <a:prstGeom prst="rect"/>
          <a:noFill/>
        </p:spPr>
      </p:pic>
      <p:sp>
        <p:nvSpPr>
          <p:cNvPr id="19" name="Título 6"/>
          <p:cNvSpPr txBox="1">
            <a:spLocks/>
          </p:cNvSpPr>
          <p:nvPr/>
        </p:nvSpPr>
        <p:spPr>
          <a:xfrm>
            <a:off x="5264350" y="1691438"/>
            <a:ext cx="3879650" cy="275870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just">
              <a:lnSpc>
                <a:spcPct val="150000"/>
              </a:lnSpc>
            </a:pPr>
            <a:r>
              <a:rPr b="0" dirty="0" i="0" lang="es-EC" sz="1800">
                <a:solidFill>
                  <a:schemeClr val="tx1"/>
                </a:solidFill>
                <a:effectLst/>
                <a:latin charset="0" panose="020B0604020202020204" pitchFamily="34" typeface="Arial"/>
                <a:cs charset="0" panose="020B0604020202020204" pitchFamily="34" typeface="Arial"/>
              </a:rPr>
              <a:t>El riesgo se define como la probabilidad de las consecuencias sociales, ambientales o económicas provocadas por un fenómeno peligroso que ocurre durante un periodo de tiempo, por lo que hablamos de </a:t>
            </a:r>
            <a:r>
              <a:rPr dirty="0" i="0" lang="es-EC" sz="1800">
                <a:solidFill>
                  <a:schemeClr val="tx1"/>
                </a:solidFill>
                <a:effectLst/>
                <a:latin charset="0" panose="020B0604020202020204" pitchFamily="34" typeface="Arial"/>
                <a:cs charset="0" panose="020B0604020202020204" pitchFamily="34" typeface="Arial"/>
              </a:rPr>
              <a:t>riesgo sísmico </a:t>
            </a:r>
            <a:r>
              <a:rPr b="0" dirty="0" i="0" lang="es-EC" sz="1800">
                <a:solidFill>
                  <a:schemeClr val="tx1"/>
                </a:solidFill>
                <a:effectLst/>
                <a:latin charset="0" panose="020B0604020202020204" pitchFamily="34" typeface="Arial"/>
                <a:cs charset="0" panose="020B0604020202020204" pitchFamily="34" typeface="Arial"/>
              </a:rPr>
              <a:t>a las consecuencias de un posible movimiento telúrico. </a:t>
            </a:r>
          </a:p>
        </p:txBody>
      </p:sp>
      <p:pic>
        <p:nvPicPr>
          <p:cNvPr id="9" name="Imagen 8">
            <a:extLst>
              <a:ext uri="{FF2B5EF4-FFF2-40B4-BE49-F238E27FC236}">
                <a16:creationId xmlns:a16="http://schemas.microsoft.com/office/drawing/2014/main" id="{BB0D33A9-9385-4AE1-940E-9E45BE987A0C}"/>
              </a:ext>
            </a:extLst>
          </p:cNvPr>
          <p:cNvPicPr>
            <a:picLocks noChangeAspect="1"/>
          </p:cNvPicPr>
          <p:nvPr/>
        </p:nvPicPr>
        <p:blipFill>
          <a:blip r:embed="rId6"/>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7BFFAAE3-8919-4D9C-858F-B011D4676843}"/>
              </a:ext>
            </a:extLst>
          </p:cNvPr>
          <p:cNvSpPr txBox="1"/>
          <p:nvPr/>
        </p:nvSpPr>
        <p:spPr>
          <a:xfrm>
            <a:off x="0" y="5189681"/>
            <a:ext cx="2669068" cy="276999"/>
          </a:xfrm>
          <a:prstGeom prst="rect">
            <a:avLst/>
          </a:prstGeom>
          <a:noFill/>
        </p:spPr>
        <p:txBody>
          <a:bodyPr rtlCol="0" wrap="square">
            <a:spAutoFit/>
          </a:bodyPr>
          <a:lstStyle/>
          <a:p>
            <a:r>
              <a:rPr dirty="0" i="1" lang="es-EC" sz="1200"/>
              <a:t>Fuente: NEC-SE-DS, 2015</a:t>
            </a:r>
          </a:p>
        </p:txBody>
      </p:sp>
      <p:sp>
        <p:nvSpPr>
          <p:cNvPr id="12" name="CuadroTexto 11">
            <a:extLst>
              <a:ext uri="{FF2B5EF4-FFF2-40B4-BE49-F238E27FC236}">
                <a16:creationId xmlns:a16="http://schemas.microsoft.com/office/drawing/2014/main" id="{3017347F-C943-4BFE-A053-6BE4964C1093}"/>
              </a:ext>
            </a:extLst>
          </p:cNvPr>
          <p:cNvSpPr txBox="1"/>
          <p:nvPr/>
        </p:nvSpPr>
        <p:spPr>
          <a:xfrm>
            <a:off x="179883" y="6369667"/>
            <a:ext cx="426174" cy="338554"/>
          </a:xfrm>
          <a:prstGeom prst="rect">
            <a:avLst/>
          </a:prstGeom>
          <a:noFill/>
        </p:spPr>
        <p:txBody>
          <a:bodyPr rtlCol="0" wrap="square">
            <a:spAutoFit/>
          </a:bodyPr>
          <a:lstStyle/>
          <a:p>
            <a:r>
              <a:rPr dirty="0" lang="es-MX" sz="1600"/>
              <a:t>4</a:t>
            </a:r>
            <a:endParaRPr dirty="0" lang="es-EC" sz="1600"/>
          </a:p>
        </p:txBody>
      </p:sp>
    </p:spTree>
    <p:extLst>
      <p:ext uri="{BB962C8B-B14F-4D97-AF65-F5344CB8AC3E}">
        <p14:creationId xmlns:p14="http://schemas.microsoft.com/office/powerpoint/2010/main" val="2514779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CuadroTexto 5"/>
              <p:cNvSpPr txBox="1"/>
              <p:nvPr/>
            </p:nvSpPr>
            <p:spPr>
              <a:xfrm>
                <a:off x="1899724" y="1281040"/>
                <a:ext cx="1774909" cy="877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𝑡𝑜𝑡𝑎𝑙</m:t>
                          </m:r>
                        </m:sub>
                      </m:sSub>
                      <m:r>
                        <a:rPr lang="es-EC" i="1">
                          <a:latin typeface="Cambria Math" panose="02040503050406030204" pitchFamily="18" charset="0"/>
                        </a:rPr>
                        <m:t>= </m:t>
                      </m:r>
                      <m:f>
                        <m:fPr>
                          <m:ctrlPr>
                            <a:rPr lang="es-EC" i="1">
                              <a:latin typeface="Cambria Math" panose="02040503050406030204" pitchFamily="18" charset="0"/>
                            </a:rPr>
                          </m:ctrlPr>
                        </m:fPr>
                        <m:num>
                          <m:nary>
                            <m:naryPr>
                              <m:chr m:val="∑"/>
                              <m:limLoc m:val="subSup"/>
                              <m:ctrlPr>
                                <a:rPr lang="es-EC"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𝑛</m:t>
                              </m:r>
                            </m:sup>
                            <m:e>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𝑖</m:t>
                                  </m:r>
                                </m:sub>
                              </m:sSub>
                            </m:e>
                          </m:nary>
                        </m:num>
                        <m:den>
                          <m:nary>
                            <m:naryPr>
                              <m:chr m:val="∑"/>
                              <m:limLoc m:val="subSup"/>
                              <m:ctrlPr>
                                <a:rPr lang="es-EC"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𝑛</m:t>
                              </m:r>
                            </m:sup>
                            <m:e>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𝑖</m:t>
                                  </m:r>
                                </m:sub>
                              </m:sSub>
                            </m:e>
                          </m:nary>
                        </m:den>
                      </m:f>
                    </m:oMath>
                  </m:oMathPara>
                </a14:m>
                <a:endParaRPr lang="es-EC" dirty="0"/>
              </a:p>
              <a:p>
                <a:endParaRPr lang="en-U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899724" y="1281040"/>
                <a:ext cx="1774909" cy="877613"/>
              </a:xfrm>
              <a:prstGeom prst="rect">
                <a:avLst/>
              </a:prstGeom>
              <a:blipFill>
                <a:blip r:embed="rId3"/>
                <a:stretch>
                  <a:fillRect/>
                </a:stretch>
              </a:blipFill>
            </p:spPr>
            <p:txBody>
              <a:bodyPr/>
              <a:lstStyle/>
              <a:p>
                <a:r>
                  <a:rPr lang="es-EC">
                    <a:noFill/>
                  </a:rPr>
                  <a:t> </a:t>
                </a:r>
              </a:p>
            </p:txBody>
          </p:sp>
        </mc:Fallback>
      </mc:AlternateContent>
      <p:sp>
        <p:nvSpPr>
          <p:cNvPr id="11" name="Título 6">
            <a:extLst>
              <a:ext uri="{FF2B5EF4-FFF2-40B4-BE49-F238E27FC236}">
                <a16:creationId xmlns:a16="http://schemas.microsoft.com/office/drawing/2014/main" id="{7A9450E7-C3D8-4521-BC0D-AEEA6E6E163A}"/>
              </a:ext>
            </a:extLst>
          </p:cNvPr>
          <p:cNvSpPr txBox="1">
            <a:spLocks/>
          </p:cNvSpPr>
          <p:nvPr/>
        </p:nvSpPr>
        <p:spPr>
          <a:xfrm>
            <a:off x="570301" y="640563"/>
            <a:ext cx="6578999"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Vulnerabilidad Total</a:t>
            </a:r>
          </a:p>
        </p:txBody>
      </p:sp>
      <p:graphicFrame>
        <p:nvGraphicFramePr>
          <p:cNvPr id="3" name="Diagrama 2">
            <a:extLst>
              <a:ext uri="{FF2B5EF4-FFF2-40B4-BE49-F238E27FC236}">
                <a16:creationId xmlns:a16="http://schemas.microsoft.com/office/drawing/2014/main" id="{BC09947F-0877-4E01-8A39-1A87790EFDCD}"/>
              </a:ext>
            </a:extLst>
          </p:cNvPr>
          <p:cNvGraphicFramePr/>
          <p:nvPr>
            <p:extLst>
              <p:ext uri="{D42A27DB-BD31-4B8C-83A1-F6EECF244321}">
                <p14:modId xmlns:p14="http://schemas.microsoft.com/office/powerpoint/2010/main" val="3605693668"/>
              </p:ext>
            </p:extLst>
          </p:nvPr>
        </p:nvGraphicFramePr>
        <p:xfrm>
          <a:off x="343218" y="215343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Estudiantes conocen sobre la importancia del análisis estructural en  edificaciones- UPS">
            <a:extLst>
              <a:ext uri="{FF2B5EF4-FFF2-40B4-BE49-F238E27FC236}">
                <a16:creationId xmlns:a16="http://schemas.microsoft.com/office/drawing/2014/main" id="{4EA25B0A-391F-4FF0-A8E6-833AA00F5F6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432424" y="655986"/>
            <a:ext cx="2441490" cy="13769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Gifs animados de arquitectos - Gifss.com">
            <a:extLst>
              <a:ext uri="{FF2B5EF4-FFF2-40B4-BE49-F238E27FC236}">
                <a16:creationId xmlns:a16="http://schemas.microsoft.com/office/drawing/2014/main" id="{FFDA0121-4F00-49DC-B044-E2D2DDD5E0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7222746" y="3042146"/>
            <a:ext cx="1370278" cy="178289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086F2E3E-E277-47E3-82E6-7997E094F004}"/>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0" name="Imagen 9">
            <a:extLst>
              <a:ext uri="{FF2B5EF4-FFF2-40B4-BE49-F238E27FC236}">
                <a16:creationId xmlns:a16="http://schemas.microsoft.com/office/drawing/2014/main" id="{EB957681-BAED-42B5-B6BB-691382B96038}"/>
              </a:ext>
            </a:extLst>
          </p:cNvPr>
          <p:cNvPicPr>
            <a:picLocks noChangeAspect="1"/>
          </p:cNvPicPr>
          <p:nvPr/>
        </p:nvPicPr>
        <p:blipFill>
          <a:blip r:embed="rId11"/>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82AC3856-46A4-4FE0-9137-B5D77D741B06}"/>
              </a:ext>
            </a:extLst>
          </p:cNvPr>
          <p:cNvSpPr txBox="1"/>
          <p:nvPr/>
        </p:nvSpPr>
        <p:spPr>
          <a:xfrm>
            <a:off x="179883" y="6369667"/>
            <a:ext cx="426174" cy="338554"/>
          </a:xfrm>
          <a:prstGeom prst="rect">
            <a:avLst/>
          </a:prstGeom>
          <a:noFill/>
        </p:spPr>
        <p:txBody>
          <a:bodyPr wrap="square" rtlCol="0">
            <a:spAutoFit/>
          </a:bodyPr>
          <a:lstStyle/>
          <a:p>
            <a:r>
              <a:rPr lang="es-MX" sz="1600" dirty="0"/>
              <a:t>49</a:t>
            </a:r>
            <a:endParaRPr lang="es-EC" sz="1600" dirty="0"/>
          </a:p>
        </p:txBody>
      </p:sp>
    </p:spTree>
    <p:extLst>
      <p:ext uri="{BB962C8B-B14F-4D97-AF65-F5344CB8AC3E}">
        <p14:creationId xmlns:p14="http://schemas.microsoft.com/office/powerpoint/2010/main" val="1453448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CuadroTexto 5"/>
              <p:cNvSpPr txBox="1"/>
              <p:nvPr/>
            </p:nvSpPr>
            <p:spPr>
              <a:xfrm>
                <a:off x="1616063" y="1344475"/>
                <a:ext cx="2955937" cy="1081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sz="1800" i="1" smtClean="0">
                          <a:effectLst/>
                          <a:latin typeface="Cambria Math" panose="02040503050406030204" pitchFamily="18" charset="0"/>
                          <a:ea typeface="Times New Roman" panose="02020603050405020304" pitchFamily="18" charset="0"/>
                          <a:cs typeface="Arial" panose="020B0604020202020204" pitchFamily="34" charset="0"/>
                        </a:rPr>
                        <m:t>𝐶</m:t>
                      </m:r>
                      <m:r>
                        <a:rPr lang="es-EC" sz="1800" i="1"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800" i="1">
                              <a:effectLst/>
                              <a:latin typeface="Cambria Math" panose="02040503050406030204" pitchFamily="18" charset="0"/>
                              <a:ea typeface="Times New Roman" panose="02020603050405020304" pitchFamily="18" charset="0"/>
                              <a:cs typeface="Arial" panose="020B0604020202020204" pitchFamily="34" charset="0"/>
                            </a:rPr>
                            <m:t>(</m:t>
                          </m:r>
                          <m:r>
                            <a:rPr lang="es-EC" sz="1800" i="1">
                              <a:effectLst/>
                              <a:latin typeface="Cambria Math" panose="02040503050406030204" pitchFamily="18" charset="0"/>
                              <a:ea typeface="Times New Roman" panose="02020603050405020304" pitchFamily="18" charset="0"/>
                              <a:cs typeface="Arial" panose="020B0604020202020204" pitchFamily="34" charset="0"/>
                            </a:rPr>
                            <m:t>𝐶𝑟</m:t>
                          </m:r>
                          <m:r>
                            <a:rPr lang="es-EC" sz="1800" i="1">
                              <a:effectLst/>
                              <a:latin typeface="Cambria Math" panose="02040503050406030204" pitchFamily="18" charset="0"/>
                              <a:ea typeface="Times New Roman" panose="02020603050405020304" pitchFamily="18" charset="0"/>
                              <a:cs typeface="Arial" panose="020B0604020202020204" pitchFamily="34" charset="0"/>
                            </a:rPr>
                            <m:t>+100)∗(170−</m:t>
                          </m:r>
                          <m:r>
                            <a:rPr lang="es-EC" sz="1800" i="1">
                              <a:effectLst/>
                              <a:latin typeface="Cambria Math" panose="02040503050406030204" pitchFamily="18" charset="0"/>
                              <a:ea typeface="Times New Roman" panose="02020603050405020304" pitchFamily="18" charset="0"/>
                              <a:cs typeface="Arial" panose="020B0604020202020204" pitchFamily="34" charset="0"/>
                            </a:rPr>
                            <m:t>𝑉𝑡</m:t>
                          </m:r>
                          <m:r>
                            <a:rPr lang="es-EC" sz="1800" i="1">
                              <a:effectLst/>
                              <a:latin typeface="Cambria Math" panose="02040503050406030204" pitchFamily="18" charset="0"/>
                              <a:ea typeface="Times New Roman" panose="02020603050405020304" pitchFamily="18" charset="0"/>
                              <a:cs typeface="Arial" panose="020B0604020202020204" pitchFamily="34" charset="0"/>
                            </a:rPr>
                            <m:t>)</m:t>
                          </m:r>
                        </m:num>
                        <m:den>
                          <m:r>
                            <a:rPr lang="es-EC" sz="1800" i="1">
                              <a:effectLst/>
                              <a:latin typeface="Cambria Math" panose="02040503050406030204" pitchFamily="18" charset="0"/>
                              <a:ea typeface="Times New Roman" panose="02020603050405020304" pitchFamily="18" charset="0"/>
                              <a:cs typeface="Arial" panose="020B0604020202020204" pitchFamily="34" charset="0"/>
                            </a:rPr>
                            <m:t>13500</m:t>
                          </m:r>
                        </m:den>
                      </m:f>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a:p>
                <a:endParaRPr lang="en-U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616063" y="1344475"/>
                <a:ext cx="2955937" cy="1081643"/>
              </a:xfrm>
              <a:prstGeom prst="rect">
                <a:avLst/>
              </a:prstGeom>
              <a:blipFill>
                <a:blip r:embed="rId3"/>
                <a:stretch>
                  <a:fillRect/>
                </a:stretch>
              </a:blipFill>
            </p:spPr>
            <p:txBody>
              <a:bodyPr/>
              <a:lstStyle/>
              <a:p>
                <a:r>
                  <a:rPr lang="es-EC">
                    <a:noFill/>
                  </a:rPr>
                  <a:t> </a:t>
                </a:r>
              </a:p>
            </p:txBody>
          </p:sp>
        </mc:Fallback>
      </mc:AlternateContent>
      <p:sp>
        <p:nvSpPr>
          <p:cNvPr id="11" name="Título 6">
            <a:extLst>
              <a:ext uri="{FF2B5EF4-FFF2-40B4-BE49-F238E27FC236}">
                <a16:creationId xmlns:a16="http://schemas.microsoft.com/office/drawing/2014/main" id="{7A9450E7-C3D8-4521-BC0D-AEEA6E6E163A}"/>
              </a:ext>
            </a:extLst>
          </p:cNvPr>
          <p:cNvSpPr txBox="1">
            <a:spLocks/>
          </p:cNvSpPr>
          <p:nvPr/>
        </p:nvSpPr>
        <p:spPr>
          <a:xfrm>
            <a:off x="570301" y="640563"/>
            <a:ext cx="6578999"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Coeficiente de capacidad</a:t>
            </a:r>
          </a:p>
        </p:txBody>
      </p:sp>
      <p:graphicFrame>
        <p:nvGraphicFramePr>
          <p:cNvPr id="3" name="Diagrama 2">
            <a:extLst>
              <a:ext uri="{FF2B5EF4-FFF2-40B4-BE49-F238E27FC236}">
                <a16:creationId xmlns:a16="http://schemas.microsoft.com/office/drawing/2014/main" id="{BC09947F-0877-4E01-8A39-1A87790EFDCD}"/>
              </a:ext>
            </a:extLst>
          </p:cNvPr>
          <p:cNvGraphicFramePr/>
          <p:nvPr>
            <p:extLst>
              <p:ext uri="{D42A27DB-BD31-4B8C-83A1-F6EECF244321}">
                <p14:modId xmlns:p14="http://schemas.microsoft.com/office/powerpoint/2010/main" val="3058365006"/>
              </p:ext>
            </p:extLst>
          </p:nvPr>
        </p:nvGraphicFramePr>
        <p:xfrm>
          <a:off x="343218" y="2153437"/>
          <a:ext cx="6096000" cy="2897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Estudiantes conocen sobre la importancia del análisis estructural en  edificaciones- UPS">
            <a:extLst>
              <a:ext uri="{FF2B5EF4-FFF2-40B4-BE49-F238E27FC236}">
                <a16:creationId xmlns:a16="http://schemas.microsoft.com/office/drawing/2014/main" id="{4EA25B0A-391F-4FF0-A8E6-833AA00F5F6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432424" y="655986"/>
            <a:ext cx="2441490" cy="13769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Gifs animados de arquitectos - Gifss.com">
            <a:extLst>
              <a:ext uri="{FF2B5EF4-FFF2-40B4-BE49-F238E27FC236}">
                <a16:creationId xmlns:a16="http://schemas.microsoft.com/office/drawing/2014/main" id="{FFDA0121-4F00-49DC-B044-E2D2DDD5E0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7222746" y="3042146"/>
            <a:ext cx="1370278" cy="178289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41936397-D1D6-48E7-BE38-C4BD725C2A71}"/>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10" name="Imagen 9">
            <a:extLst>
              <a:ext uri="{FF2B5EF4-FFF2-40B4-BE49-F238E27FC236}">
                <a16:creationId xmlns:a16="http://schemas.microsoft.com/office/drawing/2014/main" id="{DEB0F010-6E57-4833-A6A2-6CF340A6E4B8}"/>
              </a:ext>
            </a:extLst>
          </p:cNvPr>
          <p:cNvPicPr>
            <a:picLocks noChangeAspect="1"/>
          </p:cNvPicPr>
          <p:nvPr/>
        </p:nvPicPr>
        <p:blipFill>
          <a:blip r:embed="rId11"/>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654955B3-0EDF-4836-81C2-F935478832BA}"/>
              </a:ext>
            </a:extLst>
          </p:cNvPr>
          <p:cNvSpPr txBox="1"/>
          <p:nvPr/>
        </p:nvSpPr>
        <p:spPr>
          <a:xfrm>
            <a:off x="179883" y="6369667"/>
            <a:ext cx="426174" cy="338554"/>
          </a:xfrm>
          <a:prstGeom prst="rect">
            <a:avLst/>
          </a:prstGeom>
          <a:noFill/>
        </p:spPr>
        <p:txBody>
          <a:bodyPr wrap="square" rtlCol="0">
            <a:spAutoFit/>
          </a:bodyPr>
          <a:lstStyle/>
          <a:p>
            <a:r>
              <a:rPr lang="es-MX" sz="1600" dirty="0"/>
              <a:t>50</a:t>
            </a:r>
            <a:endParaRPr lang="es-EC" sz="1600" dirty="0"/>
          </a:p>
        </p:txBody>
      </p:sp>
    </p:spTree>
    <p:extLst>
      <p:ext uri="{BB962C8B-B14F-4D97-AF65-F5344CB8AC3E}">
        <p14:creationId xmlns:p14="http://schemas.microsoft.com/office/powerpoint/2010/main" val="797988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737901"/>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Riesgo Global</a:t>
            </a:r>
          </a:p>
        </p:txBody>
      </p:sp>
      <p:graphicFrame>
        <p:nvGraphicFramePr>
          <p:cNvPr id="5" name="Tabla 4">
            <a:extLst>
              <a:ext uri="{FF2B5EF4-FFF2-40B4-BE49-F238E27FC236}">
                <a16:creationId xmlns:a16="http://schemas.microsoft.com/office/drawing/2014/main" id="{B7690CBC-C086-435B-B54F-15CCADEB1C26}"/>
              </a:ext>
            </a:extLst>
          </p:cNvPr>
          <p:cNvGraphicFramePr>
            <a:graphicFrameLocks noGrp="1"/>
          </p:cNvGraphicFramePr>
          <p:nvPr>
            <p:extLst>
              <p:ext uri="{D42A27DB-BD31-4B8C-83A1-F6EECF244321}">
                <p14:modId xmlns:p14="http://schemas.microsoft.com/office/powerpoint/2010/main" val="4235302976"/>
              </p:ext>
            </p:extLst>
          </p:nvPr>
        </p:nvGraphicFramePr>
        <p:xfrm>
          <a:off x="988828" y="1422376"/>
          <a:ext cx="7081283" cy="4668860"/>
        </p:xfrm>
        <a:graphic>
          <a:graphicData uri="http://schemas.openxmlformats.org/drawingml/2006/table">
            <a:tbl>
              <a:tblPr firstRow="1" firstCol="1" bandRow="1">
                <a:tableStyleId>{F5AB1C69-6EDB-4FF4-983F-18BD219EF322}</a:tableStyleId>
              </a:tblPr>
              <a:tblGrid>
                <a:gridCol w="2411171">
                  <a:extLst>
                    <a:ext uri="{9D8B030D-6E8A-4147-A177-3AD203B41FA5}">
                      <a16:colId xmlns:a16="http://schemas.microsoft.com/office/drawing/2014/main" val="861495167"/>
                    </a:ext>
                  </a:extLst>
                </a:gridCol>
                <a:gridCol w="2418682">
                  <a:extLst>
                    <a:ext uri="{9D8B030D-6E8A-4147-A177-3AD203B41FA5}">
                      <a16:colId xmlns:a16="http://schemas.microsoft.com/office/drawing/2014/main" val="3707347271"/>
                    </a:ext>
                  </a:extLst>
                </a:gridCol>
                <a:gridCol w="2251430">
                  <a:extLst>
                    <a:ext uri="{9D8B030D-6E8A-4147-A177-3AD203B41FA5}">
                      <a16:colId xmlns:a16="http://schemas.microsoft.com/office/drawing/2014/main" val="540795227"/>
                    </a:ext>
                  </a:extLst>
                </a:gridCol>
              </a:tblGrid>
              <a:tr h="257984">
                <a:tc>
                  <a:txBody>
                    <a:bodyPr/>
                    <a:lstStyle/>
                    <a:p>
                      <a:pPr algn="ctr">
                        <a:lnSpc>
                          <a:spcPct val="107000"/>
                        </a:lnSpc>
                        <a:spcAft>
                          <a:spcPts val="800"/>
                        </a:spcAft>
                      </a:pPr>
                      <a:r>
                        <a:rPr lang="es-EC" sz="1600" dirty="0">
                          <a:solidFill>
                            <a:schemeClr val="tx1"/>
                          </a:solidFill>
                          <a:effectLst/>
                        </a:rPr>
                        <a:t>Nivel de Riesgo Global</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107000"/>
                        </a:lnSpc>
                        <a:spcAft>
                          <a:spcPts val="800"/>
                        </a:spcAft>
                      </a:pPr>
                      <a:r>
                        <a:rPr lang="es-EC" sz="1600">
                          <a:solidFill>
                            <a:schemeClr val="tx1"/>
                          </a:solidFill>
                          <a:effectLst/>
                        </a:rPr>
                        <a:t>Estimación del Riesgo Global</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107000"/>
                        </a:lnSpc>
                        <a:spcAft>
                          <a:spcPts val="800"/>
                        </a:spcAft>
                      </a:pPr>
                      <a:r>
                        <a:rPr lang="es-EC" sz="1600">
                          <a:solidFill>
                            <a:schemeClr val="tx1"/>
                          </a:solidFill>
                          <a:effectLst/>
                        </a:rPr>
                        <a:t>Categ.</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nchor="ctr"/>
                </a:tc>
                <a:extLst>
                  <a:ext uri="{0D108BD9-81ED-4DB2-BD59-A6C34878D82A}">
                    <a16:rowId xmlns:a16="http://schemas.microsoft.com/office/drawing/2014/main" val="2380795790"/>
                  </a:ext>
                </a:extLst>
              </a:tr>
              <a:tr h="482069">
                <a:tc>
                  <a:txBody>
                    <a:bodyPr/>
                    <a:lstStyle/>
                    <a:p>
                      <a:pPr algn="ctr">
                        <a:lnSpc>
                          <a:spcPct val="200000"/>
                        </a:lnSpc>
                        <a:spcAft>
                          <a:spcPts val="800"/>
                        </a:spcAft>
                      </a:pPr>
                      <a:r>
                        <a:rPr lang="es-EC" sz="1600" dirty="0">
                          <a:solidFill>
                            <a:schemeClr val="tx1"/>
                          </a:solidFill>
                          <a:effectLst/>
                        </a:rPr>
                        <a:t>Rg≤15</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dirty="0">
                          <a:solidFill>
                            <a:schemeClr val="tx1"/>
                          </a:solidFill>
                          <a:effectLst/>
                        </a:rPr>
                        <a:t>Bajo</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a:solidFill>
                            <a:schemeClr val="tx1"/>
                          </a:solidFill>
                          <a:effectLst/>
                        </a:rPr>
                        <a:t>A</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nchor="ctr"/>
                </a:tc>
                <a:extLst>
                  <a:ext uri="{0D108BD9-81ED-4DB2-BD59-A6C34878D82A}">
                    <a16:rowId xmlns:a16="http://schemas.microsoft.com/office/drawing/2014/main" val="4234850351"/>
                  </a:ext>
                </a:extLst>
              </a:tr>
              <a:tr h="732052">
                <a:tc>
                  <a:txBody>
                    <a:bodyPr/>
                    <a:lstStyle/>
                    <a:p>
                      <a:pPr algn="ctr">
                        <a:lnSpc>
                          <a:spcPct val="200000"/>
                        </a:lnSpc>
                        <a:spcAft>
                          <a:spcPts val="800"/>
                        </a:spcAft>
                      </a:pPr>
                      <a:r>
                        <a:rPr lang="es-EC" sz="1600">
                          <a:solidFill>
                            <a:schemeClr val="tx1"/>
                          </a:solidFill>
                          <a:effectLst/>
                        </a:rPr>
                        <a:t>15&lt;Rg≤30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dirty="0">
                          <a:solidFill>
                            <a:schemeClr val="tx1"/>
                          </a:solidFill>
                          <a:effectLst/>
                        </a:rPr>
                        <a:t>Moderado</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a:solidFill>
                            <a:schemeClr val="tx1"/>
                          </a:solidFill>
                          <a:effectLst/>
                        </a:rPr>
                        <a:t>B</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nchor="ctr"/>
                </a:tc>
                <a:extLst>
                  <a:ext uri="{0D108BD9-81ED-4DB2-BD59-A6C34878D82A}">
                    <a16:rowId xmlns:a16="http://schemas.microsoft.com/office/drawing/2014/main" val="3241824889"/>
                  </a:ext>
                </a:extLst>
              </a:tr>
              <a:tr h="857043">
                <a:tc>
                  <a:txBody>
                    <a:bodyPr/>
                    <a:lstStyle/>
                    <a:p>
                      <a:pPr algn="ctr">
                        <a:lnSpc>
                          <a:spcPct val="200000"/>
                        </a:lnSpc>
                        <a:spcAft>
                          <a:spcPts val="800"/>
                        </a:spcAft>
                      </a:pPr>
                      <a:r>
                        <a:rPr lang="es-EC" sz="1600">
                          <a:solidFill>
                            <a:schemeClr val="tx1"/>
                          </a:solidFill>
                          <a:effectLst/>
                        </a:rPr>
                        <a:t>30&lt;Rg≤45</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a:solidFill>
                            <a:schemeClr val="tx1"/>
                          </a:solidFill>
                          <a:effectLst/>
                        </a:rPr>
                        <a:t>Moderado Alto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a:solidFill>
                            <a:schemeClr val="tx1"/>
                          </a:solidFill>
                          <a:effectLst/>
                        </a:rPr>
                        <a:t>C</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nchor="ctr"/>
                </a:tc>
                <a:extLst>
                  <a:ext uri="{0D108BD9-81ED-4DB2-BD59-A6C34878D82A}">
                    <a16:rowId xmlns:a16="http://schemas.microsoft.com/office/drawing/2014/main" val="3522464651"/>
                  </a:ext>
                </a:extLst>
              </a:tr>
              <a:tr h="1107027">
                <a:tc>
                  <a:txBody>
                    <a:bodyPr/>
                    <a:lstStyle/>
                    <a:p>
                      <a:pPr algn="ctr">
                        <a:lnSpc>
                          <a:spcPct val="200000"/>
                        </a:lnSpc>
                        <a:spcAft>
                          <a:spcPts val="800"/>
                        </a:spcAft>
                      </a:pPr>
                      <a:r>
                        <a:rPr lang="es-EC" sz="1600">
                          <a:solidFill>
                            <a:schemeClr val="tx1"/>
                          </a:solidFill>
                          <a:effectLst/>
                        </a:rPr>
                        <a:t>45&lt;Rg≤75</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a:solidFill>
                            <a:schemeClr val="tx1"/>
                          </a:solidFill>
                          <a:effectLst/>
                        </a:rPr>
                        <a:t>Alto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dirty="0">
                          <a:solidFill>
                            <a:schemeClr val="tx1"/>
                          </a:solidFill>
                          <a:effectLst/>
                        </a:rPr>
                        <a:t>D</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nchor="ctr"/>
                </a:tc>
                <a:extLst>
                  <a:ext uri="{0D108BD9-81ED-4DB2-BD59-A6C34878D82A}">
                    <a16:rowId xmlns:a16="http://schemas.microsoft.com/office/drawing/2014/main" val="4875935"/>
                  </a:ext>
                </a:extLst>
              </a:tr>
              <a:tr h="982034">
                <a:tc>
                  <a:txBody>
                    <a:bodyPr/>
                    <a:lstStyle/>
                    <a:p>
                      <a:pPr algn="ctr">
                        <a:lnSpc>
                          <a:spcPct val="200000"/>
                        </a:lnSpc>
                        <a:spcAft>
                          <a:spcPts val="800"/>
                        </a:spcAft>
                      </a:pPr>
                      <a:r>
                        <a:rPr lang="es-EC" sz="1600">
                          <a:solidFill>
                            <a:schemeClr val="tx1"/>
                          </a:solidFill>
                          <a:effectLst/>
                        </a:rPr>
                        <a:t>75&lt;Rg≤100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a:solidFill>
                            <a:schemeClr val="tx1"/>
                          </a:solidFill>
                          <a:effectLst/>
                        </a:rPr>
                        <a:t>Muy Alto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tc>
                <a:tc>
                  <a:txBody>
                    <a:bodyPr/>
                    <a:lstStyle/>
                    <a:p>
                      <a:pPr algn="ctr">
                        <a:lnSpc>
                          <a:spcPct val="200000"/>
                        </a:lnSpc>
                        <a:spcAft>
                          <a:spcPts val="800"/>
                        </a:spcAft>
                      </a:pPr>
                      <a:r>
                        <a:rPr lang="es-EC" sz="1600" dirty="0">
                          <a:solidFill>
                            <a:schemeClr val="tx1"/>
                          </a:solidFill>
                          <a:effectLst/>
                        </a:rPr>
                        <a:t>E</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547" marR="16547" marT="0" marB="0" anchor="ctr"/>
                </a:tc>
                <a:extLst>
                  <a:ext uri="{0D108BD9-81ED-4DB2-BD59-A6C34878D82A}">
                    <a16:rowId xmlns:a16="http://schemas.microsoft.com/office/drawing/2014/main" val="3727302975"/>
                  </a:ext>
                </a:extLst>
              </a:tr>
            </a:tbl>
          </a:graphicData>
        </a:graphic>
      </p:graphicFrame>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METODOLOGÍA</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49012802-B21E-4A00-B803-1C811C74C238}"/>
              </a:ext>
            </a:extLst>
          </p:cNvPr>
          <p:cNvSpPr txBox="1"/>
          <p:nvPr/>
        </p:nvSpPr>
        <p:spPr>
          <a:xfrm>
            <a:off x="179883" y="6369667"/>
            <a:ext cx="426174" cy="338554"/>
          </a:xfrm>
          <a:prstGeom prst="rect">
            <a:avLst/>
          </a:prstGeom>
          <a:noFill/>
        </p:spPr>
        <p:txBody>
          <a:bodyPr wrap="square" rtlCol="0">
            <a:spAutoFit/>
          </a:bodyPr>
          <a:lstStyle/>
          <a:p>
            <a:r>
              <a:rPr lang="es-MX" sz="1600" dirty="0"/>
              <a:t>51</a:t>
            </a:r>
            <a:endParaRPr lang="es-EC" sz="1600" dirty="0"/>
          </a:p>
        </p:txBody>
      </p:sp>
    </p:spTree>
    <p:extLst>
      <p:ext uri="{BB962C8B-B14F-4D97-AF65-F5344CB8AC3E}">
        <p14:creationId xmlns:p14="http://schemas.microsoft.com/office/powerpoint/2010/main" val="4017507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737901"/>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endParaRPr lang="es-EC" sz="2800" i="0" kern="0" dirty="0">
              <a:ln w="0"/>
              <a:solidFill>
                <a:schemeClr val="tx1"/>
              </a:solidFill>
              <a:effectLst/>
            </a:endParaRP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Título 1">
            <a:extLst>
              <a:ext uri="{FF2B5EF4-FFF2-40B4-BE49-F238E27FC236}">
                <a16:creationId xmlns:a16="http://schemas.microsoft.com/office/drawing/2014/main" id="{E6371F65-4D1C-48A2-B861-C026865C0785}"/>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MX" sz="2800" i="0" kern="0" dirty="0">
                <a:ln w="0"/>
                <a:solidFill>
                  <a:schemeClr val="tx1"/>
                </a:solidFill>
                <a:effectLst/>
              </a:rPr>
              <a:t>UNIDADES MILITARES EVALUADAS</a:t>
            </a:r>
            <a:endParaRPr lang="es-EC" sz="2800" i="0" kern="0" dirty="0">
              <a:ln w="0"/>
              <a:solidFill>
                <a:schemeClr val="tx1"/>
              </a:solidFill>
              <a:effectLst/>
            </a:endParaRPr>
          </a:p>
        </p:txBody>
      </p:sp>
      <p:graphicFrame>
        <p:nvGraphicFramePr>
          <p:cNvPr id="3" name="Tabla 2">
            <a:extLst>
              <a:ext uri="{FF2B5EF4-FFF2-40B4-BE49-F238E27FC236}">
                <a16:creationId xmlns:a16="http://schemas.microsoft.com/office/drawing/2014/main" id="{6FA9880B-C9C4-4739-A113-90FF1FCDB60E}"/>
              </a:ext>
            </a:extLst>
          </p:cNvPr>
          <p:cNvGraphicFramePr>
            <a:graphicFrameLocks noGrp="1"/>
          </p:cNvGraphicFramePr>
          <p:nvPr>
            <p:extLst>
              <p:ext uri="{D42A27DB-BD31-4B8C-83A1-F6EECF244321}">
                <p14:modId xmlns:p14="http://schemas.microsoft.com/office/powerpoint/2010/main" val="3618319785"/>
              </p:ext>
            </p:extLst>
          </p:nvPr>
        </p:nvGraphicFramePr>
        <p:xfrm>
          <a:off x="95694" y="655986"/>
          <a:ext cx="8994584" cy="5355415"/>
        </p:xfrm>
        <a:graphic>
          <a:graphicData uri="http://schemas.openxmlformats.org/drawingml/2006/table">
            <a:tbl>
              <a:tblPr>
                <a:tableStyleId>{8EC20E35-A176-4012-BC5E-935CFFF8708E}</a:tableStyleId>
              </a:tblPr>
              <a:tblGrid>
                <a:gridCol w="646801">
                  <a:extLst>
                    <a:ext uri="{9D8B030D-6E8A-4147-A177-3AD203B41FA5}">
                      <a16:colId xmlns:a16="http://schemas.microsoft.com/office/drawing/2014/main" val="2412771457"/>
                    </a:ext>
                  </a:extLst>
                </a:gridCol>
                <a:gridCol w="6589291">
                  <a:extLst>
                    <a:ext uri="{9D8B030D-6E8A-4147-A177-3AD203B41FA5}">
                      <a16:colId xmlns:a16="http://schemas.microsoft.com/office/drawing/2014/main" val="1655498121"/>
                    </a:ext>
                  </a:extLst>
                </a:gridCol>
                <a:gridCol w="1758492">
                  <a:extLst>
                    <a:ext uri="{9D8B030D-6E8A-4147-A177-3AD203B41FA5}">
                      <a16:colId xmlns:a16="http://schemas.microsoft.com/office/drawing/2014/main" val="273078365"/>
                    </a:ext>
                  </a:extLst>
                </a:gridCol>
              </a:tblGrid>
              <a:tr h="237867">
                <a:tc>
                  <a:txBody>
                    <a:bodyPr/>
                    <a:lstStyle/>
                    <a:p>
                      <a:pPr algn="ctr" fontAlgn="ctr"/>
                      <a:r>
                        <a:rPr lang="es-EC" sz="1400" b="1" u="none" strike="noStrike">
                          <a:effectLst/>
                        </a:rPr>
                        <a:t>N°</a:t>
                      </a:r>
                      <a:endParaRPr lang="es-EC" sz="1400" b="1" i="0" u="none" strike="noStrike">
                        <a:solidFill>
                          <a:srgbClr val="000000"/>
                        </a:solidFill>
                        <a:effectLst/>
                        <a:latin typeface="Calibri" panose="020F0502020204030204" pitchFamily="34" charset="0"/>
                      </a:endParaRPr>
                    </a:p>
                  </a:txBody>
                  <a:tcPr marL="8241" marR="8241" marT="824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s-MX" sz="1400" b="1" i="0" u="none" strike="noStrike" dirty="0">
                          <a:solidFill>
                            <a:srgbClr val="000000"/>
                          </a:solidFill>
                          <a:effectLst/>
                          <a:latin typeface="Calibri" panose="020F0502020204030204" pitchFamily="34" charset="0"/>
                        </a:rPr>
                        <a:t>U</a:t>
                      </a:r>
                      <a:r>
                        <a:rPr lang="es-EC" sz="1400" b="1" i="0" u="none" strike="noStrike" dirty="0">
                          <a:solidFill>
                            <a:srgbClr val="000000"/>
                          </a:solidFill>
                          <a:effectLst/>
                          <a:latin typeface="Calibri" panose="020F0502020204030204" pitchFamily="34" charset="0"/>
                        </a:rPr>
                        <a:t>nidad Militar</a:t>
                      </a:r>
                    </a:p>
                  </a:txBody>
                  <a:tcPr marL="8241" marR="8241" marT="824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es-EC" sz="1400" b="1" u="none" strike="noStrike" dirty="0">
                          <a:effectLst/>
                        </a:rPr>
                        <a:t>Ubicación</a:t>
                      </a:r>
                      <a:endParaRPr lang="es-EC" sz="1400" b="1" i="0" u="none" strike="noStrike" dirty="0">
                        <a:solidFill>
                          <a:srgbClr val="000000"/>
                        </a:solidFill>
                        <a:effectLst/>
                        <a:latin typeface="Calibri" panose="020F0502020204030204" pitchFamily="34" charset="0"/>
                      </a:endParaRPr>
                    </a:p>
                  </a:txBody>
                  <a:tcPr marL="8241" marR="8241" marT="824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3866794709"/>
                  </a:ext>
                </a:extLst>
              </a:tr>
              <a:tr h="237867">
                <a:tc>
                  <a:txBody>
                    <a:bodyPr/>
                    <a:lstStyle/>
                    <a:p>
                      <a:pPr algn="ctr" fontAlgn="ctr"/>
                      <a:r>
                        <a:rPr lang="es-EC" sz="1400" b="1" u="none" strike="noStrike">
                          <a:effectLst/>
                        </a:rPr>
                        <a:t>1</a:t>
                      </a:r>
                      <a:endParaRPr lang="es-EC" sz="1400" b="1" i="0" u="none" strike="noStrike">
                        <a:solidFill>
                          <a:srgbClr val="000000"/>
                        </a:solidFill>
                        <a:effectLst/>
                        <a:latin typeface="Calibri" panose="020F0502020204030204" pitchFamily="34" charset="0"/>
                      </a:endParaRPr>
                    </a:p>
                  </a:txBody>
                  <a:tcPr marL="8241" marR="8241" marT="8241" marB="0" anchor="ctr">
                    <a:lnT w="12700" cap="flat" cmpd="sng" algn="ctr">
                      <a:solidFill>
                        <a:schemeClr val="tx1"/>
                      </a:solidFill>
                      <a:prstDash val="solid"/>
                      <a:round/>
                      <a:headEnd type="none" w="med" len="med"/>
                      <a:tailEnd type="none" w="med" len="med"/>
                    </a:lnT>
                  </a:tcPr>
                </a:tc>
                <a:tc>
                  <a:txBody>
                    <a:bodyPr/>
                    <a:lstStyle/>
                    <a:p>
                      <a:pPr algn="l" fontAlgn="ctr"/>
                      <a:r>
                        <a:rPr lang="pt-BR" sz="1400" u="none" strike="noStrike">
                          <a:effectLst/>
                        </a:rPr>
                        <a:t>Brigada de Infanteria No. 31 "ANDES"</a:t>
                      </a:r>
                      <a:endParaRPr lang="pt-BR" sz="1400" b="0" i="0" u="none" strike="noStrike">
                        <a:solidFill>
                          <a:srgbClr val="000000"/>
                        </a:solidFill>
                        <a:effectLst/>
                        <a:latin typeface="Calibri" panose="020F0502020204030204" pitchFamily="34" charset="0"/>
                      </a:endParaRPr>
                    </a:p>
                  </a:txBody>
                  <a:tcPr marL="8241" marR="8241" marT="8241" marB="0" anchor="ctr">
                    <a:lnT w="12700" cap="flat" cmpd="sng" algn="ctr">
                      <a:solidFill>
                        <a:schemeClr val="tx1"/>
                      </a:solidFill>
                      <a:prstDash val="solid"/>
                      <a:round/>
                      <a:headEnd type="none" w="med" len="med"/>
                      <a:tailEnd type="none" w="med" len="med"/>
                    </a:lnT>
                  </a:tcPr>
                </a:tc>
                <a:tc>
                  <a:txBody>
                    <a:bodyPr/>
                    <a:lstStyle/>
                    <a:p>
                      <a:pPr algn="l" fontAlgn="ctr"/>
                      <a:r>
                        <a:rPr lang="es-EC" sz="1400" u="none" strike="noStrike">
                          <a:effectLst/>
                        </a:rPr>
                        <a:t>Tulcán</a:t>
                      </a:r>
                      <a:endParaRPr lang="es-EC" sz="1400" b="0" i="0" u="none" strike="noStrike">
                        <a:solidFill>
                          <a:srgbClr val="000000"/>
                        </a:solidFill>
                        <a:effectLst/>
                        <a:latin typeface="Calibri" panose="020F0502020204030204" pitchFamily="34" charset="0"/>
                      </a:endParaRPr>
                    </a:p>
                  </a:txBody>
                  <a:tcPr marL="8241" marR="8241" marT="8241"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71252"/>
                  </a:ext>
                </a:extLst>
              </a:tr>
              <a:tr h="237867">
                <a:tc>
                  <a:txBody>
                    <a:bodyPr/>
                    <a:lstStyle/>
                    <a:p>
                      <a:pPr algn="ctr" fontAlgn="ctr"/>
                      <a:r>
                        <a:rPr lang="es-EC" sz="1400" b="1" u="none" strike="noStrike">
                          <a:effectLst/>
                        </a:rPr>
                        <a:t>2</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Grupo de Caballeria Mecanizada No. 36"YAGUACHI" </a:t>
                      </a:r>
                      <a:endParaRPr lang="es-EC"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Ibarra</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303160825"/>
                  </a:ext>
                </a:extLst>
              </a:tr>
              <a:tr h="237867">
                <a:tc>
                  <a:txBody>
                    <a:bodyPr/>
                    <a:lstStyle/>
                    <a:p>
                      <a:pPr algn="ctr" fontAlgn="ctr"/>
                      <a:r>
                        <a:rPr lang="es-EC" sz="1400" b="1" u="none" strike="noStrike">
                          <a:effectLst/>
                        </a:rPr>
                        <a:t>3</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Cuarta Division de Ejercito "AMAZONAS"</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Atuntaqui</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4117826951"/>
                  </a:ext>
                </a:extLst>
              </a:tr>
              <a:tr h="237867">
                <a:tc>
                  <a:txBody>
                    <a:bodyPr/>
                    <a:lstStyle/>
                    <a:p>
                      <a:pPr algn="ctr" fontAlgn="ctr"/>
                      <a:r>
                        <a:rPr lang="es-EC" sz="1400" b="1" u="none" strike="noStrike">
                          <a:effectLst/>
                        </a:rPr>
                        <a:t>4</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Escuela Superior Militar "ELOY ALFARO"</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Norte</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668260317"/>
                  </a:ext>
                </a:extLst>
              </a:tr>
              <a:tr h="237867">
                <a:tc>
                  <a:txBody>
                    <a:bodyPr/>
                    <a:lstStyle/>
                    <a:p>
                      <a:pPr algn="ctr" fontAlgn="ctr"/>
                      <a:r>
                        <a:rPr lang="es-EC" sz="1400" b="1" u="none" strike="noStrike">
                          <a:effectLst/>
                        </a:rPr>
                        <a:t>5</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Fuerte Militar "RUMIÑAHUI"</a:t>
                      </a:r>
                      <a:endParaRPr lang="es-EC"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Norte</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601273092"/>
                  </a:ext>
                </a:extLst>
              </a:tr>
              <a:tr h="237867">
                <a:tc>
                  <a:txBody>
                    <a:bodyPr/>
                    <a:lstStyle/>
                    <a:p>
                      <a:pPr algn="ctr" fontAlgn="ctr"/>
                      <a:r>
                        <a:rPr lang="es-EC" sz="1400" b="1" u="none" strike="noStrike">
                          <a:effectLst/>
                        </a:rPr>
                        <a:t>6</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Colegio Militar "ELOY ALFARO"</a:t>
                      </a:r>
                      <a:endParaRPr lang="es-EC"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Norte</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3694647306"/>
                  </a:ext>
                </a:extLst>
              </a:tr>
              <a:tr h="237867">
                <a:tc>
                  <a:txBody>
                    <a:bodyPr/>
                    <a:lstStyle/>
                    <a:p>
                      <a:pPr algn="ctr" fontAlgn="ctr"/>
                      <a:r>
                        <a:rPr lang="es-EC" sz="1400" b="1" u="none" strike="noStrike">
                          <a:effectLst/>
                        </a:rPr>
                        <a:t>7</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dirty="0">
                          <a:effectLst/>
                        </a:rPr>
                        <a:t>Complejo Ministerial</a:t>
                      </a:r>
                      <a:endParaRPr lang="es-EC" sz="1400" b="0" i="0" u="none" strike="noStrike" dirty="0">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Centro</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3581290123"/>
                  </a:ext>
                </a:extLst>
              </a:tr>
              <a:tr h="237867">
                <a:tc>
                  <a:txBody>
                    <a:bodyPr/>
                    <a:lstStyle/>
                    <a:p>
                      <a:pPr algn="ctr" fontAlgn="ctr"/>
                      <a:r>
                        <a:rPr lang="es-EC" sz="1400" b="1" u="none" strike="noStrike">
                          <a:effectLst/>
                        </a:rPr>
                        <a:t>8</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Cuerpo de Ingenieros del Ejército</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Centro</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756559271"/>
                  </a:ext>
                </a:extLst>
              </a:tr>
              <a:tr h="237867">
                <a:tc>
                  <a:txBody>
                    <a:bodyPr/>
                    <a:lstStyle/>
                    <a:p>
                      <a:pPr algn="ctr" fontAlgn="ctr"/>
                      <a:r>
                        <a:rPr lang="es-EC" sz="1400" b="1" u="none" strike="noStrike">
                          <a:effectLst/>
                        </a:rPr>
                        <a:t>9</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Primera División de Ejercito "SHYRIS"</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Sur</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2777365722"/>
                  </a:ext>
                </a:extLst>
              </a:tr>
              <a:tr h="237867">
                <a:tc>
                  <a:txBody>
                    <a:bodyPr/>
                    <a:lstStyle/>
                    <a:p>
                      <a:pPr algn="ctr" fontAlgn="ctr"/>
                      <a:r>
                        <a:rPr lang="es-EC" sz="1400" b="1" u="none" strike="noStrike">
                          <a:effectLst/>
                        </a:rPr>
                        <a:t>10</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dirty="0">
                          <a:effectLst/>
                        </a:rPr>
                        <a:t>Escuela de Servicios y Especialistas del Ejército</a:t>
                      </a:r>
                      <a:endParaRPr lang="es-MX" sz="1400" b="0" i="0" u="none" strike="noStrike" dirty="0">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Quito Sur</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212663297"/>
                  </a:ext>
                </a:extLst>
              </a:tr>
              <a:tr h="237867">
                <a:tc>
                  <a:txBody>
                    <a:bodyPr/>
                    <a:lstStyle/>
                    <a:p>
                      <a:pPr algn="ctr" fontAlgn="ctr"/>
                      <a:r>
                        <a:rPr lang="es-EC" sz="1400" b="1" u="none" strike="noStrike">
                          <a:effectLst/>
                        </a:rPr>
                        <a:t>11</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Académia de Guerra del Ejército</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2005108314"/>
                  </a:ext>
                </a:extLst>
              </a:tr>
              <a:tr h="237867">
                <a:tc>
                  <a:txBody>
                    <a:bodyPr/>
                    <a:lstStyle/>
                    <a:p>
                      <a:pPr algn="ctr" fontAlgn="ctr"/>
                      <a:r>
                        <a:rPr lang="es-EC" sz="1400" b="1" u="none" strike="noStrike">
                          <a:effectLst/>
                        </a:rPr>
                        <a:t>12</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Fuerte Militar "SAN JORGE"</a:t>
                      </a:r>
                      <a:endParaRPr lang="es-EC"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2135659626"/>
                  </a:ext>
                </a:extLst>
              </a:tr>
              <a:tr h="237867">
                <a:tc>
                  <a:txBody>
                    <a:bodyPr/>
                    <a:lstStyle/>
                    <a:p>
                      <a:pPr algn="ctr" fontAlgn="ctr"/>
                      <a:r>
                        <a:rPr lang="es-EC" sz="1400" b="1" u="none" strike="noStrike">
                          <a:effectLst/>
                        </a:rPr>
                        <a:t>13</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Batallon de Ingenieros No. 68 "COTOPAXI"</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78326597"/>
                  </a:ext>
                </a:extLst>
              </a:tr>
              <a:tr h="237867">
                <a:tc>
                  <a:txBody>
                    <a:bodyPr/>
                    <a:lstStyle/>
                    <a:p>
                      <a:pPr algn="ctr" fontAlgn="ctr"/>
                      <a:r>
                        <a:rPr lang="es-EC" sz="1400" b="1" u="none" strike="noStrike">
                          <a:effectLst/>
                        </a:rPr>
                        <a:t>14</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Batallon de Ingenieros No. 69 "CHIMBORAZO"</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979992104"/>
                  </a:ext>
                </a:extLst>
              </a:tr>
              <a:tr h="237867">
                <a:tc>
                  <a:txBody>
                    <a:bodyPr/>
                    <a:lstStyle/>
                    <a:p>
                      <a:pPr algn="ctr" fontAlgn="ctr"/>
                      <a:r>
                        <a:rPr lang="es-EC" sz="1400" b="1" u="none" strike="noStrike">
                          <a:effectLst/>
                        </a:rPr>
                        <a:t>15</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Brigada de Aviación del Ejército No. 15 "PAQUISHA"</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84942989"/>
                  </a:ext>
                </a:extLst>
              </a:tr>
              <a:tr h="237867">
                <a:tc>
                  <a:txBody>
                    <a:bodyPr/>
                    <a:lstStyle/>
                    <a:p>
                      <a:pPr algn="ctr" fontAlgn="ctr"/>
                      <a:r>
                        <a:rPr lang="es-EC" sz="1400" b="1" u="none" strike="noStrike">
                          <a:effectLst/>
                        </a:rPr>
                        <a:t>16</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Grupo Especial de Operaciones "ECUADOR"</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475173184"/>
                  </a:ext>
                </a:extLst>
              </a:tr>
              <a:tr h="237867">
                <a:tc>
                  <a:txBody>
                    <a:bodyPr/>
                    <a:lstStyle/>
                    <a:p>
                      <a:pPr algn="ctr" fontAlgn="ctr"/>
                      <a:r>
                        <a:rPr lang="es-EC" sz="1400" b="1" u="none" strike="noStrike">
                          <a:effectLst/>
                        </a:rPr>
                        <a:t>17</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Unidad Escuela Misiones de Paz "ECUADOR"</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Sangolquí</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4180845941"/>
                  </a:ext>
                </a:extLst>
              </a:tr>
              <a:tr h="237867">
                <a:tc>
                  <a:txBody>
                    <a:bodyPr/>
                    <a:lstStyle/>
                    <a:p>
                      <a:pPr algn="ctr" fontAlgn="ctr"/>
                      <a:r>
                        <a:rPr lang="es-EC" sz="1400" b="1" u="none" strike="noStrike">
                          <a:effectLst/>
                        </a:rPr>
                        <a:t>18</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pt-BR" sz="1400" u="none" strike="noStrike">
                          <a:effectLst/>
                        </a:rPr>
                        <a:t>Brigada de Infanteria No. 13 "PICHINCHA"</a:t>
                      </a:r>
                      <a:endParaRPr lang="pt-BR"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Machachi</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674525392"/>
                  </a:ext>
                </a:extLst>
              </a:tr>
              <a:tr h="215248">
                <a:tc>
                  <a:txBody>
                    <a:bodyPr/>
                    <a:lstStyle/>
                    <a:p>
                      <a:pPr algn="ctr" fontAlgn="ctr"/>
                      <a:r>
                        <a:rPr lang="es-EC" sz="1400" b="1" u="none" strike="noStrike">
                          <a:effectLst/>
                        </a:rPr>
                        <a:t>19</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MX" sz="1400" u="none" strike="noStrike">
                          <a:effectLst/>
                        </a:rPr>
                        <a:t>Brigada de Fuerzas Especiales No. 9 "PATRIA"</a:t>
                      </a:r>
                      <a:endParaRPr lang="es-MX"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Latacunga</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03713149"/>
                  </a:ext>
                </a:extLst>
              </a:tr>
              <a:tr h="376474">
                <a:tc>
                  <a:txBody>
                    <a:bodyPr/>
                    <a:lstStyle/>
                    <a:p>
                      <a:pPr algn="ctr" fontAlgn="ctr"/>
                      <a:r>
                        <a:rPr lang="es-EC" sz="1400" b="1" u="none" strike="noStrike">
                          <a:effectLst/>
                        </a:rPr>
                        <a:t>20</a:t>
                      </a:r>
                      <a:endParaRPr lang="es-EC" sz="1400" b="1"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Escuela de Formacion de Soldados "VENCEDORES DELCENEPA"</a:t>
                      </a:r>
                      <a:endParaRPr lang="es-EC"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a:effectLst/>
                        </a:rPr>
                        <a:t>Ambato</a:t>
                      </a:r>
                      <a:endParaRPr lang="es-EC" sz="1400" b="0" i="0" u="none" strike="noStrike">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1125134780"/>
                  </a:ext>
                </a:extLst>
              </a:tr>
              <a:tr h="237867">
                <a:tc>
                  <a:txBody>
                    <a:bodyPr/>
                    <a:lstStyle/>
                    <a:p>
                      <a:pPr algn="ctr" fontAlgn="ctr"/>
                      <a:r>
                        <a:rPr lang="es-EC" sz="1400" b="1" u="none" strike="noStrike" dirty="0">
                          <a:effectLst/>
                        </a:rPr>
                        <a:t>21</a:t>
                      </a:r>
                      <a:endParaRPr lang="es-EC" sz="1400" b="1" i="0" u="none" strike="noStrike" dirty="0">
                        <a:solidFill>
                          <a:srgbClr val="000000"/>
                        </a:solidFill>
                        <a:effectLst/>
                        <a:latin typeface="Calibri" panose="020F0502020204030204" pitchFamily="34" charset="0"/>
                      </a:endParaRPr>
                    </a:p>
                  </a:txBody>
                  <a:tcPr marL="8241" marR="8241" marT="8241" marB="0" anchor="ctr"/>
                </a:tc>
                <a:tc>
                  <a:txBody>
                    <a:bodyPr/>
                    <a:lstStyle/>
                    <a:p>
                      <a:pPr algn="l" fontAlgn="ctr"/>
                      <a:r>
                        <a:rPr lang="pt-BR" sz="1400" u="none" strike="noStrike">
                          <a:effectLst/>
                        </a:rPr>
                        <a:t>Brigada de Caballeria Blindada No. 11 "GALAPAGOS"</a:t>
                      </a:r>
                      <a:endParaRPr lang="pt-BR" sz="1400" b="0" i="0" u="none" strike="noStrike">
                        <a:solidFill>
                          <a:srgbClr val="000000"/>
                        </a:solidFill>
                        <a:effectLst/>
                        <a:latin typeface="Calibri" panose="020F0502020204030204" pitchFamily="34" charset="0"/>
                      </a:endParaRPr>
                    </a:p>
                  </a:txBody>
                  <a:tcPr marL="8241" marR="8241" marT="8241" marB="0" anchor="ctr"/>
                </a:tc>
                <a:tc>
                  <a:txBody>
                    <a:bodyPr/>
                    <a:lstStyle/>
                    <a:p>
                      <a:pPr algn="l" fontAlgn="ctr"/>
                      <a:r>
                        <a:rPr lang="es-EC" sz="1400" u="none" strike="noStrike" dirty="0">
                          <a:effectLst/>
                        </a:rPr>
                        <a:t>Riobamba</a:t>
                      </a:r>
                      <a:endParaRPr lang="es-EC" sz="1400" b="0" i="0" u="none" strike="noStrike" dirty="0">
                        <a:solidFill>
                          <a:srgbClr val="000000"/>
                        </a:solidFill>
                        <a:effectLst/>
                        <a:latin typeface="Calibri" panose="020F0502020204030204" pitchFamily="34" charset="0"/>
                      </a:endParaRPr>
                    </a:p>
                  </a:txBody>
                  <a:tcPr marL="8241" marR="8241" marT="8241" marB="0" anchor="ctr"/>
                </a:tc>
                <a:extLst>
                  <a:ext uri="{0D108BD9-81ED-4DB2-BD59-A6C34878D82A}">
                    <a16:rowId xmlns:a16="http://schemas.microsoft.com/office/drawing/2014/main" val="680022218"/>
                  </a:ext>
                </a:extLst>
              </a:tr>
            </a:tbl>
          </a:graphicData>
        </a:graphic>
      </p:graphicFrame>
      <p:sp>
        <p:nvSpPr>
          <p:cNvPr id="12" name="CuadroTexto 11">
            <a:extLst>
              <a:ext uri="{FF2B5EF4-FFF2-40B4-BE49-F238E27FC236}">
                <a16:creationId xmlns:a16="http://schemas.microsoft.com/office/drawing/2014/main" id="{B56FF0D2-6927-4F85-9C81-9B954A8E529F}"/>
              </a:ext>
            </a:extLst>
          </p:cNvPr>
          <p:cNvSpPr txBox="1"/>
          <p:nvPr/>
        </p:nvSpPr>
        <p:spPr>
          <a:xfrm>
            <a:off x="179883" y="6369667"/>
            <a:ext cx="426174" cy="338554"/>
          </a:xfrm>
          <a:prstGeom prst="rect">
            <a:avLst/>
          </a:prstGeom>
          <a:noFill/>
        </p:spPr>
        <p:txBody>
          <a:bodyPr wrap="square" rtlCol="0">
            <a:spAutoFit/>
          </a:bodyPr>
          <a:lstStyle/>
          <a:p>
            <a:r>
              <a:rPr lang="es-MX" sz="1600" dirty="0"/>
              <a:t>52</a:t>
            </a:r>
            <a:endParaRPr lang="es-EC" sz="1600" dirty="0"/>
          </a:p>
        </p:txBody>
      </p:sp>
    </p:spTree>
    <p:extLst>
      <p:ext uri="{BB962C8B-B14F-4D97-AF65-F5344CB8AC3E}">
        <p14:creationId xmlns:p14="http://schemas.microsoft.com/office/powerpoint/2010/main" val="1844383925"/>
      </p:ext>
    </p:extLst>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737901"/>
            <a:ext cx="8056534"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endParaRPr dirty="0" kern="0" lang="es-EC">
              <a:solidFill>
                <a:schemeClr val="tx1"/>
              </a:solidFill>
            </a:endParaRP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endParaRPr dirty="0" i="0" kern="0" lang="es-EC" sz="2800">
              <a:ln w="0"/>
              <a:solidFill>
                <a:schemeClr val="tx1"/>
              </a:solidFill>
              <a:effectLst/>
            </a:endParaRP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Título 1">
            <a:extLst>
              <a:ext uri="{FF2B5EF4-FFF2-40B4-BE49-F238E27FC236}">
                <a16:creationId xmlns:a16="http://schemas.microsoft.com/office/drawing/2014/main" id="{E6371F65-4D1C-48A2-B861-C026865C0785}"/>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MX" sz="2800">
                <a:ln w="0"/>
                <a:solidFill>
                  <a:schemeClr val="tx1"/>
                </a:solidFill>
                <a:effectLst/>
              </a:rPr>
              <a:t>UBICACIÓN DE UNIDADES MILITARES</a:t>
            </a:r>
            <a:endParaRPr dirty="0" i="0" kern="0" lang="es-EC" sz="2800">
              <a:ln w="0"/>
              <a:solidFill>
                <a:schemeClr val="tx1"/>
              </a:solidFill>
              <a:effectLst/>
            </a:endParaRPr>
          </a:p>
        </p:txBody>
      </p:sp>
      <p:pic>
        <p:nvPicPr>
          <p:cNvPr id="11" name="Imagen 10">
            <a:extLst>
              <a:ext uri="{FF2B5EF4-FFF2-40B4-BE49-F238E27FC236}">
                <a16:creationId xmlns:a16="http://schemas.microsoft.com/office/drawing/2014/main" id="{4C677BB2-6EAC-4709-A330-8D325049EA51}"/>
              </a:ext>
            </a:extLst>
          </p:cNvPr>
          <p:cNvPicPr/>
          <p:nvPr/>
        </p:nvPicPr>
        <p:blipFill rotWithShape="1">
          <a:blip cstate="print"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3"/>
          <a:stretch/>
        </p:blipFill>
        <p:spPr bwMode="auto">
          <a:xfrm>
            <a:off x="10631" y="577975"/>
            <a:ext cx="6087063" cy="5620806"/>
          </a:xfrm>
          <a:prstGeom prst="rect">
            <a:avLst/>
          </a:prstGeom>
          <a:ln>
            <a:noFill/>
          </a:ln>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2190DE3B-9E76-4E41-9B5E-B6DC902E4924}"/>
              </a:ext>
            </a:extLst>
          </p:cNvPr>
          <p:cNvGraphicFramePr>
            <a:graphicFrameLocks noGrp="1"/>
          </p:cNvGraphicFramePr>
          <p:nvPr>
            <p:extLst>
              <p:ext uri="{D42A27DB-BD31-4B8C-83A1-F6EECF244321}">
                <p14:modId xmlns:p14="http://schemas.microsoft.com/office/powerpoint/2010/main" val="1580616337"/>
              </p:ext>
            </p:extLst>
          </p:nvPr>
        </p:nvGraphicFramePr>
        <p:xfrm>
          <a:off x="6225120" y="607077"/>
          <a:ext cx="2595323" cy="5420602"/>
        </p:xfrm>
        <a:graphic>
          <a:graphicData uri="http://schemas.openxmlformats.org/drawingml/2006/table">
            <a:tbl>
              <a:tblPr>
                <a:tableStyleId>{5C22544A-7EE6-4342-B048-85BDC9FD1C3A}</a:tableStyleId>
              </a:tblPr>
              <a:tblGrid>
                <a:gridCol w="677041">
                  <a:extLst>
                    <a:ext uri="{9D8B030D-6E8A-4147-A177-3AD203B41FA5}">
                      <a16:colId xmlns:a16="http://schemas.microsoft.com/office/drawing/2014/main" val="2125253366"/>
                    </a:ext>
                  </a:extLst>
                </a:gridCol>
                <a:gridCol w="1918282">
                  <a:extLst>
                    <a:ext uri="{9D8B030D-6E8A-4147-A177-3AD203B41FA5}">
                      <a16:colId xmlns:a16="http://schemas.microsoft.com/office/drawing/2014/main" val="1126563818"/>
                    </a:ext>
                  </a:extLst>
                </a:gridCol>
              </a:tblGrid>
              <a:tr h="254153">
                <a:tc>
                  <a:txBody>
                    <a:bodyPr/>
                    <a:lstStyle/>
                    <a:p>
                      <a:pPr algn="ctr" fontAlgn="ctr"/>
                      <a:r>
                        <a:rPr b="1" dirty="0" lang="es-EC" strike="noStrike" sz="1200" u="none">
                          <a:effectLst/>
                        </a:rPr>
                        <a:t>1</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13 B.I</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4175659700"/>
                  </a:ext>
                </a:extLst>
              </a:tr>
              <a:tr h="254153">
                <a:tc>
                  <a:txBody>
                    <a:bodyPr/>
                    <a:lstStyle/>
                    <a:p>
                      <a:pPr algn="ctr" fontAlgn="ctr"/>
                      <a:r>
                        <a:rPr b="1" dirty="0" lang="es-EC" strike="noStrike" sz="1200" u="none">
                          <a:effectLst/>
                        </a:rPr>
                        <a:t>2</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G.C.M 36</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540151386"/>
                  </a:ext>
                </a:extLst>
              </a:tr>
              <a:tr h="254153">
                <a:tc>
                  <a:txBody>
                    <a:bodyPr/>
                    <a:lstStyle/>
                    <a:p>
                      <a:pPr algn="ctr" fontAlgn="ctr"/>
                      <a:r>
                        <a:rPr b="1" dirty="0" lang="es-EC" strike="noStrike" sz="1200" u="none">
                          <a:effectLst/>
                        </a:rPr>
                        <a:t>3</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IV D.E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624227570"/>
                  </a:ext>
                </a:extLst>
              </a:tr>
              <a:tr h="254153">
                <a:tc>
                  <a:txBody>
                    <a:bodyPr/>
                    <a:lstStyle/>
                    <a:p>
                      <a:pPr algn="ctr" fontAlgn="ctr"/>
                      <a:r>
                        <a:rPr b="1" dirty="0" lang="es-EC" strike="noStrike" sz="1200" u="none">
                          <a:effectLst/>
                        </a:rPr>
                        <a:t>4</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ESMIL</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2916647096"/>
                  </a:ext>
                </a:extLst>
              </a:tr>
              <a:tr h="295310">
                <a:tc>
                  <a:txBody>
                    <a:bodyPr/>
                    <a:lstStyle/>
                    <a:p>
                      <a:pPr algn="ctr" fontAlgn="ctr"/>
                      <a:r>
                        <a:rPr b="1" dirty="0" lang="es-EC" strike="noStrike" sz="1200" u="none">
                          <a:effectLst/>
                        </a:rPr>
                        <a:t>5</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dirty="0" lang="es-EC" strike="noStrike" sz="1200" u="none">
                          <a:effectLst/>
                        </a:rPr>
                        <a:t>F.M RUMIÑAHUI</a:t>
                      </a:r>
                      <a:endParaRPr b="0" dirty="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232337980"/>
                  </a:ext>
                </a:extLst>
              </a:tr>
              <a:tr h="254153">
                <a:tc>
                  <a:txBody>
                    <a:bodyPr/>
                    <a:lstStyle/>
                    <a:p>
                      <a:pPr algn="ctr" fontAlgn="ctr"/>
                      <a:r>
                        <a:rPr b="1" dirty="0" lang="es-EC" strike="noStrike" sz="1200" u="none">
                          <a:effectLst/>
                        </a:rPr>
                        <a:t>6</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COMIL 1</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2489588671"/>
                  </a:ext>
                </a:extLst>
              </a:tr>
              <a:tr h="254153">
                <a:tc>
                  <a:txBody>
                    <a:bodyPr/>
                    <a:lstStyle/>
                    <a:p>
                      <a:pPr algn="ctr" fontAlgn="ctr"/>
                      <a:r>
                        <a:rPr b="1" dirty="0" lang="es-EC" strike="noStrike" sz="1200" u="none">
                          <a:effectLst/>
                        </a:rPr>
                        <a:t>7</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CC.FF.AA</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704598078"/>
                  </a:ext>
                </a:extLst>
              </a:tr>
              <a:tr h="254153">
                <a:tc>
                  <a:txBody>
                    <a:bodyPr/>
                    <a:lstStyle/>
                    <a:p>
                      <a:pPr algn="ctr" fontAlgn="ctr"/>
                      <a:r>
                        <a:rPr b="1" dirty="0" lang="es-EC" strike="noStrike" sz="1200" u="none">
                          <a:effectLst/>
                        </a:rPr>
                        <a:t>8</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C.E.E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2470795804"/>
                  </a:ext>
                </a:extLst>
              </a:tr>
              <a:tr h="254153">
                <a:tc>
                  <a:txBody>
                    <a:bodyPr/>
                    <a:lstStyle/>
                    <a:p>
                      <a:pPr algn="ctr" fontAlgn="ctr"/>
                      <a:r>
                        <a:rPr b="1" dirty="0" lang="es-EC" strike="noStrike" sz="1200" u="none">
                          <a:effectLst/>
                        </a:rPr>
                        <a:t>9</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I D.E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3456368802"/>
                  </a:ext>
                </a:extLst>
              </a:tr>
              <a:tr h="254153">
                <a:tc>
                  <a:txBody>
                    <a:bodyPr/>
                    <a:lstStyle/>
                    <a:p>
                      <a:pPr algn="ctr" fontAlgn="ctr"/>
                      <a:r>
                        <a:rPr b="1" dirty="0" lang="es-EC" strike="noStrike" sz="1200" u="none">
                          <a:effectLst/>
                        </a:rPr>
                        <a:t>10</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E.S.E.E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2941635260"/>
                  </a:ext>
                </a:extLst>
              </a:tr>
              <a:tr h="254153">
                <a:tc>
                  <a:txBody>
                    <a:bodyPr/>
                    <a:lstStyle/>
                    <a:p>
                      <a:pPr algn="ctr" fontAlgn="ctr"/>
                      <a:r>
                        <a:rPr b="1" dirty="0" lang="es-EC" strike="noStrike" sz="1200" u="none">
                          <a:effectLst/>
                        </a:rPr>
                        <a:t>11</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A.G.E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997044781"/>
                  </a:ext>
                </a:extLst>
              </a:tr>
              <a:tr h="296385">
                <a:tc>
                  <a:txBody>
                    <a:bodyPr/>
                    <a:lstStyle/>
                    <a:p>
                      <a:pPr algn="ctr" fontAlgn="ctr"/>
                      <a:r>
                        <a:rPr b="1" dirty="0" lang="es-EC" strike="noStrike" sz="1200" u="none">
                          <a:effectLst/>
                        </a:rPr>
                        <a:t>12</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dirty="0" lang="es-EC" strike="noStrike" sz="1200" u="none">
                          <a:effectLst/>
                        </a:rPr>
                        <a:t>F.M. SAN JORGE</a:t>
                      </a:r>
                      <a:endParaRPr b="0" dirty="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3223509302"/>
                  </a:ext>
                </a:extLst>
              </a:tr>
              <a:tr h="254153">
                <a:tc>
                  <a:txBody>
                    <a:bodyPr/>
                    <a:lstStyle/>
                    <a:p>
                      <a:pPr algn="ctr" fontAlgn="ctr"/>
                      <a:r>
                        <a:rPr b="1" dirty="0" lang="es-EC" strike="noStrike" sz="1200" u="none">
                          <a:effectLst/>
                        </a:rPr>
                        <a:t>13</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B.E 68</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467563104"/>
                  </a:ext>
                </a:extLst>
              </a:tr>
              <a:tr h="254153">
                <a:tc>
                  <a:txBody>
                    <a:bodyPr/>
                    <a:lstStyle/>
                    <a:p>
                      <a:pPr algn="ctr" fontAlgn="ctr"/>
                      <a:r>
                        <a:rPr b="1" dirty="0" lang="es-EC" strike="noStrike" sz="1200" u="none">
                          <a:effectLst/>
                        </a:rPr>
                        <a:t>14</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B.E 69</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738548590"/>
                  </a:ext>
                </a:extLst>
              </a:tr>
              <a:tr h="254153">
                <a:tc>
                  <a:txBody>
                    <a:bodyPr/>
                    <a:lstStyle/>
                    <a:p>
                      <a:pPr algn="ctr" fontAlgn="ctr"/>
                      <a:r>
                        <a:rPr b="1" dirty="0" lang="es-EC" strike="noStrike" sz="1200" u="none">
                          <a:effectLst/>
                        </a:rPr>
                        <a:t>15</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15 B.A.E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3366554083"/>
                  </a:ext>
                </a:extLst>
              </a:tr>
              <a:tr h="254153">
                <a:tc>
                  <a:txBody>
                    <a:bodyPr/>
                    <a:lstStyle/>
                    <a:p>
                      <a:pPr algn="ctr" fontAlgn="ctr"/>
                      <a:r>
                        <a:rPr b="1" dirty="0" lang="es-EC" strike="noStrike" sz="1200" u="none">
                          <a:effectLst/>
                        </a:rPr>
                        <a:t>16</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G.E.O</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2456985335"/>
                  </a:ext>
                </a:extLst>
              </a:tr>
              <a:tr h="254153">
                <a:tc>
                  <a:txBody>
                    <a:bodyPr/>
                    <a:lstStyle/>
                    <a:p>
                      <a:pPr algn="ctr" fontAlgn="ctr"/>
                      <a:r>
                        <a:rPr b="1" dirty="0" lang="es-EC" strike="noStrike" sz="1200" u="none">
                          <a:effectLst/>
                        </a:rPr>
                        <a:t>17</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U.E.M.P.E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547017080"/>
                  </a:ext>
                </a:extLst>
              </a:tr>
              <a:tr h="254153">
                <a:tc>
                  <a:txBody>
                    <a:bodyPr/>
                    <a:lstStyle/>
                    <a:p>
                      <a:pPr algn="ctr" fontAlgn="ctr"/>
                      <a:r>
                        <a:rPr b="1" dirty="0" lang="es-EC" strike="noStrike" sz="1200" u="none">
                          <a:effectLst/>
                        </a:rPr>
                        <a:t>18</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13 B.I</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893214509"/>
                  </a:ext>
                </a:extLst>
              </a:tr>
              <a:tr h="254153">
                <a:tc>
                  <a:txBody>
                    <a:bodyPr/>
                    <a:lstStyle/>
                    <a:p>
                      <a:pPr algn="ctr" fontAlgn="ctr"/>
                      <a:r>
                        <a:rPr b="1" dirty="0" lang="es-EC" strike="noStrike" sz="1200" u="none">
                          <a:effectLst/>
                        </a:rPr>
                        <a:t>19</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9 B.F.E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2654788689"/>
                  </a:ext>
                </a:extLst>
              </a:tr>
              <a:tr h="254153">
                <a:tc>
                  <a:txBody>
                    <a:bodyPr/>
                    <a:lstStyle/>
                    <a:p>
                      <a:pPr algn="ctr" fontAlgn="ctr"/>
                      <a:r>
                        <a:rPr b="1" dirty="0" lang="es-EC" strike="noStrike" sz="1200" u="none">
                          <a:effectLst/>
                        </a:rPr>
                        <a:t>20</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lang="es-EC" strike="noStrike" sz="1200" u="none">
                          <a:effectLst/>
                        </a:rPr>
                        <a:t>E.S.F.O.R.S.E</a:t>
                      </a:r>
                      <a:endParaRPr b="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085416122"/>
                  </a:ext>
                </a:extLst>
              </a:tr>
              <a:tr h="254153">
                <a:tc>
                  <a:txBody>
                    <a:bodyPr/>
                    <a:lstStyle/>
                    <a:p>
                      <a:pPr algn="ctr" fontAlgn="ctr"/>
                      <a:r>
                        <a:rPr b="1" dirty="0" lang="es-EC" strike="noStrike" sz="1200" u="none">
                          <a:effectLst/>
                        </a:rPr>
                        <a:t>21</a:t>
                      </a:r>
                      <a:endParaRPr b="1" dirty="0" i="0" lang="es-EC" strike="noStrike" sz="1200" u="none">
                        <a:solidFill>
                          <a:srgbClr val="000000"/>
                        </a:solidFill>
                        <a:effectLst/>
                        <a:latin charset="0" panose="020B0604020202020204" pitchFamily="34" typeface="Arial"/>
                      </a:endParaRPr>
                    </a:p>
                  </a:txBody>
                  <a:tcPr anchor="ctr" marB="0" marL="8235" marR="8235" marT="8235"/>
                </a:tc>
                <a:tc>
                  <a:txBody>
                    <a:bodyPr/>
                    <a:lstStyle/>
                    <a:p>
                      <a:pPr algn="l" fontAlgn="ctr"/>
                      <a:r>
                        <a:rPr dirty="0" lang="es-EC" strike="noStrike" sz="1200" u="none">
                          <a:effectLst/>
                        </a:rPr>
                        <a:t>11 B.C.B</a:t>
                      </a:r>
                      <a:endParaRPr b="0" dirty="0" i="0" lang="es-EC" strike="noStrike" sz="1200" u="none">
                        <a:solidFill>
                          <a:srgbClr val="000000"/>
                        </a:solidFill>
                        <a:effectLst/>
                        <a:latin charset="0" panose="020B0604020202020204" pitchFamily="34" typeface="Arial"/>
                      </a:endParaRPr>
                    </a:p>
                  </a:txBody>
                  <a:tcPr anchor="ctr" marB="0" marL="8235" marR="8235" marT="8235"/>
                </a:tc>
                <a:extLst>
                  <a:ext uri="{0D108BD9-81ED-4DB2-BD59-A6C34878D82A}">
                    <a16:rowId xmlns:a16="http://schemas.microsoft.com/office/drawing/2014/main" val="1103828132"/>
                  </a:ext>
                </a:extLst>
              </a:tr>
            </a:tbl>
          </a:graphicData>
        </a:graphic>
      </p:graphicFrame>
      <p:sp>
        <p:nvSpPr>
          <p:cNvPr id="13" name="CuadroTexto 12">
            <a:extLst>
              <a:ext uri="{FF2B5EF4-FFF2-40B4-BE49-F238E27FC236}">
                <a16:creationId xmlns:a16="http://schemas.microsoft.com/office/drawing/2014/main" id="{C1762493-AA0F-4CE5-890E-AC874D0FAF61}"/>
              </a:ext>
            </a:extLst>
          </p:cNvPr>
          <p:cNvSpPr txBox="1"/>
          <p:nvPr/>
        </p:nvSpPr>
        <p:spPr>
          <a:xfrm>
            <a:off x="179883" y="6369667"/>
            <a:ext cx="426174" cy="338554"/>
          </a:xfrm>
          <a:prstGeom prst="rect">
            <a:avLst/>
          </a:prstGeom>
          <a:noFill/>
        </p:spPr>
        <p:txBody>
          <a:bodyPr rtlCol="0" wrap="square">
            <a:spAutoFit/>
          </a:bodyPr>
          <a:lstStyle/>
          <a:p>
            <a:r>
              <a:rPr dirty="0" lang="es-MX" sz="1600"/>
              <a:t>53</a:t>
            </a:r>
            <a:endParaRPr dirty="0" lang="es-EC" sz="1600"/>
          </a:p>
        </p:txBody>
      </p:sp>
    </p:spTree>
    <p:extLst>
      <p:ext uri="{BB962C8B-B14F-4D97-AF65-F5344CB8AC3E}">
        <p14:creationId xmlns:p14="http://schemas.microsoft.com/office/powerpoint/2010/main" val="1548725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1667038499"/>
              </p:ext>
            </p:extLst>
          </p:nvPr>
        </p:nvGraphicFramePr>
        <p:xfrm>
          <a:off x="4112937" y="756462"/>
          <a:ext cx="4935367" cy="260344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Brigada de Infantería No.31 “Andes”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Provincia: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Carchi</a:t>
                      </a: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Tulcán</a:t>
                      </a: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195006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87861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2957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4" name="Tabla 3">
            <a:extLst>
              <a:ext uri="{FF2B5EF4-FFF2-40B4-BE49-F238E27FC236}">
                <a16:creationId xmlns:a16="http://schemas.microsoft.com/office/drawing/2014/main" id="{14D8BFE4-BA9D-46A4-A95F-96623B9BABBD}"/>
              </a:ext>
            </a:extLst>
          </p:cNvPr>
          <p:cNvGraphicFramePr>
            <a:graphicFrameLocks noGrp="1"/>
          </p:cNvGraphicFramePr>
          <p:nvPr>
            <p:extLst>
              <p:ext uri="{D42A27DB-BD31-4B8C-83A1-F6EECF244321}">
                <p14:modId xmlns:p14="http://schemas.microsoft.com/office/powerpoint/2010/main" val="3281295681"/>
              </p:ext>
            </p:extLst>
          </p:nvPr>
        </p:nvGraphicFramePr>
        <p:xfrm>
          <a:off x="150726" y="3646586"/>
          <a:ext cx="4421274" cy="1681961"/>
        </p:xfrm>
        <a:graphic>
          <a:graphicData uri="http://schemas.openxmlformats.org/drawingml/2006/table">
            <a:tbl>
              <a:tblPr/>
              <a:tblGrid>
                <a:gridCol w="974689">
                  <a:extLst>
                    <a:ext uri="{9D8B030D-6E8A-4147-A177-3AD203B41FA5}">
                      <a16:colId xmlns:a16="http://schemas.microsoft.com/office/drawing/2014/main" val="2924652470"/>
                    </a:ext>
                  </a:extLst>
                </a:gridCol>
                <a:gridCol w="3446585">
                  <a:extLst>
                    <a:ext uri="{9D8B030D-6E8A-4147-A177-3AD203B41FA5}">
                      <a16:colId xmlns:a16="http://schemas.microsoft.com/office/drawing/2014/main" val="3821496179"/>
                    </a:ext>
                  </a:extLst>
                </a:gridCol>
              </a:tblGrid>
              <a:tr h="231170">
                <a:tc>
                  <a:txBody>
                    <a:bodyPr/>
                    <a:lstStyle/>
                    <a:p>
                      <a:pPr algn="ctr" fontAlgn="b"/>
                      <a:r>
                        <a:rPr lang="es-EC" sz="1400" b="1" i="0" u="none" strike="noStrike" dirty="0">
                          <a:solidFill>
                            <a:srgbClr val="000000"/>
                          </a:solidFill>
                          <a:effectLst/>
                          <a:latin typeface="+mn-lt"/>
                        </a:rPr>
                        <a:t>Edificación</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mn-lt"/>
                        </a:rPr>
                        <a:t>Uso</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450202"/>
                  </a:ext>
                </a:extLst>
              </a:tr>
              <a:tr h="294941">
                <a:tc>
                  <a:txBody>
                    <a:bodyPr/>
                    <a:lstStyle/>
                    <a:p>
                      <a:pPr algn="l" fontAlgn="b"/>
                      <a:r>
                        <a:rPr lang="es-EC" sz="1400" b="0" i="0" u="none" strike="noStrike">
                          <a:solidFill>
                            <a:srgbClr val="000000"/>
                          </a:solidFill>
                          <a:effectLst/>
                          <a:latin typeface="+mn-lt"/>
                        </a:rPr>
                        <a:t>E1</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EC" sz="1400" b="0" i="0" u="none" strike="noStrike" dirty="0">
                          <a:solidFill>
                            <a:srgbClr val="000000"/>
                          </a:solidFill>
                          <a:effectLst/>
                          <a:latin typeface="+mn-lt"/>
                        </a:rPr>
                        <a:t>Oficinas SIS</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96417431"/>
                  </a:ext>
                </a:extLst>
              </a:tr>
              <a:tr h="231170">
                <a:tc>
                  <a:txBody>
                    <a:bodyPr/>
                    <a:lstStyle/>
                    <a:p>
                      <a:pPr algn="l" fontAlgn="b"/>
                      <a:r>
                        <a:rPr lang="es-EC" sz="1400" b="0" i="0" u="none" strike="noStrike">
                          <a:solidFill>
                            <a:srgbClr val="000000"/>
                          </a:solidFill>
                          <a:effectLst/>
                          <a:latin typeface="+mn-lt"/>
                        </a:rPr>
                        <a:t>E2</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Casino Voluntarios</a:t>
                      </a:r>
                    </a:p>
                  </a:txBody>
                  <a:tcPr marL="7620" marR="7620" marT="7620" marB="0" anchor="b">
                    <a:lnL>
                      <a:noFill/>
                    </a:lnL>
                    <a:lnR>
                      <a:noFill/>
                    </a:lnR>
                    <a:lnT>
                      <a:noFill/>
                    </a:lnT>
                    <a:lnB>
                      <a:noFill/>
                    </a:lnB>
                  </a:tcPr>
                </a:tc>
                <a:extLst>
                  <a:ext uri="{0D108BD9-81ED-4DB2-BD59-A6C34878D82A}">
                    <a16:rowId xmlns:a16="http://schemas.microsoft.com/office/drawing/2014/main" val="772528300"/>
                  </a:ext>
                </a:extLst>
              </a:tr>
              <a:tr h="231170">
                <a:tc>
                  <a:txBody>
                    <a:bodyPr/>
                    <a:lstStyle/>
                    <a:p>
                      <a:pPr algn="l" fontAlgn="b"/>
                      <a:r>
                        <a:rPr lang="es-EC" sz="1400" b="0" i="0" u="none" strike="noStrike">
                          <a:solidFill>
                            <a:srgbClr val="000000"/>
                          </a:solidFill>
                          <a:effectLst/>
                          <a:latin typeface="+mn-lt"/>
                        </a:rPr>
                        <a:t>E3</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Cocina-Comedor</a:t>
                      </a:r>
                    </a:p>
                  </a:txBody>
                  <a:tcPr marL="7620" marR="7620" marT="7620" marB="0" anchor="b">
                    <a:lnL>
                      <a:noFill/>
                    </a:lnL>
                    <a:lnR>
                      <a:noFill/>
                    </a:lnR>
                    <a:lnT>
                      <a:noFill/>
                    </a:lnT>
                    <a:lnB>
                      <a:noFill/>
                    </a:lnB>
                  </a:tcPr>
                </a:tc>
                <a:extLst>
                  <a:ext uri="{0D108BD9-81ED-4DB2-BD59-A6C34878D82A}">
                    <a16:rowId xmlns:a16="http://schemas.microsoft.com/office/drawing/2014/main" val="951720852"/>
                  </a:ext>
                </a:extLst>
              </a:tr>
              <a:tr h="231170">
                <a:tc>
                  <a:txBody>
                    <a:bodyPr/>
                    <a:lstStyle/>
                    <a:p>
                      <a:pPr algn="l" fontAlgn="b"/>
                      <a:r>
                        <a:rPr lang="es-EC" sz="1400" b="0" i="0" u="none" strike="noStrike" dirty="0">
                          <a:solidFill>
                            <a:srgbClr val="000000"/>
                          </a:solidFill>
                          <a:effectLst/>
                          <a:latin typeface="+mn-lt"/>
                        </a:rPr>
                        <a:t>E4</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Dormitorios</a:t>
                      </a:r>
                    </a:p>
                  </a:txBody>
                  <a:tcPr marL="7620" marR="7620" marT="7620" marB="0" anchor="b">
                    <a:lnL>
                      <a:noFill/>
                    </a:lnL>
                    <a:lnR>
                      <a:noFill/>
                    </a:lnR>
                    <a:lnT>
                      <a:noFill/>
                    </a:lnT>
                    <a:lnB>
                      <a:noFill/>
                    </a:lnB>
                  </a:tcPr>
                </a:tc>
                <a:extLst>
                  <a:ext uri="{0D108BD9-81ED-4DB2-BD59-A6C34878D82A}">
                    <a16:rowId xmlns:a16="http://schemas.microsoft.com/office/drawing/2014/main" val="1391301092"/>
                  </a:ext>
                </a:extLst>
              </a:tr>
              <a:tr h="231170">
                <a:tc>
                  <a:txBody>
                    <a:bodyPr/>
                    <a:lstStyle/>
                    <a:p>
                      <a:pPr algn="l" fontAlgn="b"/>
                      <a:r>
                        <a:rPr lang="es-EC" sz="1400" b="0" i="0" u="none" strike="noStrike">
                          <a:solidFill>
                            <a:srgbClr val="000000"/>
                          </a:solidFill>
                          <a:effectLst/>
                          <a:latin typeface="+mn-lt"/>
                        </a:rPr>
                        <a:t>E5</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Tripersonal</a:t>
                      </a:r>
                    </a:p>
                  </a:txBody>
                  <a:tcPr marL="7620" marR="7620" marT="7620" marB="0" anchor="b">
                    <a:lnL>
                      <a:noFill/>
                    </a:lnL>
                    <a:lnR>
                      <a:noFill/>
                    </a:lnR>
                    <a:lnT>
                      <a:noFill/>
                    </a:lnT>
                    <a:lnB>
                      <a:noFill/>
                    </a:lnB>
                  </a:tcPr>
                </a:tc>
                <a:extLst>
                  <a:ext uri="{0D108BD9-81ED-4DB2-BD59-A6C34878D82A}">
                    <a16:rowId xmlns:a16="http://schemas.microsoft.com/office/drawing/2014/main" val="448864856"/>
                  </a:ext>
                </a:extLst>
              </a:tr>
              <a:tr h="231170">
                <a:tc>
                  <a:txBody>
                    <a:bodyPr/>
                    <a:lstStyle/>
                    <a:p>
                      <a:pPr algn="l" fontAlgn="b"/>
                      <a:r>
                        <a:rPr lang="es-EC" sz="1400" b="0" i="0" u="none" strike="noStrike">
                          <a:solidFill>
                            <a:srgbClr val="000000"/>
                          </a:solidFill>
                          <a:effectLst/>
                          <a:latin typeface="+mn-lt"/>
                        </a:rPr>
                        <a:t>E6</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Talleres</a:t>
                      </a:r>
                    </a:p>
                  </a:txBody>
                  <a:tcPr marL="7620" marR="7620" marT="7620" marB="0" anchor="b">
                    <a:lnL>
                      <a:noFill/>
                    </a:lnL>
                    <a:lnR>
                      <a:noFill/>
                    </a:lnR>
                    <a:lnT>
                      <a:noFill/>
                    </a:lnT>
                    <a:lnB>
                      <a:noFill/>
                    </a:lnB>
                  </a:tcPr>
                </a:tc>
                <a:extLst>
                  <a:ext uri="{0D108BD9-81ED-4DB2-BD59-A6C34878D82A}">
                    <a16:rowId xmlns:a16="http://schemas.microsoft.com/office/drawing/2014/main" val="3496372267"/>
                  </a:ext>
                </a:extLst>
              </a:tr>
            </a:tbl>
          </a:graphicData>
        </a:graphic>
      </p:graphicFrame>
      <p:graphicFrame>
        <p:nvGraphicFramePr>
          <p:cNvPr id="11" name="Tabla 10">
            <a:extLst>
              <a:ext uri="{FF2B5EF4-FFF2-40B4-BE49-F238E27FC236}">
                <a16:creationId xmlns:a16="http://schemas.microsoft.com/office/drawing/2014/main" id="{94E2D214-17C2-40C2-8E0F-CA32B40AA54C}"/>
              </a:ext>
            </a:extLst>
          </p:cNvPr>
          <p:cNvGraphicFramePr>
            <a:graphicFrameLocks noGrp="1"/>
          </p:cNvGraphicFramePr>
          <p:nvPr>
            <p:extLst>
              <p:ext uri="{D42A27DB-BD31-4B8C-83A1-F6EECF244321}">
                <p14:modId xmlns:p14="http://schemas.microsoft.com/office/powerpoint/2010/main" val="752427838"/>
              </p:ext>
            </p:extLst>
          </p:nvPr>
        </p:nvGraphicFramePr>
        <p:xfrm>
          <a:off x="4896896" y="3660971"/>
          <a:ext cx="4096378" cy="1546860"/>
        </p:xfrm>
        <a:graphic>
          <a:graphicData uri="http://schemas.openxmlformats.org/drawingml/2006/table">
            <a:tbl>
              <a:tblPr/>
              <a:tblGrid>
                <a:gridCol w="989958">
                  <a:extLst>
                    <a:ext uri="{9D8B030D-6E8A-4147-A177-3AD203B41FA5}">
                      <a16:colId xmlns:a16="http://schemas.microsoft.com/office/drawing/2014/main" val="795896796"/>
                    </a:ext>
                  </a:extLst>
                </a:gridCol>
                <a:gridCol w="3106420">
                  <a:extLst>
                    <a:ext uri="{9D8B030D-6E8A-4147-A177-3AD203B41FA5}">
                      <a16:colId xmlns:a16="http://schemas.microsoft.com/office/drawing/2014/main" val="103030958"/>
                    </a:ext>
                  </a:extLst>
                </a:gridCol>
              </a:tblGrid>
              <a:tr h="182880">
                <a:tc>
                  <a:txBody>
                    <a:bodyPr/>
                    <a:lstStyle/>
                    <a:p>
                      <a:pPr algn="ctr" fontAlgn="b"/>
                      <a:r>
                        <a:rPr lang="es-EC" sz="1400" b="1" i="0" u="none" strike="noStrike" dirty="0">
                          <a:solidFill>
                            <a:srgbClr val="000000"/>
                          </a:solidFill>
                          <a:effectLst/>
                          <a:latin typeface="+mn-lt"/>
                        </a:rPr>
                        <a:t>Edificación</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mn-lt"/>
                        </a:rPr>
                        <a:t>Uso</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563169"/>
                  </a:ext>
                </a:extLst>
              </a:tr>
              <a:tr h="182880">
                <a:tc>
                  <a:txBody>
                    <a:bodyPr/>
                    <a:lstStyle/>
                    <a:p>
                      <a:pPr algn="l" fontAlgn="b"/>
                      <a:r>
                        <a:rPr lang="es-EC" sz="1400" b="0" i="0" u="none" strike="noStrike">
                          <a:solidFill>
                            <a:srgbClr val="000000"/>
                          </a:solidFill>
                          <a:effectLst/>
                          <a:latin typeface="+mn-lt"/>
                        </a:rPr>
                        <a:t>E7</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EC" sz="1400" b="0" i="0" u="none" strike="noStrike" dirty="0">
                          <a:solidFill>
                            <a:srgbClr val="000000"/>
                          </a:solidFill>
                          <a:effectLst/>
                          <a:latin typeface="+mn-lt"/>
                        </a:rPr>
                        <a:t>DIC-Inteligencia</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157997131"/>
                  </a:ext>
                </a:extLst>
              </a:tr>
              <a:tr h="182880">
                <a:tc>
                  <a:txBody>
                    <a:bodyPr/>
                    <a:lstStyle/>
                    <a:p>
                      <a:pPr algn="l" fontAlgn="b"/>
                      <a:r>
                        <a:rPr lang="es-EC" sz="1400" b="0" i="0" u="none" strike="noStrike">
                          <a:solidFill>
                            <a:srgbClr val="000000"/>
                          </a:solidFill>
                          <a:effectLst/>
                          <a:latin typeface="+mn-lt"/>
                        </a:rPr>
                        <a:t>E8</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Auditorium</a:t>
                      </a:r>
                    </a:p>
                  </a:txBody>
                  <a:tcPr marL="7620" marR="7620" marT="7620" marB="0" anchor="b">
                    <a:lnL>
                      <a:noFill/>
                    </a:lnL>
                    <a:lnR>
                      <a:noFill/>
                    </a:lnR>
                    <a:lnT>
                      <a:noFill/>
                    </a:lnT>
                    <a:lnB>
                      <a:noFill/>
                    </a:lnB>
                  </a:tcPr>
                </a:tc>
                <a:extLst>
                  <a:ext uri="{0D108BD9-81ED-4DB2-BD59-A6C34878D82A}">
                    <a16:rowId xmlns:a16="http://schemas.microsoft.com/office/drawing/2014/main" val="1659118049"/>
                  </a:ext>
                </a:extLst>
              </a:tr>
              <a:tr h="182880">
                <a:tc>
                  <a:txBody>
                    <a:bodyPr/>
                    <a:lstStyle/>
                    <a:p>
                      <a:pPr algn="l" fontAlgn="b"/>
                      <a:r>
                        <a:rPr lang="es-EC" sz="1400" b="0" i="0" u="none" strike="noStrike">
                          <a:solidFill>
                            <a:srgbClr val="000000"/>
                          </a:solidFill>
                          <a:effectLst/>
                          <a:latin typeface="+mn-lt"/>
                        </a:rPr>
                        <a:t>E9</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Policlínico</a:t>
                      </a:r>
                    </a:p>
                  </a:txBody>
                  <a:tcPr marL="7620" marR="7620" marT="7620" marB="0" anchor="b">
                    <a:lnL>
                      <a:noFill/>
                    </a:lnL>
                    <a:lnR>
                      <a:noFill/>
                    </a:lnR>
                    <a:lnT>
                      <a:noFill/>
                    </a:lnT>
                    <a:lnB>
                      <a:noFill/>
                    </a:lnB>
                  </a:tcPr>
                </a:tc>
                <a:extLst>
                  <a:ext uri="{0D108BD9-81ED-4DB2-BD59-A6C34878D82A}">
                    <a16:rowId xmlns:a16="http://schemas.microsoft.com/office/drawing/2014/main" val="3946997697"/>
                  </a:ext>
                </a:extLst>
              </a:tr>
              <a:tr h="182880">
                <a:tc>
                  <a:txBody>
                    <a:bodyPr/>
                    <a:lstStyle/>
                    <a:p>
                      <a:pPr algn="l" fontAlgn="b"/>
                      <a:r>
                        <a:rPr lang="es-EC" sz="1400" b="0" i="0" u="none" strike="noStrike">
                          <a:solidFill>
                            <a:srgbClr val="000000"/>
                          </a:solidFill>
                          <a:effectLst/>
                          <a:latin typeface="+mn-lt"/>
                        </a:rPr>
                        <a:t>E10</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Gimnasio</a:t>
                      </a:r>
                    </a:p>
                  </a:txBody>
                  <a:tcPr marL="7620" marR="7620" marT="7620" marB="0" anchor="b">
                    <a:lnL>
                      <a:noFill/>
                    </a:lnL>
                    <a:lnR>
                      <a:noFill/>
                    </a:lnR>
                    <a:lnT>
                      <a:noFill/>
                    </a:lnT>
                    <a:lnB>
                      <a:noFill/>
                    </a:lnB>
                  </a:tcPr>
                </a:tc>
                <a:extLst>
                  <a:ext uri="{0D108BD9-81ED-4DB2-BD59-A6C34878D82A}">
                    <a16:rowId xmlns:a16="http://schemas.microsoft.com/office/drawing/2014/main" val="1006792673"/>
                  </a:ext>
                </a:extLst>
              </a:tr>
              <a:tr h="182880">
                <a:tc>
                  <a:txBody>
                    <a:bodyPr/>
                    <a:lstStyle/>
                    <a:p>
                      <a:pPr algn="l" fontAlgn="b"/>
                      <a:r>
                        <a:rPr lang="es-EC" sz="1400" b="0" i="0" u="none" strike="noStrike">
                          <a:solidFill>
                            <a:srgbClr val="000000"/>
                          </a:solidFill>
                          <a:effectLst/>
                          <a:latin typeface="+mn-lt"/>
                        </a:rPr>
                        <a:t>E11</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Casino Oficiales</a:t>
                      </a:r>
                    </a:p>
                  </a:txBody>
                  <a:tcPr marL="7620" marR="7620" marT="7620" marB="0" anchor="b">
                    <a:lnL>
                      <a:noFill/>
                    </a:lnL>
                    <a:lnR>
                      <a:noFill/>
                    </a:lnR>
                    <a:lnT>
                      <a:noFill/>
                    </a:lnT>
                    <a:lnB>
                      <a:noFill/>
                    </a:lnB>
                  </a:tcPr>
                </a:tc>
                <a:extLst>
                  <a:ext uri="{0D108BD9-81ED-4DB2-BD59-A6C34878D82A}">
                    <a16:rowId xmlns:a16="http://schemas.microsoft.com/office/drawing/2014/main" val="94209925"/>
                  </a:ext>
                </a:extLst>
              </a:tr>
              <a:tr h="182880">
                <a:tc>
                  <a:txBody>
                    <a:bodyPr/>
                    <a:lstStyle/>
                    <a:p>
                      <a:pPr algn="l" fontAlgn="b"/>
                      <a:r>
                        <a:rPr lang="es-EC" sz="1400" b="0" i="0" u="none" strike="noStrike">
                          <a:solidFill>
                            <a:srgbClr val="000000"/>
                          </a:solidFill>
                          <a:effectLst/>
                          <a:latin typeface="+mn-lt"/>
                        </a:rPr>
                        <a:t>E12</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Edificio Comando</a:t>
                      </a:r>
                    </a:p>
                  </a:txBody>
                  <a:tcPr marL="7620" marR="7620" marT="7620" marB="0" anchor="b">
                    <a:lnL>
                      <a:noFill/>
                    </a:lnL>
                    <a:lnR>
                      <a:noFill/>
                    </a:lnR>
                    <a:lnT>
                      <a:noFill/>
                    </a:lnT>
                    <a:lnB>
                      <a:noFill/>
                    </a:lnB>
                  </a:tcPr>
                </a:tc>
                <a:extLst>
                  <a:ext uri="{0D108BD9-81ED-4DB2-BD59-A6C34878D82A}">
                    <a16:rowId xmlns:a16="http://schemas.microsoft.com/office/drawing/2014/main" val="1493050786"/>
                  </a:ext>
                </a:extLst>
              </a:tr>
            </a:tbl>
          </a:graphicData>
        </a:graphic>
      </p:graphicFrame>
      <p:pic>
        <p:nvPicPr>
          <p:cNvPr id="5" name="Imagen 4">
            <a:extLst>
              <a:ext uri="{FF2B5EF4-FFF2-40B4-BE49-F238E27FC236}">
                <a16:creationId xmlns:a16="http://schemas.microsoft.com/office/drawing/2014/main" id="{2BF10DA7-5D9A-45D6-83E9-CCF784F35978}"/>
              </a:ext>
            </a:extLst>
          </p:cNvPr>
          <p:cNvPicPr>
            <a:picLocks noChangeAspect="1"/>
          </p:cNvPicPr>
          <p:nvPr/>
        </p:nvPicPr>
        <p:blipFill>
          <a:blip r:embed="rId3"/>
          <a:stretch>
            <a:fillRect/>
          </a:stretch>
        </p:blipFill>
        <p:spPr>
          <a:xfrm>
            <a:off x="150726" y="889505"/>
            <a:ext cx="3764281" cy="2258568"/>
          </a:xfrm>
          <a:prstGeom prst="rect">
            <a:avLst/>
          </a:prstGeom>
        </p:spPr>
      </p:pic>
      <p:pic>
        <p:nvPicPr>
          <p:cNvPr id="9" name="Imagen 8">
            <a:extLst>
              <a:ext uri="{FF2B5EF4-FFF2-40B4-BE49-F238E27FC236}">
                <a16:creationId xmlns:a16="http://schemas.microsoft.com/office/drawing/2014/main" id="{43A3B6E8-DBA1-41B5-9AE8-2868E6E2A92B}"/>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3" name="CuadroTexto 12">
            <a:extLst>
              <a:ext uri="{FF2B5EF4-FFF2-40B4-BE49-F238E27FC236}">
                <a16:creationId xmlns:a16="http://schemas.microsoft.com/office/drawing/2014/main" id="{BD0216F7-3597-437A-A9BE-779E96038E78}"/>
              </a:ext>
            </a:extLst>
          </p:cNvPr>
          <p:cNvSpPr txBox="1"/>
          <p:nvPr/>
        </p:nvSpPr>
        <p:spPr>
          <a:xfrm>
            <a:off x="179883" y="6369667"/>
            <a:ext cx="426174" cy="338554"/>
          </a:xfrm>
          <a:prstGeom prst="rect">
            <a:avLst/>
          </a:prstGeom>
          <a:noFill/>
        </p:spPr>
        <p:txBody>
          <a:bodyPr wrap="square" rtlCol="0">
            <a:spAutoFit/>
          </a:bodyPr>
          <a:lstStyle/>
          <a:p>
            <a:r>
              <a:rPr lang="es-MX" sz="1600" dirty="0"/>
              <a:t>54</a:t>
            </a:r>
            <a:endParaRPr lang="es-EC" sz="1600" dirty="0"/>
          </a:p>
        </p:txBody>
      </p:sp>
    </p:spTree>
    <p:extLst>
      <p:ext uri="{BB962C8B-B14F-4D97-AF65-F5344CB8AC3E}">
        <p14:creationId xmlns:p14="http://schemas.microsoft.com/office/powerpoint/2010/main" val="288172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2330833054"/>
              </p:ext>
            </p:extLst>
          </p:nvPr>
        </p:nvGraphicFramePr>
        <p:xfrm>
          <a:off x="3994850" y="755488"/>
          <a:ext cx="5095428" cy="2603440"/>
        </p:xfrm>
        <a:graphic>
          <a:graphicData uri="http://schemas.openxmlformats.org/drawingml/2006/table">
            <a:tbl>
              <a:tblPr firstRow="1" firstCol="1" bandRow="1">
                <a:tableStyleId>{0505E3EF-67EA-436B-97B2-0124C06EBD24}</a:tableStyleId>
              </a:tblPr>
              <a:tblGrid>
                <a:gridCol w="2660290">
                  <a:extLst>
                    <a:ext uri="{9D8B030D-6E8A-4147-A177-3AD203B41FA5}">
                      <a16:colId xmlns:a16="http://schemas.microsoft.com/office/drawing/2014/main" val="3376305357"/>
                    </a:ext>
                  </a:extLst>
                </a:gridCol>
                <a:gridCol w="1086942">
                  <a:extLst>
                    <a:ext uri="{9D8B030D-6E8A-4147-A177-3AD203B41FA5}">
                      <a16:colId xmlns:a16="http://schemas.microsoft.com/office/drawing/2014/main" val="2514306330"/>
                    </a:ext>
                  </a:extLst>
                </a:gridCol>
                <a:gridCol w="1097132">
                  <a:extLst>
                    <a:ext uri="{9D8B030D-6E8A-4147-A177-3AD203B41FA5}">
                      <a16:colId xmlns:a16="http://schemas.microsoft.com/office/drawing/2014/main" val="2415855302"/>
                    </a:ext>
                  </a:extLst>
                </a:gridCol>
                <a:gridCol w="125532">
                  <a:extLst>
                    <a:ext uri="{9D8B030D-6E8A-4147-A177-3AD203B41FA5}">
                      <a16:colId xmlns:a16="http://schemas.microsoft.com/office/drawing/2014/main" val="1791516728"/>
                    </a:ext>
                  </a:extLst>
                </a:gridCol>
                <a:gridCol w="125532">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Grupo de Caballería </a:t>
                      </a:r>
                      <a:r>
                        <a:rPr lang="es-EC" sz="1400" dirty="0" err="1">
                          <a:solidFill>
                            <a:schemeClr val="tx1"/>
                          </a:solidFill>
                          <a:effectLst/>
                          <a:latin typeface="Arial" panose="020B0604020202020204" pitchFamily="34" charset="0"/>
                          <a:cs typeface="Arial" panose="020B0604020202020204" pitchFamily="34" charset="0"/>
                        </a:rPr>
                        <a:t>Mec</a:t>
                      </a:r>
                      <a:r>
                        <a:rPr lang="es-EC" sz="1400" dirty="0">
                          <a:solidFill>
                            <a:schemeClr val="tx1"/>
                          </a:solidFill>
                          <a:effectLst/>
                          <a:latin typeface="Arial" panose="020B0604020202020204" pitchFamily="34" charset="0"/>
                          <a:cs typeface="Arial" panose="020B0604020202020204" pitchFamily="34" charset="0"/>
                        </a:rPr>
                        <a:t>. No.36 “Yaguachi”</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Imbabura</a:t>
                      </a: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Ibarra</a:t>
                      </a: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821719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31274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2623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4" name="Tabla 3">
            <a:extLst>
              <a:ext uri="{FF2B5EF4-FFF2-40B4-BE49-F238E27FC236}">
                <a16:creationId xmlns:a16="http://schemas.microsoft.com/office/drawing/2014/main" id="{14D8BFE4-BA9D-46A4-A95F-96623B9BABBD}"/>
              </a:ext>
            </a:extLst>
          </p:cNvPr>
          <p:cNvGraphicFramePr>
            <a:graphicFrameLocks noGrp="1"/>
          </p:cNvGraphicFramePr>
          <p:nvPr>
            <p:extLst>
              <p:ext uri="{D42A27DB-BD31-4B8C-83A1-F6EECF244321}">
                <p14:modId xmlns:p14="http://schemas.microsoft.com/office/powerpoint/2010/main" val="3241347866"/>
              </p:ext>
            </p:extLst>
          </p:nvPr>
        </p:nvGraphicFramePr>
        <p:xfrm>
          <a:off x="150726" y="3685893"/>
          <a:ext cx="4421274" cy="1681961"/>
        </p:xfrm>
        <a:graphic>
          <a:graphicData uri="http://schemas.openxmlformats.org/drawingml/2006/table">
            <a:tbl>
              <a:tblPr/>
              <a:tblGrid>
                <a:gridCol w="974689">
                  <a:extLst>
                    <a:ext uri="{9D8B030D-6E8A-4147-A177-3AD203B41FA5}">
                      <a16:colId xmlns:a16="http://schemas.microsoft.com/office/drawing/2014/main" val="2924652470"/>
                    </a:ext>
                  </a:extLst>
                </a:gridCol>
                <a:gridCol w="3446585">
                  <a:extLst>
                    <a:ext uri="{9D8B030D-6E8A-4147-A177-3AD203B41FA5}">
                      <a16:colId xmlns:a16="http://schemas.microsoft.com/office/drawing/2014/main" val="3821496179"/>
                    </a:ext>
                  </a:extLst>
                </a:gridCol>
              </a:tblGrid>
              <a:tr h="231170">
                <a:tc>
                  <a:txBody>
                    <a:bodyPr/>
                    <a:lstStyle/>
                    <a:p>
                      <a:pPr algn="ctr" fontAlgn="b"/>
                      <a:r>
                        <a:rPr lang="es-EC" sz="1400" b="1" i="0" u="none" strike="noStrike" dirty="0">
                          <a:solidFill>
                            <a:srgbClr val="000000"/>
                          </a:solidFill>
                          <a:effectLst/>
                          <a:latin typeface="+mn-lt"/>
                        </a:rPr>
                        <a:t>Edificación</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mn-lt"/>
                        </a:rPr>
                        <a:t>Uso</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450202"/>
                  </a:ext>
                </a:extLst>
              </a:tr>
              <a:tr h="294941">
                <a:tc>
                  <a:txBody>
                    <a:bodyPr/>
                    <a:lstStyle/>
                    <a:p>
                      <a:pPr algn="l" fontAlgn="b"/>
                      <a:r>
                        <a:rPr lang="es-EC" sz="1400" b="0" i="0" u="none" strike="noStrike">
                          <a:solidFill>
                            <a:srgbClr val="000000"/>
                          </a:solidFill>
                          <a:effectLst/>
                          <a:latin typeface="+mn-lt"/>
                        </a:rPr>
                        <a:t>E1</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EC" sz="1400" b="0" i="0" u="none" strike="noStrike" dirty="0">
                          <a:solidFill>
                            <a:srgbClr val="000000"/>
                          </a:solidFill>
                          <a:effectLst/>
                          <a:latin typeface="+mn-lt"/>
                        </a:rPr>
                        <a:t>Bodega</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96417431"/>
                  </a:ext>
                </a:extLst>
              </a:tr>
              <a:tr h="231170">
                <a:tc>
                  <a:txBody>
                    <a:bodyPr/>
                    <a:lstStyle/>
                    <a:p>
                      <a:pPr algn="l" fontAlgn="b"/>
                      <a:r>
                        <a:rPr lang="es-EC" sz="1400" b="0" i="0" u="none" strike="noStrike">
                          <a:solidFill>
                            <a:srgbClr val="000000"/>
                          </a:solidFill>
                          <a:effectLst/>
                          <a:latin typeface="+mn-lt"/>
                        </a:rPr>
                        <a:t>E2</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CAL-31</a:t>
                      </a:r>
                    </a:p>
                  </a:txBody>
                  <a:tcPr marL="7620" marR="7620" marT="7620" marB="0" anchor="b">
                    <a:lnL>
                      <a:noFill/>
                    </a:lnL>
                    <a:lnR>
                      <a:noFill/>
                    </a:lnR>
                    <a:lnT>
                      <a:noFill/>
                    </a:lnT>
                    <a:lnB>
                      <a:noFill/>
                    </a:lnB>
                  </a:tcPr>
                </a:tc>
                <a:extLst>
                  <a:ext uri="{0D108BD9-81ED-4DB2-BD59-A6C34878D82A}">
                    <a16:rowId xmlns:a16="http://schemas.microsoft.com/office/drawing/2014/main" val="772528300"/>
                  </a:ext>
                </a:extLst>
              </a:tr>
              <a:tr h="231170">
                <a:tc>
                  <a:txBody>
                    <a:bodyPr/>
                    <a:lstStyle/>
                    <a:p>
                      <a:pPr algn="l" fontAlgn="b"/>
                      <a:r>
                        <a:rPr lang="es-EC" sz="1400" b="0" i="0" u="none" strike="noStrike">
                          <a:solidFill>
                            <a:srgbClr val="000000"/>
                          </a:solidFill>
                          <a:effectLst/>
                          <a:latin typeface="+mn-lt"/>
                        </a:rPr>
                        <a:t>E3</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Cantina</a:t>
                      </a:r>
                    </a:p>
                  </a:txBody>
                  <a:tcPr marL="7620" marR="7620" marT="7620" marB="0" anchor="b">
                    <a:lnL>
                      <a:noFill/>
                    </a:lnL>
                    <a:lnR>
                      <a:noFill/>
                    </a:lnR>
                    <a:lnT>
                      <a:noFill/>
                    </a:lnT>
                    <a:lnB>
                      <a:noFill/>
                    </a:lnB>
                  </a:tcPr>
                </a:tc>
                <a:extLst>
                  <a:ext uri="{0D108BD9-81ED-4DB2-BD59-A6C34878D82A}">
                    <a16:rowId xmlns:a16="http://schemas.microsoft.com/office/drawing/2014/main" val="951720852"/>
                  </a:ext>
                </a:extLst>
              </a:tr>
              <a:tr h="231170">
                <a:tc>
                  <a:txBody>
                    <a:bodyPr/>
                    <a:lstStyle/>
                    <a:p>
                      <a:pPr algn="l" fontAlgn="b"/>
                      <a:r>
                        <a:rPr lang="es-EC" sz="1400" b="0" i="0" u="none" strike="noStrike" dirty="0">
                          <a:solidFill>
                            <a:srgbClr val="000000"/>
                          </a:solidFill>
                          <a:effectLst/>
                          <a:latin typeface="+mn-lt"/>
                        </a:rPr>
                        <a:t>E4</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Cocina-Comedor</a:t>
                      </a:r>
                    </a:p>
                  </a:txBody>
                  <a:tcPr marL="7620" marR="7620" marT="7620" marB="0" anchor="b">
                    <a:lnL>
                      <a:noFill/>
                    </a:lnL>
                    <a:lnR>
                      <a:noFill/>
                    </a:lnR>
                    <a:lnT>
                      <a:noFill/>
                    </a:lnT>
                    <a:lnB>
                      <a:noFill/>
                    </a:lnB>
                  </a:tcPr>
                </a:tc>
                <a:extLst>
                  <a:ext uri="{0D108BD9-81ED-4DB2-BD59-A6C34878D82A}">
                    <a16:rowId xmlns:a16="http://schemas.microsoft.com/office/drawing/2014/main" val="1391301092"/>
                  </a:ext>
                </a:extLst>
              </a:tr>
              <a:tr h="231170">
                <a:tc>
                  <a:txBody>
                    <a:bodyPr/>
                    <a:lstStyle/>
                    <a:p>
                      <a:pPr algn="l" fontAlgn="b"/>
                      <a:r>
                        <a:rPr lang="es-EC" sz="1400" b="0" i="0" u="none" strike="noStrike">
                          <a:solidFill>
                            <a:srgbClr val="000000"/>
                          </a:solidFill>
                          <a:effectLst/>
                          <a:latin typeface="+mn-lt"/>
                        </a:rPr>
                        <a:t>E5</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Comedor 2 CAL</a:t>
                      </a:r>
                    </a:p>
                  </a:txBody>
                  <a:tcPr marL="7620" marR="7620" marT="7620" marB="0" anchor="b">
                    <a:lnL>
                      <a:noFill/>
                    </a:lnL>
                    <a:lnR>
                      <a:noFill/>
                    </a:lnR>
                    <a:lnT>
                      <a:noFill/>
                    </a:lnT>
                    <a:lnB>
                      <a:noFill/>
                    </a:lnB>
                  </a:tcPr>
                </a:tc>
                <a:extLst>
                  <a:ext uri="{0D108BD9-81ED-4DB2-BD59-A6C34878D82A}">
                    <a16:rowId xmlns:a16="http://schemas.microsoft.com/office/drawing/2014/main" val="448864856"/>
                  </a:ext>
                </a:extLst>
              </a:tr>
              <a:tr h="231170">
                <a:tc>
                  <a:txBody>
                    <a:bodyPr/>
                    <a:lstStyle/>
                    <a:p>
                      <a:pPr algn="l" fontAlgn="b"/>
                      <a:r>
                        <a:rPr lang="es-EC" sz="1400" b="0" i="0" u="none" strike="noStrike">
                          <a:solidFill>
                            <a:srgbClr val="000000"/>
                          </a:solidFill>
                          <a:effectLst/>
                          <a:latin typeface="+mn-lt"/>
                        </a:rPr>
                        <a:t>E6</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Dormitorio</a:t>
                      </a:r>
                    </a:p>
                  </a:txBody>
                  <a:tcPr marL="7620" marR="7620" marT="7620" marB="0" anchor="b">
                    <a:lnL>
                      <a:noFill/>
                    </a:lnL>
                    <a:lnR>
                      <a:noFill/>
                    </a:lnR>
                    <a:lnT>
                      <a:noFill/>
                    </a:lnT>
                    <a:lnB>
                      <a:noFill/>
                    </a:lnB>
                  </a:tcPr>
                </a:tc>
                <a:extLst>
                  <a:ext uri="{0D108BD9-81ED-4DB2-BD59-A6C34878D82A}">
                    <a16:rowId xmlns:a16="http://schemas.microsoft.com/office/drawing/2014/main" val="3496372267"/>
                  </a:ext>
                </a:extLst>
              </a:tr>
            </a:tbl>
          </a:graphicData>
        </a:graphic>
      </p:graphicFrame>
      <p:graphicFrame>
        <p:nvGraphicFramePr>
          <p:cNvPr id="11" name="Tabla 10">
            <a:extLst>
              <a:ext uri="{FF2B5EF4-FFF2-40B4-BE49-F238E27FC236}">
                <a16:creationId xmlns:a16="http://schemas.microsoft.com/office/drawing/2014/main" id="{94E2D214-17C2-40C2-8E0F-CA32B40AA54C}"/>
              </a:ext>
            </a:extLst>
          </p:cNvPr>
          <p:cNvGraphicFramePr>
            <a:graphicFrameLocks noGrp="1"/>
          </p:cNvGraphicFramePr>
          <p:nvPr>
            <p:extLst>
              <p:ext uri="{D42A27DB-BD31-4B8C-83A1-F6EECF244321}">
                <p14:modId xmlns:p14="http://schemas.microsoft.com/office/powerpoint/2010/main" val="3725890287"/>
              </p:ext>
            </p:extLst>
          </p:nvPr>
        </p:nvGraphicFramePr>
        <p:xfrm>
          <a:off x="4896896" y="3728522"/>
          <a:ext cx="4096378" cy="1546860"/>
        </p:xfrm>
        <a:graphic>
          <a:graphicData uri="http://schemas.openxmlformats.org/drawingml/2006/table">
            <a:tbl>
              <a:tblPr/>
              <a:tblGrid>
                <a:gridCol w="989958">
                  <a:extLst>
                    <a:ext uri="{9D8B030D-6E8A-4147-A177-3AD203B41FA5}">
                      <a16:colId xmlns:a16="http://schemas.microsoft.com/office/drawing/2014/main" val="795896796"/>
                    </a:ext>
                  </a:extLst>
                </a:gridCol>
                <a:gridCol w="3106420">
                  <a:extLst>
                    <a:ext uri="{9D8B030D-6E8A-4147-A177-3AD203B41FA5}">
                      <a16:colId xmlns:a16="http://schemas.microsoft.com/office/drawing/2014/main" val="103030958"/>
                    </a:ext>
                  </a:extLst>
                </a:gridCol>
              </a:tblGrid>
              <a:tr h="182880">
                <a:tc>
                  <a:txBody>
                    <a:bodyPr/>
                    <a:lstStyle/>
                    <a:p>
                      <a:pPr algn="ctr" fontAlgn="b"/>
                      <a:r>
                        <a:rPr lang="es-EC" sz="1400" b="1" i="0" u="none" strike="noStrike" dirty="0">
                          <a:solidFill>
                            <a:srgbClr val="000000"/>
                          </a:solidFill>
                          <a:effectLst/>
                          <a:latin typeface="+mn-lt"/>
                        </a:rPr>
                        <a:t>Edificación</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mn-lt"/>
                        </a:rPr>
                        <a:t>Uso</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563169"/>
                  </a:ext>
                </a:extLst>
              </a:tr>
              <a:tr h="182880">
                <a:tc>
                  <a:txBody>
                    <a:bodyPr/>
                    <a:lstStyle/>
                    <a:p>
                      <a:pPr algn="l" fontAlgn="b"/>
                      <a:r>
                        <a:rPr lang="es-EC" sz="1400" b="0" i="0" u="none" strike="noStrike">
                          <a:solidFill>
                            <a:srgbClr val="000000"/>
                          </a:solidFill>
                          <a:effectLst/>
                          <a:latin typeface="+mn-lt"/>
                        </a:rPr>
                        <a:t>E7</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EC" sz="1400" b="0" i="0" u="none" strike="noStrike">
                          <a:solidFill>
                            <a:srgbClr val="000000"/>
                          </a:solidFill>
                          <a:effectLst/>
                          <a:latin typeface="+mn-lt"/>
                        </a:rPr>
                        <a:t>Pecebrera Panupali</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157997131"/>
                  </a:ext>
                </a:extLst>
              </a:tr>
              <a:tr h="182880">
                <a:tc>
                  <a:txBody>
                    <a:bodyPr/>
                    <a:lstStyle/>
                    <a:p>
                      <a:pPr algn="l" fontAlgn="b"/>
                      <a:r>
                        <a:rPr lang="es-EC" sz="1400" b="0" i="0" u="none" strike="noStrike">
                          <a:solidFill>
                            <a:srgbClr val="000000"/>
                          </a:solidFill>
                          <a:effectLst/>
                          <a:latin typeface="+mn-lt"/>
                        </a:rPr>
                        <a:t>E8</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Pecebrera San Jorge</a:t>
                      </a:r>
                    </a:p>
                  </a:txBody>
                  <a:tcPr marL="7620" marR="7620" marT="7620" marB="0" anchor="b">
                    <a:lnL>
                      <a:noFill/>
                    </a:lnL>
                    <a:lnR>
                      <a:noFill/>
                    </a:lnR>
                    <a:lnT>
                      <a:noFill/>
                    </a:lnT>
                    <a:lnB>
                      <a:noFill/>
                    </a:lnB>
                  </a:tcPr>
                </a:tc>
                <a:extLst>
                  <a:ext uri="{0D108BD9-81ED-4DB2-BD59-A6C34878D82A}">
                    <a16:rowId xmlns:a16="http://schemas.microsoft.com/office/drawing/2014/main" val="1659118049"/>
                  </a:ext>
                </a:extLst>
              </a:tr>
              <a:tr h="182880">
                <a:tc>
                  <a:txBody>
                    <a:bodyPr/>
                    <a:lstStyle/>
                    <a:p>
                      <a:pPr algn="l" fontAlgn="b"/>
                      <a:r>
                        <a:rPr lang="es-EC" sz="1400" b="0" i="0" u="none" strike="noStrike">
                          <a:solidFill>
                            <a:srgbClr val="000000"/>
                          </a:solidFill>
                          <a:effectLst/>
                          <a:latin typeface="+mn-lt"/>
                        </a:rPr>
                        <a:t>E9</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Gimnasio</a:t>
                      </a:r>
                    </a:p>
                  </a:txBody>
                  <a:tcPr marL="7620" marR="7620" marT="7620" marB="0" anchor="b">
                    <a:lnL>
                      <a:noFill/>
                    </a:lnL>
                    <a:lnR>
                      <a:noFill/>
                    </a:lnR>
                    <a:lnT>
                      <a:noFill/>
                    </a:lnT>
                    <a:lnB>
                      <a:noFill/>
                    </a:lnB>
                  </a:tcPr>
                </a:tc>
                <a:extLst>
                  <a:ext uri="{0D108BD9-81ED-4DB2-BD59-A6C34878D82A}">
                    <a16:rowId xmlns:a16="http://schemas.microsoft.com/office/drawing/2014/main" val="3946997697"/>
                  </a:ext>
                </a:extLst>
              </a:tr>
              <a:tr h="182880">
                <a:tc>
                  <a:txBody>
                    <a:bodyPr/>
                    <a:lstStyle/>
                    <a:p>
                      <a:pPr algn="l" fontAlgn="b"/>
                      <a:r>
                        <a:rPr lang="es-EC" sz="1400" b="0" i="0" u="none" strike="noStrike">
                          <a:solidFill>
                            <a:srgbClr val="000000"/>
                          </a:solidFill>
                          <a:effectLst/>
                          <a:latin typeface="+mn-lt"/>
                        </a:rPr>
                        <a:t>E10</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Oficiales</a:t>
                      </a:r>
                    </a:p>
                  </a:txBody>
                  <a:tcPr marL="7620" marR="7620" marT="7620" marB="0" anchor="b">
                    <a:lnL>
                      <a:noFill/>
                    </a:lnL>
                    <a:lnR>
                      <a:noFill/>
                    </a:lnR>
                    <a:lnT>
                      <a:noFill/>
                    </a:lnT>
                    <a:lnB>
                      <a:noFill/>
                    </a:lnB>
                  </a:tcPr>
                </a:tc>
                <a:extLst>
                  <a:ext uri="{0D108BD9-81ED-4DB2-BD59-A6C34878D82A}">
                    <a16:rowId xmlns:a16="http://schemas.microsoft.com/office/drawing/2014/main" val="1006792673"/>
                  </a:ext>
                </a:extLst>
              </a:tr>
              <a:tr h="182880">
                <a:tc>
                  <a:txBody>
                    <a:bodyPr/>
                    <a:lstStyle/>
                    <a:p>
                      <a:pPr algn="l" fontAlgn="b"/>
                      <a:r>
                        <a:rPr lang="es-EC" sz="1400" b="0" i="0" u="none" strike="noStrike">
                          <a:solidFill>
                            <a:srgbClr val="000000"/>
                          </a:solidFill>
                          <a:effectLst/>
                          <a:latin typeface="+mn-lt"/>
                        </a:rPr>
                        <a:t>E11</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Casino Oficiales</a:t>
                      </a:r>
                    </a:p>
                  </a:txBody>
                  <a:tcPr marL="7620" marR="7620" marT="7620" marB="0" anchor="b">
                    <a:lnL>
                      <a:noFill/>
                    </a:lnL>
                    <a:lnR>
                      <a:noFill/>
                    </a:lnR>
                    <a:lnT>
                      <a:noFill/>
                    </a:lnT>
                    <a:lnB>
                      <a:noFill/>
                    </a:lnB>
                  </a:tcPr>
                </a:tc>
                <a:extLst>
                  <a:ext uri="{0D108BD9-81ED-4DB2-BD59-A6C34878D82A}">
                    <a16:rowId xmlns:a16="http://schemas.microsoft.com/office/drawing/2014/main" val="94209925"/>
                  </a:ext>
                </a:extLst>
              </a:tr>
              <a:tr h="182880">
                <a:tc>
                  <a:txBody>
                    <a:bodyPr/>
                    <a:lstStyle/>
                    <a:p>
                      <a:pPr algn="l" fontAlgn="b"/>
                      <a:r>
                        <a:rPr lang="es-EC" sz="1400" b="0" i="0" u="none" strike="noStrike">
                          <a:solidFill>
                            <a:srgbClr val="000000"/>
                          </a:solidFill>
                          <a:effectLst/>
                          <a:latin typeface="+mn-lt"/>
                        </a:rPr>
                        <a:t>E12</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Edificio Comando</a:t>
                      </a:r>
                    </a:p>
                  </a:txBody>
                  <a:tcPr marL="7620" marR="7620" marT="7620" marB="0" anchor="b">
                    <a:lnL>
                      <a:noFill/>
                    </a:lnL>
                    <a:lnR>
                      <a:noFill/>
                    </a:lnR>
                    <a:lnT>
                      <a:noFill/>
                    </a:lnT>
                    <a:lnB>
                      <a:noFill/>
                    </a:lnB>
                  </a:tcPr>
                </a:tc>
                <a:extLst>
                  <a:ext uri="{0D108BD9-81ED-4DB2-BD59-A6C34878D82A}">
                    <a16:rowId xmlns:a16="http://schemas.microsoft.com/office/drawing/2014/main" val="1493050786"/>
                  </a:ext>
                </a:extLst>
              </a:tr>
            </a:tbl>
          </a:graphicData>
        </a:graphic>
      </p:graphicFrame>
      <p:pic>
        <p:nvPicPr>
          <p:cNvPr id="9" name="Imagen 8">
            <a:extLst>
              <a:ext uri="{FF2B5EF4-FFF2-40B4-BE49-F238E27FC236}">
                <a16:creationId xmlns:a16="http://schemas.microsoft.com/office/drawing/2014/main" id="{4035C93E-D981-41D6-AB71-68936D5F2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26" y="862858"/>
            <a:ext cx="3802873" cy="2254026"/>
          </a:xfrm>
          <a:prstGeom prst="rect">
            <a:avLst/>
          </a:prstGeom>
        </p:spPr>
      </p:pic>
      <p:pic>
        <p:nvPicPr>
          <p:cNvPr id="12" name="Imagen 11">
            <a:extLst>
              <a:ext uri="{FF2B5EF4-FFF2-40B4-BE49-F238E27FC236}">
                <a16:creationId xmlns:a16="http://schemas.microsoft.com/office/drawing/2014/main" id="{E56F9BD4-305F-4982-96C3-D0113996B588}"/>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4" name="CuadroTexto 13">
            <a:extLst>
              <a:ext uri="{FF2B5EF4-FFF2-40B4-BE49-F238E27FC236}">
                <a16:creationId xmlns:a16="http://schemas.microsoft.com/office/drawing/2014/main" id="{42ADF5EB-F85C-439B-82D4-9E713404BCCB}"/>
              </a:ext>
            </a:extLst>
          </p:cNvPr>
          <p:cNvSpPr txBox="1"/>
          <p:nvPr/>
        </p:nvSpPr>
        <p:spPr>
          <a:xfrm>
            <a:off x="179883" y="6369667"/>
            <a:ext cx="426174" cy="338554"/>
          </a:xfrm>
          <a:prstGeom prst="rect">
            <a:avLst/>
          </a:prstGeom>
          <a:noFill/>
        </p:spPr>
        <p:txBody>
          <a:bodyPr wrap="square" rtlCol="0">
            <a:spAutoFit/>
          </a:bodyPr>
          <a:lstStyle/>
          <a:p>
            <a:r>
              <a:rPr lang="es-MX" sz="1600" dirty="0"/>
              <a:t>55</a:t>
            </a:r>
            <a:endParaRPr lang="es-EC" sz="1600" dirty="0"/>
          </a:p>
        </p:txBody>
      </p:sp>
    </p:spTree>
    <p:extLst>
      <p:ext uri="{BB962C8B-B14F-4D97-AF65-F5344CB8AC3E}">
        <p14:creationId xmlns:p14="http://schemas.microsoft.com/office/powerpoint/2010/main" val="3065223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3090070538"/>
              </p:ext>
            </p:extLst>
          </p:nvPr>
        </p:nvGraphicFramePr>
        <p:xfrm>
          <a:off x="3994850" y="755488"/>
          <a:ext cx="5095428" cy="2603440"/>
        </p:xfrm>
        <a:graphic>
          <a:graphicData uri="http://schemas.openxmlformats.org/drawingml/2006/table">
            <a:tbl>
              <a:tblPr firstRow="1" firstCol="1" bandRow="1">
                <a:tableStyleId>{0505E3EF-67EA-436B-97B2-0124C06EBD24}</a:tableStyleId>
              </a:tblPr>
              <a:tblGrid>
                <a:gridCol w="2660290">
                  <a:extLst>
                    <a:ext uri="{9D8B030D-6E8A-4147-A177-3AD203B41FA5}">
                      <a16:colId xmlns:a16="http://schemas.microsoft.com/office/drawing/2014/main" val="3376305357"/>
                    </a:ext>
                  </a:extLst>
                </a:gridCol>
                <a:gridCol w="1086942">
                  <a:extLst>
                    <a:ext uri="{9D8B030D-6E8A-4147-A177-3AD203B41FA5}">
                      <a16:colId xmlns:a16="http://schemas.microsoft.com/office/drawing/2014/main" val="2514306330"/>
                    </a:ext>
                  </a:extLst>
                </a:gridCol>
                <a:gridCol w="1097132">
                  <a:extLst>
                    <a:ext uri="{9D8B030D-6E8A-4147-A177-3AD203B41FA5}">
                      <a16:colId xmlns:a16="http://schemas.microsoft.com/office/drawing/2014/main" val="2415855302"/>
                    </a:ext>
                  </a:extLst>
                </a:gridCol>
                <a:gridCol w="125532">
                  <a:extLst>
                    <a:ext uri="{9D8B030D-6E8A-4147-A177-3AD203B41FA5}">
                      <a16:colId xmlns:a16="http://schemas.microsoft.com/office/drawing/2014/main" val="1791516728"/>
                    </a:ext>
                  </a:extLst>
                </a:gridCol>
                <a:gridCol w="125532">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Cuarta División de Ejército “Amazonas”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Imbabura</a:t>
                      </a: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Atuntaqui</a:t>
                      </a: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810426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37904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2392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MX"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4" name="Tabla 3">
            <a:extLst>
              <a:ext uri="{FF2B5EF4-FFF2-40B4-BE49-F238E27FC236}">
                <a16:creationId xmlns:a16="http://schemas.microsoft.com/office/drawing/2014/main" id="{14D8BFE4-BA9D-46A4-A95F-96623B9BABBD}"/>
              </a:ext>
            </a:extLst>
          </p:cNvPr>
          <p:cNvGraphicFramePr>
            <a:graphicFrameLocks noGrp="1"/>
          </p:cNvGraphicFramePr>
          <p:nvPr/>
        </p:nvGraphicFramePr>
        <p:xfrm>
          <a:off x="195516" y="3784228"/>
          <a:ext cx="4421274" cy="1681961"/>
        </p:xfrm>
        <a:graphic>
          <a:graphicData uri="http://schemas.openxmlformats.org/drawingml/2006/table">
            <a:tbl>
              <a:tblPr/>
              <a:tblGrid>
                <a:gridCol w="974689">
                  <a:extLst>
                    <a:ext uri="{9D8B030D-6E8A-4147-A177-3AD203B41FA5}">
                      <a16:colId xmlns:a16="http://schemas.microsoft.com/office/drawing/2014/main" val="2924652470"/>
                    </a:ext>
                  </a:extLst>
                </a:gridCol>
                <a:gridCol w="3446585">
                  <a:extLst>
                    <a:ext uri="{9D8B030D-6E8A-4147-A177-3AD203B41FA5}">
                      <a16:colId xmlns:a16="http://schemas.microsoft.com/office/drawing/2014/main" val="3821496179"/>
                    </a:ext>
                  </a:extLst>
                </a:gridCol>
              </a:tblGrid>
              <a:tr h="231170">
                <a:tc>
                  <a:txBody>
                    <a:bodyPr/>
                    <a:lstStyle/>
                    <a:p>
                      <a:pPr algn="ctr" fontAlgn="b"/>
                      <a:r>
                        <a:rPr lang="es-EC" sz="1400" b="1" i="0" u="none" strike="noStrike" dirty="0">
                          <a:solidFill>
                            <a:srgbClr val="000000"/>
                          </a:solidFill>
                          <a:effectLst/>
                          <a:latin typeface="+mn-lt"/>
                        </a:rPr>
                        <a:t>Edificación</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mn-lt"/>
                        </a:rPr>
                        <a:t>Uso</a:t>
                      </a: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450202"/>
                  </a:ext>
                </a:extLst>
              </a:tr>
              <a:tr h="294941">
                <a:tc>
                  <a:txBody>
                    <a:bodyPr/>
                    <a:lstStyle/>
                    <a:p>
                      <a:pPr algn="l" fontAlgn="b"/>
                      <a:r>
                        <a:rPr lang="es-EC" sz="1400" b="0" i="0" u="none" strike="noStrike">
                          <a:solidFill>
                            <a:srgbClr val="000000"/>
                          </a:solidFill>
                          <a:effectLst/>
                          <a:latin typeface="+mn-lt"/>
                        </a:rPr>
                        <a:t>E1</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EC" sz="1400" b="0" i="0" u="none" strike="noStrike">
                          <a:solidFill>
                            <a:srgbClr val="000000"/>
                          </a:solidFill>
                          <a:effectLst/>
                          <a:latin typeface="+mn-lt"/>
                        </a:rPr>
                        <a:t>Dormitorio Nuevo</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96417431"/>
                  </a:ext>
                </a:extLst>
              </a:tr>
              <a:tr h="231170">
                <a:tc>
                  <a:txBody>
                    <a:bodyPr/>
                    <a:lstStyle/>
                    <a:p>
                      <a:pPr algn="l" fontAlgn="b"/>
                      <a:r>
                        <a:rPr lang="es-EC" sz="1400" b="0" i="0" u="none" strike="noStrike">
                          <a:solidFill>
                            <a:srgbClr val="000000"/>
                          </a:solidFill>
                          <a:effectLst/>
                          <a:latin typeface="+mn-lt"/>
                        </a:rPr>
                        <a:t>E2</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Sub.OF.</a:t>
                      </a:r>
                    </a:p>
                  </a:txBody>
                  <a:tcPr marL="7620" marR="7620" marT="7620" marB="0" anchor="b">
                    <a:lnL>
                      <a:noFill/>
                    </a:lnL>
                    <a:lnR>
                      <a:noFill/>
                    </a:lnR>
                    <a:lnT>
                      <a:noFill/>
                    </a:lnT>
                    <a:lnB>
                      <a:noFill/>
                    </a:lnB>
                  </a:tcPr>
                </a:tc>
                <a:extLst>
                  <a:ext uri="{0D108BD9-81ED-4DB2-BD59-A6C34878D82A}">
                    <a16:rowId xmlns:a16="http://schemas.microsoft.com/office/drawing/2014/main" val="772528300"/>
                  </a:ext>
                </a:extLst>
              </a:tr>
              <a:tr h="231170">
                <a:tc>
                  <a:txBody>
                    <a:bodyPr/>
                    <a:lstStyle/>
                    <a:p>
                      <a:pPr algn="l" fontAlgn="b"/>
                      <a:r>
                        <a:rPr lang="es-EC" sz="1400" b="0" i="0" u="none" strike="noStrike">
                          <a:solidFill>
                            <a:srgbClr val="000000"/>
                          </a:solidFill>
                          <a:effectLst/>
                          <a:latin typeface="+mn-lt"/>
                        </a:rPr>
                        <a:t>E3</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Voluntarios</a:t>
                      </a:r>
                    </a:p>
                  </a:txBody>
                  <a:tcPr marL="7620" marR="7620" marT="7620" marB="0" anchor="b">
                    <a:lnL>
                      <a:noFill/>
                    </a:lnL>
                    <a:lnR>
                      <a:noFill/>
                    </a:lnR>
                    <a:lnT>
                      <a:noFill/>
                    </a:lnT>
                    <a:lnB>
                      <a:noFill/>
                    </a:lnB>
                  </a:tcPr>
                </a:tc>
                <a:extLst>
                  <a:ext uri="{0D108BD9-81ED-4DB2-BD59-A6C34878D82A}">
                    <a16:rowId xmlns:a16="http://schemas.microsoft.com/office/drawing/2014/main" val="951720852"/>
                  </a:ext>
                </a:extLst>
              </a:tr>
              <a:tr h="231170">
                <a:tc>
                  <a:txBody>
                    <a:bodyPr/>
                    <a:lstStyle/>
                    <a:p>
                      <a:pPr algn="l" fontAlgn="b"/>
                      <a:r>
                        <a:rPr lang="es-EC" sz="1400" b="0" i="0" u="none" strike="noStrike" dirty="0">
                          <a:solidFill>
                            <a:srgbClr val="000000"/>
                          </a:solidFill>
                          <a:effectLst/>
                          <a:latin typeface="+mn-lt"/>
                        </a:rPr>
                        <a:t>E4</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Villas</a:t>
                      </a:r>
                    </a:p>
                  </a:txBody>
                  <a:tcPr marL="7620" marR="7620" marT="7620" marB="0" anchor="b">
                    <a:lnL>
                      <a:noFill/>
                    </a:lnL>
                    <a:lnR>
                      <a:noFill/>
                    </a:lnR>
                    <a:lnT>
                      <a:noFill/>
                    </a:lnT>
                    <a:lnB>
                      <a:noFill/>
                    </a:lnB>
                  </a:tcPr>
                </a:tc>
                <a:extLst>
                  <a:ext uri="{0D108BD9-81ED-4DB2-BD59-A6C34878D82A}">
                    <a16:rowId xmlns:a16="http://schemas.microsoft.com/office/drawing/2014/main" val="1391301092"/>
                  </a:ext>
                </a:extLst>
              </a:tr>
              <a:tr h="231170">
                <a:tc>
                  <a:txBody>
                    <a:bodyPr/>
                    <a:lstStyle/>
                    <a:p>
                      <a:pPr algn="l" fontAlgn="b"/>
                      <a:r>
                        <a:rPr lang="es-EC" sz="1400" b="0" i="0" u="none" strike="noStrike">
                          <a:solidFill>
                            <a:srgbClr val="000000"/>
                          </a:solidFill>
                          <a:effectLst/>
                          <a:latin typeface="+mn-lt"/>
                        </a:rPr>
                        <a:t>E5</a:t>
                      </a:r>
                    </a:p>
                  </a:txBody>
                  <a:tcPr marL="7620" marR="7620" marT="7620"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Oficiales</a:t>
                      </a:r>
                    </a:p>
                  </a:txBody>
                  <a:tcPr marL="7620" marR="7620" marT="7620" marB="0" anchor="b">
                    <a:lnL>
                      <a:noFill/>
                    </a:lnL>
                    <a:lnR>
                      <a:noFill/>
                    </a:lnR>
                    <a:lnT>
                      <a:noFill/>
                    </a:lnT>
                    <a:lnB>
                      <a:noFill/>
                    </a:lnB>
                  </a:tcPr>
                </a:tc>
                <a:extLst>
                  <a:ext uri="{0D108BD9-81ED-4DB2-BD59-A6C34878D82A}">
                    <a16:rowId xmlns:a16="http://schemas.microsoft.com/office/drawing/2014/main" val="448864856"/>
                  </a:ext>
                </a:extLst>
              </a:tr>
              <a:tr h="231170">
                <a:tc>
                  <a:txBody>
                    <a:bodyPr/>
                    <a:lstStyle/>
                    <a:p>
                      <a:pPr algn="l" fontAlgn="b"/>
                      <a:r>
                        <a:rPr lang="es-EC" sz="1400" b="0" i="0" u="none" strike="noStrike">
                          <a:solidFill>
                            <a:srgbClr val="000000"/>
                          </a:solidFill>
                          <a:effectLst/>
                          <a:latin typeface="+mn-lt"/>
                        </a:rPr>
                        <a:t>E6</a:t>
                      </a:r>
                    </a:p>
                  </a:txBody>
                  <a:tcPr marL="7620" marR="7620" marT="7620"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Edificio Comando</a:t>
                      </a:r>
                    </a:p>
                  </a:txBody>
                  <a:tcPr marL="7620" marR="7620" marT="7620" marB="0" anchor="b">
                    <a:lnL>
                      <a:noFill/>
                    </a:lnL>
                    <a:lnR>
                      <a:noFill/>
                    </a:lnR>
                    <a:lnT>
                      <a:noFill/>
                    </a:lnT>
                    <a:lnB>
                      <a:noFill/>
                    </a:lnB>
                  </a:tcPr>
                </a:tc>
                <a:extLst>
                  <a:ext uri="{0D108BD9-81ED-4DB2-BD59-A6C34878D82A}">
                    <a16:rowId xmlns:a16="http://schemas.microsoft.com/office/drawing/2014/main" val="3496372267"/>
                  </a:ext>
                </a:extLst>
              </a:tr>
            </a:tbl>
          </a:graphicData>
        </a:graphic>
      </p:graphicFrame>
      <p:pic>
        <p:nvPicPr>
          <p:cNvPr id="5" name="Imagen 4">
            <a:extLst>
              <a:ext uri="{FF2B5EF4-FFF2-40B4-BE49-F238E27FC236}">
                <a16:creationId xmlns:a16="http://schemas.microsoft.com/office/drawing/2014/main" id="{F36EFA93-1860-43D2-BFBF-21E115ED3A7D}"/>
              </a:ext>
            </a:extLst>
          </p:cNvPr>
          <p:cNvPicPr>
            <a:picLocks noChangeAspect="1"/>
          </p:cNvPicPr>
          <p:nvPr/>
        </p:nvPicPr>
        <p:blipFill>
          <a:blip r:embed="rId3"/>
          <a:stretch>
            <a:fillRect/>
          </a:stretch>
        </p:blipFill>
        <p:spPr>
          <a:xfrm>
            <a:off x="195516" y="1363286"/>
            <a:ext cx="3623534" cy="1357116"/>
          </a:xfrm>
          <a:prstGeom prst="rect">
            <a:avLst/>
          </a:prstGeom>
        </p:spPr>
      </p:pic>
      <p:pic>
        <p:nvPicPr>
          <p:cNvPr id="7" name="Imagen 6">
            <a:extLst>
              <a:ext uri="{FF2B5EF4-FFF2-40B4-BE49-F238E27FC236}">
                <a16:creationId xmlns:a16="http://schemas.microsoft.com/office/drawing/2014/main" id="{FEFF154C-267A-4675-96D2-AF69A063E685}"/>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9" name="CuadroTexto 8">
            <a:extLst>
              <a:ext uri="{FF2B5EF4-FFF2-40B4-BE49-F238E27FC236}">
                <a16:creationId xmlns:a16="http://schemas.microsoft.com/office/drawing/2014/main" id="{B5210A20-D02B-4244-9AA9-B8BE44A87236}"/>
              </a:ext>
            </a:extLst>
          </p:cNvPr>
          <p:cNvSpPr txBox="1"/>
          <p:nvPr/>
        </p:nvSpPr>
        <p:spPr>
          <a:xfrm>
            <a:off x="179883" y="6369667"/>
            <a:ext cx="426174" cy="338554"/>
          </a:xfrm>
          <a:prstGeom prst="rect">
            <a:avLst/>
          </a:prstGeom>
          <a:noFill/>
        </p:spPr>
        <p:txBody>
          <a:bodyPr wrap="square" rtlCol="0">
            <a:spAutoFit/>
          </a:bodyPr>
          <a:lstStyle/>
          <a:p>
            <a:r>
              <a:rPr lang="es-MX" sz="1600" dirty="0"/>
              <a:t>56</a:t>
            </a:r>
            <a:endParaRPr lang="es-EC" sz="1600" dirty="0"/>
          </a:p>
        </p:txBody>
      </p:sp>
    </p:spTree>
    <p:extLst>
      <p:ext uri="{BB962C8B-B14F-4D97-AF65-F5344CB8AC3E}">
        <p14:creationId xmlns:p14="http://schemas.microsoft.com/office/powerpoint/2010/main" val="1061188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1032800004"/>
              </p:ext>
            </p:extLst>
          </p:nvPr>
        </p:nvGraphicFramePr>
        <p:xfrm>
          <a:off x="3993706" y="743264"/>
          <a:ext cx="4935367" cy="288036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MX"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Escuela Superior Militar “Eloy Alfaro”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dirty="0"/>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Provincia: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2">
                  <a:txBody>
                    <a:bodyPr/>
                    <a:lstStyle/>
                    <a:p>
                      <a:pPr>
                        <a:lnSpc>
                          <a:spcPct val="150000"/>
                        </a:lnSpc>
                        <a:spcAft>
                          <a:spcPts val="0"/>
                        </a:spcAft>
                      </a:pPr>
                      <a:r>
                        <a:rPr lang="es-MX"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a:t>
                      </a: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edro Moncayo</a:t>
                      </a:r>
                    </a:p>
                  </a:txBody>
                  <a:tcPr marL="44450" marR="44450" marT="0" marB="0" anchor="ctr"/>
                </a:tc>
                <a:tc hMerge="1">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779712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9990583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2655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MX" sz="1400" dirty="0">
                          <a:solidFill>
                            <a:schemeClr val="tx1"/>
                          </a:solidFill>
                          <a:effectLst/>
                          <a:latin typeface="Arial" panose="020B0604020202020204" pitchFamily="34" charset="0"/>
                          <a:ea typeface="+mn-ea"/>
                          <a:cs typeface="Arial" panose="020B0604020202020204" pitchFamily="34" charset="0"/>
                        </a:rPr>
                        <a:t>1</a:t>
                      </a:r>
                      <a:r>
                        <a:rPr lang="es-EC" sz="1400" dirty="0">
                          <a:solidFill>
                            <a:schemeClr val="tx1"/>
                          </a:solidFill>
                          <a:effectLst/>
                          <a:latin typeface="Arial" panose="020B0604020202020204" pitchFamily="34" charset="0"/>
                          <a:ea typeface="+mn-ea"/>
                          <a:cs typeface="Arial" panose="020B0604020202020204" pitchFamily="34" charset="0"/>
                        </a:rPr>
                        <a:t>8</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6" name="Imagen 5">
            <a:extLst>
              <a:ext uri="{FF2B5EF4-FFF2-40B4-BE49-F238E27FC236}">
                <a16:creationId xmlns:a16="http://schemas.microsoft.com/office/drawing/2014/main" id="{65DD6548-08BB-4BE2-A240-AA0699D0E61F}"/>
              </a:ext>
            </a:extLst>
          </p:cNvPr>
          <p:cNvPicPr/>
          <p:nvPr/>
        </p:nvPicPr>
        <p:blipFill>
          <a:blip r:embed="rId3"/>
          <a:stretch>
            <a:fillRect/>
          </a:stretch>
        </p:blipFill>
        <p:spPr>
          <a:xfrm>
            <a:off x="214927" y="738389"/>
            <a:ext cx="3614299" cy="2603440"/>
          </a:xfrm>
          <a:prstGeom prst="rect">
            <a:avLst/>
          </a:prstGeom>
        </p:spPr>
      </p:pic>
      <p:graphicFrame>
        <p:nvGraphicFramePr>
          <p:cNvPr id="2" name="Tabla 1">
            <a:extLst>
              <a:ext uri="{FF2B5EF4-FFF2-40B4-BE49-F238E27FC236}">
                <a16:creationId xmlns:a16="http://schemas.microsoft.com/office/drawing/2014/main" id="{59A58EE1-1369-48D2-A26C-64F92BCEF8BB}"/>
              </a:ext>
            </a:extLst>
          </p:cNvPr>
          <p:cNvGraphicFramePr>
            <a:graphicFrameLocks noGrp="1"/>
          </p:cNvGraphicFramePr>
          <p:nvPr>
            <p:extLst>
              <p:ext uri="{D42A27DB-BD31-4B8C-83A1-F6EECF244321}">
                <p14:modId xmlns:p14="http://schemas.microsoft.com/office/powerpoint/2010/main" val="1421674574"/>
              </p:ext>
            </p:extLst>
          </p:nvPr>
        </p:nvGraphicFramePr>
        <p:xfrm>
          <a:off x="204069" y="3517912"/>
          <a:ext cx="3995646" cy="266509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4294255864"/>
                    </a:ext>
                  </a:extLst>
                </a:gridCol>
                <a:gridCol w="3037491">
                  <a:extLst>
                    <a:ext uri="{9D8B030D-6E8A-4147-A177-3AD203B41FA5}">
                      <a16:colId xmlns:a16="http://schemas.microsoft.com/office/drawing/2014/main" val="4014795621"/>
                    </a:ext>
                  </a:extLst>
                </a:gridCol>
              </a:tblGrid>
              <a:tr h="168263">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937296"/>
                  </a:ext>
                </a:extLst>
              </a:tr>
              <a:tr h="190500">
                <a:tc>
                  <a:txBody>
                    <a:bodyPr/>
                    <a:lstStyle/>
                    <a:p>
                      <a:pPr algn="ctr" fontAlgn="b">
                        <a:lnSpc>
                          <a:spcPct val="100000"/>
                        </a:lnSpc>
                      </a:pPr>
                      <a:r>
                        <a:rPr lang="en-US" sz="1400" b="0" i="0" u="none" strike="noStrike" dirty="0">
                          <a:solidFill>
                            <a:srgbClr val="000000"/>
                          </a:solidFill>
                          <a:effectLst/>
                          <a:latin typeface="+mn-lt"/>
                        </a:rPr>
                        <a:t>E1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Recepción, oficinas</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5140447"/>
                  </a:ext>
                </a:extLst>
              </a:tr>
              <a:tr h="190500">
                <a:tc>
                  <a:txBody>
                    <a:bodyPr/>
                    <a:lstStyle/>
                    <a:p>
                      <a:pPr algn="ctr" fontAlgn="b">
                        <a:lnSpc>
                          <a:spcPct val="100000"/>
                        </a:lnSpc>
                      </a:pPr>
                      <a:r>
                        <a:rPr lang="en-US" sz="1400" b="0" i="0" u="none" strike="noStrike" dirty="0">
                          <a:solidFill>
                            <a:srgbClr val="000000"/>
                          </a:solidFill>
                          <a:effectLst/>
                          <a:latin typeface="+mn-lt"/>
                        </a:rPr>
                        <a:t>E2</a:t>
                      </a:r>
                    </a:p>
                  </a:txBody>
                  <a:tcPr marL="9525" marR="9525" marT="9525" marB="0" anchor="b">
                    <a:lnT w="12700" cmpd="sng">
                      <a:noFill/>
                    </a:lnT>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A</a:t>
                      </a:r>
                      <a:r>
                        <a:rPr lang="es-EC" sz="1400" b="0" i="0" u="none" strike="noStrike" noProof="0" dirty="0" err="1">
                          <a:solidFill>
                            <a:srgbClr val="000000"/>
                          </a:solidFill>
                          <a:effectLst/>
                          <a:latin typeface="+mn-lt"/>
                        </a:rPr>
                        <a:t>uditorio</a:t>
                      </a:r>
                      <a:endParaRPr lang="es-EC" sz="1400" b="0" i="0" u="none" strike="noStrike" noProof="0" dirty="0">
                        <a:solidFill>
                          <a:srgbClr val="000000"/>
                        </a:solidFill>
                        <a:effectLst/>
                        <a:latin typeface="+mn-lt"/>
                      </a:endParaRPr>
                    </a:p>
                  </a:txBody>
                  <a:tcPr marL="9525" marR="9525" marT="9525" marB="0" anchor="b">
                    <a:lnT w="12700" cmpd="sng">
                      <a:noFill/>
                    </a:lnT>
                    <a:solidFill>
                      <a:schemeClr val="bg1"/>
                    </a:solidFill>
                  </a:tcPr>
                </a:tc>
                <a:extLst>
                  <a:ext uri="{0D108BD9-81ED-4DB2-BD59-A6C34878D82A}">
                    <a16:rowId xmlns:a16="http://schemas.microsoft.com/office/drawing/2014/main" val="2824882977"/>
                  </a:ext>
                </a:extLst>
              </a:tr>
              <a:tr h="190500">
                <a:tc>
                  <a:txBody>
                    <a:bodyPr/>
                    <a:lstStyle/>
                    <a:p>
                      <a:pPr algn="ctr" fontAlgn="b">
                        <a:lnSpc>
                          <a:spcPct val="100000"/>
                        </a:lnSpc>
                      </a:pPr>
                      <a:r>
                        <a:rPr lang="en-US" sz="1400" b="0" i="0" u="none" strike="noStrike" dirty="0">
                          <a:solidFill>
                            <a:srgbClr val="000000"/>
                          </a:solidFill>
                          <a:effectLst/>
                          <a:latin typeface="+mn-lt"/>
                        </a:rPr>
                        <a:t>E3</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M</a:t>
                      </a:r>
                      <a:r>
                        <a:rPr lang="es-EC" sz="1400" b="0" i="0" u="none" strike="noStrike" noProof="0" dirty="0" err="1">
                          <a:solidFill>
                            <a:srgbClr val="000000"/>
                          </a:solidFill>
                          <a:effectLst/>
                          <a:latin typeface="+mn-lt"/>
                        </a:rPr>
                        <a:t>ini</a:t>
                      </a:r>
                      <a:r>
                        <a:rPr lang="es-EC" sz="1400" b="0" i="0" u="none" strike="noStrike" noProof="0" dirty="0">
                          <a:solidFill>
                            <a:srgbClr val="000000"/>
                          </a:solidFill>
                          <a:effectLst/>
                          <a:latin typeface="+mn-lt"/>
                        </a:rPr>
                        <a:t> </a:t>
                      </a:r>
                      <a:r>
                        <a:rPr lang="es-EC" sz="1400" b="0" i="0" u="none" strike="noStrike" noProof="0" dirty="0" err="1">
                          <a:solidFill>
                            <a:srgbClr val="000000"/>
                          </a:solidFill>
                          <a:effectLst/>
                          <a:latin typeface="+mn-lt"/>
                        </a:rPr>
                        <a:t>market</a:t>
                      </a:r>
                      <a:r>
                        <a:rPr lang="es-EC" sz="1400" b="0" i="0" u="none" strike="noStrike" noProof="0" dirty="0">
                          <a:solidFill>
                            <a:srgbClr val="000000"/>
                          </a:solidFill>
                          <a:effectLst/>
                          <a:latin typeface="+mn-lt"/>
                        </a:rPr>
                        <a:t>, biblioteca</a:t>
                      </a:r>
                    </a:p>
                  </a:txBody>
                  <a:tcPr marL="9525" marR="9525" marT="9525" marB="0" anchor="b">
                    <a:solidFill>
                      <a:schemeClr val="bg1"/>
                    </a:solidFill>
                  </a:tcPr>
                </a:tc>
                <a:extLst>
                  <a:ext uri="{0D108BD9-81ED-4DB2-BD59-A6C34878D82A}">
                    <a16:rowId xmlns:a16="http://schemas.microsoft.com/office/drawing/2014/main" val="3186776963"/>
                  </a:ext>
                </a:extLst>
              </a:tr>
              <a:tr h="190500">
                <a:tc>
                  <a:txBody>
                    <a:bodyPr/>
                    <a:lstStyle/>
                    <a:p>
                      <a:pPr algn="ctr" fontAlgn="b">
                        <a:lnSpc>
                          <a:spcPct val="100000"/>
                        </a:lnSpc>
                      </a:pPr>
                      <a:r>
                        <a:rPr lang="en-US" sz="1400" b="0" i="0" u="none" strike="noStrike" dirty="0">
                          <a:solidFill>
                            <a:srgbClr val="000000"/>
                          </a:solidFill>
                          <a:effectLst/>
                          <a:latin typeface="+mn-lt"/>
                        </a:rPr>
                        <a:t>E4</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Comedor</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561516376"/>
                  </a:ext>
                </a:extLst>
              </a:tr>
              <a:tr h="190500">
                <a:tc>
                  <a:txBody>
                    <a:bodyPr/>
                    <a:lstStyle/>
                    <a:p>
                      <a:pPr algn="ctr" fontAlgn="b">
                        <a:lnSpc>
                          <a:spcPct val="100000"/>
                        </a:lnSpc>
                      </a:pPr>
                      <a:r>
                        <a:rPr lang="en-US" sz="1400" b="0" i="0" u="none" strike="noStrike" dirty="0">
                          <a:solidFill>
                            <a:srgbClr val="000000"/>
                          </a:solidFill>
                          <a:effectLst/>
                          <a:latin typeface="+mn-lt"/>
                        </a:rPr>
                        <a:t>E5</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C</a:t>
                      </a:r>
                      <a:r>
                        <a:rPr lang="es-EC" sz="1400" b="0" i="0" u="none" strike="noStrike" noProof="0" dirty="0" err="1">
                          <a:solidFill>
                            <a:srgbClr val="000000"/>
                          </a:solidFill>
                          <a:effectLst/>
                          <a:latin typeface="+mn-lt"/>
                        </a:rPr>
                        <a:t>ocina</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2233397189"/>
                  </a:ext>
                </a:extLst>
              </a:tr>
              <a:tr h="190500">
                <a:tc>
                  <a:txBody>
                    <a:bodyPr/>
                    <a:lstStyle/>
                    <a:p>
                      <a:pPr algn="ctr" fontAlgn="b">
                        <a:lnSpc>
                          <a:spcPct val="100000"/>
                        </a:lnSpc>
                      </a:pPr>
                      <a:r>
                        <a:rPr lang="en-US" sz="1400" b="0" i="0" u="none" strike="noStrike" dirty="0">
                          <a:solidFill>
                            <a:srgbClr val="000000"/>
                          </a:solidFill>
                          <a:effectLst/>
                          <a:latin typeface="+mn-lt"/>
                        </a:rPr>
                        <a:t>E6</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D</a:t>
                      </a:r>
                      <a:r>
                        <a:rPr lang="es-EC" sz="1400" b="0" i="0" u="none" strike="noStrike" noProof="0" dirty="0" err="1">
                          <a:solidFill>
                            <a:srgbClr val="000000"/>
                          </a:solidFill>
                          <a:effectLst/>
                          <a:latin typeface="+mn-lt"/>
                        </a:rPr>
                        <a:t>ormitorios</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2058049245"/>
                  </a:ext>
                </a:extLst>
              </a:tr>
              <a:tr h="190500">
                <a:tc>
                  <a:txBody>
                    <a:bodyPr/>
                    <a:lstStyle/>
                    <a:p>
                      <a:pPr algn="ctr" fontAlgn="b">
                        <a:lnSpc>
                          <a:spcPct val="100000"/>
                        </a:lnSpc>
                      </a:pPr>
                      <a:r>
                        <a:rPr lang="en-US" sz="1400" b="0" i="0" u="none" strike="noStrike" dirty="0">
                          <a:solidFill>
                            <a:srgbClr val="000000"/>
                          </a:solidFill>
                          <a:effectLst/>
                          <a:latin typeface="+mn-lt"/>
                        </a:rPr>
                        <a:t>E7</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P</a:t>
                      </a:r>
                      <a:r>
                        <a:rPr lang="es-EC" sz="1400" b="0" i="0" u="none" strike="noStrike" noProof="0" dirty="0" err="1">
                          <a:solidFill>
                            <a:srgbClr val="000000"/>
                          </a:solidFill>
                          <a:effectLst/>
                          <a:latin typeface="+mn-lt"/>
                        </a:rPr>
                        <a:t>eluquería</a:t>
                      </a:r>
                      <a:r>
                        <a:rPr lang="es-EC" sz="1400" b="0" i="0" u="none" strike="noStrike" noProof="0" dirty="0">
                          <a:solidFill>
                            <a:srgbClr val="000000"/>
                          </a:solidFill>
                          <a:effectLst/>
                          <a:latin typeface="+mn-lt"/>
                        </a:rPr>
                        <a:t> y cabinas</a:t>
                      </a:r>
                    </a:p>
                  </a:txBody>
                  <a:tcPr marL="9525" marR="9525" marT="9525" marB="0" anchor="b">
                    <a:solidFill>
                      <a:schemeClr val="bg1"/>
                    </a:solidFill>
                  </a:tcPr>
                </a:tc>
                <a:extLst>
                  <a:ext uri="{0D108BD9-81ED-4DB2-BD59-A6C34878D82A}">
                    <a16:rowId xmlns:a16="http://schemas.microsoft.com/office/drawing/2014/main" val="129794862"/>
                  </a:ext>
                </a:extLst>
              </a:tr>
              <a:tr h="190500">
                <a:tc>
                  <a:txBody>
                    <a:bodyPr/>
                    <a:lstStyle/>
                    <a:p>
                      <a:pPr algn="ctr" fontAlgn="b">
                        <a:lnSpc>
                          <a:spcPct val="100000"/>
                        </a:lnSpc>
                      </a:pPr>
                      <a:r>
                        <a:rPr lang="en-US" sz="1400" b="0" i="0" u="none" strike="noStrike" dirty="0">
                          <a:solidFill>
                            <a:srgbClr val="000000"/>
                          </a:solidFill>
                          <a:effectLst/>
                          <a:latin typeface="+mn-lt"/>
                        </a:rPr>
                        <a:t>E8</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C</a:t>
                      </a:r>
                      <a:r>
                        <a:rPr lang="es-EC" sz="1400" b="0" i="0" u="none" strike="noStrike" noProof="0" dirty="0" err="1">
                          <a:solidFill>
                            <a:srgbClr val="000000"/>
                          </a:solidFill>
                          <a:effectLst/>
                          <a:latin typeface="+mn-lt"/>
                        </a:rPr>
                        <a:t>onsultorios</a:t>
                      </a:r>
                      <a:r>
                        <a:rPr lang="es-EC" sz="1400" b="0" i="0" u="none" strike="noStrike" noProof="0" dirty="0">
                          <a:solidFill>
                            <a:srgbClr val="000000"/>
                          </a:solidFill>
                          <a:effectLst/>
                          <a:latin typeface="+mn-lt"/>
                        </a:rPr>
                        <a:t>, habitaciones, laboratorios</a:t>
                      </a:r>
                    </a:p>
                  </a:txBody>
                  <a:tcPr marL="9525" marR="9525" marT="9525" marB="0" anchor="b">
                    <a:solidFill>
                      <a:schemeClr val="bg1"/>
                    </a:solidFill>
                  </a:tcPr>
                </a:tc>
                <a:extLst>
                  <a:ext uri="{0D108BD9-81ED-4DB2-BD59-A6C34878D82A}">
                    <a16:rowId xmlns:a16="http://schemas.microsoft.com/office/drawing/2014/main" val="3539939280"/>
                  </a:ext>
                </a:extLst>
              </a:tr>
              <a:tr h="190500">
                <a:tc>
                  <a:txBody>
                    <a:bodyPr/>
                    <a:lstStyle/>
                    <a:p>
                      <a:pPr algn="ctr" fontAlgn="b">
                        <a:lnSpc>
                          <a:spcPct val="100000"/>
                        </a:lnSpc>
                      </a:pPr>
                      <a:r>
                        <a:rPr lang="en-US" sz="1400" b="0" i="0" u="none" strike="noStrike" dirty="0">
                          <a:solidFill>
                            <a:srgbClr val="000000"/>
                          </a:solidFill>
                          <a:effectLst/>
                          <a:latin typeface="+mn-lt"/>
                        </a:rPr>
                        <a:t>E9</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C</a:t>
                      </a:r>
                      <a:r>
                        <a:rPr lang="es-EC" sz="1400" b="0" i="0" u="none" strike="noStrike" noProof="0" dirty="0" err="1">
                          <a:solidFill>
                            <a:srgbClr val="000000"/>
                          </a:solidFill>
                          <a:effectLst/>
                          <a:latin typeface="+mn-lt"/>
                        </a:rPr>
                        <a:t>oliseo</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782911225"/>
                  </a:ext>
                </a:extLst>
              </a:tr>
              <a:tr h="190500">
                <a:tc>
                  <a:txBody>
                    <a:bodyPr/>
                    <a:lstStyle/>
                    <a:p>
                      <a:pPr algn="ctr" fontAlgn="b">
                        <a:lnSpc>
                          <a:spcPct val="100000"/>
                        </a:lnSpc>
                      </a:pPr>
                      <a:r>
                        <a:rPr lang="en-US" sz="1400" b="0" i="0" u="none" strike="noStrike" dirty="0">
                          <a:solidFill>
                            <a:srgbClr val="000000"/>
                          </a:solidFill>
                          <a:effectLst/>
                          <a:latin typeface="+mn-lt"/>
                        </a:rPr>
                        <a:t>E10</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P</a:t>
                      </a:r>
                      <a:r>
                        <a:rPr lang="es-EC" sz="1400" b="0" i="0" u="none" strike="noStrike" noProof="0" dirty="0" err="1">
                          <a:solidFill>
                            <a:srgbClr val="000000"/>
                          </a:solidFill>
                          <a:effectLst/>
                          <a:latin typeface="+mn-lt"/>
                        </a:rPr>
                        <a:t>iscina</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281634570"/>
                  </a:ext>
                </a:extLst>
              </a:tr>
            </a:tbl>
          </a:graphicData>
        </a:graphic>
      </p:graphicFrame>
      <p:graphicFrame>
        <p:nvGraphicFramePr>
          <p:cNvPr id="4" name="Tabla 3">
            <a:extLst>
              <a:ext uri="{FF2B5EF4-FFF2-40B4-BE49-F238E27FC236}">
                <a16:creationId xmlns:a16="http://schemas.microsoft.com/office/drawing/2014/main" id="{9A723019-88BE-4BCC-A2C2-9D82951047E9}"/>
              </a:ext>
            </a:extLst>
          </p:cNvPr>
          <p:cNvGraphicFramePr>
            <a:graphicFrameLocks noGrp="1"/>
          </p:cNvGraphicFramePr>
          <p:nvPr>
            <p:extLst>
              <p:ext uri="{D42A27DB-BD31-4B8C-83A1-F6EECF244321}">
                <p14:modId xmlns:p14="http://schemas.microsoft.com/office/powerpoint/2010/main" val="517277488"/>
              </p:ext>
            </p:extLst>
          </p:nvPr>
        </p:nvGraphicFramePr>
        <p:xfrm>
          <a:off x="4463566" y="3765840"/>
          <a:ext cx="3995646" cy="66865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1339785893"/>
                    </a:ext>
                  </a:extLst>
                </a:gridCol>
                <a:gridCol w="3037491">
                  <a:extLst>
                    <a:ext uri="{9D8B030D-6E8A-4147-A177-3AD203B41FA5}">
                      <a16:colId xmlns:a16="http://schemas.microsoft.com/office/drawing/2014/main" val="3430190379"/>
                    </a:ext>
                  </a:extLst>
                </a:gridCol>
              </a:tblGrid>
              <a:tr h="190500">
                <a:tc>
                  <a:txBody>
                    <a:bodyPr/>
                    <a:lstStyle/>
                    <a:p>
                      <a:pPr algn="ctr" fontAlgn="b">
                        <a:lnSpc>
                          <a:spcPct val="100000"/>
                        </a:lnSpc>
                      </a:pPr>
                      <a:r>
                        <a:rPr lang="en-US" sz="1400" b="0" i="0" u="none" strike="noStrike" dirty="0">
                          <a:solidFill>
                            <a:srgbClr val="000000"/>
                          </a:solidFill>
                          <a:effectLst/>
                          <a:latin typeface="+mn-lt"/>
                        </a:rPr>
                        <a:t>E11</a:t>
                      </a:r>
                    </a:p>
                  </a:txBody>
                  <a:tcPr marL="9525" marR="9525" marT="9525" marB="0" anchor="b">
                    <a:lnB w="12700" cmpd="sng">
                      <a:noFill/>
                    </a:ln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C</a:t>
                      </a:r>
                      <a:r>
                        <a:rPr lang="es-EC" sz="1400" b="0" i="0" u="none" strike="noStrike" noProof="0" dirty="0" err="1">
                          <a:solidFill>
                            <a:srgbClr val="000000"/>
                          </a:solidFill>
                          <a:effectLst/>
                          <a:latin typeface="+mn-lt"/>
                        </a:rPr>
                        <a:t>omedor</a:t>
                      </a:r>
                      <a:endParaRPr lang="es-EC" sz="1400" b="0" i="0" u="none" strike="noStrike" noProof="0" dirty="0">
                        <a:solidFill>
                          <a:srgbClr val="000000"/>
                        </a:solidFill>
                        <a:effectLst/>
                        <a:latin typeface="+mn-lt"/>
                      </a:endParaRPr>
                    </a:p>
                  </a:txBody>
                  <a:tcPr marL="9525" marR="9525" marT="9525" marB="0" anchor="b">
                    <a:lnB w="12700" cmpd="sng">
                      <a:noFill/>
                    </a:lnB>
                    <a:solidFill>
                      <a:schemeClr val="bg1"/>
                    </a:solidFill>
                  </a:tcPr>
                </a:tc>
                <a:extLst>
                  <a:ext uri="{0D108BD9-81ED-4DB2-BD59-A6C34878D82A}">
                    <a16:rowId xmlns:a16="http://schemas.microsoft.com/office/drawing/2014/main" val="3114586564"/>
                  </a:ext>
                </a:extLst>
              </a:tr>
              <a:tr h="190500">
                <a:tc>
                  <a:txBody>
                    <a:bodyPr/>
                    <a:lstStyle/>
                    <a:p>
                      <a:pPr algn="ctr" fontAlgn="b">
                        <a:lnSpc>
                          <a:spcPct val="100000"/>
                        </a:lnSpc>
                      </a:pPr>
                      <a:r>
                        <a:rPr lang="en-US" sz="1400" b="0" i="0" u="none" strike="noStrike" dirty="0">
                          <a:solidFill>
                            <a:srgbClr val="000000"/>
                          </a:solidFill>
                          <a:effectLst/>
                          <a:latin typeface="+mn-lt"/>
                        </a:rPr>
                        <a:t>E12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I</a:t>
                      </a:r>
                      <a:r>
                        <a:rPr lang="es-EC" sz="1400" b="0" i="0" u="none" strike="noStrike" noProof="0" dirty="0" err="1">
                          <a:solidFill>
                            <a:srgbClr val="000000"/>
                          </a:solidFill>
                          <a:effectLst/>
                          <a:latin typeface="+mn-lt"/>
                        </a:rPr>
                        <a:t>glesia</a:t>
                      </a:r>
                      <a:endParaRPr lang="es-EC" sz="1400" b="0" i="0" u="none" strike="noStrike" noProof="0"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8793264"/>
                  </a:ext>
                </a:extLst>
              </a:tr>
              <a:tr h="190500">
                <a:tc>
                  <a:txBody>
                    <a:bodyPr/>
                    <a:lstStyle/>
                    <a:p>
                      <a:pPr algn="ctr" fontAlgn="b">
                        <a:lnSpc>
                          <a:spcPct val="100000"/>
                        </a:lnSpc>
                      </a:pPr>
                      <a:r>
                        <a:rPr lang="en-US" sz="1400" b="0" i="0" u="none" strike="noStrike" dirty="0">
                          <a:solidFill>
                            <a:srgbClr val="000000"/>
                          </a:solidFill>
                          <a:effectLst/>
                          <a:latin typeface="+mn-lt"/>
                        </a:rPr>
                        <a:t>E13</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Dormitorios</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6293543"/>
                  </a:ext>
                </a:extLst>
              </a:tr>
            </a:tbl>
          </a:graphicData>
        </a:graphic>
      </p:graphicFrame>
      <p:graphicFrame>
        <p:nvGraphicFramePr>
          <p:cNvPr id="5" name="Tabla 4">
            <a:extLst>
              <a:ext uri="{FF2B5EF4-FFF2-40B4-BE49-F238E27FC236}">
                <a16:creationId xmlns:a16="http://schemas.microsoft.com/office/drawing/2014/main" id="{702FA102-3996-465B-844F-96094690CA51}"/>
              </a:ext>
            </a:extLst>
          </p:cNvPr>
          <p:cNvGraphicFramePr>
            <a:graphicFrameLocks noGrp="1"/>
          </p:cNvGraphicFramePr>
          <p:nvPr>
            <p:extLst>
              <p:ext uri="{D42A27DB-BD31-4B8C-83A1-F6EECF244321}">
                <p14:modId xmlns:p14="http://schemas.microsoft.com/office/powerpoint/2010/main" val="838599011"/>
              </p:ext>
            </p:extLst>
          </p:nvPr>
        </p:nvGraphicFramePr>
        <p:xfrm>
          <a:off x="4463566" y="4434495"/>
          <a:ext cx="3995646" cy="111442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2839419520"/>
                    </a:ext>
                  </a:extLst>
                </a:gridCol>
                <a:gridCol w="3037491">
                  <a:extLst>
                    <a:ext uri="{9D8B030D-6E8A-4147-A177-3AD203B41FA5}">
                      <a16:colId xmlns:a16="http://schemas.microsoft.com/office/drawing/2014/main" val="446985758"/>
                    </a:ext>
                  </a:extLst>
                </a:gridCol>
              </a:tblGrid>
              <a:tr h="190500">
                <a:tc>
                  <a:txBody>
                    <a:bodyPr/>
                    <a:lstStyle/>
                    <a:p>
                      <a:pPr algn="ctr" fontAlgn="b">
                        <a:lnSpc>
                          <a:spcPct val="100000"/>
                        </a:lnSpc>
                      </a:pPr>
                      <a:r>
                        <a:rPr lang="en-US" sz="1400" b="0" i="0" u="none" strike="noStrike" dirty="0">
                          <a:solidFill>
                            <a:srgbClr val="000000"/>
                          </a:solidFill>
                          <a:effectLst/>
                          <a:latin typeface="+mn-lt"/>
                        </a:rPr>
                        <a:t>E14</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n-US" sz="1400" b="0" i="0" u="none" strike="noStrike" dirty="0" err="1">
                          <a:solidFill>
                            <a:srgbClr val="000000"/>
                          </a:solidFill>
                          <a:effectLst/>
                          <a:latin typeface="+mn-lt"/>
                        </a:rPr>
                        <a:t>Dormitorios</a:t>
                      </a:r>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144748"/>
                  </a:ext>
                </a:extLst>
              </a:tr>
              <a:tr h="190500">
                <a:tc>
                  <a:txBody>
                    <a:bodyPr/>
                    <a:lstStyle/>
                    <a:p>
                      <a:pPr algn="ctr" fontAlgn="b">
                        <a:lnSpc>
                          <a:spcPct val="100000"/>
                        </a:lnSpc>
                      </a:pPr>
                      <a:r>
                        <a:rPr lang="en-US" sz="1400" b="0" i="0" u="none" strike="noStrike" dirty="0">
                          <a:solidFill>
                            <a:srgbClr val="000000"/>
                          </a:solidFill>
                          <a:effectLst/>
                          <a:latin typeface="+mn-lt"/>
                        </a:rPr>
                        <a:t>E15</a:t>
                      </a:r>
                    </a:p>
                  </a:txBody>
                  <a:tcPr marL="9525" marR="9525" marT="9525" marB="0" anchor="b">
                    <a:lnT w="12700" cap="flat" cmpd="sng" algn="ctr">
                      <a:noFill/>
                      <a:prstDash val="solid"/>
                      <a:round/>
                      <a:headEnd type="none" w="med" len="med"/>
                      <a:tailEnd type="none" w="med" len="med"/>
                    </a:lnT>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A</a:t>
                      </a:r>
                      <a:r>
                        <a:rPr lang="es-EC" sz="1400" b="0" i="0" u="none" strike="noStrike" noProof="0" dirty="0" err="1">
                          <a:solidFill>
                            <a:srgbClr val="000000"/>
                          </a:solidFill>
                          <a:effectLst/>
                          <a:latin typeface="+mn-lt"/>
                        </a:rPr>
                        <a:t>utocentro</a:t>
                      </a:r>
                      <a:endParaRPr lang="es-EC" sz="1400" b="0" i="0" u="none" strike="noStrike" noProof="0" dirty="0">
                        <a:solidFill>
                          <a:srgbClr val="000000"/>
                        </a:solidFill>
                        <a:effectLst/>
                        <a:latin typeface="+mn-lt"/>
                      </a:endParaRPr>
                    </a:p>
                  </a:txBody>
                  <a:tcPr marL="9525" marR="9525" marT="9525" marB="0" anchor="b">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526340250"/>
                  </a:ext>
                </a:extLst>
              </a:tr>
              <a:tr h="190500">
                <a:tc>
                  <a:txBody>
                    <a:bodyPr/>
                    <a:lstStyle/>
                    <a:p>
                      <a:pPr algn="ctr" fontAlgn="b">
                        <a:lnSpc>
                          <a:spcPct val="100000"/>
                        </a:lnSpc>
                      </a:pPr>
                      <a:r>
                        <a:rPr lang="en-US" sz="1400" b="0" i="0" u="none" strike="noStrike" dirty="0">
                          <a:solidFill>
                            <a:srgbClr val="000000"/>
                          </a:solidFill>
                          <a:effectLst/>
                          <a:latin typeface="+mn-lt"/>
                        </a:rPr>
                        <a:t>E16</a:t>
                      </a:r>
                    </a:p>
                  </a:txBody>
                  <a:tcPr marL="9525" marR="9525" marT="9525" marB="0" anchor="b">
                    <a:solidFill>
                      <a:schemeClr val="bg1"/>
                    </a:solidFill>
                  </a:tcPr>
                </a:tc>
                <a:tc>
                  <a:txBody>
                    <a:bodyPr/>
                    <a:lstStyle/>
                    <a:p>
                      <a:pPr algn="ctr" fontAlgn="b">
                        <a:lnSpc>
                          <a:spcPct val="100000"/>
                        </a:lnSpc>
                      </a:pPr>
                      <a:r>
                        <a:rPr lang="en-US" sz="1400" b="0" i="0" u="none" strike="noStrike" dirty="0">
                          <a:solidFill>
                            <a:srgbClr val="000000"/>
                          </a:solidFill>
                          <a:effectLst/>
                          <a:latin typeface="+mn-lt"/>
                        </a:rPr>
                        <a:t>Bodega</a:t>
                      </a:r>
                    </a:p>
                  </a:txBody>
                  <a:tcPr marL="9525" marR="9525" marT="9525" marB="0" anchor="b">
                    <a:solidFill>
                      <a:schemeClr val="bg1"/>
                    </a:solidFill>
                  </a:tcPr>
                </a:tc>
                <a:extLst>
                  <a:ext uri="{0D108BD9-81ED-4DB2-BD59-A6C34878D82A}">
                    <a16:rowId xmlns:a16="http://schemas.microsoft.com/office/drawing/2014/main" val="383123580"/>
                  </a:ext>
                </a:extLst>
              </a:tr>
              <a:tr h="190500">
                <a:tc>
                  <a:txBody>
                    <a:bodyPr/>
                    <a:lstStyle/>
                    <a:p>
                      <a:pPr algn="ctr" fontAlgn="b">
                        <a:lnSpc>
                          <a:spcPct val="100000"/>
                        </a:lnSpc>
                      </a:pPr>
                      <a:r>
                        <a:rPr lang="en-US" sz="1400" b="0" i="0" u="none" strike="noStrike">
                          <a:solidFill>
                            <a:srgbClr val="000000"/>
                          </a:solidFill>
                          <a:effectLst/>
                          <a:latin typeface="+mn-lt"/>
                        </a:rPr>
                        <a:t>E17</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D</a:t>
                      </a:r>
                      <a:r>
                        <a:rPr lang="es-EC" sz="1400" b="0" i="0" u="none" strike="noStrike" noProof="0" dirty="0" err="1">
                          <a:solidFill>
                            <a:srgbClr val="000000"/>
                          </a:solidFill>
                          <a:effectLst/>
                          <a:latin typeface="+mn-lt"/>
                        </a:rPr>
                        <a:t>ormitorios</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2388388600"/>
                  </a:ext>
                </a:extLst>
              </a:tr>
              <a:tr h="190500">
                <a:tc>
                  <a:txBody>
                    <a:bodyPr/>
                    <a:lstStyle/>
                    <a:p>
                      <a:pPr algn="ctr" fontAlgn="b">
                        <a:lnSpc>
                          <a:spcPct val="100000"/>
                        </a:lnSpc>
                      </a:pPr>
                      <a:r>
                        <a:rPr lang="en-US" sz="1400" b="0" i="0" u="none" strike="noStrike" dirty="0">
                          <a:solidFill>
                            <a:srgbClr val="000000"/>
                          </a:solidFill>
                          <a:effectLst/>
                          <a:latin typeface="+mn-lt"/>
                        </a:rPr>
                        <a:t>E18</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A</a:t>
                      </a:r>
                      <a:r>
                        <a:rPr lang="es-EC" sz="1400" b="0" i="0" u="none" strike="noStrike" noProof="0" dirty="0" err="1">
                          <a:solidFill>
                            <a:srgbClr val="000000"/>
                          </a:solidFill>
                          <a:effectLst/>
                          <a:latin typeface="+mn-lt"/>
                        </a:rPr>
                        <a:t>ulas</a:t>
                      </a:r>
                      <a:endParaRPr lang="en-US" sz="14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794979"/>
                  </a:ext>
                </a:extLst>
              </a:tr>
            </a:tbl>
          </a:graphicData>
        </a:graphic>
      </p:graphicFrame>
      <p:graphicFrame>
        <p:nvGraphicFramePr>
          <p:cNvPr id="7" name="Tabla 6">
            <a:extLst>
              <a:ext uri="{FF2B5EF4-FFF2-40B4-BE49-F238E27FC236}">
                <a16:creationId xmlns:a16="http://schemas.microsoft.com/office/drawing/2014/main" id="{77363D0B-1592-4F8E-A815-591CF6C91215}"/>
              </a:ext>
            </a:extLst>
          </p:cNvPr>
          <p:cNvGraphicFramePr>
            <a:graphicFrameLocks noGrp="1"/>
          </p:cNvGraphicFramePr>
          <p:nvPr>
            <p:extLst>
              <p:ext uri="{D42A27DB-BD31-4B8C-83A1-F6EECF244321}">
                <p14:modId xmlns:p14="http://schemas.microsoft.com/office/powerpoint/2010/main" val="553394972"/>
              </p:ext>
            </p:extLst>
          </p:nvPr>
        </p:nvGraphicFramePr>
        <p:xfrm>
          <a:off x="4572000" y="3517912"/>
          <a:ext cx="3995646" cy="32956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1681281962"/>
                    </a:ext>
                  </a:extLst>
                </a:gridCol>
                <a:gridCol w="3037491">
                  <a:extLst>
                    <a:ext uri="{9D8B030D-6E8A-4147-A177-3AD203B41FA5}">
                      <a16:colId xmlns:a16="http://schemas.microsoft.com/office/drawing/2014/main" val="329817097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384465"/>
                  </a:ext>
                </a:extLst>
              </a:tr>
            </a:tbl>
          </a:graphicData>
        </a:graphic>
      </p:graphicFrame>
      <p:pic>
        <p:nvPicPr>
          <p:cNvPr id="11" name="Imagen 10">
            <a:extLst>
              <a:ext uri="{FF2B5EF4-FFF2-40B4-BE49-F238E27FC236}">
                <a16:creationId xmlns:a16="http://schemas.microsoft.com/office/drawing/2014/main" id="{E381A0FE-6925-4532-B4B2-ACF0D7ADD38E}"/>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CB5737E6-A9AC-43A1-981A-99D898E19C1F}"/>
              </a:ext>
            </a:extLst>
          </p:cNvPr>
          <p:cNvSpPr txBox="1"/>
          <p:nvPr/>
        </p:nvSpPr>
        <p:spPr>
          <a:xfrm>
            <a:off x="179883" y="6369667"/>
            <a:ext cx="426174" cy="338554"/>
          </a:xfrm>
          <a:prstGeom prst="rect">
            <a:avLst/>
          </a:prstGeom>
          <a:noFill/>
        </p:spPr>
        <p:txBody>
          <a:bodyPr wrap="square" rtlCol="0">
            <a:spAutoFit/>
          </a:bodyPr>
          <a:lstStyle/>
          <a:p>
            <a:r>
              <a:rPr lang="es-MX" sz="1600" dirty="0"/>
              <a:t>57</a:t>
            </a:r>
            <a:endParaRPr lang="es-EC" sz="1600" dirty="0"/>
          </a:p>
        </p:txBody>
      </p:sp>
    </p:spTree>
    <p:extLst>
      <p:ext uri="{BB962C8B-B14F-4D97-AF65-F5344CB8AC3E}">
        <p14:creationId xmlns:p14="http://schemas.microsoft.com/office/powerpoint/2010/main" val="642511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2523088671"/>
              </p:ext>
            </p:extLst>
          </p:nvPr>
        </p:nvGraphicFramePr>
        <p:xfrm>
          <a:off x="4066421" y="655986"/>
          <a:ext cx="4935367" cy="256032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MX" sz="1400" dirty="0">
                          <a:solidFill>
                            <a:schemeClr val="tx1"/>
                          </a:solidFill>
                          <a:effectLst/>
                          <a:latin typeface="Arial" panose="020B0604020202020204" pitchFamily="34" charset="0"/>
                          <a:cs typeface="Arial" panose="020B0604020202020204" pitchFamily="34" charset="0"/>
                        </a:rPr>
                        <a:t>Fuerte Militar </a:t>
                      </a:r>
                      <a:r>
                        <a:rPr lang="pt-BR" sz="1400" dirty="0">
                          <a:solidFill>
                            <a:schemeClr val="tx1"/>
                          </a:solidFill>
                          <a:effectLst/>
                          <a:latin typeface="Arial" panose="020B0604020202020204" pitchFamily="34" charset="0"/>
                          <a:cs typeface="Arial" panose="020B0604020202020204" pitchFamily="34" charset="0"/>
                        </a:rPr>
                        <a:t>“</a:t>
                      </a:r>
                      <a:r>
                        <a:rPr lang="pt-BR" sz="1400" dirty="0" err="1">
                          <a:solidFill>
                            <a:schemeClr val="tx1"/>
                          </a:solidFill>
                          <a:effectLst/>
                          <a:latin typeface="Arial" panose="020B0604020202020204" pitchFamily="34" charset="0"/>
                          <a:cs typeface="Arial" panose="020B0604020202020204" pitchFamily="34" charset="0"/>
                        </a:rPr>
                        <a:t>Rumiñahui</a:t>
                      </a:r>
                      <a:r>
                        <a:rPr lang="pt-BR" sz="1400" dirty="0">
                          <a:solidFill>
                            <a:schemeClr val="tx1"/>
                          </a:solidFill>
                          <a:effectLst/>
                          <a:latin typeface="Arial" panose="020B0604020202020204" pitchFamily="34" charset="0"/>
                          <a:cs typeface="Arial" panose="020B0604020202020204" pitchFamily="34" charset="0"/>
                        </a:rPr>
                        <a:t>"</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Provincia: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MX"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a:t>
                      </a:r>
                      <a:r>
                        <a:rPr lang="es-EC"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MX"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a:t>
                      </a:r>
                      <a:r>
                        <a:rPr lang="es-EC"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uito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780883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9984856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Cota de construcción aprox. promedio: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2854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MX" sz="1400" dirty="0">
                          <a:solidFill>
                            <a:schemeClr val="tx1"/>
                          </a:solidFill>
                          <a:effectLst/>
                          <a:latin typeface="Arial" panose="020B0604020202020204" pitchFamily="34" charset="0"/>
                          <a:ea typeface="+mn-ea"/>
                          <a:cs typeface="Arial" panose="020B0604020202020204" pitchFamily="34" charset="0"/>
                        </a:rPr>
                        <a:t>2</a:t>
                      </a:r>
                      <a:r>
                        <a:rPr lang="es-EC" sz="1400" dirty="0">
                          <a:solidFill>
                            <a:schemeClr val="tx1"/>
                          </a:solidFill>
                          <a:effectLst/>
                          <a:latin typeface="Arial" panose="020B0604020202020204" pitchFamily="34" charset="0"/>
                          <a:ea typeface="+mn-ea"/>
                          <a:cs typeface="Arial" panose="020B0604020202020204" pitchFamily="34" charset="0"/>
                        </a:rPr>
                        <a:t>2</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7" name="Imagen 6">
            <a:extLst>
              <a:ext uri="{FF2B5EF4-FFF2-40B4-BE49-F238E27FC236}">
                <a16:creationId xmlns:a16="http://schemas.microsoft.com/office/drawing/2014/main" id="{800277DD-A349-42AE-9027-E87AFFD1019D}"/>
              </a:ext>
            </a:extLst>
          </p:cNvPr>
          <p:cNvPicPr/>
          <p:nvPr/>
        </p:nvPicPr>
        <p:blipFill>
          <a:blip r:embed="rId3"/>
          <a:stretch>
            <a:fillRect/>
          </a:stretch>
        </p:blipFill>
        <p:spPr>
          <a:xfrm>
            <a:off x="142212" y="835661"/>
            <a:ext cx="3857625" cy="1924050"/>
          </a:xfrm>
          <a:prstGeom prst="rect">
            <a:avLst/>
          </a:prstGeom>
        </p:spPr>
      </p:pic>
      <p:graphicFrame>
        <p:nvGraphicFramePr>
          <p:cNvPr id="6" name="Tabla 5">
            <a:extLst>
              <a:ext uri="{FF2B5EF4-FFF2-40B4-BE49-F238E27FC236}">
                <a16:creationId xmlns:a16="http://schemas.microsoft.com/office/drawing/2014/main" id="{6AA6276F-7724-4BF2-8023-52842AC1E32A}"/>
              </a:ext>
            </a:extLst>
          </p:cNvPr>
          <p:cNvGraphicFramePr>
            <a:graphicFrameLocks noGrp="1"/>
          </p:cNvGraphicFramePr>
          <p:nvPr>
            <p:extLst>
              <p:ext uri="{D42A27DB-BD31-4B8C-83A1-F6EECF244321}">
                <p14:modId xmlns:p14="http://schemas.microsoft.com/office/powerpoint/2010/main" val="2525809023"/>
              </p:ext>
            </p:extLst>
          </p:nvPr>
        </p:nvGraphicFramePr>
        <p:xfrm>
          <a:off x="227233" y="3041144"/>
          <a:ext cx="3995646" cy="312039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00000"/>
                        </a:lnSpc>
                      </a:pPr>
                      <a:r>
                        <a:rPr lang="en-US" sz="1400" b="0" i="0" u="none" strike="noStrike" dirty="0">
                          <a:solidFill>
                            <a:srgbClr val="000000"/>
                          </a:solidFill>
                          <a:effectLst/>
                          <a:latin typeface="+mn-lt"/>
                        </a:rPr>
                        <a:t>E1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Dormitorios</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00000"/>
                        </a:lnSpc>
                      </a:pPr>
                      <a:r>
                        <a:rPr lang="en-US" sz="1400" b="0" i="0" u="none" strike="noStrike" dirty="0">
                          <a:solidFill>
                            <a:srgbClr val="000000"/>
                          </a:solidFill>
                          <a:effectLst/>
                          <a:latin typeface="+mn-lt"/>
                        </a:rPr>
                        <a:t>E2</a:t>
                      </a:r>
                    </a:p>
                  </a:txBody>
                  <a:tcPr marL="9525" marR="9525" marT="9525" marB="0" anchor="b">
                    <a:lnT w="12700" cmpd="sng">
                      <a:noFill/>
                    </a:lnT>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Oficinas</a:t>
                      </a:r>
                      <a:endParaRPr lang="es-EC" sz="1400" b="0" i="0" u="none" strike="noStrike" noProof="0" dirty="0">
                        <a:solidFill>
                          <a:srgbClr val="000000"/>
                        </a:solidFill>
                        <a:effectLst/>
                        <a:latin typeface="+mn-lt"/>
                      </a:endParaRPr>
                    </a:p>
                  </a:txBody>
                  <a:tcPr marL="9525" marR="9525" marT="9525" marB="0" anchor="b">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00000"/>
                        </a:lnSpc>
                      </a:pPr>
                      <a:r>
                        <a:rPr lang="en-US" sz="1400" b="0" i="0" u="none" strike="noStrike" dirty="0">
                          <a:solidFill>
                            <a:srgbClr val="000000"/>
                          </a:solidFill>
                          <a:effectLst/>
                          <a:latin typeface="+mn-lt"/>
                        </a:rPr>
                        <a:t>E3</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Oficinas</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23119793"/>
                  </a:ext>
                </a:extLst>
              </a:tr>
              <a:tr h="190500">
                <a:tc>
                  <a:txBody>
                    <a:bodyPr/>
                    <a:lstStyle/>
                    <a:p>
                      <a:pPr algn="ctr" fontAlgn="b">
                        <a:lnSpc>
                          <a:spcPct val="100000"/>
                        </a:lnSpc>
                      </a:pPr>
                      <a:r>
                        <a:rPr lang="en-US" sz="1400" b="0" i="0" u="none" strike="noStrike" dirty="0">
                          <a:solidFill>
                            <a:srgbClr val="000000"/>
                          </a:solidFill>
                          <a:effectLst/>
                          <a:latin typeface="+mn-lt"/>
                        </a:rPr>
                        <a:t>E4</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Piscina</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830416580"/>
                  </a:ext>
                </a:extLst>
              </a:tr>
              <a:tr h="190500">
                <a:tc>
                  <a:txBody>
                    <a:bodyPr/>
                    <a:lstStyle/>
                    <a:p>
                      <a:pPr algn="ctr" fontAlgn="b">
                        <a:lnSpc>
                          <a:spcPct val="100000"/>
                        </a:lnSpc>
                      </a:pPr>
                      <a:r>
                        <a:rPr lang="en-US" sz="1400" b="0" i="0" u="none" strike="noStrike" dirty="0">
                          <a:solidFill>
                            <a:srgbClr val="000000"/>
                          </a:solidFill>
                          <a:effectLst/>
                          <a:latin typeface="+mn-lt"/>
                        </a:rPr>
                        <a:t>E5</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Gimnasio</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664955771"/>
                  </a:ext>
                </a:extLst>
              </a:tr>
              <a:tr h="190500">
                <a:tc>
                  <a:txBody>
                    <a:bodyPr/>
                    <a:lstStyle/>
                    <a:p>
                      <a:pPr algn="ctr" fontAlgn="b">
                        <a:lnSpc>
                          <a:spcPct val="100000"/>
                        </a:lnSpc>
                      </a:pPr>
                      <a:r>
                        <a:rPr lang="en-US" sz="1400" b="0" i="0" u="none" strike="noStrike" dirty="0">
                          <a:solidFill>
                            <a:srgbClr val="000000"/>
                          </a:solidFill>
                          <a:effectLst/>
                          <a:latin typeface="+mn-lt"/>
                        </a:rPr>
                        <a:t>E6</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Bodega</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919275813"/>
                  </a:ext>
                </a:extLst>
              </a:tr>
              <a:tr h="190500">
                <a:tc>
                  <a:txBody>
                    <a:bodyPr/>
                    <a:lstStyle/>
                    <a:p>
                      <a:pPr algn="ctr" fontAlgn="b">
                        <a:lnSpc>
                          <a:spcPct val="100000"/>
                        </a:lnSpc>
                      </a:pPr>
                      <a:r>
                        <a:rPr lang="en-US" sz="1400" b="0" i="0" u="none" strike="noStrike" dirty="0">
                          <a:solidFill>
                            <a:srgbClr val="000000"/>
                          </a:solidFill>
                          <a:effectLst/>
                          <a:latin typeface="+mn-lt"/>
                        </a:rPr>
                        <a:t>E7</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Laboratorio</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214111954"/>
                  </a:ext>
                </a:extLst>
              </a:tr>
              <a:tr h="190500">
                <a:tc>
                  <a:txBody>
                    <a:bodyPr/>
                    <a:lstStyle/>
                    <a:p>
                      <a:pPr algn="ctr" fontAlgn="b">
                        <a:lnSpc>
                          <a:spcPct val="100000"/>
                        </a:lnSpc>
                      </a:pPr>
                      <a:r>
                        <a:rPr lang="en-US" sz="1400" b="0" i="0" u="none" strike="noStrike" dirty="0">
                          <a:solidFill>
                            <a:srgbClr val="000000"/>
                          </a:solidFill>
                          <a:effectLst/>
                          <a:latin typeface="+mn-lt"/>
                        </a:rPr>
                        <a:t>E8</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Oficinas</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597365221"/>
                  </a:ext>
                </a:extLst>
              </a:tr>
              <a:tr h="190500">
                <a:tc>
                  <a:txBody>
                    <a:bodyPr/>
                    <a:lstStyle/>
                    <a:p>
                      <a:pPr algn="ctr" fontAlgn="b">
                        <a:lnSpc>
                          <a:spcPct val="100000"/>
                        </a:lnSpc>
                      </a:pPr>
                      <a:r>
                        <a:rPr lang="en-US" sz="1400" b="0" i="0" u="none" strike="noStrike" dirty="0">
                          <a:solidFill>
                            <a:srgbClr val="000000"/>
                          </a:solidFill>
                          <a:effectLst/>
                          <a:latin typeface="+mn-lt"/>
                        </a:rPr>
                        <a:t>E9</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Laboratorio</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893162377"/>
                  </a:ext>
                </a:extLst>
              </a:tr>
              <a:tr h="190500">
                <a:tc>
                  <a:txBody>
                    <a:bodyPr/>
                    <a:lstStyle/>
                    <a:p>
                      <a:pPr algn="ctr" fontAlgn="b">
                        <a:lnSpc>
                          <a:spcPct val="100000"/>
                        </a:lnSpc>
                      </a:pPr>
                      <a:r>
                        <a:rPr lang="en-US" sz="1400" b="0" i="0" u="none" strike="noStrike" dirty="0">
                          <a:solidFill>
                            <a:srgbClr val="000000"/>
                          </a:solidFill>
                          <a:effectLst/>
                          <a:latin typeface="+mn-lt"/>
                        </a:rPr>
                        <a:t>E10</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Laboratorio</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938332449"/>
                  </a:ext>
                </a:extLst>
              </a:tr>
              <a:tr h="190500">
                <a:tc>
                  <a:txBody>
                    <a:bodyPr/>
                    <a:lstStyle/>
                    <a:p>
                      <a:pPr algn="ctr" fontAlgn="b">
                        <a:lnSpc>
                          <a:spcPct val="100000"/>
                        </a:lnSpc>
                      </a:pPr>
                      <a:r>
                        <a:rPr lang="en-US" sz="1400" b="0" i="0" u="none" strike="noStrike" dirty="0">
                          <a:solidFill>
                            <a:srgbClr val="000000"/>
                          </a:solidFill>
                          <a:effectLst/>
                          <a:latin typeface="+mn-lt"/>
                        </a:rPr>
                        <a:t>E11</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Aulas</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820635665"/>
                  </a:ext>
                </a:extLst>
              </a:tr>
              <a:tr h="190500">
                <a:tc>
                  <a:txBody>
                    <a:bodyPr/>
                    <a:lstStyle/>
                    <a:p>
                      <a:pPr algn="ctr" fontAlgn="b">
                        <a:lnSpc>
                          <a:spcPct val="100000"/>
                        </a:lnSpc>
                      </a:pPr>
                      <a:r>
                        <a:rPr lang="en-US" sz="1400" b="0" i="0" u="none" strike="noStrike" dirty="0">
                          <a:solidFill>
                            <a:srgbClr val="000000"/>
                          </a:solidFill>
                          <a:effectLst/>
                          <a:latin typeface="+mn-lt"/>
                        </a:rPr>
                        <a:t>E12</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Museo</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784078097"/>
                  </a:ext>
                </a:extLst>
              </a:tr>
              <a:tr h="190500">
                <a:tc>
                  <a:txBody>
                    <a:bodyPr/>
                    <a:lstStyle/>
                    <a:p>
                      <a:pPr algn="ctr" fontAlgn="b">
                        <a:lnSpc>
                          <a:spcPct val="100000"/>
                        </a:lnSpc>
                      </a:pPr>
                      <a:r>
                        <a:rPr lang="en-US" sz="1400" b="0" i="0" u="none" strike="noStrike" dirty="0">
                          <a:solidFill>
                            <a:srgbClr val="000000"/>
                          </a:solidFill>
                          <a:effectLst/>
                          <a:latin typeface="+mn-lt"/>
                        </a:rPr>
                        <a:t>E13</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Oficinas</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26813"/>
                  </a:ext>
                </a:extLst>
              </a:tr>
            </a:tbl>
          </a:graphicData>
        </a:graphic>
      </p:graphicFrame>
      <p:graphicFrame>
        <p:nvGraphicFramePr>
          <p:cNvPr id="9" name="Tabla 8">
            <a:extLst>
              <a:ext uri="{FF2B5EF4-FFF2-40B4-BE49-F238E27FC236}">
                <a16:creationId xmlns:a16="http://schemas.microsoft.com/office/drawing/2014/main" id="{426C67AB-E190-4AE4-AB01-E1154EFE7456}"/>
              </a:ext>
            </a:extLst>
          </p:cNvPr>
          <p:cNvGraphicFramePr>
            <a:graphicFrameLocks noGrp="1"/>
          </p:cNvGraphicFramePr>
          <p:nvPr>
            <p:extLst>
              <p:ext uri="{D42A27DB-BD31-4B8C-83A1-F6EECF244321}">
                <p14:modId xmlns:p14="http://schemas.microsoft.com/office/powerpoint/2010/main" val="3056579361"/>
              </p:ext>
            </p:extLst>
          </p:nvPr>
        </p:nvGraphicFramePr>
        <p:xfrm>
          <a:off x="4560522" y="3041142"/>
          <a:ext cx="3995646" cy="222885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00000"/>
                        </a:lnSpc>
                      </a:pPr>
                      <a:r>
                        <a:rPr lang="en-US" sz="1400" b="0" i="0" u="none" strike="noStrike" dirty="0">
                          <a:solidFill>
                            <a:srgbClr val="000000"/>
                          </a:solidFill>
                          <a:effectLst/>
                          <a:latin typeface="+mn-lt"/>
                        </a:rPr>
                        <a:t>E14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n-US" sz="1400" b="0" i="0" u="none" strike="noStrike" dirty="0">
                          <a:solidFill>
                            <a:srgbClr val="000000"/>
                          </a:solidFill>
                          <a:effectLst/>
                          <a:latin typeface="+mn-lt"/>
                        </a:rPr>
                        <a:t>Aulas</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00000"/>
                        </a:lnSpc>
                      </a:pPr>
                      <a:r>
                        <a:rPr lang="en-US" sz="1400" b="0" i="0" u="none" strike="noStrike" dirty="0">
                          <a:solidFill>
                            <a:srgbClr val="000000"/>
                          </a:solidFill>
                          <a:effectLst/>
                          <a:latin typeface="+mn-lt"/>
                        </a:rPr>
                        <a:t>E15</a:t>
                      </a:r>
                    </a:p>
                  </a:txBody>
                  <a:tcPr marL="9525" marR="9525" marT="9525" marB="0" anchor="b">
                    <a:lnT w="12700" cmpd="sng">
                      <a:noFill/>
                    </a:lnT>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Bodega</a:t>
                      </a:r>
                      <a:endParaRPr lang="es-EC" sz="1400" b="0" i="0" u="none" strike="noStrike" noProof="0" dirty="0">
                        <a:solidFill>
                          <a:srgbClr val="000000"/>
                        </a:solidFill>
                        <a:effectLst/>
                        <a:latin typeface="+mn-lt"/>
                      </a:endParaRPr>
                    </a:p>
                  </a:txBody>
                  <a:tcPr marL="9525" marR="9525" marT="9525" marB="0" anchor="b">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00000"/>
                        </a:lnSpc>
                      </a:pPr>
                      <a:r>
                        <a:rPr lang="en-US" sz="1400" b="0" i="0" u="none" strike="noStrike" dirty="0">
                          <a:solidFill>
                            <a:srgbClr val="000000"/>
                          </a:solidFill>
                          <a:effectLst/>
                          <a:latin typeface="+mn-lt"/>
                        </a:rPr>
                        <a:t>E16</a:t>
                      </a:r>
                    </a:p>
                  </a:txBody>
                  <a:tcPr marL="9525" marR="9525" marT="9525" marB="0" anchor="b">
                    <a:solidFill>
                      <a:schemeClr val="bg1"/>
                    </a:solidFill>
                  </a:tcPr>
                </a:tc>
                <a:tc>
                  <a:txBody>
                    <a:bodyPr/>
                    <a:lstStyle/>
                    <a:p>
                      <a:pPr algn="ctr" fontAlgn="b">
                        <a:lnSpc>
                          <a:spcPct val="100000"/>
                        </a:lnSpc>
                      </a:pPr>
                      <a:r>
                        <a:rPr lang="en-US" sz="1400" b="0" i="0" u="none" strike="noStrike" dirty="0" err="1">
                          <a:solidFill>
                            <a:srgbClr val="000000"/>
                          </a:solidFill>
                          <a:effectLst/>
                          <a:latin typeface="+mn-lt"/>
                        </a:rPr>
                        <a:t>Oficinas</a:t>
                      </a:r>
                      <a:endParaRPr lang="en-US" sz="14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23119793"/>
                  </a:ext>
                </a:extLst>
              </a:tr>
              <a:tr h="190500">
                <a:tc>
                  <a:txBody>
                    <a:bodyPr/>
                    <a:lstStyle/>
                    <a:p>
                      <a:pPr algn="ctr" fontAlgn="b">
                        <a:lnSpc>
                          <a:spcPct val="100000"/>
                        </a:lnSpc>
                      </a:pPr>
                      <a:r>
                        <a:rPr lang="en-US" sz="1400" b="0" i="0" u="none" strike="noStrike">
                          <a:solidFill>
                            <a:srgbClr val="000000"/>
                          </a:solidFill>
                          <a:effectLst/>
                          <a:latin typeface="+mn-lt"/>
                        </a:rPr>
                        <a:t>E17</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Cocina</a:t>
                      </a:r>
                      <a:endParaRPr lang="es-EC" sz="1400" b="0" i="0" u="none" strike="noStrike" noProof="0"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830416580"/>
                  </a:ext>
                </a:extLst>
              </a:tr>
              <a:tr h="95308">
                <a:tc>
                  <a:txBody>
                    <a:bodyPr/>
                    <a:lstStyle/>
                    <a:p>
                      <a:pPr algn="ctr" fontAlgn="b">
                        <a:lnSpc>
                          <a:spcPct val="100000"/>
                        </a:lnSpc>
                      </a:pPr>
                      <a:r>
                        <a:rPr lang="en-US" sz="1400" b="0" i="0" u="none" strike="noStrike" dirty="0">
                          <a:solidFill>
                            <a:srgbClr val="000000"/>
                          </a:solidFill>
                          <a:effectLst/>
                          <a:latin typeface="+mn-lt"/>
                        </a:rPr>
                        <a:t>E18</a:t>
                      </a:r>
                    </a:p>
                  </a:txBody>
                  <a:tcPr marL="9525" marR="9525" marT="9525" marB="0" anchor="b">
                    <a:solidFill>
                      <a:schemeClr val="bg1"/>
                    </a:solidFill>
                  </a:tcPr>
                </a:tc>
                <a:tc>
                  <a:txBody>
                    <a:bodyPr/>
                    <a:lstStyle/>
                    <a:p>
                      <a:pPr algn="ctr" fontAlgn="b">
                        <a:lnSpc>
                          <a:spcPct val="100000"/>
                        </a:lnSpc>
                      </a:pPr>
                      <a:r>
                        <a:rPr lang="es-MX" sz="1400" b="0" i="0" u="none" strike="noStrike" noProof="0" dirty="0">
                          <a:solidFill>
                            <a:srgbClr val="000000"/>
                          </a:solidFill>
                          <a:effectLst/>
                          <a:latin typeface="+mn-lt"/>
                        </a:rPr>
                        <a:t>Dormitorios</a:t>
                      </a:r>
                      <a:endParaRPr lang="en-US" sz="14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664955771"/>
                  </a:ext>
                </a:extLst>
              </a:tr>
              <a:tr h="95308">
                <a:tc>
                  <a:txBody>
                    <a:bodyPr/>
                    <a:lstStyle/>
                    <a:p>
                      <a:pPr algn="ctr" fontAlgn="b">
                        <a:lnSpc>
                          <a:spcPct val="100000"/>
                        </a:lnSpc>
                      </a:pPr>
                      <a:r>
                        <a:rPr lang="en-US" sz="1400" b="0" i="0" u="none" strike="noStrike" dirty="0">
                          <a:solidFill>
                            <a:srgbClr val="000000"/>
                          </a:solidFill>
                          <a:effectLst/>
                          <a:latin typeface="+mn-lt"/>
                        </a:rPr>
                        <a:t>E19</a:t>
                      </a:r>
                    </a:p>
                  </a:txBody>
                  <a:tcPr marL="9525" marR="9525" marT="9525" marB="0" anchor="b">
                    <a:solidFill>
                      <a:schemeClr val="bg1"/>
                    </a:solidFill>
                  </a:tcPr>
                </a:tc>
                <a:tc>
                  <a:txBody>
                    <a:bodyPr/>
                    <a:lstStyle/>
                    <a:p>
                      <a:pPr algn="ctr" fontAlgn="b">
                        <a:lnSpc>
                          <a:spcPct val="100000"/>
                        </a:lnSpc>
                      </a:pPr>
                      <a:r>
                        <a:rPr lang="en-US" sz="1400" b="0" i="0" u="none" strike="noStrike" dirty="0" err="1">
                          <a:solidFill>
                            <a:srgbClr val="000000"/>
                          </a:solidFill>
                          <a:effectLst/>
                          <a:latin typeface="+mn-lt"/>
                        </a:rPr>
                        <a:t>Gimnasio</a:t>
                      </a:r>
                      <a:endParaRPr lang="en-US" sz="14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3840705024"/>
                  </a:ext>
                </a:extLst>
              </a:tr>
              <a:tr h="79345">
                <a:tc>
                  <a:txBody>
                    <a:bodyPr/>
                    <a:lstStyle/>
                    <a:p>
                      <a:pPr algn="ctr" fontAlgn="b">
                        <a:lnSpc>
                          <a:spcPct val="100000"/>
                        </a:lnSpc>
                      </a:pPr>
                      <a:r>
                        <a:rPr lang="en-US" sz="1400" b="0" i="0" u="none" strike="noStrike" dirty="0">
                          <a:solidFill>
                            <a:srgbClr val="000000"/>
                          </a:solidFill>
                          <a:effectLst/>
                          <a:latin typeface="+mn-lt"/>
                        </a:rPr>
                        <a:t>E20</a:t>
                      </a:r>
                    </a:p>
                  </a:txBody>
                  <a:tcPr marL="9525" marR="9525" marT="9525" marB="0" anchor="b">
                    <a:solidFill>
                      <a:schemeClr val="bg1"/>
                    </a:solidFill>
                  </a:tcPr>
                </a:tc>
                <a:tc>
                  <a:txBody>
                    <a:bodyPr/>
                    <a:lstStyle/>
                    <a:p>
                      <a:pPr algn="ctr" fontAlgn="b">
                        <a:lnSpc>
                          <a:spcPct val="100000"/>
                        </a:lnSpc>
                      </a:pPr>
                      <a:r>
                        <a:rPr lang="en-US" sz="1400" b="0" i="0" u="none" strike="noStrike" dirty="0">
                          <a:solidFill>
                            <a:srgbClr val="000000"/>
                          </a:solidFill>
                          <a:effectLst/>
                          <a:latin typeface="+mn-lt"/>
                        </a:rPr>
                        <a:t>Cuarto de </a:t>
                      </a:r>
                      <a:r>
                        <a:rPr lang="en-US" sz="1400" b="0" i="0" u="none" strike="noStrike" dirty="0" err="1">
                          <a:solidFill>
                            <a:srgbClr val="000000"/>
                          </a:solidFill>
                          <a:effectLst/>
                          <a:latin typeface="+mn-lt"/>
                        </a:rPr>
                        <a:t>máquinas</a:t>
                      </a:r>
                      <a:endParaRPr lang="en-US" sz="14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801384466"/>
                  </a:ext>
                </a:extLst>
              </a:tr>
              <a:tr h="95308">
                <a:tc>
                  <a:txBody>
                    <a:bodyPr/>
                    <a:lstStyle/>
                    <a:p>
                      <a:pPr algn="ctr" fontAlgn="b">
                        <a:lnSpc>
                          <a:spcPct val="100000"/>
                        </a:lnSpc>
                      </a:pPr>
                      <a:r>
                        <a:rPr lang="en-US" sz="1400" b="0" i="0" u="none" strike="noStrike" dirty="0">
                          <a:solidFill>
                            <a:srgbClr val="000000"/>
                          </a:solidFill>
                          <a:effectLst/>
                          <a:latin typeface="+mn-lt"/>
                        </a:rPr>
                        <a:t>E21</a:t>
                      </a:r>
                    </a:p>
                  </a:txBody>
                  <a:tcPr marL="9525" marR="9525" marT="9525" marB="0" anchor="b">
                    <a:solidFill>
                      <a:schemeClr val="bg1"/>
                    </a:solidFill>
                  </a:tcPr>
                </a:tc>
                <a:tc>
                  <a:txBody>
                    <a:bodyPr/>
                    <a:lstStyle/>
                    <a:p>
                      <a:pPr algn="ctr" fontAlgn="b">
                        <a:lnSpc>
                          <a:spcPct val="100000"/>
                        </a:lnSpc>
                      </a:pPr>
                      <a:r>
                        <a:rPr lang="en-US" sz="1400" b="0" i="0" u="none" strike="noStrike" dirty="0" err="1">
                          <a:solidFill>
                            <a:srgbClr val="000000"/>
                          </a:solidFill>
                          <a:effectLst/>
                          <a:latin typeface="+mn-lt"/>
                        </a:rPr>
                        <a:t>Consultorio</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laboratorios</a:t>
                      </a:r>
                      <a:endParaRPr lang="en-US" sz="14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865273043"/>
                  </a:ext>
                </a:extLst>
              </a:tr>
              <a:tr h="95308">
                <a:tc>
                  <a:txBody>
                    <a:bodyPr/>
                    <a:lstStyle/>
                    <a:p>
                      <a:pPr algn="ctr" fontAlgn="b">
                        <a:lnSpc>
                          <a:spcPct val="100000"/>
                        </a:lnSpc>
                      </a:pPr>
                      <a:r>
                        <a:rPr lang="en-US" sz="1400" b="0" i="0" u="none" strike="noStrike" dirty="0">
                          <a:solidFill>
                            <a:srgbClr val="000000"/>
                          </a:solidFill>
                          <a:effectLst/>
                          <a:latin typeface="+mn-lt"/>
                        </a:rPr>
                        <a:t>E22</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sz="1400" b="0" i="0" u="none" strike="noStrike" dirty="0" err="1">
                          <a:solidFill>
                            <a:srgbClr val="000000"/>
                          </a:solidFill>
                          <a:effectLst/>
                          <a:latin typeface="+mn-lt"/>
                        </a:rPr>
                        <a:t>Oficinas</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salón</a:t>
                      </a:r>
                      <a:r>
                        <a:rPr lang="en-US" sz="1400" b="0" i="0" u="none" strike="noStrike" dirty="0">
                          <a:solidFill>
                            <a:srgbClr val="000000"/>
                          </a:solidFill>
                          <a:effectLst/>
                          <a:latin typeface="+mn-lt"/>
                        </a:rPr>
                        <a:t> de </a:t>
                      </a:r>
                      <a:r>
                        <a:rPr lang="en-US" sz="1400" b="0" i="0" u="none" strike="noStrike" dirty="0" err="1">
                          <a:solidFill>
                            <a:srgbClr val="000000"/>
                          </a:solidFill>
                          <a:effectLst/>
                          <a:latin typeface="+mn-lt"/>
                        </a:rPr>
                        <a:t>eventos</a:t>
                      </a:r>
                      <a:endParaRPr lang="en-US" sz="14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299785"/>
                  </a:ext>
                </a:extLst>
              </a:tr>
            </a:tbl>
          </a:graphicData>
        </a:graphic>
      </p:graphicFrame>
      <p:pic>
        <p:nvPicPr>
          <p:cNvPr id="11" name="Imagen 10">
            <a:extLst>
              <a:ext uri="{FF2B5EF4-FFF2-40B4-BE49-F238E27FC236}">
                <a16:creationId xmlns:a16="http://schemas.microsoft.com/office/drawing/2014/main" id="{FBAD5E79-9039-43A9-B27E-E339654F6215}"/>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C183AC01-2F1C-431D-8089-E982E291F90A}"/>
              </a:ext>
            </a:extLst>
          </p:cNvPr>
          <p:cNvSpPr txBox="1"/>
          <p:nvPr/>
        </p:nvSpPr>
        <p:spPr>
          <a:xfrm>
            <a:off x="179883" y="6369667"/>
            <a:ext cx="426174" cy="338554"/>
          </a:xfrm>
          <a:prstGeom prst="rect">
            <a:avLst/>
          </a:prstGeom>
          <a:noFill/>
        </p:spPr>
        <p:txBody>
          <a:bodyPr wrap="square" rtlCol="0">
            <a:spAutoFit/>
          </a:bodyPr>
          <a:lstStyle/>
          <a:p>
            <a:r>
              <a:rPr lang="es-MX" sz="1600" dirty="0"/>
              <a:t>58</a:t>
            </a:r>
            <a:endParaRPr lang="es-EC" sz="1600" dirty="0"/>
          </a:p>
        </p:txBody>
      </p:sp>
    </p:spTree>
    <p:extLst>
      <p:ext uri="{BB962C8B-B14F-4D97-AF65-F5344CB8AC3E}">
        <p14:creationId xmlns:p14="http://schemas.microsoft.com/office/powerpoint/2010/main" val="8754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800" i="0" kern="0" dirty="0">
                <a:ln w="0"/>
                <a:solidFill>
                  <a:schemeClr val="tx1"/>
                </a:solidFill>
                <a:effectLst/>
              </a:rPr>
              <a:t>MARCO TEÓRICO</a:t>
            </a:r>
          </a:p>
        </p:txBody>
      </p:sp>
      <p:sp>
        <p:nvSpPr>
          <p:cNvPr id="7" name="Título 6"/>
          <p:cNvSpPr>
            <a:spLocks noGrp="1"/>
          </p:cNvSpPr>
          <p:nvPr>
            <p:ph type="title"/>
          </p:nvPr>
        </p:nvSpPr>
        <p:spPr>
          <a:xfrm>
            <a:off x="553453" y="655986"/>
            <a:ext cx="7317332" cy="789647"/>
          </a:xfrm>
        </p:spPr>
        <p:txBody>
          <a:bodyPr/>
          <a:lstStyle/>
          <a:p>
            <a:pPr algn="l"/>
            <a:r>
              <a:rPr lang="es-EC" dirty="0">
                <a:solidFill>
                  <a:schemeClr val="tx1"/>
                </a:solidFill>
              </a:rPr>
              <a:t>Caracterización del Riesgo sísmico</a:t>
            </a:r>
          </a:p>
        </p:txBody>
      </p:sp>
      <p:sp>
        <p:nvSpPr>
          <p:cNvPr id="19" name="Título 6"/>
          <p:cNvSpPr txBox="1">
            <a:spLocks/>
          </p:cNvSpPr>
          <p:nvPr/>
        </p:nvSpPr>
        <p:spPr>
          <a:xfrm>
            <a:off x="4212119" y="1610970"/>
            <a:ext cx="4904957" cy="905681"/>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800" dirty="0">
                <a:solidFill>
                  <a:schemeClr val="tx1"/>
                </a:solidFill>
              </a:rPr>
              <a:t>Método de índice o grado de vulnerabilidad (MIV),</a:t>
            </a:r>
            <a:endParaRPr lang="es-EC" sz="1800" b="0" i="0" dirty="0">
              <a:solidFill>
                <a:schemeClr val="tx1"/>
              </a:solidFill>
              <a:effectLst/>
            </a:endParaRPr>
          </a:p>
        </p:txBody>
      </p:sp>
      <p:graphicFrame>
        <p:nvGraphicFramePr>
          <p:cNvPr id="2" name="Diagrama 1"/>
          <p:cNvGraphicFramePr/>
          <p:nvPr>
            <p:extLst>
              <p:ext uri="{D42A27DB-BD31-4B8C-83A1-F6EECF244321}">
                <p14:modId xmlns:p14="http://schemas.microsoft.com/office/powerpoint/2010/main" val="1222358749"/>
              </p:ext>
            </p:extLst>
          </p:nvPr>
        </p:nvGraphicFramePr>
        <p:xfrm>
          <a:off x="263110" y="1105786"/>
          <a:ext cx="3663985" cy="509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6"/>
          <p:cNvSpPr txBox="1">
            <a:spLocks/>
          </p:cNvSpPr>
          <p:nvPr/>
        </p:nvSpPr>
        <p:spPr>
          <a:xfrm>
            <a:off x="4796818" y="1922078"/>
            <a:ext cx="7317332"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kern="0" dirty="0">
              <a:solidFill>
                <a:schemeClr val="tx1"/>
              </a:solidFill>
            </a:endParaRPr>
          </a:p>
        </p:txBody>
      </p:sp>
      <p:graphicFrame>
        <p:nvGraphicFramePr>
          <p:cNvPr id="4" name="Diagrama 3"/>
          <p:cNvGraphicFramePr/>
          <p:nvPr/>
        </p:nvGraphicFramePr>
        <p:xfrm>
          <a:off x="4511794" y="2286000"/>
          <a:ext cx="4492247" cy="33648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Conector curvado 5"/>
          <p:cNvCxnSpPr/>
          <p:nvPr/>
        </p:nvCxnSpPr>
        <p:spPr>
          <a:xfrm flipV="1">
            <a:off x="3564294" y="1810139"/>
            <a:ext cx="718457" cy="214605"/>
          </a:xfrm>
          <a:prstGeom prst="curvedConnector3">
            <a:avLst>
              <a:gd name="adj1" fmla="val 50000"/>
            </a:avLst>
          </a:prstGeom>
          <a:ln w="19050">
            <a:tailEnd type="triangle"/>
          </a:ln>
        </p:spPr>
        <p:style>
          <a:lnRef idx="1">
            <a:schemeClr val="accent4"/>
          </a:lnRef>
          <a:fillRef idx="0">
            <a:schemeClr val="accent4"/>
          </a:fillRef>
          <a:effectRef idx="0">
            <a:schemeClr val="accent4"/>
          </a:effectRef>
          <a:fontRef idx="minor">
            <a:schemeClr val="tx1"/>
          </a:fontRef>
        </p:style>
      </p:cxnSp>
      <p:pic>
        <p:nvPicPr>
          <p:cNvPr id="11" name="Imagen 10">
            <a:extLst>
              <a:ext uri="{FF2B5EF4-FFF2-40B4-BE49-F238E27FC236}">
                <a16:creationId xmlns:a16="http://schemas.microsoft.com/office/drawing/2014/main" id="{46560D75-484C-441E-859F-D4C534635529}"/>
              </a:ext>
            </a:extLst>
          </p:cNvPr>
          <p:cNvPicPr>
            <a:picLocks noChangeAspect="1"/>
          </p:cNvPicPr>
          <p:nvPr/>
        </p:nvPicPr>
        <p:blipFill>
          <a:blip r:embed="rId13"/>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D3D56FC7-13CA-4E96-8298-E04B4016CF56}"/>
              </a:ext>
            </a:extLst>
          </p:cNvPr>
          <p:cNvSpPr txBox="1"/>
          <p:nvPr/>
        </p:nvSpPr>
        <p:spPr>
          <a:xfrm>
            <a:off x="179883" y="6369667"/>
            <a:ext cx="426174" cy="338554"/>
          </a:xfrm>
          <a:prstGeom prst="rect">
            <a:avLst/>
          </a:prstGeom>
          <a:noFill/>
        </p:spPr>
        <p:txBody>
          <a:bodyPr wrap="square" rtlCol="0">
            <a:spAutoFit/>
          </a:bodyPr>
          <a:lstStyle/>
          <a:p>
            <a:r>
              <a:rPr lang="es-MX" sz="1600" dirty="0"/>
              <a:t>5</a:t>
            </a:r>
            <a:endParaRPr lang="es-EC" sz="1600" dirty="0"/>
          </a:p>
        </p:txBody>
      </p:sp>
    </p:spTree>
    <p:extLst>
      <p:ext uri="{BB962C8B-B14F-4D97-AF65-F5344CB8AC3E}">
        <p14:creationId xmlns:p14="http://schemas.microsoft.com/office/powerpoint/2010/main" val="648845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5F33D64D-88C1-49D9-AAE7-EEB33BB43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6027738"/>
            <a:ext cx="2363787"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a16="http://schemas.microsoft.com/office/drawing/2014/main" id="{143B5E08-45BF-483F-BAC5-9A7C87C5BEBD}"/>
              </a:ext>
            </a:extLst>
          </p:cNvPr>
          <p:cNvSpPr txBox="1">
            <a:spLocks/>
          </p:cNvSpPr>
          <p:nvPr/>
        </p:nvSpPr>
        <p:spPr>
          <a:xfrm>
            <a:off x="1849438" y="38100"/>
            <a:ext cx="7294562" cy="61753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4100" name="Imagen 8" descr="Colegio Militar Eloy Alfaro en la ciudad Quito">
            <a:extLst>
              <a:ext uri="{FF2B5EF4-FFF2-40B4-BE49-F238E27FC236}">
                <a16:creationId xmlns:a16="http://schemas.microsoft.com/office/drawing/2014/main" id="{3BC2FA9E-FFAA-47D5-B948-1B96A23A5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878330"/>
            <a:ext cx="35655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47749D8-9ADA-461B-B21B-4C1EE347381C}"/>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8" name="CuadroTexto 7">
            <a:extLst>
              <a:ext uri="{FF2B5EF4-FFF2-40B4-BE49-F238E27FC236}">
                <a16:creationId xmlns:a16="http://schemas.microsoft.com/office/drawing/2014/main" id="{5D531509-ACD8-4181-8589-255FBD281E77}"/>
              </a:ext>
            </a:extLst>
          </p:cNvPr>
          <p:cNvSpPr txBox="1"/>
          <p:nvPr/>
        </p:nvSpPr>
        <p:spPr>
          <a:xfrm>
            <a:off x="179883" y="6369667"/>
            <a:ext cx="426174" cy="338554"/>
          </a:xfrm>
          <a:prstGeom prst="rect">
            <a:avLst/>
          </a:prstGeom>
          <a:noFill/>
        </p:spPr>
        <p:txBody>
          <a:bodyPr wrap="square" rtlCol="0">
            <a:spAutoFit/>
          </a:bodyPr>
          <a:lstStyle/>
          <a:p>
            <a:r>
              <a:rPr lang="es-MX" sz="1600" dirty="0"/>
              <a:t>59</a:t>
            </a:r>
            <a:endParaRPr lang="es-EC" sz="1600" dirty="0"/>
          </a:p>
        </p:txBody>
      </p:sp>
      <p:graphicFrame>
        <p:nvGraphicFramePr>
          <p:cNvPr id="9" name="Tabla 8"/>
          <p:cNvGraphicFramePr>
            <a:graphicFrameLocks noGrp="1"/>
          </p:cNvGraphicFramePr>
          <p:nvPr>
            <p:extLst>
              <p:ext uri="{D42A27DB-BD31-4B8C-83A1-F6EECF244321}">
                <p14:modId xmlns:p14="http://schemas.microsoft.com/office/powerpoint/2010/main" val="3935639275"/>
              </p:ext>
            </p:extLst>
          </p:nvPr>
        </p:nvGraphicFramePr>
        <p:xfrm>
          <a:off x="3946826" y="1111628"/>
          <a:ext cx="4943150" cy="1776542"/>
        </p:xfrm>
        <a:graphic>
          <a:graphicData uri="http://schemas.openxmlformats.org/drawingml/2006/table">
            <a:tbl>
              <a:tblPr firstRow="1" firstCol="1" bandRow="1"/>
              <a:tblGrid>
                <a:gridCol w="2580787">
                  <a:extLst>
                    <a:ext uri="{9D8B030D-6E8A-4147-A177-3AD203B41FA5}">
                      <a16:colId xmlns:a16="http://schemas.microsoft.com/office/drawing/2014/main" val="825150993"/>
                    </a:ext>
                  </a:extLst>
                </a:gridCol>
                <a:gridCol w="1054459">
                  <a:extLst>
                    <a:ext uri="{9D8B030D-6E8A-4147-A177-3AD203B41FA5}">
                      <a16:colId xmlns:a16="http://schemas.microsoft.com/office/drawing/2014/main" val="2291493315"/>
                    </a:ext>
                  </a:extLst>
                </a:gridCol>
                <a:gridCol w="1064344">
                  <a:extLst>
                    <a:ext uri="{9D8B030D-6E8A-4147-A177-3AD203B41FA5}">
                      <a16:colId xmlns:a16="http://schemas.microsoft.com/office/drawing/2014/main" val="3458572322"/>
                    </a:ext>
                  </a:extLst>
                </a:gridCol>
                <a:gridCol w="121780">
                  <a:extLst>
                    <a:ext uri="{9D8B030D-6E8A-4147-A177-3AD203B41FA5}">
                      <a16:colId xmlns:a16="http://schemas.microsoft.com/office/drawing/2014/main" val="180071915"/>
                    </a:ext>
                  </a:extLst>
                </a:gridCol>
                <a:gridCol w="121780">
                  <a:extLst>
                    <a:ext uri="{9D8B030D-6E8A-4147-A177-3AD203B41FA5}">
                      <a16:colId xmlns:a16="http://schemas.microsoft.com/office/drawing/2014/main" val="2996525880"/>
                    </a:ext>
                  </a:extLst>
                </a:gridCol>
              </a:tblGrid>
              <a:tr h="211237">
                <a:tc gridSpan="5">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DATOS UNIDAD MILITAR </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48948545"/>
                  </a:ext>
                </a:extLst>
              </a:tr>
              <a:tr h="211237">
                <a:tc>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Unidad militar:</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Colegio Militar Eloy Alfaro</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2086520"/>
                  </a:ext>
                </a:extLst>
              </a:tr>
              <a:tr h="21123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Provincia:</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Pichincha</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664170678"/>
                  </a:ext>
                </a:extLst>
              </a:tr>
              <a:tr h="21123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Cantón:</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Quito</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256614485"/>
                  </a:ext>
                </a:extLst>
              </a:tr>
              <a:tr h="21123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Coordenadas:</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779335 E</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9978246 N</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795604681"/>
                  </a:ext>
                </a:extLst>
              </a:tr>
              <a:tr h="422474">
                <a:tc>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Cota de construcción aprox. promedio:</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dirty="0">
                          <a:solidFill>
                            <a:srgbClr val="000000"/>
                          </a:solidFill>
                          <a:effectLst/>
                          <a:latin typeface="+mn-lt"/>
                          <a:ea typeface="Times New Roman" panose="02020603050405020304" pitchFamily="18" charset="0"/>
                          <a:cs typeface="Calibri" panose="020F0502020204030204" pitchFamily="34" charset="0"/>
                        </a:rPr>
                        <a:t>2785 m.</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740057155"/>
                  </a:ext>
                </a:extLst>
              </a:tr>
              <a:tr h="211237">
                <a:tc>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Número de estructuras:</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mn-lt"/>
                          <a:ea typeface="Times New Roman" panose="02020603050405020304" pitchFamily="18" charset="0"/>
                          <a:cs typeface="Calibri" panose="020F0502020204030204" pitchFamily="34" charset="0"/>
                        </a:rPr>
                        <a:t>7</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43696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817283757"/>
              </p:ext>
            </p:extLst>
          </p:nvPr>
        </p:nvGraphicFramePr>
        <p:xfrm>
          <a:off x="235260" y="3344160"/>
          <a:ext cx="3993840" cy="2853440"/>
        </p:xfrm>
        <a:graphic>
          <a:graphicData uri="http://schemas.openxmlformats.org/drawingml/2006/table">
            <a:tbl>
              <a:tblPr/>
              <a:tblGrid>
                <a:gridCol w="957326">
                  <a:extLst>
                    <a:ext uri="{9D8B030D-6E8A-4147-A177-3AD203B41FA5}">
                      <a16:colId xmlns:a16="http://schemas.microsoft.com/office/drawing/2014/main" val="990647130"/>
                    </a:ext>
                  </a:extLst>
                </a:gridCol>
                <a:gridCol w="3036514">
                  <a:extLst>
                    <a:ext uri="{9D8B030D-6E8A-4147-A177-3AD203B41FA5}">
                      <a16:colId xmlns:a16="http://schemas.microsoft.com/office/drawing/2014/main" val="2459740901"/>
                    </a:ext>
                  </a:extLst>
                </a:gridCol>
              </a:tblGrid>
              <a:tr h="356680">
                <a:tc>
                  <a:txBody>
                    <a:bodyPr/>
                    <a:lstStyle/>
                    <a:p>
                      <a:pPr algn="ctr" fontAlgn="b"/>
                      <a:r>
                        <a:rPr lang="es-EC" sz="1400" b="1" i="0" u="none" strike="noStrike" dirty="0">
                          <a:solidFill>
                            <a:srgbClr val="000000"/>
                          </a:solidFill>
                          <a:effectLst/>
                          <a:latin typeface="+mn-lt"/>
                        </a:rPr>
                        <a:t>Edif.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mn-lt"/>
                        </a:rPr>
                        <a:t>Uso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293583"/>
                  </a:ext>
                </a:extLst>
              </a:tr>
              <a:tr h="356680">
                <a:tc>
                  <a:txBody>
                    <a:bodyPr/>
                    <a:lstStyle/>
                    <a:p>
                      <a:pPr algn="ctr" fontAlgn="b"/>
                      <a:r>
                        <a:rPr lang="es-EC" sz="1400" b="0" i="0" u="none" strike="noStrike">
                          <a:solidFill>
                            <a:srgbClr val="000000"/>
                          </a:solidFill>
                          <a:effectLst/>
                          <a:latin typeface="+mn-lt"/>
                        </a:rPr>
                        <a:t>E1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1400" b="0" i="0" u="none" strike="noStrike" dirty="0">
                          <a:solidFill>
                            <a:srgbClr val="000000"/>
                          </a:solidFill>
                          <a:effectLst/>
                          <a:latin typeface="+mn-lt"/>
                        </a:rPr>
                        <a:t>Coliseo</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4782549"/>
                  </a:ext>
                </a:extLst>
              </a:tr>
              <a:tr h="356680">
                <a:tc>
                  <a:txBody>
                    <a:bodyPr/>
                    <a:lstStyle/>
                    <a:p>
                      <a:pPr algn="ctr" fontAlgn="b"/>
                      <a:r>
                        <a:rPr lang="es-EC" sz="1400" b="0" i="0" u="none" strike="noStrike">
                          <a:solidFill>
                            <a:srgbClr val="000000"/>
                          </a:solidFill>
                          <a:effectLst/>
                          <a:latin typeface="+mn-lt"/>
                        </a:rPr>
                        <a:t>E2</a:t>
                      </a:r>
                    </a:p>
                  </a:txBody>
                  <a:tcPr marL="9525" marR="9525" marT="9525"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Aulas Pre básica</a:t>
                      </a:r>
                    </a:p>
                  </a:txBody>
                  <a:tcPr marL="9525" marR="9525" marT="9525" marB="0" anchor="b">
                    <a:lnL>
                      <a:noFill/>
                    </a:lnL>
                    <a:lnR>
                      <a:noFill/>
                    </a:lnR>
                    <a:lnT>
                      <a:noFill/>
                    </a:lnT>
                    <a:lnB>
                      <a:noFill/>
                    </a:lnB>
                  </a:tcPr>
                </a:tc>
                <a:extLst>
                  <a:ext uri="{0D108BD9-81ED-4DB2-BD59-A6C34878D82A}">
                    <a16:rowId xmlns:a16="http://schemas.microsoft.com/office/drawing/2014/main" val="2567049960"/>
                  </a:ext>
                </a:extLst>
              </a:tr>
              <a:tr h="356680">
                <a:tc>
                  <a:txBody>
                    <a:bodyPr/>
                    <a:lstStyle/>
                    <a:p>
                      <a:pPr algn="ctr" fontAlgn="b"/>
                      <a:r>
                        <a:rPr lang="es-EC" sz="1400" b="0" i="0" u="none" strike="noStrike" dirty="0">
                          <a:solidFill>
                            <a:srgbClr val="000000"/>
                          </a:solidFill>
                          <a:effectLst/>
                          <a:latin typeface="+mn-lt"/>
                        </a:rPr>
                        <a:t>E3</a:t>
                      </a:r>
                    </a:p>
                  </a:txBody>
                  <a:tcPr marL="9525" marR="9525" marT="9525"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Aulas Básico</a:t>
                      </a:r>
                    </a:p>
                  </a:txBody>
                  <a:tcPr marL="9525" marR="9525" marT="9525" marB="0" anchor="b">
                    <a:lnL>
                      <a:noFill/>
                    </a:lnL>
                    <a:lnR>
                      <a:noFill/>
                    </a:lnR>
                    <a:lnT>
                      <a:noFill/>
                    </a:lnT>
                    <a:lnB>
                      <a:noFill/>
                    </a:lnB>
                  </a:tcPr>
                </a:tc>
                <a:extLst>
                  <a:ext uri="{0D108BD9-81ED-4DB2-BD59-A6C34878D82A}">
                    <a16:rowId xmlns:a16="http://schemas.microsoft.com/office/drawing/2014/main" val="3165089013"/>
                  </a:ext>
                </a:extLst>
              </a:tr>
              <a:tr h="356680">
                <a:tc>
                  <a:txBody>
                    <a:bodyPr/>
                    <a:lstStyle/>
                    <a:p>
                      <a:pPr algn="ctr" fontAlgn="b"/>
                      <a:r>
                        <a:rPr lang="es-EC" sz="1400" b="0" i="0" u="none" strike="noStrike">
                          <a:solidFill>
                            <a:srgbClr val="000000"/>
                          </a:solidFill>
                          <a:effectLst/>
                          <a:latin typeface="+mn-lt"/>
                        </a:rPr>
                        <a:t>E4</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Aulas Bachillerato</a:t>
                      </a:r>
                    </a:p>
                  </a:txBody>
                  <a:tcPr marL="9525" marR="9525" marT="9525" marB="0" anchor="b">
                    <a:lnL>
                      <a:noFill/>
                    </a:lnL>
                    <a:lnR>
                      <a:noFill/>
                    </a:lnR>
                    <a:lnT>
                      <a:noFill/>
                    </a:lnT>
                    <a:lnB>
                      <a:noFill/>
                    </a:lnB>
                  </a:tcPr>
                </a:tc>
                <a:extLst>
                  <a:ext uri="{0D108BD9-81ED-4DB2-BD59-A6C34878D82A}">
                    <a16:rowId xmlns:a16="http://schemas.microsoft.com/office/drawing/2014/main" val="3162994782"/>
                  </a:ext>
                </a:extLst>
              </a:tr>
              <a:tr h="356680">
                <a:tc>
                  <a:txBody>
                    <a:bodyPr/>
                    <a:lstStyle/>
                    <a:p>
                      <a:pPr algn="ctr" fontAlgn="b"/>
                      <a:r>
                        <a:rPr lang="es-EC" sz="1400" b="0" i="0" u="none" strike="noStrike">
                          <a:solidFill>
                            <a:srgbClr val="000000"/>
                          </a:solidFill>
                          <a:effectLst/>
                          <a:latin typeface="+mn-lt"/>
                        </a:rPr>
                        <a:t>E5</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Laboratorios</a:t>
                      </a:r>
                    </a:p>
                  </a:txBody>
                  <a:tcPr marL="9525" marR="9525" marT="9525" marB="0" anchor="b">
                    <a:lnL>
                      <a:noFill/>
                    </a:lnL>
                    <a:lnR>
                      <a:noFill/>
                    </a:lnR>
                    <a:lnT>
                      <a:noFill/>
                    </a:lnT>
                    <a:lnB>
                      <a:noFill/>
                    </a:lnB>
                  </a:tcPr>
                </a:tc>
                <a:extLst>
                  <a:ext uri="{0D108BD9-81ED-4DB2-BD59-A6C34878D82A}">
                    <a16:rowId xmlns:a16="http://schemas.microsoft.com/office/drawing/2014/main" val="2530652214"/>
                  </a:ext>
                </a:extLst>
              </a:tr>
              <a:tr h="356680">
                <a:tc>
                  <a:txBody>
                    <a:bodyPr/>
                    <a:lstStyle/>
                    <a:p>
                      <a:pPr algn="ctr" fontAlgn="b"/>
                      <a:r>
                        <a:rPr lang="es-EC" sz="1400" b="0" i="0" u="none" strike="noStrike">
                          <a:solidFill>
                            <a:srgbClr val="000000"/>
                          </a:solidFill>
                          <a:effectLst/>
                          <a:latin typeface="+mn-lt"/>
                        </a:rPr>
                        <a:t>E6</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Gimnasio </a:t>
                      </a:r>
                    </a:p>
                  </a:txBody>
                  <a:tcPr marL="9525" marR="9525" marT="9525" marB="0" anchor="b">
                    <a:lnL>
                      <a:noFill/>
                    </a:lnL>
                    <a:lnR>
                      <a:noFill/>
                    </a:lnR>
                    <a:lnT>
                      <a:noFill/>
                    </a:lnT>
                    <a:lnB>
                      <a:noFill/>
                    </a:lnB>
                  </a:tcPr>
                </a:tc>
                <a:extLst>
                  <a:ext uri="{0D108BD9-81ED-4DB2-BD59-A6C34878D82A}">
                    <a16:rowId xmlns:a16="http://schemas.microsoft.com/office/drawing/2014/main" val="2018816546"/>
                  </a:ext>
                </a:extLst>
              </a:tr>
              <a:tr h="356680">
                <a:tc>
                  <a:txBody>
                    <a:bodyPr/>
                    <a:lstStyle/>
                    <a:p>
                      <a:pPr algn="ctr" fontAlgn="b"/>
                      <a:r>
                        <a:rPr lang="es-EC" sz="1400" b="0" i="0" u="none" strike="noStrike" dirty="0">
                          <a:solidFill>
                            <a:srgbClr val="000000"/>
                          </a:solidFill>
                          <a:effectLst/>
                          <a:latin typeface="+mn-lt"/>
                        </a:rPr>
                        <a:t>E7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mn-lt"/>
                        </a:rPr>
                        <a:t>Piscina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453567"/>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ABC02DCE-5B55-40D7-BD78-8424D0851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6027738"/>
            <a:ext cx="2363787"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4285627028"/>
              </p:ext>
            </p:extLst>
          </p:nvPr>
        </p:nvGraphicFramePr>
        <p:xfrm>
          <a:off x="4273552" y="719138"/>
          <a:ext cx="4790060" cy="2838983"/>
        </p:xfrm>
        <a:graphic>
          <a:graphicData uri="http://schemas.openxmlformats.org/drawingml/2006/table">
            <a:tbl>
              <a:tblPr firstRow="1" firstCol="1" bandRow="1">
                <a:tableStyleId>{0505E3EF-67EA-436B-97B2-0124C06EBD24}</a:tableStyleId>
              </a:tblPr>
              <a:tblGrid>
                <a:gridCol w="2213272">
                  <a:extLst>
                    <a:ext uri="{9D8B030D-6E8A-4147-A177-3AD203B41FA5}">
                      <a16:colId xmlns:a16="http://schemas.microsoft.com/office/drawing/2014/main" val="3376305357"/>
                    </a:ext>
                  </a:extLst>
                </a:gridCol>
                <a:gridCol w="1262013">
                  <a:extLst>
                    <a:ext uri="{9D8B030D-6E8A-4147-A177-3AD203B41FA5}">
                      <a16:colId xmlns:a16="http://schemas.microsoft.com/office/drawing/2014/main" val="2514306330"/>
                    </a:ext>
                  </a:extLst>
                </a:gridCol>
                <a:gridCol w="1070977">
                  <a:extLst>
                    <a:ext uri="{9D8B030D-6E8A-4147-A177-3AD203B41FA5}">
                      <a16:colId xmlns:a16="http://schemas.microsoft.com/office/drawing/2014/main" val="2415855302"/>
                    </a:ext>
                  </a:extLst>
                </a:gridCol>
                <a:gridCol w="121899">
                  <a:extLst>
                    <a:ext uri="{9D8B030D-6E8A-4147-A177-3AD203B41FA5}">
                      <a16:colId xmlns:a16="http://schemas.microsoft.com/office/drawing/2014/main" val="1791516728"/>
                    </a:ext>
                  </a:extLst>
                </a:gridCol>
                <a:gridCol w="121899">
                  <a:extLst>
                    <a:ext uri="{9D8B030D-6E8A-4147-A177-3AD203B41FA5}">
                      <a16:colId xmlns:a16="http://schemas.microsoft.com/office/drawing/2014/main" val="3888776243"/>
                    </a:ext>
                  </a:extLst>
                </a:gridCol>
              </a:tblGrid>
              <a:tr h="279631">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279631">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T w="12700" cap="flat" cmpd="sng" algn="ctr">
                      <a:solidFill>
                        <a:schemeClr val="tx1"/>
                      </a:solidFill>
                      <a:prstDash val="solid"/>
                      <a:round/>
                      <a:headEnd type="none" w="med" len="med"/>
                      <a:tailEnd type="none" w="med" len="med"/>
                    </a:lnT>
                  </a:tcPr>
                </a:tc>
                <a:tc gridSpan="4">
                  <a:txBody>
                    <a:bodyPr/>
                    <a:lstStyle/>
                    <a:p>
                      <a:pPr algn="just">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Complejo</a:t>
                      </a:r>
                      <a:r>
                        <a:rPr lang="es-EC"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Ministerial</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279631">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415577734"/>
                  </a:ext>
                </a:extLst>
              </a:tr>
              <a:tr h="279631">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Quito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3635597945"/>
                  </a:ext>
                </a:extLst>
              </a:tr>
              <a:tr h="279631">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776879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9974360 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1376591778"/>
                  </a:ext>
                </a:extLst>
              </a:tr>
              <a:tr h="598703">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Cota de construcción aprox. promedio: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2774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382323598"/>
                  </a:ext>
                </a:extLst>
              </a:tr>
              <a:tr h="598703">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Número de estructuras: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44452" marR="44452"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2" marR="44452"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49438" y="38100"/>
            <a:ext cx="7294562" cy="61753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2F520CD3-697A-4EA0-A5F1-5DE140E9C3CE}"/>
              </a:ext>
            </a:extLst>
          </p:cNvPr>
          <p:cNvGraphicFramePr>
            <a:graphicFrameLocks noGrp="1"/>
          </p:cNvGraphicFramePr>
          <p:nvPr>
            <p:extLst>
              <p:ext uri="{D42A27DB-BD31-4B8C-83A1-F6EECF244321}">
                <p14:modId xmlns:p14="http://schemas.microsoft.com/office/powerpoint/2010/main" val="2688156580"/>
              </p:ext>
            </p:extLst>
          </p:nvPr>
        </p:nvGraphicFramePr>
        <p:xfrm>
          <a:off x="53975" y="3721100"/>
          <a:ext cx="4071938" cy="2311965"/>
        </p:xfrm>
        <a:graphic>
          <a:graphicData uri="http://schemas.openxmlformats.org/drawingml/2006/table">
            <a:tbl>
              <a:tblPr>
                <a:tableStyleId>{5C22544A-7EE6-4342-B048-85BDC9FD1C3A}</a:tableStyleId>
              </a:tblPr>
              <a:tblGrid>
                <a:gridCol w="976450">
                  <a:extLst>
                    <a:ext uri="{9D8B030D-6E8A-4147-A177-3AD203B41FA5}">
                      <a16:colId xmlns:a16="http://schemas.microsoft.com/office/drawing/2014/main" val="502873707"/>
                    </a:ext>
                  </a:extLst>
                </a:gridCol>
                <a:gridCol w="3095488">
                  <a:extLst>
                    <a:ext uri="{9D8B030D-6E8A-4147-A177-3AD203B41FA5}">
                      <a16:colId xmlns:a16="http://schemas.microsoft.com/office/drawing/2014/main" val="3192388913"/>
                    </a:ext>
                  </a:extLst>
                </a:gridCol>
              </a:tblGrid>
              <a:tr h="330396">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330396">
                <a:tc>
                  <a:txBody>
                    <a:bodyPr/>
                    <a:lstStyle/>
                    <a:p>
                      <a:pPr algn="ctr" fontAlgn="b">
                        <a:lnSpc>
                          <a:spcPct val="150000"/>
                        </a:lnSpc>
                      </a:pPr>
                      <a:r>
                        <a:rPr lang="es-EC" sz="1400" u="none" strike="noStrike" dirty="0">
                          <a:effectLst/>
                        </a:rPr>
                        <a:t>E1</a:t>
                      </a:r>
                      <a:endParaRPr lang="es-EC"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Comandancia General</a:t>
                      </a:r>
                      <a:r>
                        <a:rPr lang="es-MX" sz="1400" u="none" strike="noStrike" baseline="0" dirty="0">
                          <a:effectLst/>
                        </a:rPr>
                        <a:t> del Ejército</a:t>
                      </a:r>
                      <a:endParaRPr lang="es-MX"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324262">
                <a:tc>
                  <a:txBody>
                    <a:bodyPr/>
                    <a:lstStyle/>
                    <a:p>
                      <a:pPr algn="ctr" fontAlgn="b">
                        <a:lnSpc>
                          <a:spcPct val="150000"/>
                        </a:lnSpc>
                      </a:pPr>
                      <a:r>
                        <a:rPr lang="es-EC" sz="1400" u="none" strike="noStrike">
                          <a:effectLst/>
                        </a:rPr>
                        <a:t>E2</a:t>
                      </a:r>
                      <a:endParaRPr lang="es-EC" sz="1400" b="0" i="0" u="none" strike="noStrike">
                        <a:solidFill>
                          <a:srgbClr val="000000"/>
                        </a:solidFill>
                        <a:effectLst/>
                        <a:latin typeface="Calibri" panose="020F0502020204030204" pitchFamily="34" charset="0"/>
                      </a:endParaRPr>
                    </a:p>
                  </a:txBody>
                  <a:tcPr marL="9524" marR="9524" marT="954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Comando Conjunto</a:t>
                      </a:r>
                      <a:endParaRPr lang="es-EC"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330396">
                <a:tc>
                  <a:txBody>
                    <a:bodyPr/>
                    <a:lstStyle/>
                    <a:p>
                      <a:pPr algn="ctr" fontAlgn="b">
                        <a:lnSpc>
                          <a:spcPct val="150000"/>
                        </a:lnSpc>
                      </a:pPr>
                      <a:r>
                        <a:rPr lang="es-EC" sz="1400" u="none" strike="noStrike" dirty="0">
                          <a:effectLst/>
                        </a:rPr>
                        <a:t>E3</a:t>
                      </a:r>
                      <a:endParaRPr lang="es-EC"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b="0" i="0" u="none" strike="noStrike" dirty="0">
                          <a:solidFill>
                            <a:schemeClr val="dk1"/>
                          </a:solidFill>
                          <a:effectLst/>
                          <a:latin typeface="+mn-lt"/>
                        </a:rPr>
                        <a:t>Patrimonial</a:t>
                      </a:r>
                      <a:endParaRPr lang="es-EC"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330396">
                <a:tc>
                  <a:txBody>
                    <a:bodyPr/>
                    <a:lstStyle/>
                    <a:p>
                      <a:pPr algn="ctr" fontAlgn="b">
                        <a:lnSpc>
                          <a:spcPct val="150000"/>
                        </a:lnSpc>
                      </a:pPr>
                      <a:r>
                        <a:rPr lang="es-EC" sz="1400" u="none" strike="noStrike" dirty="0">
                          <a:effectLst/>
                        </a:rPr>
                        <a:t>E4</a:t>
                      </a:r>
                    </a:p>
                  </a:txBody>
                  <a:tcPr marL="9524" marR="9524" marT="9549"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Comandancia General</a:t>
                      </a:r>
                      <a:r>
                        <a:rPr lang="es-MX" sz="1400" u="none" strike="noStrike" baseline="0" dirty="0">
                          <a:effectLst/>
                        </a:rPr>
                        <a:t> de la F.A.E</a:t>
                      </a:r>
                      <a:endParaRPr lang="es-MX"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r h="330396">
                <a:tc>
                  <a:txBody>
                    <a:bodyPr/>
                    <a:lstStyle/>
                    <a:p>
                      <a:pPr algn="ctr" fontAlgn="b">
                        <a:lnSpc>
                          <a:spcPct val="150000"/>
                        </a:lnSpc>
                      </a:pPr>
                      <a:r>
                        <a:rPr lang="es-EC" sz="1400" u="none" strike="noStrike" dirty="0">
                          <a:effectLst/>
                        </a:rPr>
                        <a:t>E5</a:t>
                      </a:r>
                    </a:p>
                  </a:txBody>
                  <a:tcPr marL="9524" marR="9524" marT="9549"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Comandancia General</a:t>
                      </a:r>
                      <a:r>
                        <a:rPr lang="es-MX" sz="1400" u="none" strike="noStrike" baseline="0" dirty="0">
                          <a:effectLst/>
                        </a:rPr>
                        <a:t> de la Marina</a:t>
                      </a:r>
                      <a:endParaRPr lang="es-MX" sz="1400" b="0" i="0" u="none" strike="noStrike" dirty="0">
                        <a:solidFill>
                          <a:srgbClr val="000000"/>
                        </a:solidFill>
                        <a:effectLst/>
                        <a:latin typeface="Calibri" panose="020F0502020204030204" pitchFamily="34" charset="0"/>
                      </a:endParaRPr>
                    </a:p>
                  </a:txBody>
                  <a:tcPr marL="9524" marR="9524" marT="9549"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6820182"/>
                  </a:ext>
                </a:extLst>
              </a:tr>
              <a:tr h="330396">
                <a:tc>
                  <a:txBody>
                    <a:bodyPr/>
                    <a:lstStyle/>
                    <a:p>
                      <a:pPr algn="ctr" fontAlgn="b">
                        <a:lnSpc>
                          <a:spcPct val="150000"/>
                        </a:lnSpc>
                      </a:pPr>
                      <a:r>
                        <a:rPr lang="es-EC" sz="1400" u="none" strike="noStrike" dirty="0">
                          <a:effectLst/>
                        </a:rPr>
                        <a:t>E6</a:t>
                      </a:r>
                    </a:p>
                  </a:txBody>
                  <a:tcPr marL="9524" marR="9524" marT="9549"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Comedor.</a:t>
                      </a:r>
                    </a:p>
                  </a:txBody>
                  <a:tcPr marL="9524" marR="9524" marT="9549"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743010"/>
                  </a:ext>
                </a:extLst>
              </a:tr>
            </a:tbl>
          </a:graphicData>
        </a:graphic>
      </p:graphicFrame>
      <p:pic>
        <p:nvPicPr>
          <p:cNvPr id="8256" name="Object 2">
            <a:extLst>
              <a:ext uri="{FF2B5EF4-FFF2-40B4-BE49-F238E27FC236}">
                <a16:creationId xmlns:a16="http://schemas.microsoft.com/office/drawing/2014/main" id="{15E9875B-5658-4A27-A8D8-DCF08ED5E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88" y="862382"/>
            <a:ext cx="4071938" cy="247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90715832-4AB5-4528-B074-01C7CFBC3F0D}"/>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9" name="CuadroTexto 8">
            <a:extLst>
              <a:ext uri="{FF2B5EF4-FFF2-40B4-BE49-F238E27FC236}">
                <a16:creationId xmlns:a16="http://schemas.microsoft.com/office/drawing/2014/main" id="{1129EB26-F857-44FB-A9B6-9BB35D85BA26}"/>
              </a:ext>
            </a:extLst>
          </p:cNvPr>
          <p:cNvSpPr txBox="1"/>
          <p:nvPr/>
        </p:nvSpPr>
        <p:spPr>
          <a:xfrm>
            <a:off x="179883" y="6369667"/>
            <a:ext cx="426174" cy="338554"/>
          </a:xfrm>
          <a:prstGeom prst="rect">
            <a:avLst/>
          </a:prstGeom>
          <a:noFill/>
        </p:spPr>
        <p:txBody>
          <a:bodyPr wrap="square" rtlCol="0">
            <a:spAutoFit/>
          </a:bodyPr>
          <a:lstStyle/>
          <a:p>
            <a:r>
              <a:rPr lang="es-MX" sz="1600" dirty="0"/>
              <a:t>60</a:t>
            </a:r>
            <a:endParaRPr lang="es-EC"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a:extLst>
              <a:ext uri="{FF2B5EF4-FFF2-40B4-BE49-F238E27FC236}">
                <a16:creationId xmlns:a16="http://schemas.microsoft.com/office/drawing/2014/main" id="{3B0373DB-5A36-4395-A7CB-4649A491F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6027738"/>
            <a:ext cx="2363787"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a16="http://schemas.microsoft.com/office/drawing/2014/main" id="{143B5E08-45BF-483F-BAC5-9A7C87C5BEBD}"/>
              </a:ext>
            </a:extLst>
          </p:cNvPr>
          <p:cNvSpPr txBox="1">
            <a:spLocks/>
          </p:cNvSpPr>
          <p:nvPr/>
        </p:nvSpPr>
        <p:spPr>
          <a:xfrm>
            <a:off x="1849438" y="38100"/>
            <a:ext cx="7294562" cy="61753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8" name="Imagen 7">
            <a:extLst>
              <a:ext uri="{FF2B5EF4-FFF2-40B4-BE49-F238E27FC236}">
                <a16:creationId xmlns:a16="http://schemas.microsoft.com/office/drawing/2014/main" id="{E28968AD-54BA-4F72-91ED-1B2278C8C6B1}"/>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9" name="CuadroTexto 8">
            <a:extLst>
              <a:ext uri="{FF2B5EF4-FFF2-40B4-BE49-F238E27FC236}">
                <a16:creationId xmlns:a16="http://schemas.microsoft.com/office/drawing/2014/main" id="{3A605856-F87D-4A61-8508-43E5D4099101}"/>
              </a:ext>
            </a:extLst>
          </p:cNvPr>
          <p:cNvSpPr txBox="1"/>
          <p:nvPr/>
        </p:nvSpPr>
        <p:spPr>
          <a:xfrm>
            <a:off x="179883" y="6369667"/>
            <a:ext cx="426174" cy="338554"/>
          </a:xfrm>
          <a:prstGeom prst="rect">
            <a:avLst/>
          </a:prstGeom>
          <a:noFill/>
        </p:spPr>
        <p:txBody>
          <a:bodyPr wrap="square" rtlCol="0">
            <a:spAutoFit/>
          </a:bodyPr>
          <a:lstStyle/>
          <a:p>
            <a:r>
              <a:rPr lang="es-MX" sz="1600" dirty="0"/>
              <a:t>61</a:t>
            </a:r>
            <a:endParaRPr lang="es-EC" sz="1600" dirty="0"/>
          </a:p>
        </p:txBody>
      </p:sp>
      <p:pic>
        <p:nvPicPr>
          <p:cNvPr id="10" name="Imagen 9">
            <a:extLst>
              <a:ext uri="{FF2B5EF4-FFF2-40B4-BE49-F238E27FC236}">
                <a16:creationId xmlns:a16="http://schemas.microsoft.com/office/drawing/2014/main" id="{027FF1D6-A195-496F-9427-A6DCA860D311}"/>
              </a:ext>
            </a:extLst>
          </p:cNvPr>
          <p:cNvPicPr/>
          <p:nvPr/>
        </p:nvPicPr>
        <p:blipFill>
          <a:blip r:embed="rId4"/>
          <a:stretch>
            <a:fillRect/>
          </a:stretch>
        </p:blipFill>
        <p:spPr>
          <a:xfrm>
            <a:off x="482342" y="945744"/>
            <a:ext cx="3451705" cy="248325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767318213"/>
              </p:ext>
            </p:extLst>
          </p:nvPr>
        </p:nvGraphicFramePr>
        <p:xfrm>
          <a:off x="4041739" y="1079238"/>
          <a:ext cx="4770858" cy="2004825"/>
        </p:xfrm>
        <a:graphic>
          <a:graphicData uri="http://schemas.openxmlformats.org/drawingml/2006/table">
            <a:tbl>
              <a:tblPr firstRow="1" firstCol="1" bandRow="1"/>
              <a:tblGrid>
                <a:gridCol w="2490834">
                  <a:extLst>
                    <a:ext uri="{9D8B030D-6E8A-4147-A177-3AD203B41FA5}">
                      <a16:colId xmlns:a16="http://schemas.microsoft.com/office/drawing/2014/main" val="1541311046"/>
                    </a:ext>
                  </a:extLst>
                </a:gridCol>
                <a:gridCol w="1017706">
                  <a:extLst>
                    <a:ext uri="{9D8B030D-6E8A-4147-A177-3AD203B41FA5}">
                      <a16:colId xmlns:a16="http://schemas.microsoft.com/office/drawing/2014/main" val="3930362845"/>
                    </a:ext>
                  </a:extLst>
                </a:gridCol>
                <a:gridCol w="1027246">
                  <a:extLst>
                    <a:ext uri="{9D8B030D-6E8A-4147-A177-3AD203B41FA5}">
                      <a16:colId xmlns:a16="http://schemas.microsoft.com/office/drawing/2014/main" val="1326283764"/>
                    </a:ext>
                  </a:extLst>
                </a:gridCol>
                <a:gridCol w="117536">
                  <a:extLst>
                    <a:ext uri="{9D8B030D-6E8A-4147-A177-3AD203B41FA5}">
                      <a16:colId xmlns:a16="http://schemas.microsoft.com/office/drawing/2014/main" val="2169004957"/>
                    </a:ext>
                  </a:extLst>
                </a:gridCol>
                <a:gridCol w="117536">
                  <a:extLst>
                    <a:ext uri="{9D8B030D-6E8A-4147-A177-3AD203B41FA5}">
                      <a16:colId xmlns:a16="http://schemas.microsoft.com/office/drawing/2014/main" val="3912228610"/>
                    </a:ext>
                  </a:extLst>
                </a:gridCol>
              </a:tblGrid>
              <a:tr h="208486">
                <a:tc gridSpan="5">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DATOS UNIDAD MILITAR </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58013905"/>
                  </a:ext>
                </a:extLst>
              </a:tr>
              <a:tr h="208486">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Unidad militar:</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Cuerpo de ingenieros del ejército </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89273970"/>
                  </a:ext>
                </a:extLst>
              </a:tr>
              <a:tr h="208486">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Provincia:</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Pichincha</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697789713"/>
                  </a:ext>
                </a:extLst>
              </a:tr>
              <a:tr h="208486">
                <a:tc>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Cantón:</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Quito</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680675885"/>
                  </a:ext>
                </a:extLst>
              </a:tr>
              <a:tr h="208486">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Coordenadas:</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775544 E</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9973696 N</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83773553"/>
                  </a:ext>
                </a:extLst>
              </a:tr>
              <a:tr h="416971">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Cota de construcción aprox. promedio:</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2830 m.</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63207752"/>
                  </a:ext>
                </a:extLst>
              </a:tr>
              <a:tr h="208486">
                <a:tc>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Número de estructuras:</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14</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378889"/>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081044003"/>
              </p:ext>
            </p:extLst>
          </p:nvPr>
        </p:nvGraphicFramePr>
        <p:xfrm>
          <a:off x="374650" y="3374169"/>
          <a:ext cx="3397250" cy="2862618"/>
        </p:xfrm>
        <a:graphic>
          <a:graphicData uri="http://schemas.openxmlformats.org/drawingml/2006/table">
            <a:tbl>
              <a:tblPr/>
              <a:tblGrid>
                <a:gridCol w="814322">
                  <a:extLst>
                    <a:ext uri="{9D8B030D-6E8A-4147-A177-3AD203B41FA5}">
                      <a16:colId xmlns:a16="http://schemas.microsoft.com/office/drawing/2014/main" val="1032809505"/>
                    </a:ext>
                  </a:extLst>
                </a:gridCol>
                <a:gridCol w="2582928">
                  <a:extLst>
                    <a:ext uri="{9D8B030D-6E8A-4147-A177-3AD203B41FA5}">
                      <a16:colId xmlns:a16="http://schemas.microsoft.com/office/drawing/2014/main" val="1848194331"/>
                    </a:ext>
                  </a:extLst>
                </a:gridCol>
              </a:tblGrid>
              <a:tr h="331688">
                <a:tc>
                  <a:txBody>
                    <a:bodyPr/>
                    <a:lstStyle/>
                    <a:p>
                      <a:pPr algn="ctr" fontAlgn="b"/>
                      <a:r>
                        <a:rPr lang="es-EC" sz="1400" b="1" i="0" u="none" strike="noStrike">
                          <a:solidFill>
                            <a:srgbClr val="000000"/>
                          </a:solidFill>
                          <a:effectLst/>
                          <a:latin typeface="+mn-lt"/>
                        </a:rPr>
                        <a:t>Edif.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mn-lt"/>
                        </a:rPr>
                        <a:t>Uso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70395"/>
                  </a:ext>
                </a:extLst>
              </a:tr>
              <a:tr h="331688">
                <a:tc>
                  <a:txBody>
                    <a:bodyPr/>
                    <a:lstStyle/>
                    <a:p>
                      <a:pPr algn="ctr" fontAlgn="b"/>
                      <a:r>
                        <a:rPr lang="es-EC" sz="1400" b="0" i="0" u="none" strike="noStrike">
                          <a:solidFill>
                            <a:srgbClr val="000000"/>
                          </a:solidFill>
                          <a:effectLst/>
                          <a:latin typeface="+mn-lt"/>
                        </a:rPr>
                        <a:t>E1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1400" b="0" i="0" u="none" strike="noStrike">
                          <a:solidFill>
                            <a:srgbClr val="000000"/>
                          </a:solidFill>
                          <a:effectLst/>
                          <a:latin typeface="+mn-lt"/>
                        </a:rPr>
                        <a:t>Oficinas centrales cuerpo de ingenieros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81825359"/>
                  </a:ext>
                </a:extLst>
              </a:tr>
              <a:tr h="331688">
                <a:tc>
                  <a:txBody>
                    <a:bodyPr/>
                    <a:lstStyle/>
                    <a:p>
                      <a:pPr algn="ctr" fontAlgn="b"/>
                      <a:r>
                        <a:rPr lang="es-EC" sz="1400" b="0" i="0" u="none" strike="noStrike">
                          <a:solidFill>
                            <a:srgbClr val="000000"/>
                          </a:solidFill>
                          <a:effectLst/>
                          <a:latin typeface="+mn-lt"/>
                        </a:rPr>
                        <a:t>E2</a:t>
                      </a:r>
                    </a:p>
                  </a:txBody>
                  <a:tcPr marL="9525" marR="9525" marT="9525" marB="0" anchor="b">
                    <a:lnL>
                      <a:noFill/>
                    </a:lnL>
                    <a:lnR>
                      <a:noFill/>
                    </a:lnR>
                    <a:lnT>
                      <a:noFill/>
                    </a:lnT>
                    <a:lnB>
                      <a:noFill/>
                    </a:lnB>
                  </a:tcPr>
                </a:tc>
                <a:tc>
                  <a:txBody>
                    <a:bodyPr/>
                    <a:lstStyle/>
                    <a:p>
                      <a:pPr algn="l" fontAlgn="b"/>
                      <a:r>
                        <a:rPr lang="es-EC" sz="1400" b="0" i="0" u="none" strike="noStrike" dirty="0">
                          <a:solidFill>
                            <a:srgbClr val="000000"/>
                          </a:solidFill>
                          <a:effectLst/>
                          <a:latin typeface="+mn-lt"/>
                        </a:rPr>
                        <a:t>Oficinas dirección de bienestar personal </a:t>
                      </a:r>
                    </a:p>
                  </a:txBody>
                  <a:tcPr marL="9525" marR="9525" marT="9525" marB="0" anchor="b">
                    <a:lnL>
                      <a:noFill/>
                    </a:lnL>
                    <a:lnR>
                      <a:noFill/>
                    </a:lnR>
                    <a:lnT>
                      <a:noFill/>
                    </a:lnT>
                    <a:lnB>
                      <a:noFill/>
                    </a:lnB>
                  </a:tcPr>
                </a:tc>
                <a:extLst>
                  <a:ext uri="{0D108BD9-81ED-4DB2-BD59-A6C34878D82A}">
                    <a16:rowId xmlns:a16="http://schemas.microsoft.com/office/drawing/2014/main" val="997254225"/>
                  </a:ext>
                </a:extLst>
              </a:tr>
              <a:tr h="331688">
                <a:tc>
                  <a:txBody>
                    <a:bodyPr/>
                    <a:lstStyle/>
                    <a:p>
                      <a:pPr algn="ctr" fontAlgn="b"/>
                      <a:r>
                        <a:rPr lang="es-EC" sz="1400" b="0" i="0" u="none" strike="noStrike">
                          <a:solidFill>
                            <a:srgbClr val="000000"/>
                          </a:solidFill>
                          <a:effectLst/>
                          <a:latin typeface="+mn-lt"/>
                        </a:rPr>
                        <a:t>E3</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Dormitorios COM</a:t>
                      </a:r>
                    </a:p>
                  </a:txBody>
                  <a:tcPr marL="9525" marR="9525" marT="9525" marB="0" anchor="b">
                    <a:lnL>
                      <a:noFill/>
                    </a:lnL>
                    <a:lnR>
                      <a:noFill/>
                    </a:lnR>
                    <a:lnT>
                      <a:noFill/>
                    </a:lnT>
                    <a:lnB>
                      <a:noFill/>
                    </a:lnB>
                  </a:tcPr>
                </a:tc>
                <a:extLst>
                  <a:ext uri="{0D108BD9-81ED-4DB2-BD59-A6C34878D82A}">
                    <a16:rowId xmlns:a16="http://schemas.microsoft.com/office/drawing/2014/main" val="543268497"/>
                  </a:ext>
                </a:extLst>
              </a:tr>
              <a:tr h="331688">
                <a:tc>
                  <a:txBody>
                    <a:bodyPr/>
                    <a:lstStyle/>
                    <a:p>
                      <a:pPr algn="ctr" fontAlgn="b"/>
                      <a:r>
                        <a:rPr lang="es-EC" sz="1400" b="0" i="0" u="none" strike="noStrike">
                          <a:solidFill>
                            <a:srgbClr val="000000"/>
                          </a:solidFill>
                          <a:effectLst/>
                          <a:latin typeface="+mn-lt"/>
                        </a:rPr>
                        <a:t>E4</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Bodegas CEE</a:t>
                      </a:r>
                    </a:p>
                  </a:txBody>
                  <a:tcPr marL="9525" marR="9525" marT="9525" marB="0" anchor="b">
                    <a:lnL>
                      <a:noFill/>
                    </a:lnL>
                    <a:lnR>
                      <a:noFill/>
                    </a:lnR>
                    <a:lnT>
                      <a:noFill/>
                    </a:lnT>
                    <a:lnB>
                      <a:noFill/>
                    </a:lnB>
                  </a:tcPr>
                </a:tc>
                <a:extLst>
                  <a:ext uri="{0D108BD9-81ED-4DB2-BD59-A6C34878D82A}">
                    <a16:rowId xmlns:a16="http://schemas.microsoft.com/office/drawing/2014/main" val="1495994301"/>
                  </a:ext>
                </a:extLst>
              </a:tr>
              <a:tr h="331688">
                <a:tc>
                  <a:txBody>
                    <a:bodyPr/>
                    <a:lstStyle/>
                    <a:p>
                      <a:pPr algn="ctr" fontAlgn="b"/>
                      <a:r>
                        <a:rPr lang="es-EC" sz="1400" b="0" i="0" u="none" strike="noStrike">
                          <a:solidFill>
                            <a:srgbClr val="000000"/>
                          </a:solidFill>
                          <a:effectLst/>
                          <a:latin typeface="+mn-lt"/>
                        </a:rPr>
                        <a:t>E5</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Casino de oficiales </a:t>
                      </a:r>
                    </a:p>
                  </a:txBody>
                  <a:tcPr marL="9525" marR="9525" marT="9525" marB="0" anchor="b">
                    <a:lnL>
                      <a:noFill/>
                    </a:lnL>
                    <a:lnR>
                      <a:noFill/>
                    </a:lnR>
                    <a:lnT>
                      <a:noFill/>
                    </a:lnT>
                    <a:lnB>
                      <a:noFill/>
                    </a:lnB>
                  </a:tcPr>
                </a:tc>
                <a:extLst>
                  <a:ext uri="{0D108BD9-81ED-4DB2-BD59-A6C34878D82A}">
                    <a16:rowId xmlns:a16="http://schemas.microsoft.com/office/drawing/2014/main" val="2482011779"/>
                  </a:ext>
                </a:extLst>
              </a:tr>
              <a:tr h="331688">
                <a:tc>
                  <a:txBody>
                    <a:bodyPr/>
                    <a:lstStyle/>
                    <a:p>
                      <a:pPr algn="ctr" fontAlgn="b"/>
                      <a:r>
                        <a:rPr lang="es-EC" sz="1400" b="0" i="0" u="none" strike="noStrike">
                          <a:solidFill>
                            <a:srgbClr val="000000"/>
                          </a:solidFill>
                          <a:effectLst/>
                          <a:latin typeface="+mn-lt"/>
                        </a:rPr>
                        <a:t>E6</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Comedor voluntarios </a:t>
                      </a:r>
                    </a:p>
                  </a:txBody>
                  <a:tcPr marL="9525" marR="9525" marT="9525" marB="0" anchor="b">
                    <a:lnL>
                      <a:noFill/>
                    </a:lnL>
                    <a:lnR>
                      <a:noFill/>
                    </a:lnR>
                    <a:lnT>
                      <a:noFill/>
                    </a:lnT>
                    <a:lnB>
                      <a:noFill/>
                    </a:lnB>
                  </a:tcPr>
                </a:tc>
                <a:extLst>
                  <a:ext uri="{0D108BD9-81ED-4DB2-BD59-A6C34878D82A}">
                    <a16:rowId xmlns:a16="http://schemas.microsoft.com/office/drawing/2014/main" val="1068142810"/>
                  </a:ext>
                </a:extLst>
              </a:tr>
              <a:tr h="331688">
                <a:tc>
                  <a:txBody>
                    <a:bodyPr/>
                    <a:lstStyle/>
                    <a:p>
                      <a:pPr algn="ctr" fontAlgn="b"/>
                      <a:r>
                        <a:rPr lang="es-EC" sz="1400" b="0" i="0" u="none" strike="noStrike">
                          <a:solidFill>
                            <a:srgbClr val="000000"/>
                          </a:solidFill>
                          <a:effectLst/>
                          <a:latin typeface="+mn-lt"/>
                        </a:rPr>
                        <a:t>E7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mn-lt"/>
                        </a:rPr>
                        <a:t>Oficinas CEMAT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424530"/>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608411339"/>
              </p:ext>
            </p:extLst>
          </p:nvPr>
        </p:nvGraphicFramePr>
        <p:xfrm>
          <a:off x="3934047" y="3429000"/>
          <a:ext cx="3495254" cy="2653504"/>
        </p:xfrm>
        <a:graphic>
          <a:graphicData uri="http://schemas.openxmlformats.org/drawingml/2006/table">
            <a:tbl>
              <a:tblPr/>
              <a:tblGrid>
                <a:gridCol w="1079355">
                  <a:extLst>
                    <a:ext uri="{9D8B030D-6E8A-4147-A177-3AD203B41FA5}">
                      <a16:colId xmlns:a16="http://schemas.microsoft.com/office/drawing/2014/main" val="167583704"/>
                    </a:ext>
                  </a:extLst>
                </a:gridCol>
                <a:gridCol w="2415899">
                  <a:extLst>
                    <a:ext uri="{9D8B030D-6E8A-4147-A177-3AD203B41FA5}">
                      <a16:colId xmlns:a16="http://schemas.microsoft.com/office/drawing/2014/main" val="832138078"/>
                    </a:ext>
                  </a:extLst>
                </a:gridCol>
              </a:tblGrid>
              <a:tr h="331688">
                <a:tc>
                  <a:txBody>
                    <a:bodyPr/>
                    <a:lstStyle/>
                    <a:p>
                      <a:pPr algn="ctr" fontAlgn="b"/>
                      <a:r>
                        <a:rPr lang="es-EC" sz="1400" b="1" i="0" u="none" strike="noStrike">
                          <a:solidFill>
                            <a:srgbClr val="000000"/>
                          </a:solidFill>
                          <a:effectLst/>
                          <a:latin typeface="+mn-lt"/>
                        </a:rPr>
                        <a:t>Edif.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mn-lt"/>
                        </a:rPr>
                        <a:t>Uso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900924"/>
                  </a:ext>
                </a:extLst>
              </a:tr>
              <a:tr h="331688">
                <a:tc>
                  <a:txBody>
                    <a:bodyPr/>
                    <a:lstStyle/>
                    <a:p>
                      <a:pPr algn="ctr" fontAlgn="b"/>
                      <a:r>
                        <a:rPr lang="es-EC" sz="1400" b="0" i="0" u="none" strike="noStrike">
                          <a:solidFill>
                            <a:srgbClr val="000000"/>
                          </a:solidFill>
                          <a:effectLst/>
                          <a:latin typeface="+mn-lt"/>
                        </a:rPr>
                        <a:t>E8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1400" b="0" i="0" u="none" strike="noStrike">
                          <a:solidFill>
                            <a:srgbClr val="000000"/>
                          </a:solidFill>
                          <a:effectLst/>
                          <a:latin typeface="+mn-lt"/>
                        </a:rPr>
                        <a:t>Oficinas Control de armas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57140433"/>
                  </a:ext>
                </a:extLst>
              </a:tr>
              <a:tr h="331688">
                <a:tc>
                  <a:txBody>
                    <a:bodyPr/>
                    <a:lstStyle/>
                    <a:p>
                      <a:pPr algn="ctr" fontAlgn="b"/>
                      <a:r>
                        <a:rPr lang="es-EC" sz="1400" b="0" i="0" u="none" strike="noStrike">
                          <a:solidFill>
                            <a:srgbClr val="000000"/>
                          </a:solidFill>
                          <a:effectLst/>
                          <a:latin typeface="+mn-lt"/>
                        </a:rPr>
                        <a:t>E9</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CEM</a:t>
                      </a:r>
                    </a:p>
                  </a:txBody>
                  <a:tcPr marL="9525" marR="9525" marT="9525" marB="0" anchor="b">
                    <a:lnL>
                      <a:noFill/>
                    </a:lnL>
                    <a:lnR>
                      <a:noFill/>
                    </a:lnR>
                    <a:lnT>
                      <a:noFill/>
                    </a:lnT>
                    <a:lnB>
                      <a:noFill/>
                    </a:lnB>
                  </a:tcPr>
                </a:tc>
                <a:extLst>
                  <a:ext uri="{0D108BD9-81ED-4DB2-BD59-A6C34878D82A}">
                    <a16:rowId xmlns:a16="http://schemas.microsoft.com/office/drawing/2014/main" val="1492436669"/>
                  </a:ext>
                </a:extLst>
              </a:tr>
              <a:tr h="331688">
                <a:tc>
                  <a:txBody>
                    <a:bodyPr/>
                    <a:lstStyle/>
                    <a:p>
                      <a:pPr algn="ctr" fontAlgn="b"/>
                      <a:r>
                        <a:rPr lang="es-EC" sz="1400" b="0" i="0" u="none" strike="noStrike" dirty="0">
                          <a:solidFill>
                            <a:srgbClr val="000000"/>
                          </a:solidFill>
                          <a:effectLst/>
                          <a:latin typeface="+mn-lt"/>
                        </a:rPr>
                        <a:t>E10</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Gimnasio y Piscina</a:t>
                      </a:r>
                    </a:p>
                  </a:txBody>
                  <a:tcPr marL="9525" marR="9525" marT="9525" marB="0" anchor="b">
                    <a:lnL>
                      <a:noFill/>
                    </a:lnL>
                    <a:lnR>
                      <a:noFill/>
                    </a:lnR>
                    <a:lnT>
                      <a:noFill/>
                    </a:lnT>
                    <a:lnB>
                      <a:noFill/>
                    </a:lnB>
                  </a:tcPr>
                </a:tc>
                <a:extLst>
                  <a:ext uri="{0D108BD9-81ED-4DB2-BD59-A6C34878D82A}">
                    <a16:rowId xmlns:a16="http://schemas.microsoft.com/office/drawing/2014/main" val="2442176754"/>
                  </a:ext>
                </a:extLst>
              </a:tr>
              <a:tr h="331688">
                <a:tc>
                  <a:txBody>
                    <a:bodyPr/>
                    <a:lstStyle/>
                    <a:p>
                      <a:pPr algn="ctr" fontAlgn="b"/>
                      <a:r>
                        <a:rPr lang="es-EC" sz="1400" b="0" i="0" u="none" strike="noStrike">
                          <a:solidFill>
                            <a:srgbClr val="000000"/>
                          </a:solidFill>
                          <a:effectLst/>
                          <a:latin typeface="+mn-lt"/>
                        </a:rPr>
                        <a:t>E11</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Policlínico</a:t>
                      </a:r>
                    </a:p>
                  </a:txBody>
                  <a:tcPr marL="9525" marR="9525" marT="9525" marB="0" anchor="b">
                    <a:lnL>
                      <a:noFill/>
                    </a:lnL>
                    <a:lnR>
                      <a:noFill/>
                    </a:lnR>
                    <a:lnT>
                      <a:noFill/>
                    </a:lnT>
                    <a:lnB>
                      <a:noFill/>
                    </a:lnB>
                  </a:tcPr>
                </a:tc>
                <a:extLst>
                  <a:ext uri="{0D108BD9-81ED-4DB2-BD59-A6C34878D82A}">
                    <a16:rowId xmlns:a16="http://schemas.microsoft.com/office/drawing/2014/main" val="828875972"/>
                  </a:ext>
                </a:extLst>
              </a:tr>
              <a:tr h="331688">
                <a:tc>
                  <a:txBody>
                    <a:bodyPr/>
                    <a:lstStyle/>
                    <a:p>
                      <a:pPr algn="ctr" fontAlgn="b"/>
                      <a:r>
                        <a:rPr lang="es-EC" sz="1400" b="0" i="0" u="none" strike="noStrike">
                          <a:solidFill>
                            <a:srgbClr val="000000"/>
                          </a:solidFill>
                          <a:effectLst/>
                          <a:latin typeface="+mn-lt"/>
                        </a:rPr>
                        <a:t>E12</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Talleres</a:t>
                      </a:r>
                    </a:p>
                  </a:txBody>
                  <a:tcPr marL="9525" marR="9525" marT="9525" marB="0" anchor="b">
                    <a:lnL>
                      <a:noFill/>
                    </a:lnL>
                    <a:lnR>
                      <a:noFill/>
                    </a:lnR>
                    <a:lnT>
                      <a:noFill/>
                    </a:lnT>
                    <a:lnB>
                      <a:noFill/>
                    </a:lnB>
                  </a:tcPr>
                </a:tc>
                <a:extLst>
                  <a:ext uri="{0D108BD9-81ED-4DB2-BD59-A6C34878D82A}">
                    <a16:rowId xmlns:a16="http://schemas.microsoft.com/office/drawing/2014/main" val="1174395930"/>
                  </a:ext>
                </a:extLst>
              </a:tr>
              <a:tr h="331688">
                <a:tc>
                  <a:txBody>
                    <a:bodyPr/>
                    <a:lstStyle/>
                    <a:p>
                      <a:pPr algn="ctr" fontAlgn="b"/>
                      <a:r>
                        <a:rPr lang="es-EC" sz="1400" b="0" i="0" u="none" strike="noStrike">
                          <a:solidFill>
                            <a:srgbClr val="000000"/>
                          </a:solidFill>
                          <a:effectLst/>
                          <a:latin typeface="+mn-lt"/>
                        </a:rPr>
                        <a:t>E13</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Talleres equipo pesado </a:t>
                      </a:r>
                    </a:p>
                  </a:txBody>
                  <a:tcPr marL="9525" marR="9525" marT="9525" marB="0" anchor="b">
                    <a:lnL>
                      <a:noFill/>
                    </a:lnL>
                    <a:lnR>
                      <a:noFill/>
                    </a:lnR>
                    <a:lnT>
                      <a:noFill/>
                    </a:lnT>
                    <a:lnB>
                      <a:noFill/>
                    </a:lnB>
                  </a:tcPr>
                </a:tc>
                <a:extLst>
                  <a:ext uri="{0D108BD9-81ED-4DB2-BD59-A6C34878D82A}">
                    <a16:rowId xmlns:a16="http://schemas.microsoft.com/office/drawing/2014/main" val="3771238913"/>
                  </a:ext>
                </a:extLst>
              </a:tr>
              <a:tr h="331688">
                <a:tc>
                  <a:txBody>
                    <a:bodyPr/>
                    <a:lstStyle/>
                    <a:p>
                      <a:pPr algn="ctr" fontAlgn="b"/>
                      <a:r>
                        <a:rPr lang="es-EC" sz="1400" b="0" i="0" u="none" strike="noStrike">
                          <a:solidFill>
                            <a:srgbClr val="000000"/>
                          </a:solidFill>
                          <a:effectLst/>
                          <a:latin typeface="+mn-lt"/>
                        </a:rPr>
                        <a:t>E14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mn-lt"/>
                        </a:rPr>
                        <a:t>Bodegas CEMAT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152299"/>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EA6EA3A4-4EEF-41A1-ABA5-465E01110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6027738"/>
            <a:ext cx="2363787"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a16="http://schemas.microsoft.com/office/drawing/2014/main" id="{143B5E08-45BF-483F-BAC5-9A7C87C5BEBD}"/>
              </a:ext>
            </a:extLst>
          </p:cNvPr>
          <p:cNvSpPr txBox="1">
            <a:spLocks/>
          </p:cNvSpPr>
          <p:nvPr/>
        </p:nvSpPr>
        <p:spPr>
          <a:xfrm>
            <a:off x="1849438" y="38100"/>
            <a:ext cx="7294562" cy="61753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5124" name="Imagen 6">
            <a:extLst>
              <a:ext uri="{FF2B5EF4-FFF2-40B4-BE49-F238E27FC236}">
                <a16:creationId xmlns:a16="http://schemas.microsoft.com/office/drawing/2014/main" id="{4FC1516C-E897-4A53-A08C-1B768FAC9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071563"/>
            <a:ext cx="3373954" cy="22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3F801B51-9378-4C21-9842-E0F6879931A4}"/>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D717FCD2-BF2A-46B9-A53F-3AA39BDAC700}"/>
              </a:ext>
            </a:extLst>
          </p:cNvPr>
          <p:cNvSpPr txBox="1"/>
          <p:nvPr/>
        </p:nvSpPr>
        <p:spPr>
          <a:xfrm>
            <a:off x="179883" y="6369667"/>
            <a:ext cx="426174" cy="338554"/>
          </a:xfrm>
          <a:prstGeom prst="rect">
            <a:avLst/>
          </a:prstGeom>
          <a:noFill/>
        </p:spPr>
        <p:txBody>
          <a:bodyPr wrap="square" rtlCol="0">
            <a:spAutoFit/>
          </a:bodyPr>
          <a:lstStyle/>
          <a:p>
            <a:r>
              <a:rPr lang="es-MX" sz="1600" dirty="0"/>
              <a:t>62</a:t>
            </a:r>
            <a:endParaRPr lang="es-EC" sz="1600" dirty="0"/>
          </a:p>
        </p:txBody>
      </p:sp>
      <p:graphicFrame>
        <p:nvGraphicFramePr>
          <p:cNvPr id="7" name="Tabla 6"/>
          <p:cNvGraphicFramePr>
            <a:graphicFrameLocks noGrp="1"/>
          </p:cNvGraphicFramePr>
          <p:nvPr>
            <p:extLst>
              <p:ext uri="{D42A27DB-BD31-4B8C-83A1-F6EECF244321}">
                <p14:modId xmlns:p14="http://schemas.microsoft.com/office/powerpoint/2010/main" val="3206272480"/>
              </p:ext>
            </p:extLst>
          </p:nvPr>
        </p:nvGraphicFramePr>
        <p:xfrm>
          <a:off x="3895979" y="1165166"/>
          <a:ext cx="4914899" cy="2025927"/>
        </p:xfrm>
        <a:graphic>
          <a:graphicData uri="http://schemas.openxmlformats.org/drawingml/2006/table">
            <a:tbl>
              <a:tblPr firstRow="1" firstCol="1" bandRow="1"/>
              <a:tblGrid>
                <a:gridCol w="2566038">
                  <a:extLst>
                    <a:ext uri="{9D8B030D-6E8A-4147-A177-3AD203B41FA5}">
                      <a16:colId xmlns:a16="http://schemas.microsoft.com/office/drawing/2014/main" val="4170709711"/>
                    </a:ext>
                  </a:extLst>
                </a:gridCol>
                <a:gridCol w="1048432">
                  <a:extLst>
                    <a:ext uri="{9D8B030D-6E8A-4147-A177-3AD203B41FA5}">
                      <a16:colId xmlns:a16="http://schemas.microsoft.com/office/drawing/2014/main" val="3506499062"/>
                    </a:ext>
                  </a:extLst>
                </a:gridCol>
                <a:gridCol w="1058261">
                  <a:extLst>
                    <a:ext uri="{9D8B030D-6E8A-4147-A177-3AD203B41FA5}">
                      <a16:colId xmlns:a16="http://schemas.microsoft.com/office/drawing/2014/main" val="2767623030"/>
                    </a:ext>
                  </a:extLst>
                </a:gridCol>
                <a:gridCol w="121084">
                  <a:extLst>
                    <a:ext uri="{9D8B030D-6E8A-4147-A177-3AD203B41FA5}">
                      <a16:colId xmlns:a16="http://schemas.microsoft.com/office/drawing/2014/main" val="4136469743"/>
                    </a:ext>
                  </a:extLst>
                </a:gridCol>
                <a:gridCol w="121084">
                  <a:extLst>
                    <a:ext uri="{9D8B030D-6E8A-4147-A177-3AD203B41FA5}">
                      <a16:colId xmlns:a16="http://schemas.microsoft.com/office/drawing/2014/main" val="890747055"/>
                    </a:ext>
                  </a:extLst>
                </a:gridCol>
              </a:tblGrid>
              <a:tr h="224267">
                <a:tc gridSpan="5">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DATOS UNIDAD MILITAR </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12450298"/>
                  </a:ext>
                </a:extLst>
              </a:tr>
              <a:tr h="224267">
                <a:tc>
                  <a:txBody>
                    <a:bodyPr/>
                    <a:lstStyle/>
                    <a:p>
                      <a:pPr>
                        <a:lnSpc>
                          <a:spcPct val="107000"/>
                        </a:lnSpc>
                        <a:spcAft>
                          <a:spcPts val="0"/>
                        </a:spcAft>
                      </a:pPr>
                      <a:r>
                        <a:rPr lang="es-EC" sz="1400" b="1" dirty="0">
                          <a:solidFill>
                            <a:srgbClr val="000000"/>
                          </a:solidFill>
                          <a:effectLst/>
                          <a:latin typeface="+mn-lt"/>
                          <a:ea typeface="Times New Roman" panose="02020603050405020304" pitchFamily="18" charset="0"/>
                          <a:cs typeface="Calibri" panose="020F0502020204030204" pitchFamily="34" charset="0"/>
                        </a:rPr>
                        <a:t>Unidad militar:</a:t>
                      </a:r>
                      <a:endParaRPr lang="es-EC" sz="14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Primera división del ejército “SHYRIS”</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4282186"/>
                  </a:ext>
                </a:extLst>
              </a:tr>
              <a:tr h="22426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Provincia:</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Pichincha</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42860221"/>
                  </a:ext>
                </a:extLst>
              </a:tr>
              <a:tr h="22426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Cantón:</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Quito</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379168782"/>
                  </a:ext>
                </a:extLst>
              </a:tr>
              <a:tr h="22426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Coordenadas:</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775466 E</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9970492 N</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41374901"/>
                  </a:ext>
                </a:extLst>
              </a:tr>
              <a:tr h="448536">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Cota de construcción aprox. promedio:</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2857 m.</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33624646"/>
                  </a:ext>
                </a:extLst>
              </a:tr>
              <a:tr h="224267">
                <a:tc>
                  <a:txBody>
                    <a:bodyPr/>
                    <a:lstStyle/>
                    <a:p>
                      <a:pPr>
                        <a:lnSpc>
                          <a:spcPct val="107000"/>
                        </a:lnSpc>
                        <a:spcAft>
                          <a:spcPts val="0"/>
                        </a:spcAft>
                      </a:pPr>
                      <a:r>
                        <a:rPr lang="es-EC" sz="1400" b="1">
                          <a:solidFill>
                            <a:srgbClr val="000000"/>
                          </a:solidFill>
                          <a:effectLst/>
                          <a:latin typeface="+mn-lt"/>
                          <a:ea typeface="Times New Roman" panose="02020603050405020304" pitchFamily="18" charset="0"/>
                          <a:cs typeface="Calibri" panose="020F0502020204030204" pitchFamily="34" charset="0"/>
                        </a:rPr>
                        <a:t>Número de estructuras:</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mn-lt"/>
                          <a:ea typeface="Times New Roman" panose="02020603050405020304" pitchFamily="18" charset="0"/>
                          <a:cs typeface="Calibri" panose="020F0502020204030204" pitchFamily="34" charset="0"/>
                        </a:rPr>
                        <a:t>15</a:t>
                      </a:r>
                      <a:endParaRPr lang="es-EC" sz="14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4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70962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17149464"/>
              </p:ext>
            </p:extLst>
          </p:nvPr>
        </p:nvGraphicFramePr>
        <p:xfrm>
          <a:off x="355600" y="3356353"/>
          <a:ext cx="3314700" cy="2671317"/>
        </p:xfrm>
        <a:graphic>
          <a:graphicData uri="http://schemas.openxmlformats.org/drawingml/2006/table">
            <a:tbl>
              <a:tblPr/>
              <a:tblGrid>
                <a:gridCol w="1103463">
                  <a:extLst>
                    <a:ext uri="{9D8B030D-6E8A-4147-A177-3AD203B41FA5}">
                      <a16:colId xmlns:a16="http://schemas.microsoft.com/office/drawing/2014/main" val="2206731220"/>
                    </a:ext>
                  </a:extLst>
                </a:gridCol>
                <a:gridCol w="2211237">
                  <a:extLst>
                    <a:ext uri="{9D8B030D-6E8A-4147-A177-3AD203B41FA5}">
                      <a16:colId xmlns:a16="http://schemas.microsoft.com/office/drawing/2014/main" val="571152566"/>
                    </a:ext>
                  </a:extLst>
                </a:gridCol>
              </a:tblGrid>
              <a:tr h="296813">
                <a:tc>
                  <a:txBody>
                    <a:bodyPr/>
                    <a:lstStyle/>
                    <a:p>
                      <a:pPr algn="ctr" fontAlgn="b"/>
                      <a:r>
                        <a:rPr lang="es-EC" sz="1400" b="1" i="0" u="none" strike="noStrike">
                          <a:solidFill>
                            <a:srgbClr val="000000"/>
                          </a:solidFill>
                          <a:effectLst/>
                          <a:latin typeface="+mn-lt"/>
                        </a:rPr>
                        <a:t>Edif.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mn-lt"/>
                        </a:rPr>
                        <a:t>Uso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79531"/>
                  </a:ext>
                </a:extLst>
              </a:tr>
              <a:tr h="296813">
                <a:tc>
                  <a:txBody>
                    <a:bodyPr/>
                    <a:lstStyle/>
                    <a:p>
                      <a:pPr algn="l" fontAlgn="b"/>
                      <a:r>
                        <a:rPr lang="es-EC" sz="1400" b="0" i="0" u="none" strike="noStrike">
                          <a:solidFill>
                            <a:srgbClr val="000000"/>
                          </a:solidFill>
                          <a:effectLst/>
                          <a:latin typeface="+mn-lt"/>
                        </a:rPr>
                        <a:t>E1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1400" b="0" i="0" u="none" strike="noStrike" dirty="0">
                          <a:solidFill>
                            <a:srgbClr val="000000"/>
                          </a:solidFill>
                          <a:effectLst/>
                          <a:latin typeface="+mn-lt"/>
                        </a:rPr>
                        <a:t>Hangar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9799740"/>
                  </a:ext>
                </a:extLst>
              </a:tr>
              <a:tr h="296813">
                <a:tc>
                  <a:txBody>
                    <a:bodyPr/>
                    <a:lstStyle/>
                    <a:p>
                      <a:pPr algn="l" fontAlgn="b"/>
                      <a:r>
                        <a:rPr lang="es-EC" sz="1400" b="0" i="0" u="none" strike="noStrike">
                          <a:solidFill>
                            <a:srgbClr val="000000"/>
                          </a:solidFill>
                          <a:effectLst/>
                          <a:latin typeface="+mn-lt"/>
                        </a:rPr>
                        <a:t>E2</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Bodega</a:t>
                      </a:r>
                    </a:p>
                  </a:txBody>
                  <a:tcPr marL="9525" marR="9525" marT="9525" marB="0" anchor="b">
                    <a:lnL>
                      <a:noFill/>
                    </a:lnL>
                    <a:lnR>
                      <a:noFill/>
                    </a:lnR>
                    <a:lnT>
                      <a:noFill/>
                    </a:lnT>
                    <a:lnB>
                      <a:noFill/>
                    </a:lnB>
                  </a:tcPr>
                </a:tc>
                <a:extLst>
                  <a:ext uri="{0D108BD9-81ED-4DB2-BD59-A6C34878D82A}">
                    <a16:rowId xmlns:a16="http://schemas.microsoft.com/office/drawing/2014/main" val="1305711594"/>
                  </a:ext>
                </a:extLst>
              </a:tr>
              <a:tr h="296813">
                <a:tc>
                  <a:txBody>
                    <a:bodyPr/>
                    <a:lstStyle/>
                    <a:p>
                      <a:pPr algn="l" fontAlgn="b"/>
                      <a:r>
                        <a:rPr lang="es-EC" sz="1400" b="0" i="0" u="none" strike="noStrike">
                          <a:solidFill>
                            <a:srgbClr val="000000"/>
                          </a:solidFill>
                          <a:effectLst/>
                          <a:latin typeface="+mn-lt"/>
                        </a:rPr>
                        <a:t>E3</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Comedor </a:t>
                      </a:r>
                    </a:p>
                  </a:txBody>
                  <a:tcPr marL="9525" marR="9525" marT="9525" marB="0" anchor="b">
                    <a:lnL>
                      <a:noFill/>
                    </a:lnL>
                    <a:lnR>
                      <a:noFill/>
                    </a:lnR>
                    <a:lnT>
                      <a:noFill/>
                    </a:lnT>
                    <a:lnB>
                      <a:noFill/>
                    </a:lnB>
                  </a:tcPr>
                </a:tc>
                <a:extLst>
                  <a:ext uri="{0D108BD9-81ED-4DB2-BD59-A6C34878D82A}">
                    <a16:rowId xmlns:a16="http://schemas.microsoft.com/office/drawing/2014/main" val="1173816887"/>
                  </a:ext>
                </a:extLst>
              </a:tr>
              <a:tr h="296813">
                <a:tc>
                  <a:txBody>
                    <a:bodyPr/>
                    <a:lstStyle/>
                    <a:p>
                      <a:pPr algn="l" fontAlgn="b"/>
                      <a:r>
                        <a:rPr lang="es-EC" sz="1400" b="0" i="0" u="none" strike="noStrike">
                          <a:solidFill>
                            <a:srgbClr val="000000"/>
                          </a:solidFill>
                          <a:effectLst/>
                          <a:latin typeface="+mn-lt"/>
                        </a:rPr>
                        <a:t>E4</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Oficionas Comunicaciones</a:t>
                      </a:r>
                    </a:p>
                  </a:txBody>
                  <a:tcPr marL="9525" marR="9525" marT="9525" marB="0" anchor="b">
                    <a:lnL>
                      <a:noFill/>
                    </a:lnL>
                    <a:lnR>
                      <a:noFill/>
                    </a:lnR>
                    <a:lnT>
                      <a:noFill/>
                    </a:lnT>
                    <a:lnB>
                      <a:noFill/>
                    </a:lnB>
                  </a:tcPr>
                </a:tc>
                <a:extLst>
                  <a:ext uri="{0D108BD9-81ED-4DB2-BD59-A6C34878D82A}">
                    <a16:rowId xmlns:a16="http://schemas.microsoft.com/office/drawing/2014/main" val="3534692075"/>
                  </a:ext>
                </a:extLst>
              </a:tr>
              <a:tr h="296813">
                <a:tc>
                  <a:txBody>
                    <a:bodyPr/>
                    <a:lstStyle/>
                    <a:p>
                      <a:pPr algn="l" fontAlgn="b"/>
                      <a:r>
                        <a:rPr lang="es-EC" sz="1400" b="0" i="0" u="none" strike="noStrike">
                          <a:solidFill>
                            <a:srgbClr val="000000"/>
                          </a:solidFill>
                          <a:effectLst/>
                          <a:latin typeface="+mn-lt"/>
                        </a:rPr>
                        <a:t>E5</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voluntarios</a:t>
                      </a:r>
                    </a:p>
                  </a:txBody>
                  <a:tcPr marL="9525" marR="9525" marT="9525" marB="0" anchor="b">
                    <a:lnL>
                      <a:noFill/>
                    </a:lnL>
                    <a:lnR>
                      <a:noFill/>
                    </a:lnR>
                    <a:lnT>
                      <a:noFill/>
                    </a:lnT>
                    <a:lnB>
                      <a:noFill/>
                    </a:lnB>
                  </a:tcPr>
                </a:tc>
                <a:extLst>
                  <a:ext uri="{0D108BD9-81ED-4DB2-BD59-A6C34878D82A}">
                    <a16:rowId xmlns:a16="http://schemas.microsoft.com/office/drawing/2014/main" val="2705875473"/>
                  </a:ext>
                </a:extLst>
              </a:tr>
              <a:tr h="296813">
                <a:tc>
                  <a:txBody>
                    <a:bodyPr/>
                    <a:lstStyle/>
                    <a:p>
                      <a:pPr algn="l" fontAlgn="b"/>
                      <a:r>
                        <a:rPr lang="es-EC" sz="1400" b="0" i="0" u="none" strike="noStrike">
                          <a:solidFill>
                            <a:srgbClr val="000000"/>
                          </a:solidFill>
                          <a:effectLst/>
                          <a:latin typeface="+mn-lt"/>
                        </a:rPr>
                        <a:t>E6</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oficiales</a:t>
                      </a:r>
                    </a:p>
                  </a:txBody>
                  <a:tcPr marL="9525" marR="9525" marT="9525" marB="0" anchor="b">
                    <a:lnL>
                      <a:noFill/>
                    </a:lnL>
                    <a:lnR>
                      <a:noFill/>
                    </a:lnR>
                    <a:lnT>
                      <a:noFill/>
                    </a:lnT>
                    <a:lnB>
                      <a:noFill/>
                    </a:lnB>
                  </a:tcPr>
                </a:tc>
                <a:extLst>
                  <a:ext uri="{0D108BD9-81ED-4DB2-BD59-A6C34878D82A}">
                    <a16:rowId xmlns:a16="http://schemas.microsoft.com/office/drawing/2014/main" val="223077278"/>
                  </a:ext>
                </a:extLst>
              </a:tr>
              <a:tr h="296813">
                <a:tc>
                  <a:txBody>
                    <a:bodyPr/>
                    <a:lstStyle/>
                    <a:p>
                      <a:pPr algn="l" fontAlgn="b"/>
                      <a:r>
                        <a:rPr lang="es-EC" sz="1400" b="0" i="0" u="none" strike="noStrike">
                          <a:solidFill>
                            <a:srgbClr val="000000"/>
                          </a:solidFill>
                          <a:effectLst/>
                          <a:latin typeface="+mn-lt"/>
                        </a:rPr>
                        <a:t>E7</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Dormitorio RECON</a:t>
                      </a:r>
                    </a:p>
                  </a:txBody>
                  <a:tcPr marL="9525" marR="9525" marT="9525" marB="0" anchor="b">
                    <a:lnL>
                      <a:noFill/>
                    </a:lnL>
                    <a:lnR>
                      <a:noFill/>
                    </a:lnR>
                    <a:lnT>
                      <a:noFill/>
                    </a:lnT>
                    <a:lnB>
                      <a:noFill/>
                    </a:lnB>
                  </a:tcPr>
                </a:tc>
                <a:extLst>
                  <a:ext uri="{0D108BD9-81ED-4DB2-BD59-A6C34878D82A}">
                    <a16:rowId xmlns:a16="http://schemas.microsoft.com/office/drawing/2014/main" val="624740118"/>
                  </a:ext>
                </a:extLst>
              </a:tr>
              <a:tr h="296813">
                <a:tc>
                  <a:txBody>
                    <a:bodyPr/>
                    <a:lstStyle/>
                    <a:p>
                      <a:pPr algn="l" fontAlgn="b"/>
                      <a:r>
                        <a:rPr lang="es-EC" sz="1400" b="0" i="0" u="none" strike="noStrike">
                          <a:solidFill>
                            <a:srgbClr val="000000"/>
                          </a:solidFill>
                          <a:effectLst/>
                          <a:latin typeface="+mn-lt"/>
                        </a:rPr>
                        <a:t>E8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mn-lt"/>
                        </a:rPr>
                        <a:t>Dormitorio CAL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997153"/>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833595221"/>
              </p:ext>
            </p:extLst>
          </p:nvPr>
        </p:nvGraphicFramePr>
        <p:xfrm>
          <a:off x="4194428" y="3356349"/>
          <a:ext cx="3362072" cy="2671320"/>
        </p:xfrm>
        <a:graphic>
          <a:graphicData uri="http://schemas.openxmlformats.org/drawingml/2006/table">
            <a:tbl>
              <a:tblPr/>
              <a:tblGrid>
                <a:gridCol w="1119233">
                  <a:extLst>
                    <a:ext uri="{9D8B030D-6E8A-4147-A177-3AD203B41FA5}">
                      <a16:colId xmlns:a16="http://schemas.microsoft.com/office/drawing/2014/main" val="493819975"/>
                    </a:ext>
                  </a:extLst>
                </a:gridCol>
                <a:gridCol w="2242839">
                  <a:extLst>
                    <a:ext uri="{9D8B030D-6E8A-4147-A177-3AD203B41FA5}">
                      <a16:colId xmlns:a16="http://schemas.microsoft.com/office/drawing/2014/main" val="450423997"/>
                    </a:ext>
                  </a:extLst>
                </a:gridCol>
              </a:tblGrid>
              <a:tr h="333915">
                <a:tc>
                  <a:txBody>
                    <a:bodyPr/>
                    <a:lstStyle/>
                    <a:p>
                      <a:pPr algn="ctr" fontAlgn="b"/>
                      <a:r>
                        <a:rPr lang="es-EC" sz="1400" b="1" i="0" u="none" strike="noStrike">
                          <a:solidFill>
                            <a:srgbClr val="000000"/>
                          </a:solidFill>
                          <a:effectLst/>
                          <a:latin typeface="+mn-lt"/>
                        </a:rPr>
                        <a:t>Edif.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mn-lt"/>
                        </a:rPr>
                        <a:t>Uso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510801"/>
                  </a:ext>
                </a:extLst>
              </a:tr>
              <a:tr h="333915">
                <a:tc>
                  <a:txBody>
                    <a:bodyPr/>
                    <a:lstStyle/>
                    <a:p>
                      <a:pPr algn="ctr" fontAlgn="b"/>
                      <a:r>
                        <a:rPr lang="es-EC" sz="1400" b="0" i="0" u="none" strike="noStrike">
                          <a:solidFill>
                            <a:srgbClr val="000000"/>
                          </a:solidFill>
                          <a:effectLst/>
                          <a:latin typeface="+mn-lt"/>
                        </a:rPr>
                        <a:t>E9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1400" b="0" i="0" u="none" strike="noStrike">
                          <a:solidFill>
                            <a:srgbClr val="000000"/>
                          </a:solidFill>
                          <a:effectLst/>
                          <a:latin typeface="+mn-lt"/>
                        </a:rPr>
                        <a:t>Oficinas Inteligencia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0154221"/>
                  </a:ext>
                </a:extLst>
              </a:tr>
              <a:tr h="333915">
                <a:tc>
                  <a:txBody>
                    <a:bodyPr/>
                    <a:lstStyle/>
                    <a:p>
                      <a:pPr algn="ctr" fontAlgn="b"/>
                      <a:r>
                        <a:rPr lang="es-EC" sz="1400" b="0" i="0" u="none" strike="noStrike">
                          <a:solidFill>
                            <a:srgbClr val="000000"/>
                          </a:solidFill>
                          <a:effectLst/>
                          <a:latin typeface="+mn-lt"/>
                        </a:rPr>
                        <a:t>E10</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Oficinas edificio Comando </a:t>
                      </a:r>
                    </a:p>
                  </a:txBody>
                  <a:tcPr marL="9525" marR="9525" marT="9525" marB="0" anchor="b">
                    <a:lnL>
                      <a:noFill/>
                    </a:lnL>
                    <a:lnR>
                      <a:noFill/>
                    </a:lnR>
                    <a:lnT>
                      <a:noFill/>
                    </a:lnT>
                    <a:lnB>
                      <a:noFill/>
                    </a:lnB>
                  </a:tcPr>
                </a:tc>
                <a:extLst>
                  <a:ext uri="{0D108BD9-81ED-4DB2-BD59-A6C34878D82A}">
                    <a16:rowId xmlns:a16="http://schemas.microsoft.com/office/drawing/2014/main" val="2803175730"/>
                  </a:ext>
                </a:extLst>
              </a:tr>
              <a:tr h="333915">
                <a:tc>
                  <a:txBody>
                    <a:bodyPr/>
                    <a:lstStyle/>
                    <a:p>
                      <a:pPr algn="ctr" fontAlgn="b"/>
                      <a:r>
                        <a:rPr lang="es-EC" sz="1400" b="0" i="0" u="none" strike="noStrike">
                          <a:solidFill>
                            <a:srgbClr val="000000"/>
                          </a:solidFill>
                          <a:effectLst/>
                          <a:latin typeface="+mn-lt"/>
                        </a:rPr>
                        <a:t>E11</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Bodega material bélico </a:t>
                      </a:r>
                    </a:p>
                  </a:txBody>
                  <a:tcPr marL="9525" marR="9525" marT="9525" marB="0" anchor="b">
                    <a:lnL>
                      <a:noFill/>
                    </a:lnL>
                    <a:lnR>
                      <a:noFill/>
                    </a:lnR>
                    <a:lnT>
                      <a:noFill/>
                    </a:lnT>
                    <a:lnB>
                      <a:noFill/>
                    </a:lnB>
                  </a:tcPr>
                </a:tc>
                <a:extLst>
                  <a:ext uri="{0D108BD9-81ED-4DB2-BD59-A6C34878D82A}">
                    <a16:rowId xmlns:a16="http://schemas.microsoft.com/office/drawing/2014/main" val="2662179753"/>
                  </a:ext>
                </a:extLst>
              </a:tr>
              <a:tr h="333915">
                <a:tc>
                  <a:txBody>
                    <a:bodyPr/>
                    <a:lstStyle/>
                    <a:p>
                      <a:pPr algn="ctr" fontAlgn="b"/>
                      <a:r>
                        <a:rPr lang="es-EC" sz="1400" b="0" i="0" u="none" strike="noStrike">
                          <a:solidFill>
                            <a:srgbClr val="000000"/>
                          </a:solidFill>
                          <a:effectLst/>
                          <a:latin typeface="+mn-lt"/>
                        </a:rPr>
                        <a:t>E12</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Oficinas CAL</a:t>
                      </a:r>
                    </a:p>
                  </a:txBody>
                  <a:tcPr marL="9525" marR="9525" marT="9525" marB="0" anchor="b">
                    <a:lnL>
                      <a:noFill/>
                    </a:lnL>
                    <a:lnR>
                      <a:noFill/>
                    </a:lnR>
                    <a:lnT>
                      <a:noFill/>
                    </a:lnT>
                    <a:lnB>
                      <a:noFill/>
                    </a:lnB>
                  </a:tcPr>
                </a:tc>
                <a:extLst>
                  <a:ext uri="{0D108BD9-81ED-4DB2-BD59-A6C34878D82A}">
                    <a16:rowId xmlns:a16="http://schemas.microsoft.com/office/drawing/2014/main" val="1653910215"/>
                  </a:ext>
                </a:extLst>
              </a:tr>
              <a:tr h="333915">
                <a:tc>
                  <a:txBody>
                    <a:bodyPr/>
                    <a:lstStyle/>
                    <a:p>
                      <a:pPr algn="ctr" fontAlgn="b"/>
                      <a:r>
                        <a:rPr lang="es-EC" sz="1400" b="0" i="0" u="none" strike="noStrike">
                          <a:solidFill>
                            <a:srgbClr val="000000"/>
                          </a:solidFill>
                          <a:effectLst/>
                          <a:latin typeface="+mn-lt"/>
                        </a:rPr>
                        <a:t>E13</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Mecánica CAL</a:t>
                      </a:r>
                    </a:p>
                  </a:txBody>
                  <a:tcPr marL="9525" marR="9525" marT="9525" marB="0" anchor="b">
                    <a:lnL>
                      <a:noFill/>
                    </a:lnL>
                    <a:lnR>
                      <a:noFill/>
                    </a:lnR>
                    <a:lnT>
                      <a:noFill/>
                    </a:lnT>
                    <a:lnB>
                      <a:noFill/>
                    </a:lnB>
                  </a:tcPr>
                </a:tc>
                <a:extLst>
                  <a:ext uri="{0D108BD9-81ED-4DB2-BD59-A6C34878D82A}">
                    <a16:rowId xmlns:a16="http://schemas.microsoft.com/office/drawing/2014/main" val="1478630074"/>
                  </a:ext>
                </a:extLst>
              </a:tr>
              <a:tr h="333915">
                <a:tc>
                  <a:txBody>
                    <a:bodyPr/>
                    <a:lstStyle/>
                    <a:p>
                      <a:pPr algn="ctr" fontAlgn="b"/>
                      <a:r>
                        <a:rPr lang="es-EC" sz="1400" b="0" i="0" u="none" strike="noStrike">
                          <a:solidFill>
                            <a:srgbClr val="000000"/>
                          </a:solidFill>
                          <a:effectLst/>
                          <a:latin typeface="+mn-lt"/>
                        </a:rPr>
                        <a:t>E14</a:t>
                      </a:r>
                    </a:p>
                  </a:txBody>
                  <a:tcPr marL="9525" marR="9525" marT="9525" marB="0" anchor="b">
                    <a:lnL>
                      <a:noFill/>
                    </a:lnL>
                    <a:lnR>
                      <a:noFill/>
                    </a:lnR>
                    <a:lnT>
                      <a:noFill/>
                    </a:lnT>
                    <a:lnB>
                      <a:noFill/>
                    </a:lnB>
                  </a:tcPr>
                </a:tc>
                <a:tc>
                  <a:txBody>
                    <a:bodyPr/>
                    <a:lstStyle/>
                    <a:p>
                      <a:pPr algn="l" fontAlgn="b"/>
                      <a:r>
                        <a:rPr lang="es-EC" sz="1400" b="0" i="0" u="none" strike="noStrike">
                          <a:solidFill>
                            <a:srgbClr val="000000"/>
                          </a:solidFill>
                          <a:effectLst/>
                          <a:latin typeface="+mn-lt"/>
                        </a:rPr>
                        <a:t>Piscina</a:t>
                      </a:r>
                    </a:p>
                  </a:txBody>
                  <a:tcPr marL="9525" marR="9525" marT="9525" marB="0" anchor="b">
                    <a:lnL>
                      <a:noFill/>
                    </a:lnL>
                    <a:lnR>
                      <a:noFill/>
                    </a:lnR>
                    <a:lnT>
                      <a:noFill/>
                    </a:lnT>
                    <a:lnB>
                      <a:noFill/>
                    </a:lnB>
                  </a:tcPr>
                </a:tc>
                <a:extLst>
                  <a:ext uri="{0D108BD9-81ED-4DB2-BD59-A6C34878D82A}">
                    <a16:rowId xmlns:a16="http://schemas.microsoft.com/office/drawing/2014/main" val="1219625762"/>
                  </a:ext>
                </a:extLst>
              </a:tr>
              <a:tr h="333915">
                <a:tc>
                  <a:txBody>
                    <a:bodyPr/>
                    <a:lstStyle/>
                    <a:p>
                      <a:pPr algn="ctr" fontAlgn="b"/>
                      <a:r>
                        <a:rPr lang="es-EC" sz="1400" b="0" i="0" u="none" strike="noStrike">
                          <a:solidFill>
                            <a:srgbClr val="000000"/>
                          </a:solidFill>
                          <a:effectLst/>
                          <a:latin typeface="+mn-lt"/>
                        </a:rPr>
                        <a:t>E15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mn-lt"/>
                        </a:rPr>
                        <a:t>Policlínico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704840"/>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a:extLst>
              <a:ext uri="{FF2B5EF4-FFF2-40B4-BE49-F238E27FC236}">
                <a16:creationId xmlns:a16="http://schemas.microsoft.com/office/drawing/2014/main" id="{5F5AB2FA-0074-4469-8324-87804AA7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6027738"/>
            <a:ext cx="2363787"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1087591415"/>
              </p:ext>
            </p:extLst>
          </p:nvPr>
        </p:nvGraphicFramePr>
        <p:xfrm>
          <a:off x="4113213" y="719138"/>
          <a:ext cx="4935537" cy="2879723"/>
        </p:xfrm>
        <a:graphic>
          <a:graphicData uri="http://schemas.openxmlformats.org/drawingml/2006/table">
            <a:tbl>
              <a:tblPr firstRow="1" firstCol="1" bandRow="1">
                <a:tableStyleId>{0505E3EF-67EA-436B-97B2-0124C06EBD24}</a:tableStyleId>
              </a:tblPr>
              <a:tblGrid>
                <a:gridCol w="2287942">
                  <a:extLst>
                    <a:ext uri="{9D8B030D-6E8A-4147-A177-3AD203B41FA5}">
                      <a16:colId xmlns:a16="http://schemas.microsoft.com/office/drawing/2014/main" val="3376305357"/>
                    </a:ext>
                  </a:extLst>
                </a:gridCol>
                <a:gridCol w="1304589">
                  <a:extLst>
                    <a:ext uri="{9D8B030D-6E8A-4147-A177-3AD203B41FA5}">
                      <a16:colId xmlns:a16="http://schemas.microsoft.com/office/drawing/2014/main" val="2514306330"/>
                    </a:ext>
                  </a:extLst>
                </a:gridCol>
                <a:gridCol w="1107109">
                  <a:extLst>
                    <a:ext uri="{9D8B030D-6E8A-4147-A177-3AD203B41FA5}">
                      <a16:colId xmlns:a16="http://schemas.microsoft.com/office/drawing/2014/main" val="2415855302"/>
                    </a:ext>
                  </a:extLst>
                </a:gridCol>
                <a:gridCol w="114304">
                  <a:extLst>
                    <a:ext uri="{9D8B030D-6E8A-4147-A177-3AD203B41FA5}">
                      <a16:colId xmlns:a16="http://schemas.microsoft.com/office/drawing/2014/main" val="1791516728"/>
                    </a:ext>
                  </a:extLst>
                </a:gridCol>
                <a:gridCol w="121593">
                  <a:extLst>
                    <a:ext uri="{9D8B030D-6E8A-4147-A177-3AD203B41FA5}">
                      <a16:colId xmlns:a16="http://schemas.microsoft.com/office/drawing/2014/main" val="3888776243"/>
                    </a:ext>
                  </a:extLst>
                </a:gridCol>
              </a:tblGrid>
              <a:tr h="310245">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664249">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T w="12700" cap="flat" cmpd="sng" algn="ctr">
                      <a:solidFill>
                        <a:schemeClr val="tx1"/>
                      </a:solidFill>
                      <a:prstDash val="solid"/>
                      <a:round/>
                      <a:headEnd type="none" w="med" len="med"/>
                      <a:tailEnd type="none" w="med" len="med"/>
                    </a:lnT>
                  </a:tcPr>
                </a:tc>
                <a:tc gridSpan="4">
                  <a:txBody>
                    <a:bodyPr/>
                    <a:lstStyle/>
                    <a:p>
                      <a:pPr algn="just">
                        <a:lnSpc>
                          <a:spcPct val="150000"/>
                        </a:lnSpc>
                        <a:spcAft>
                          <a:spcPts val="0"/>
                        </a:spcAft>
                      </a:pPr>
                      <a:r>
                        <a:rPr lang="es-ES" sz="1400" dirty="0">
                          <a:solidFill>
                            <a:schemeClr val="tx1"/>
                          </a:solidFill>
                          <a:effectLst/>
                          <a:latin typeface="Arial" panose="020B0604020202020204" pitchFamily="34" charset="0"/>
                          <a:cs typeface="Arial" panose="020B0604020202020204" pitchFamily="34" charset="0"/>
                        </a:rPr>
                        <a:t>Escuela de Servicios del Ejército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310245">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415577734"/>
                  </a:ext>
                </a:extLst>
              </a:tr>
              <a:tr h="310245">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Quito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3635597945"/>
                  </a:ext>
                </a:extLst>
              </a:tr>
              <a:tr h="310245">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774245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9972604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1376591778"/>
                  </a:ext>
                </a:extLst>
              </a:tr>
              <a:tr h="664249">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Cota de construcción aprox. promedio: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2853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tc>
                <a:extLst>
                  <a:ext uri="{0D108BD9-81ED-4DB2-BD59-A6C34878D82A}">
                    <a16:rowId xmlns:a16="http://schemas.microsoft.com/office/drawing/2014/main" val="382323598"/>
                  </a:ext>
                </a:extLst>
              </a:tr>
              <a:tr h="310245">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Número de estructuras: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2" marR="44452"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44452" marR="44452"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2" marR="44452"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2" marR="44452"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49438" y="38100"/>
            <a:ext cx="7294562" cy="61753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2F520CD3-697A-4EA0-A5F1-5DE140E9C3CE}"/>
              </a:ext>
            </a:extLst>
          </p:cNvPr>
          <p:cNvGraphicFramePr>
            <a:graphicFrameLocks noGrp="1"/>
          </p:cNvGraphicFramePr>
          <p:nvPr>
            <p:extLst>
              <p:ext uri="{D42A27DB-BD31-4B8C-83A1-F6EECF244321}">
                <p14:modId xmlns:p14="http://schemas.microsoft.com/office/powerpoint/2010/main" val="2463768566"/>
              </p:ext>
            </p:extLst>
          </p:nvPr>
        </p:nvGraphicFramePr>
        <p:xfrm>
          <a:off x="192786" y="3711319"/>
          <a:ext cx="4071938" cy="1783040"/>
        </p:xfrm>
        <a:graphic>
          <a:graphicData uri="http://schemas.openxmlformats.org/drawingml/2006/table">
            <a:tbl>
              <a:tblPr>
                <a:tableStyleId>{5C22544A-7EE6-4342-B048-85BDC9FD1C3A}</a:tableStyleId>
              </a:tblPr>
              <a:tblGrid>
                <a:gridCol w="976450">
                  <a:extLst>
                    <a:ext uri="{9D8B030D-6E8A-4147-A177-3AD203B41FA5}">
                      <a16:colId xmlns:a16="http://schemas.microsoft.com/office/drawing/2014/main" val="502873707"/>
                    </a:ext>
                  </a:extLst>
                </a:gridCol>
                <a:gridCol w="3095488">
                  <a:extLst>
                    <a:ext uri="{9D8B030D-6E8A-4147-A177-3AD203B41FA5}">
                      <a16:colId xmlns:a16="http://schemas.microsoft.com/office/drawing/2014/main" val="3192388913"/>
                    </a:ext>
                  </a:extLst>
                </a:gridCol>
              </a:tblGrid>
              <a:tr h="207848">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207848">
                <a:tc>
                  <a:txBody>
                    <a:bodyPr/>
                    <a:lstStyle/>
                    <a:p>
                      <a:pPr algn="ctr" fontAlgn="b">
                        <a:lnSpc>
                          <a:spcPct val="100000"/>
                        </a:lnSpc>
                      </a:pPr>
                      <a:r>
                        <a:rPr lang="es-EC" sz="1400" u="none" strike="noStrike" dirty="0">
                          <a:effectLst/>
                        </a:rPr>
                        <a:t>E1</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MX" sz="1400" u="none" strike="noStrike" dirty="0">
                          <a:effectLst/>
                        </a:rPr>
                        <a:t>Piscina</a:t>
                      </a:r>
                      <a:endParaRPr lang="es-MX"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207848">
                <a:tc>
                  <a:txBody>
                    <a:bodyPr/>
                    <a:lstStyle/>
                    <a:p>
                      <a:pPr algn="ctr" fontAlgn="b">
                        <a:lnSpc>
                          <a:spcPct val="100000"/>
                        </a:lnSpc>
                      </a:pPr>
                      <a:r>
                        <a:rPr lang="es-EC" sz="1400" u="none" strike="noStrike">
                          <a:effectLst/>
                        </a:rPr>
                        <a:t>E2</a:t>
                      </a:r>
                      <a:endParaRPr lang="es-EC" sz="1400" b="0" i="0" u="none" strike="noStrike">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Dormitorio</a:t>
                      </a:r>
                      <a:r>
                        <a:rPr lang="es-EC" sz="1400" u="none" strike="noStrike" baseline="0" dirty="0">
                          <a:effectLst/>
                        </a:rPr>
                        <a:t> Aislamiento</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207848">
                <a:tc>
                  <a:txBody>
                    <a:bodyPr/>
                    <a:lstStyle/>
                    <a:p>
                      <a:pPr algn="ctr" fontAlgn="b">
                        <a:lnSpc>
                          <a:spcPct val="100000"/>
                        </a:lnSpc>
                      </a:pPr>
                      <a:r>
                        <a:rPr lang="es-EC" sz="1400" u="none" strike="noStrike" dirty="0">
                          <a:effectLst/>
                        </a:rPr>
                        <a:t>E3</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Oficinas</a:t>
                      </a:r>
                      <a:r>
                        <a:rPr lang="es-EC" sz="1400" u="none" strike="noStrike" baseline="0" dirty="0">
                          <a:effectLst/>
                        </a:rPr>
                        <a:t> Cmdo.</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207848">
                <a:tc>
                  <a:txBody>
                    <a:bodyPr/>
                    <a:lstStyle/>
                    <a:p>
                      <a:pPr algn="ctr" fontAlgn="b">
                        <a:lnSpc>
                          <a:spcPct val="100000"/>
                        </a:lnSpc>
                      </a:pPr>
                      <a:r>
                        <a:rPr lang="es-EC" sz="1400" u="none" strike="noStrike" dirty="0">
                          <a:effectLst/>
                        </a:rPr>
                        <a:t>E4</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Auditorio </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r h="207848">
                <a:tc>
                  <a:txBody>
                    <a:bodyPr/>
                    <a:lstStyle/>
                    <a:p>
                      <a:pPr algn="ctr" fontAlgn="b">
                        <a:lnSpc>
                          <a:spcPct val="100000"/>
                        </a:lnSpc>
                      </a:pPr>
                      <a:r>
                        <a:rPr lang="es-EC" sz="1400" u="none" strike="noStrike" dirty="0">
                          <a:effectLst/>
                        </a:rPr>
                        <a:t>E5</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Salón</a:t>
                      </a:r>
                      <a:r>
                        <a:rPr lang="es-EC" sz="1400" u="none" strike="noStrike" baseline="0" dirty="0">
                          <a:effectLst/>
                        </a:rPr>
                        <a:t> de eventos </a:t>
                      </a:r>
                      <a:endParaRPr lang="es-EC" sz="1400" u="none" strike="noStrike" dirty="0">
                        <a:effectLst/>
                      </a:endParaRP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6820182"/>
                  </a:ext>
                </a:extLst>
              </a:tr>
              <a:tr h="207848">
                <a:tc>
                  <a:txBody>
                    <a:bodyPr/>
                    <a:lstStyle/>
                    <a:p>
                      <a:pPr algn="ctr" fontAlgn="b">
                        <a:lnSpc>
                          <a:spcPct val="100000"/>
                        </a:lnSpc>
                      </a:pPr>
                      <a:r>
                        <a:rPr lang="es-EC" sz="1400" u="none" strike="noStrike" dirty="0">
                          <a:effectLst/>
                        </a:rPr>
                        <a:t>E6</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Dormitorios </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743010"/>
                  </a:ext>
                </a:extLst>
              </a:tr>
              <a:tr h="207848">
                <a:tc>
                  <a:txBody>
                    <a:bodyPr/>
                    <a:lstStyle/>
                    <a:p>
                      <a:pPr algn="ctr" fontAlgn="b">
                        <a:lnSpc>
                          <a:spcPct val="100000"/>
                        </a:lnSpc>
                      </a:pPr>
                      <a:r>
                        <a:rPr lang="es-EC" sz="1400" u="none" strike="noStrike" dirty="0">
                          <a:effectLst/>
                        </a:rPr>
                        <a:t>E7</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Aulas</a:t>
                      </a:r>
                      <a:r>
                        <a:rPr lang="es-EC" sz="1400" u="none" strike="noStrike" baseline="0" dirty="0">
                          <a:effectLst/>
                        </a:rPr>
                        <a:t> Escuela</a:t>
                      </a:r>
                      <a:endParaRPr lang="es-EC" sz="1400" u="none" strike="noStrike" dirty="0">
                        <a:effectLst/>
                      </a:endParaRP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6886"/>
                  </a:ext>
                </a:extLst>
              </a:tr>
            </a:tbl>
          </a:graphicData>
        </a:graphic>
      </p:graphicFrame>
      <p:pic>
        <p:nvPicPr>
          <p:cNvPr id="6210" name="Object 2">
            <a:extLst>
              <a:ext uri="{FF2B5EF4-FFF2-40B4-BE49-F238E27FC236}">
                <a16:creationId xmlns:a16="http://schemas.microsoft.com/office/drawing/2014/main" id="{35E8081B-CC10-4AC3-895D-9CB28923E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719138"/>
            <a:ext cx="3487738"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a 16">
            <a:extLst>
              <a:ext uri="{FF2B5EF4-FFF2-40B4-BE49-F238E27FC236}">
                <a16:creationId xmlns:a16="http://schemas.microsoft.com/office/drawing/2014/main" id="{2F520CD3-697A-4EA0-A5F1-5DE140E9C3CE}"/>
              </a:ext>
            </a:extLst>
          </p:cNvPr>
          <p:cNvGraphicFramePr>
            <a:graphicFrameLocks noGrp="1"/>
          </p:cNvGraphicFramePr>
          <p:nvPr>
            <p:extLst>
              <p:ext uri="{D42A27DB-BD31-4B8C-83A1-F6EECF244321}">
                <p14:modId xmlns:p14="http://schemas.microsoft.com/office/powerpoint/2010/main" val="2237101778"/>
              </p:ext>
            </p:extLst>
          </p:nvPr>
        </p:nvGraphicFramePr>
        <p:xfrm>
          <a:off x="4572000" y="3711320"/>
          <a:ext cx="4071937" cy="1114400"/>
        </p:xfrm>
        <a:graphic>
          <a:graphicData uri="http://schemas.openxmlformats.org/drawingml/2006/table">
            <a:tbl>
              <a:tblPr>
                <a:tableStyleId>{5C22544A-7EE6-4342-B048-85BDC9FD1C3A}</a:tableStyleId>
              </a:tblPr>
              <a:tblGrid>
                <a:gridCol w="976450">
                  <a:extLst>
                    <a:ext uri="{9D8B030D-6E8A-4147-A177-3AD203B41FA5}">
                      <a16:colId xmlns:a16="http://schemas.microsoft.com/office/drawing/2014/main" val="502873707"/>
                    </a:ext>
                  </a:extLst>
                </a:gridCol>
                <a:gridCol w="3095487">
                  <a:extLst>
                    <a:ext uri="{9D8B030D-6E8A-4147-A177-3AD203B41FA5}">
                      <a16:colId xmlns:a16="http://schemas.microsoft.com/office/drawing/2014/main" val="3192388913"/>
                    </a:ext>
                  </a:extLst>
                </a:gridCol>
              </a:tblGrid>
              <a:tr h="194595">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194595">
                <a:tc>
                  <a:txBody>
                    <a:bodyPr/>
                    <a:lstStyle/>
                    <a:p>
                      <a:pPr algn="ctr" fontAlgn="b">
                        <a:lnSpc>
                          <a:spcPct val="100000"/>
                        </a:lnSpc>
                      </a:pPr>
                      <a:r>
                        <a:rPr lang="es-EC" sz="1400" u="none" strike="noStrike" dirty="0">
                          <a:effectLst/>
                        </a:rPr>
                        <a:t>E11</a:t>
                      </a: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Bodega de Intendencia</a:t>
                      </a:r>
                    </a:p>
                  </a:txBody>
                  <a:tcPr marL="9524" marR="9524" marT="95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r h="194595">
                <a:tc>
                  <a:txBody>
                    <a:bodyPr/>
                    <a:lstStyle/>
                    <a:p>
                      <a:pPr algn="ctr" fontAlgn="b">
                        <a:lnSpc>
                          <a:spcPct val="100000"/>
                        </a:lnSpc>
                      </a:pPr>
                      <a:r>
                        <a:rPr lang="es-EC" sz="1400" u="none" strike="noStrike" dirty="0">
                          <a:effectLst/>
                        </a:rPr>
                        <a:t>E12</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Aula Sanidad</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6820182"/>
                  </a:ext>
                </a:extLst>
              </a:tr>
              <a:tr h="194595">
                <a:tc>
                  <a:txBody>
                    <a:bodyPr/>
                    <a:lstStyle/>
                    <a:p>
                      <a:pPr algn="ctr" fontAlgn="b">
                        <a:lnSpc>
                          <a:spcPct val="100000"/>
                        </a:lnSpc>
                      </a:pPr>
                      <a:r>
                        <a:rPr lang="es-EC" sz="1400" u="none" strike="noStrike" dirty="0">
                          <a:effectLst/>
                        </a:rPr>
                        <a:t>E13</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Dormitorios TMA</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743010"/>
                  </a:ext>
                </a:extLst>
              </a:tr>
              <a:tr h="194595">
                <a:tc>
                  <a:txBody>
                    <a:bodyPr/>
                    <a:lstStyle/>
                    <a:p>
                      <a:pPr algn="ctr" fontAlgn="b">
                        <a:lnSpc>
                          <a:spcPct val="100000"/>
                        </a:lnSpc>
                      </a:pPr>
                      <a:r>
                        <a:rPr lang="es-EC" sz="1400" u="none" strike="noStrike" dirty="0">
                          <a:effectLst/>
                        </a:rPr>
                        <a:t>E14</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Dormitorios Alumnos</a:t>
                      </a:r>
                    </a:p>
                  </a:txBody>
                  <a:tcPr marL="9524" marR="9524" marT="95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6886"/>
                  </a:ext>
                </a:extLst>
              </a:tr>
            </a:tbl>
          </a:graphicData>
        </a:graphic>
      </p:graphicFrame>
      <p:graphicFrame>
        <p:nvGraphicFramePr>
          <p:cNvPr id="4" name="Tabla 3">
            <a:extLst>
              <a:ext uri="{FF2B5EF4-FFF2-40B4-BE49-F238E27FC236}">
                <a16:creationId xmlns:a16="http://schemas.microsoft.com/office/drawing/2014/main" id="{60E9C3D2-DCC5-45CB-8E67-6E9EFCC59845}"/>
              </a:ext>
            </a:extLst>
          </p:cNvPr>
          <p:cNvGraphicFramePr>
            <a:graphicFrameLocks noGrp="1"/>
          </p:cNvGraphicFramePr>
          <p:nvPr>
            <p:extLst>
              <p:ext uri="{D42A27DB-BD31-4B8C-83A1-F6EECF244321}">
                <p14:modId xmlns:p14="http://schemas.microsoft.com/office/powerpoint/2010/main" val="221913501"/>
              </p:ext>
            </p:extLst>
          </p:nvPr>
        </p:nvGraphicFramePr>
        <p:xfrm>
          <a:off x="192787" y="5502037"/>
          <a:ext cx="4071937" cy="668640"/>
        </p:xfrm>
        <a:graphic>
          <a:graphicData uri="http://schemas.openxmlformats.org/drawingml/2006/table">
            <a:tbl>
              <a:tblPr>
                <a:tableStyleId>{5C22544A-7EE6-4342-B048-85BDC9FD1C3A}</a:tableStyleId>
              </a:tblPr>
              <a:tblGrid>
                <a:gridCol w="976450">
                  <a:extLst>
                    <a:ext uri="{9D8B030D-6E8A-4147-A177-3AD203B41FA5}">
                      <a16:colId xmlns:a16="http://schemas.microsoft.com/office/drawing/2014/main" val="1683181390"/>
                    </a:ext>
                  </a:extLst>
                </a:gridCol>
                <a:gridCol w="3095487">
                  <a:extLst>
                    <a:ext uri="{9D8B030D-6E8A-4147-A177-3AD203B41FA5}">
                      <a16:colId xmlns:a16="http://schemas.microsoft.com/office/drawing/2014/main" val="3096412735"/>
                    </a:ext>
                  </a:extLst>
                </a:gridCol>
              </a:tblGrid>
              <a:tr h="0">
                <a:tc>
                  <a:txBody>
                    <a:bodyPr/>
                    <a:lstStyle/>
                    <a:p>
                      <a:pPr algn="ctr" fontAlgn="b">
                        <a:lnSpc>
                          <a:spcPct val="100000"/>
                        </a:lnSpc>
                      </a:pPr>
                      <a:r>
                        <a:rPr lang="es-EC" sz="1400" u="none" strike="noStrike" dirty="0">
                          <a:effectLst/>
                        </a:rPr>
                        <a:t>E8</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MX" sz="1400" u="none" strike="noStrike" dirty="0">
                          <a:effectLst/>
                        </a:rPr>
                        <a:t>Edificio</a:t>
                      </a:r>
                      <a:r>
                        <a:rPr lang="es-MX" sz="1400" u="none" strike="noStrike" baseline="0" dirty="0">
                          <a:effectLst/>
                        </a:rPr>
                        <a:t> Twintza</a:t>
                      </a:r>
                      <a:endParaRPr lang="es-MX"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2870606"/>
                  </a:ext>
                </a:extLst>
              </a:tr>
              <a:tr h="179058">
                <a:tc>
                  <a:txBody>
                    <a:bodyPr/>
                    <a:lstStyle/>
                    <a:p>
                      <a:pPr algn="ctr" fontAlgn="b">
                        <a:lnSpc>
                          <a:spcPct val="100000"/>
                        </a:lnSpc>
                      </a:pPr>
                      <a:r>
                        <a:rPr lang="es-EC" sz="1400" u="none" strike="noStrike" dirty="0">
                          <a:effectLst/>
                        </a:rPr>
                        <a:t>E9</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Comedor</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630267"/>
                  </a:ext>
                </a:extLst>
              </a:tr>
              <a:tr h="175234">
                <a:tc>
                  <a:txBody>
                    <a:bodyPr/>
                    <a:lstStyle/>
                    <a:p>
                      <a:pPr algn="ctr" fontAlgn="b">
                        <a:lnSpc>
                          <a:spcPct val="100000"/>
                        </a:lnSpc>
                      </a:pPr>
                      <a:r>
                        <a:rPr lang="es-EC" sz="1400" u="none" strike="noStrike" dirty="0">
                          <a:effectLst/>
                        </a:rPr>
                        <a:t>E10</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b="0" i="0" u="none" strike="noStrike" dirty="0">
                          <a:solidFill>
                            <a:schemeClr val="dk1"/>
                          </a:solidFill>
                          <a:effectLst/>
                          <a:latin typeface="+mn-lt"/>
                        </a:rPr>
                        <a:t>Dormitorio</a:t>
                      </a:r>
                      <a:r>
                        <a:rPr lang="es-EC" sz="1400" b="0" i="0" u="none" strike="noStrike" baseline="0" dirty="0">
                          <a:solidFill>
                            <a:schemeClr val="dk1"/>
                          </a:solidFill>
                          <a:effectLst/>
                          <a:latin typeface="+mn-lt"/>
                        </a:rPr>
                        <a:t> Oficiales </a:t>
                      </a:r>
                      <a:endParaRPr lang="es-EC" sz="1400" b="0" i="0" u="none" strike="noStrike" dirty="0">
                        <a:solidFill>
                          <a:srgbClr val="000000"/>
                        </a:solidFill>
                        <a:effectLst/>
                        <a:latin typeface="Calibri" panose="020F0502020204030204" pitchFamily="34" charset="0"/>
                      </a:endParaRPr>
                    </a:p>
                  </a:txBody>
                  <a:tcPr marL="9524" marR="9524" marT="95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3134679"/>
                  </a:ext>
                </a:extLst>
              </a:tr>
            </a:tbl>
          </a:graphicData>
        </a:graphic>
      </p:graphicFrame>
      <p:graphicFrame>
        <p:nvGraphicFramePr>
          <p:cNvPr id="5" name="Tabla 4">
            <a:extLst>
              <a:ext uri="{FF2B5EF4-FFF2-40B4-BE49-F238E27FC236}">
                <a16:creationId xmlns:a16="http://schemas.microsoft.com/office/drawing/2014/main" id="{90331BCE-D10F-4B81-96FB-D3B88B1E3935}"/>
              </a:ext>
            </a:extLst>
          </p:cNvPr>
          <p:cNvGraphicFramePr>
            <a:graphicFrameLocks noGrp="1"/>
          </p:cNvGraphicFramePr>
          <p:nvPr>
            <p:extLst>
              <p:ext uri="{D42A27DB-BD31-4B8C-83A1-F6EECF244321}">
                <p14:modId xmlns:p14="http://schemas.microsoft.com/office/powerpoint/2010/main" val="379423805"/>
              </p:ext>
            </p:extLst>
          </p:nvPr>
        </p:nvGraphicFramePr>
        <p:xfrm>
          <a:off x="4572000" y="4833373"/>
          <a:ext cx="4073525" cy="1337304"/>
        </p:xfrm>
        <a:graphic>
          <a:graphicData uri="http://schemas.openxmlformats.org/drawingml/2006/table">
            <a:tbl>
              <a:tblPr>
                <a:tableStyleId>{5C22544A-7EE6-4342-B048-85BDC9FD1C3A}</a:tableStyleId>
              </a:tblPr>
              <a:tblGrid>
                <a:gridCol w="976831">
                  <a:extLst>
                    <a:ext uri="{9D8B030D-6E8A-4147-A177-3AD203B41FA5}">
                      <a16:colId xmlns:a16="http://schemas.microsoft.com/office/drawing/2014/main" val="234161103"/>
                    </a:ext>
                  </a:extLst>
                </a:gridCol>
                <a:gridCol w="3096694">
                  <a:extLst>
                    <a:ext uri="{9D8B030D-6E8A-4147-A177-3AD203B41FA5}">
                      <a16:colId xmlns:a16="http://schemas.microsoft.com/office/drawing/2014/main" val="191479174"/>
                    </a:ext>
                  </a:extLst>
                </a:gridCol>
              </a:tblGrid>
              <a:tr h="221361">
                <a:tc>
                  <a:txBody>
                    <a:bodyPr/>
                    <a:lstStyle/>
                    <a:p>
                      <a:pPr algn="ctr" fontAlgn="b">
                        <a:lnSpc>
                          <a:spcPct val="100000"/>
                        </a:lnSpc>
                      </a:pPr>
                      <a:r>
                        <a:rPr lang="es-EC" sz="1400" u="none" strike="noStrike" dirty="0">
                          <a:effectLst/>
                        </a:rPr>
                        <a:t>E15</a:t>
                      </a:r>
                      <a:endParaRPr lang="es-EC" sz="1400" b="0" i="0" u="none" strike="noStrike" dirty="0">
                        <a:solidFill>
                          <a:srgbClr val="000000"/>
                        </a:solidFill>
                        <a:effectLst/>
                        <a:latin typeface="Calibri" panose="020F0502020204030204" pitchFamily="34" charset="0"/>
                      </a:endParaRPr>
                    </a:p>
                  </a:txBody>
                  <a:tcPr marL="9528" marR="9528" marT="95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MX" sz="1400" u="none" strike="noStrike" dirty="0">
                          <a:effectLst/>
                        </a:rPr>
                        <a:t>Simulador Howo</a:t>
                      </a:r>
                      <a:endParaRPr lang="es-MX" sz="1400" b="0" i="0" u="none" strike="noStrike" dirty="0">
                        <a:solidFill>
                          <a:srgbClr val="000000"/>
                        </a:solidFill>
                        <a:effectLst/>
                        <a:latin typeface="Calibri" panose="020F0502020204030204" pitchFamily="34" charset="0"/>
                      </a:endParaRPr>
                    </a:p>
                  </a:txBody>
                  <a:tcPr marL="9528" marR="9528" marT="95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2682391"/>
                  </a:ext>
                </a:extLst>
              </a:tr>
              <a:tr h="221361">
                <a:tc>
                  <a:txBody>
                    <a:bodyPr/>
                    <a:lstStyle/>
                    <a:p>
                      <a:pPr algn="ctr" fontAlgn="b">
                        <a:lnSpc>
                          <a:spcPct val="100000"/>
                        </a:lnSpc>
                      </a:pPr>
                      <a:r>
                        <a:rPr lang="es-EC" sz="1400" u="none" strike="noStrike" dirty="0">
                          <a:effectLst/>
                        </a:rPr>
                        <a:t>E16</a:t>
                      </a:r>
                      <a:endParaRPr lang="es-EC" sz="1400" b="0" i="0" u="none" strike="noStrike" dirty="0">
                        <a:solidFill>
                          <a:srgbClr val="000000"/>
                        </a:solidFill>
                        <a:effectLst/>
                        <a:latin typeface="Calibri" panose="020F0502020204030204" pitchFamily="34" charset="0"/>
                      </a:endParaRPr>
                    </a:p>
                  </a:txBody>
                  <a:tcPr marL="9528" marR="9528" marT="95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b="0" i="0" u="none" strike="noStrike" dirty="0">
                          <a:solidFill>
                            <a:schemeClr val="dk1"/>
                          </a:solidFill>
                          <a:effectLst/>
                          <a:latin typeface="+mn-lt"/>
                        </a:rPr>
                        <a:t>Aulas</a:t>
                      </a:r>
                      <a:r>
                        <a:rPr lang="es-EC" sz="1400" b="0" i="0" u="none" strike="noStrike" baseline="0" dirty="0">
                          <a:solidFill>
                            <a:schemeClr val="dk1"/>
                          </a:solidFill>
                          <a:effectLst/>
                          <a:latin typeface="+mn-lt"/>
                        </a:rPr>
                        <a:t> Especialistas </a:t>
                      </a:r>
                      <a:endParaRPr lang="es-EC" sz="1400" b="0" i="0" u="none" strike="noStrike" dirty="0">
                        <a:solidFill>
                          <a:srgbClr val="000000"/>
                        </a:solidFill>
                        <a:effectLst/>
                        <a:latin typeface="Calibri" panose="020F0502020204030204" pitchFamily="34" charset="0"/>
                      </a:endParaRPr>
                    </a:p>
                  </a:txBody>
                  <a:tcPr marL="9528" marR="9528" marT="95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8786677"/>
                  </a:ext>
                </a:extLst>
              </a:tr>
              <a:tr h="221361">
                <a:tc>
                  <a:txBody>
                    <a:bodyPr/>
                    <a:lstStyle/>
                    <a:p>
                      <a:pPr algn="ctr" fontAlgn="b">
                        <a:lnSpc>
                          <a:spcPct val="100000"/>
                        </a:lnSpc>
                      </a:pPr>
                      <a:r>
                        <a:rPr lang="es-EC" sz="1400" u="none" strike="noStrike" dirty="0">
                          <a:effectLst/>
                        </a:rPr>
                        <a:t>E17</a:t>
                      </a:r>
                      <a:endParaRPr lang="es-EC" sz="1400" b="0" i="0" u="none" strike="noStrike" dirty="0">
                        <a:solidFill>
                          <a:srgbClr val="000000"/>
                        </a:solidFill>
                        <a:effectLst/>
                        <a:latin typeface="Calibri" panose="020F0502020204030204" pitchFamily="34" charset="0"/>
                      </a:endParaRPr>
                    </a:p>
                  </a:txBody>
                  <a:tcPr marL="9528" marR="9528" marT="9524"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b="0" i="0" u="none" strike="noStrike" dirty="0">
                          <a:solidFill>
                            <a:schemeClr val="dk1"/>
                          </a:solidFill>
                          <a:effectLst/>
                          <a:latin typeface="+mn-lt"/>
                        </a:rPr>
                        <a:t>Iglesia</a:t>
                      </a:r>
                      <a:endParaRPr lang="es-EC" sz="1400" b="0" i="0" u="none" strike="noStrike" dirty="0">
                        <a:solidFill>
                          <a:srgbClr val="000000"/>
                        </a:solidFill>
                        <a:effectLst/>
                        <a:latin typeface="Calibri" panose="020F0502020204030204" pitchFamily="34" charset="0"/>
                      </a:endParaRPr>
                    </a:p>
                  </a:txBody>
                  <a:tcPr marL="9528" marR="9528" marT="9524"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5323111"/>
                  </a:ext>
                </a:extLst>
              </a:tr>
              <a:tr h="218991">
                <a:tc>
                  <a:txBody>
                    <a:bodyPr/>
                    <a:lstStyle/>
                    <a:p>
                      <a:pPr algn="ctr" fontAlgn="b">
                        <a:lnSpc>
                          <a:spcPct val="100000"/>
                        </a:lnSpc>
                      </a:pPr>
                      <a:r>
                        <a:rPr lang="es-EC" sz="1400" u="none" strike="noStrike" dirty="0">
                          <a:effectLst/>
                        </a:rPr>
                        <a:t>E18</a:t>
                      </a:r>
                    </a:p>
                  </a:txBody>
                  <a:tcPr marL="9528" marR="9528" marT="952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Oficinas</a:t>
                      </a:r>
                    </a:p>
                  </a:txBody>
                  <a:tcPr marL="9528" marR="9528" marT="952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3599"/>
                  </a:ext>
                </a:extLst>
              </a:tr>
              <a:tr h="218991">
                <a:tc>
                  <a:txBody>
                    <a:bodyPr/>
                    <a:lstStyle/>
                    <a:p>
                      <a:pPr algn="ctr" fontAlgn="b">
                        <a:lnSpc>
                          <a:spcPct val="100000"/>
                        </a:lnSpc>
                      </a:pPr>
                      <a:r>
                        <a:rPr lang="es-EC" sz="1400" u="none" strike="noStrike" dirty="0">
                          <a:effectLst/>
                        </a:rPr>
                        <a:t>E19</a:t>
                      </a:r>
                    </a:p>
                  </a:txBody>
                  <a:tcPr marL="9528" marR="9528" marT="952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Palomar</a:t>
                      </a:r>
                    </a:p>
                  </a:txBody>
                  <a:tcPr marL="9528" marR="9528" marT="952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036207"/>
                  </a:ext>
                </a:extLst>
              </a:tr>
              <a:tr h="218991">
                <a:tc>
                  <a:txBody>
                    <a:bodyPr/>
                    <a:lstStyle/>
                    <a:p>
                      <a:pPr algn="ctr" fontAlgn="b">
                        <a:lnSpc>
                          <a:spcPct val="100000"/>
                        </a:lnSpc>
                      </a:pPr>
                      <a:r>
                        <a:rPr lang="es-EC" sz="1400" u="none" strike="noStrike" dirty="0">
                          <a:effectLst/>
                        </a:rPr>
                        <a:t>E20</a:t>
                      </a:r>
                    </a:p>
                  </a:txBody>
                  <a:tcPr marL="9528" marR="9528" marT="952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00000"/>
                        </a:lnSpc>
                      </a:pPr>
                      <a:r>
                        <a:rPr lang="es-EC" sz="1400" u="none" strike="noStrike" dirty="0">
                          <a:effectLst/>
                        </a:rPr>
                        <a:t>Bodegas</a:t>
                      </a:r>
                    </a:p>
                  </a:txBody>
                  <a:tcPr marL="9528" marR="9528" marT="952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5050149"/>
                  </a:ext>
                </a:extLst>
              </a:tr>
            </a:tbl>
          </a:graphicData>
        </a:graphic>
      </p:graphicFrame>
      <p:pic>
        <p:nvPicPr>
          <p:cNvPr id="11" name="Imagen 10">
            <a:extLst>
              <a:ext uri="{FF2B5EF4-FFF2-40B4-BE49-F238E27FC236}">
                <a16:creationId xmlns:a16="http://schemas.microsoft.com/office/drawing/2014/main" id="{D163C4E5-D39C-4E31-AE7C-DB275D72C17B}"/>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9E7DFC66-9FBC-4789-AC74-3966B5F49906}"/>
              </a:ext>
            </a:extLst>
          </p:cNvPr>
          <p:cNvSpPr txBox="1"/>
          <p:nvPr/>
        </p:nvSpPr>
        <p:spPr>
          <a:xfrm>
            <a:off x="179883" y="6369667"/>
            <a:ext cx="426174" cy="338554"/>
          </a:xfrm>
          <a:prstGeom prst="rect">
            <a:avLst/>
          </a:prstGeom>
          <a:noFill/>
        </p:spPr>
        <p:txBody>
          <a:bodyPr wrap="square" rtlCol="0">
            <a:spAutoFit/>
          </a:bodyPr>
          <a:lstStyle/>
          <a:p>
            <a:r>
              <a:rPr lang="es-MX" sz="1600" dirty="0"/>
              <a:t>63</a:t>
            </a:r>
            <a:endParaRPr lang="es-EC"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a:extLst>
              <a:ext uri="{FF2B5EF4-FFF2-40B4-BE49-F238E27FC236}">
                <a16:creationId xmlns:a16="http://schemas.microsoft.com/office/drawing/2014/main" id="{4793C79A-CD2E-49BA-B4F0-E964382769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7290" y="756463"/>
            <a:ext cx="3731696" cy="2603440"/>
          </a:xfrm>
          <a:prstGeom prst="rect">
            <a:avLst/>
          </a:prstGeom>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3273687463"/>
              </p:ext>
            </p:extLst>
          </p:nvPr>
        </p:nvGraphicFramePr>
        <p:xfrm>
          <a:off x="3978442" y="655986"/>
          <a:ext cx="5165558" cy="3009149"/>
        </p:xfrm>
        <a:graphic>
          <a:graphicData uri="http://schemas.openxmlformats.org/drawingml/2006/table">
            <a:tbl>
              <a:tblPr firstRow="1" firstCol="1" bandRow="1">
                <a:tableStyleId>{0505E3EF-67EA-436B-97B2-0124C06EBD24}</a:tableStyleId>
              </a:tblPr>
              <a:tblGrid>
                <a:gridCol w="2696904">
                  <a:extLst>
                    <a:ext uri="{9D8B030D-6E8A-4147-A177-3AD203B41FA5}">
                      <a16:colId xmlns:a16="http://schemas.microsoft.com/office/drawing/2014/main" val="3376305357"/>
                    </a:ext>
                  </a:extLst>
                </a:gridCol>
                <a:gridCol w="1101902">
                  <a:extLst>
                    <a:ext uri="{9D8B030D-6E8A-4147-A177-3AD203B41FA5}">
                      <a16:colId xmlns:a16="http://schemas.microsoft.com/office/drawing/2014/main" val="2514306330"/>
                    </a:ext>
                  </a:extLst>
                </a:gridCol>
                <a:gridCol w="1112232">
                  <a:extLst>
                    <a:ext uri="{9D8B030D-6E8A-4147-A177-3AD203B41FA5}">
                      <a16:colId xmlns:a16="http://schemas.microsoft.com/office/drawing/2014/main" val="2415855302"/>
                    </a:ext>
                  </a:extLst>
                </a:gridCol>
                <a:gridCol w="127260">
                  <a:extLst>
                    <a:ext uri="{9D8B030D-6E8A-4147-A177-3AD203B41FA5}">
                      <a16:colId xmlns:a16="http://schemas.microsoft.com/office/drawing/2014/main" val="1791516728"/>
                    </a:ext>
                  </a:extLst>
                </a:gridCol>
                <a:gridCol w="127260">
                  <a:extLst>
                    <a:ext uri="{9D8B030D-6E8A-4147-A177-3AD203B41FA5}">
                      <a16:colId xmlns:a16="http://schemas.microsoft.com/office/drawing/2014/main" val="3888776243"/>
                    </a:ext>
                  </a:extLst>
                </a:gridCol>
              </a:tblGrid>
              <a:tr h="324189">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694102">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Academia de Guerra del Ejército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324189">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324189">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Rumiñahui</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324189">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783810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9965304 N</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694102">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2487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324189">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2F520CD3-697A-4EA0-A5F1-5DE140E9C3CE}"/>
              </a:ext>
            </a:extLst>
          </p:cNvPr>
          <p:cNvGraphicFramePr>
            <a:graphicFrameLocks noGrp="1"/>
          </p:cNvGraphicFramePr>
          <p:nvPr>
            <p:extLst>
              <p:ext uri="{D42A27DB-BD31-4B8C-83A1-F6EECF244321}">
                <p14:modId xmlns:p14="http://schemas.microsoft.com/office/powerpoint/2010/main" val="1368925849"/>
              </p:ext>
            </p:extLst>
          </p:nvPr>
        </p:nvGraphicFramePr>
        <p:xfrm>
          <a:off x="117291" y="3665132"/>
          <a:ext cx="3995646" cy="134937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b="1" u="none" strike="noStrike" dirty="0">
                          <a:effectLst/>
                          <a:latin typeface="+mj-lt"/>
                        </a:rPr>
                        <a:t>Edif.</a:t>
                      </a:r>
                      <a:endParaRPr lang="es-EC"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r>
                        <a:rPr lang="es-EC" sz="1400" b="1" u="none" strike="noStrike" dirty="0">
                          <a:effectLst/>
                          <a:latin typeface="+mj-lt"/>
                        </a:rPr>
                        <a:t>Uso</a:t>
                      </a:r>
                      <a:endParaRPr lang="es-EC"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50000"/>
                        </a:lnSpc>
                      </a:pPr>
                      <a:r>
                        <a:rPr lang="es-EC" sz="1400" u="none" strike="noStrike" dirty="0">
                          <a:effectLst/>
                          <a:latin typeface="+mj-lt"/>
                        </a:rPr>
                        <a:t>E1</a:t>
                      </a:r>
                      <a:endParaRPr lang="es-EC" sz="1400" b="0" i="0" u="none" strike="noStrike" dirty="0">
                        <a:solidFill>
                          <a:srgbClr val="000000"/>
                        </a:solidFill>
                        <a:effectLst/>
                        <a:latin typeface="+mj-l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latin typeface="+mj-lt"/>
                        </a:rPr>
                        <a:t>Oficinas, salón de honor y comedor</a:t>
                      </a:r>
                      <a:endParaRPr lang="es-MX" sz="1400" b="0" i="0" u="none" strike="noStrike" dirty="0">
                        <a:solidFill>
                          <a:srgbClr val="000000"/>
                        </a:solidFill>
                        <a:effectLst/>
                        <a:latin typeface="+mj-l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a:effectLst/>
                          <a:latin typeface="+mj-lt"/>
                        </a:rPr>
                        <a:t>E2</a:t>
                      </a:r>
                      <a:endParaRPr lang="es-EC" sz="1400" b="0" i="0" u="none" strike="noStrike">
                        <a:solidFill>
                          <a:srgbClr val="000000"/>
                        </a:solidFill>
                        <a:effectLst/>
                        <a:latin typeface="+mj-lt"/>
                      </a:endParaRPr>
                    </a:p>
                  </a:txBody>
                  <a:tcPr marL="9525" marR="9525" marT="9525" marB="0" anchor="b">
                    <a:lnT w="12700" cmpd="sng">
                      <a:noFill/>
                    </a:lnT>
                    <a:solidFill>
                      <a:schemeClr val="bg1"/>
                    </a:solidFill>
                  </a:tcPr>
                </a:tc>
                <a:tc>
                  <a:txBody>
                    <a:bodyPr/>
                    <a:lstStyle/>
                    <a:p>
                      <a:pPr algn="l" fontAlgn="b">
                        <a:lnSpc>
                          <a:spcPct val="150000"/>
                        </a:lnSpc>
                      </a:pPr>
                      <a:r>
                        <a:rPr lang="es-EC" sz="1400" u="none" strike="noStrike" dirty="0">
                          <a:effectLst/>
                          <a:latin typeface="+mj-lt"/>
                        </a:rPr>
                        <a:t>Oficinas</a:t>
                      </a:r>
                      <a:endParaRPr lang="es-EC" sz="1400" b="0" i="0" u="none" strike="noStrike" dirty="0">
                        <a:solidFill>
                          <a:srgbClr val="000000"/>
                        </a:solidFill>
                        <a:effectLst/>
                        <a:latin typeface="+mj-lt"/>
                      </a:endParaRPr>
                    </a:p>
                  </a:txBody>
                  <a:tcPr marL="9525" marR="9525" marT="9525" marB="0" anchor="b">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latin typeface="+mj-lt"/>
                        </a:rPr>
                        <a:t>E3</a:t>
                      </a:r>
                      <a:endParaRPr lang="es-EC" sz="1400" b="0" i="0" u="none" strike="noStrike" dirty="0">
                        <a:solidFill>
                          <a:srgbClr val="000000"/>
                        </a:solidFill>
                        <a:effectLst/>
                        <a:latin typeface="+mj-lt"/>
                      </a:endParaRPr>
                    </a:p>
                  </a:txBody>
                  <a:tcPr marL="9525" marR="9525" marT="9525" marB="0" anchor="b">
                    <a:solidFill>
                      <a:schemeClr val="bg1"/>
                    </a:solidFill>
                  </a:tcPr>
                </a:tc>
                <a:tc>
                  <a:txBody>
                    <a:bodyPr/>
                    <a:lstStyle/>
                    <a:p>
                      <a:pPr algn="l" fontAlgn="b">
                        <a:lnSpc>
                          <a:spcPct val="150000"/>
                        </a:lnSpc>
                      </a:pPr>
                      <a:r>
                        <a:rPr lang="es-EC" sz="1400" u="none" strike="noStrike" dirty="0">
                          <a:effectLst/>
                          <a:latin typeface="+mj-lt"/>
                        </a:rPr>
                        <a:t>Laboratorios y dormitorios</a:t>
                      </a:r>
                      <a:endParaRPr lang="es-EC" sz="1400" b="0" i="0" u="none" strike="noStrike" dirty="0">
                        <a:solidFill>
                          <a:srgbClr val="000000"/>
                        </a:solidFill>
                        <a:effectLst/>
                        <a:latin typeface="+mj-lt"/>
                      </a:endParaRPr>
                    </a:p>
                  </a:txBody>
                  <a:tcPr marL="9525" marR="9525" marT="9525" marB="0" anchor="b">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latin typeface="+mj-lt"/>
                        </a:rPr>
                        <a:t>E4</a:t>
                      </a:r>
                      <a:endParaRPr lang="es-EC" sz="14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pPr>
                      <a:r>
                        <a:rPr lang="es-EC" sz="1400" u="none" strike="noStrike" dirty="0">
                          <a:effectLst/>
                          <a:latin typeface="+mj-lt"/>
                        </a:rPr>
                        <a:t>Aulas, auditorio y oficinas</a:t>
                      </a:r>
                      <a:endParaRPr lang="es-EC" sz="14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416580"/>
                  </a:ext>
                </a:extLst>
              </a:tr>
            </a:tbl>
          </a:graphicData>
        </a:graphic>
      </p:graphicFrame>
      <p:pic>
        <p:nvPicPr>
          <p:cNvPr id="7" name="Imagen 6">
            <a:extLst>
              <a:ext uri="{FF2B5EF4-FFF2-40B4-BE49-F238E27FC236}">
                <a16:creationId xmlns:a16="http://schemas.microsoft.com/office/drawing/2014/main" id="{C217BB66-E8C5-4B1D-A4F4-FDBF951504DD}"/>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9" name="CuadroTexto 8">
            <a:extLst>
              <a:ext uri="{FF2B5EF4-FFF2-40B4-BE49-F238E27FC236}">
                <a16:creationId xmlns:a16="http://schemas.microsoft.com/office/drawing/2014/main" id="{B6AF83FF-F449-4D42-BDD7-562F1A4EB71D}"/>
              </a:ext>
            </a:extLst>
          </p:cNvPr>
          <p:cNvSpPr txBox="1"/>
          <p:nvPr/>
        </p:nvSpPr>
        <p:spPr>
          <a:xfrm>
            <a:off x="179883" y="6369667"/>
            <a:ext cx="426174" cy="338554"/>
          </a:xfrm>
          <a:prstGeom prst="rect">
            <a:avLst/>
          </a:prstGeom>
          <a:noFill/>
        </p:spPr>
        <p:txBody>
          <a:bodyPr wrap="square" rtlCol="0">
            <a:spAutoFit/>
          </a:bodyPr>
          <a:lstStyle/>
          <a:p>
            <a:r>
              <a:rPr lang="es-MX" sz="1600" dirty="0"/>
              <a:t>64</a:t>
            </a:r>
            <a:endParaRPr lang="es-EC" sz="1600" dirty="0"/>
          </a:p>
        </p:txBody>
      </p:sp>
    </p:spTree>
    <p:extLst>
      <p:ext uri="{BB962C8B-B14F-4D97-AF65-F5344CB8AC3E}">
        <p14:creationId xmlns:p14="http://schemas.microsoft.com/office/powerpoint/2010/main" val="294208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848154094"/>
              </p:ext>
            </p:extLst>
          </p:nvPr>
        </p:nvGraphicFramePr>
        <p:xfrm>
          <a:off x="4112937" y="894174"/>
          <a:ext cx="4935367" cy="228340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Fuerte Militar “San Jorge”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Pichincha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Rumiñahui</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783850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9964683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Cota de construcción aprox. promedio: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2482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14</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7" name="Tabla 6">
            <a:extLst>
              <a:ext uri="{FF2B5EF4-FFF2-40B4-BE49-F238E27FC236}">
                <a16:creationId xmlns:a16="http://schemas.microsoft.com/office/drawing/2014/main" id="{E41EBE3F-A867-40A9-81FA-E42847B90EA9}"/>
              </a:ext>
            </a:extLst>
          </p:cNvPr>
          <p:cNvGraphicFramePr>
            <a:graphicFrameLocks noGrp="1"/>
          </p:cNvGraphicFramePr>
          <p:nvPr>
            <p:extLst>
              <p:ext uri="{D42A27DB-BD31-4B8C-83A1-F6EECF244321}">
                <p14:modId xmlns:p14="http://schemas.microsoft.com/office/powerpoint/2010/main" val="2405606205"/>
              </p:ext>
            </p:extLst>
          </p:nvPr>
        </p:nvGraphicFramePr>
        <p:xfrm>
          <a:off x="295801" y="3679914"/>
          <a:ext cx="3817136" cy="1942592"/>
        </p:xfrm>
        <a:graphic>
          <a:graphicData uri="http://schemas.openxmlformats.org/drawingml/2006/table">
            <a:tbl>
              <a:tblPr firstRow="1" firstCol="1" bandRow="1"/>
              <a:tblGrid>
                <a:gridCol w="1235287">
                  <a:extLst>
                    <a:ext uri="{9D8B030D-6E8A-4147-A177-3AD203B41FA5}">
                      <a16:colId xmlns:a16="http://schemas.microsoft.com/office/drawing/2014/main" val="2457784009"/>
                    </a:ext>
                  </a:extLst>
                </a:gridCol>
                <a:gridCol w="2581849">
                  <a:extLst>
                    <a:ext uri="{9D8B030D-6E8A-4147-A177-3AD203B41FA5}">
                      <a16:colId xmlns:a16="http://schemas.microsoft.com/office/drawing/2014/main" val="1563105393"/>
                    </a:ext>
                  </a:extLst>
                </a:gridCol>
              </a:tblGrid>
              <a:tr h="242824">
                <a:tc>
                  <a:txBody>
                    <a:bodyPr/>
                    <a:lstStyle/>
                    <a:p>
                      <a:pPr algn="ctr">
                        <a:lnSpc>
                          <a:spcPct val="100000"/>
                        </a:lnSpc>
                        <a:spcAft>
                          <a:spcPts val="800"/>
                        </a:spcAft>
                      </a:pPr>
                      <a:r>
                        <a:rPr lang="es-EC" sz="1400" b="1">
                          <a:solidFill>
                            <a:srgbClr val="000000"/>
                          </a:solidFill>
                          <a:effectLst/>
                          <a:latin typeface="+mj-lt"/>
                          <a:ea typeface="Times New Roman" panose="02020603050405020304" pitchFamily="18" charset="0"/>
                          <a:cs typeface="Calibri" panose="020F0502020204030204" pitchFamily="34" charset="0"/>
                        </a:rPr>
                        <a:t>Edificación</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s-EC" sz="1400" b="1" dirty="0">
                          <a:solidFill>
                            <a:srgbClr val="000000"/>
                          </a:solidFill>
                          <a:effectLst/>
                          <a:latin typeface="+mj-lt"/>
                          <a:ea typeface="Times New Roman" panose="02020603050405020304" pitchFamily="18" charset="0"/>
                          <a:cs typeface="Calibri" panose="020F0502020204030204" pitchFamily="34" charset="0"/>
                        </a:rPr>
                        <a:t>Uso</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54501"/>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Departamentos, Vivienda fiscal</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22253387"/>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E2</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Departamentos, Vivienda fiscal</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805166078"/>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E3</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Oficinas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860688206"/>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E4</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Oficinas y Aulas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004432166"/>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E5</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Salón, Área recreativa</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497745261"/>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E6</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Comedor, Casino y oficinas</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112421172"/>
                  </a:ext>
                </a:extLst>
              </a:tr>
              <a:tr h="242824">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E7</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Residencia</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77010357"/>
                  </a:ext>
                </a:extLst>
              </a:tr>
            </a:tbl>
          </a:graphicData>
        </a:graphic>
      </p:graphicFrame>
      <p:graphicFrame>
        <p:nvGraphicFramePr>
          <p:cNvPr id="9" name="Tabla 8">
            <a:extLst>
              <a:ext uri="{FF2B5EF4-FFF2-40B4-BE49-F238E27FC236}">
                <a16:creationId xmlns:a16="http://schemas.microsoft.com/office/drawing/2014/main" id="{1A690A44-D980-42D9-9A5B-E3DB9AB94302}"/>
              </a:ext>
            </a:extLst>
          </p:cNvPr>
          <p:cNvGraphicFramePr>
            <a:graphicFrameLocks noGrp="1"/>
          </p:cNvGraphicFramePr>
          <p:nvPr>
            <p:extLst>
              <p:ext uri="{D42A27DB-BD31-4B8C-83A1-F6EECF244321}">
                <p14:modId xmlns:p14="http://schemas.microsoft.com/office/powerpoint/2010/main" val="342813751"/>
              </p:ext>
            </p:extLst>
          </p:nvPr>
        </p:nvGraphicFramePr>
        <p:xfrm>
          <a:off x="4817176" y="3924773"/>
          <a:ext cx="4047744" cy="1639981"/>
        </p:xfrm>
        <a:graphic>
          <a:graphicData uri="http://schemas.openxmlformats.org/drawingml/2006/table">
            <a:tbl>
              <a:tblPr firstRow="1" firstCol="1" bandRow="1"/>
              <a:tblGrid>
                <a:gridCol w="972849">
                  <a:extLst>
                    <a:ext uri="{9D8B030D-6E8A-4147-A177-3AD203B41FA5}">
                      <a16:colId xmlns:a16="http://schemas.microsoft.com/office/drawing/2014/main" val="4113327836"/>
                    </a:ext>
                  </a:extLst>
                </a:gridCol>
                <a:gridCol w="3074895">
                  <a:extLst>
                    <a:ext uri="{9D8B030D-6E8A-4147-A177-3AD203B41FA5}">
                      <a16:colId xmlns:a16="http://schemas.microsoft.com/office/drawing/2014/main" val="1227657020"/>
                    </a:ext>
                  </a:extLst>
                </a:gridCol>
              </a:tblGrid>
              <a:tr h="234283">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E8</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Piscina y Área húmeda</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638876601"/>
                  </a:ext>
                </a:extLst>
              </a:tr>
              <a:tr h="234283">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E9</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Gimnasio</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476520441"/>
                  </a:ext>
                </a:extLst>
              </a:tr>
              <a:tr h="234283">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E10</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Oficinas, Auditorio</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863801814"/>
                  </a:ext>
                </a:extLst>
              </a:tr>
              <a:tr h="234283">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E11</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Aulas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75723610"/>
                  </a:ext>
                </a:extLst>
              </a:tr>
              <a:tr h="234283">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E12</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Dormitorio y aulas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70901273"/>
                  </a:ext>
                </a:extLst>
              </a:tr>
              <a:tr h="234283">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E13</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Hangar de vehículos </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189350138"/>
                  </a:ext>
                </a:extLst>
              </a:tr>
              <a:tr h="234283">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E14</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Departamentos, Vivienda fiscal</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79235356"/>
                  </a:ext>
                </a:extLst>
              </a:tr>
            </a:tbl>
          </a:graphicData>
        </a:graphic>
      </p:graphicFrame>
      <p:graphicFrame>
        <p:nvGraphicFramePr>
          <p:cNvPr id="11" name="Tabla 10">
            <a:extLst>
              <a:ext uri="{FF2B5EF4-FFF2-40B4-BE49-F238E27FC236}">
                <a16:creationId xmlns:a16="http://schemas.microsoft.com/office/drawing/2014/main" id="{51EC6FED-DD61-44C6-9F5D-C3F4824149AE}"/>
              </a:ext>
            </a:extLst>
          </p:cNvPr>
          <p:cNvGraphicFramePr>
            <a:graphicFrameLocks noGrp="1"/>
          </p:cNvGraphicFramePr>
          <p:nvPr>
            <p:extLst>
              <p:ext uri="{D42A27DB-BD31-4B8C-83A1-F6EECF244321}">
                <p14:modId xmlns:p14="http://schemas.microsoft.com/office/powerpoint/2010/main" val="3840577842"/>
              </p:ext>
            </p:extLst>
          </p:nvPr>
        </p:nvGraphicFramePr>
        <p:xfrm>
          <a:off x="4646802" y="3673055"/>
          <a:ext cx="3817136" cy="266942"/>
        </p:xfrm>
        <a:graphic>
          <a:graphicData uri="http://schemas.openxmlformats.org/drawingml/2006/table">
            <a:tbl>
              <a:tblPr firstRow="1" firstCol="1" bandRow="1"/>
              <a:tblGrid>
                <a:gridCol w="1137308">
                  <a:extLst>
                    <a:ext uri="{9D8B030D-6E8A-4147-A177-3AD203B41FA5}">
                      <a16:colId xmlns:a16="http://schemas.microsoft.com/office/drawing/2014/main" val="4063185839"/>
                    </a:ext>
                  </a:extLst>
                </a:gridCol>
                <a:gridCol w="2679828">
                  <a:extLst>
                    <a:ext uri="{9D8B030D-6E8A-4147-A177-3AD203B41FA5}">
                      <a16:colId xmlns:a16="http://schemas.microsoft.com/office/drawing/2014/main" val="3412312768"/>
                    </a:ext>
                  </a:extLst>
                </a:gridCol>
              </a:tblGrid>
              <a:tr h="266942">
                <a:tc>
                  <a:txBody>
                    <a:bodyPr/>
                    <a:lstStyle/>
                    <a:p>
                      <a:pPr algn="ctr">
                        <a:lnSpc>
                          <a:spcPct val="100000"/>
                        </a:lnSpc>
                        <a:spcAft>
                          <a:spcPts val="800"/>
                        </a:spcAft>
                      </a:pPr>
                      <a:r>
                        <a:rPr lang="es-EC" sz="1400" b="1" dirty="0">
                          <a:solidFill>
                            <a:srgbClr val="000000"/>
                          </a:solidFill>
                          <a:effectLst/>
                          <a:latin typeface="+mj-lt"/>
                          <a:ea typeface="Times New Roman" panose="02020603050405020304" pitchFamily="18" charset="0"/>
                          <a:cs typeface="Calibri" panose="020F0502020204030204" pitchFamily="34" charset="0"/>
                        </a:rPr>
                        <a:t>Edificación</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s-EC" sz="1400" b="1" dirty="0">
                          <a:solidFill>
                            <a:srgbClr val="000000"/>
                          </a:solidFill>
                          <a:effectLst/>
                          <a:latin typeface="+mj-lt"/>
                          <a:ea typeface="Times New Roman" panose="02020603050405020304" pitchFamily="18" charset="0"/>
                          <a:cs typeface="Calibri" panose="020F0502020204030204" pitchFamily="34" charset="0"/>
                        </a:rPr>
                        <a:t>Uso</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824205"/>
                  </a:ext>
                </a:extLst>
              </a:tr>
            </a:tbl>
          </a:graphicData>
        </a:graphic>
      </p:graphicFrame>
      <p:pic>
        <p:nvPicPr>
          <p:cNvPr id="12" name="Imagen 11">
            <a:extLst>
              <a:ext uri="{FF2B5EF4-FFF2-40B4-BE49-F238E27FC236}">
                <a16:creationId xmlns:a16="http://schemas.microsoft.com/office/drawing/2014/main" id="{BC5DE5E6-037E-494E-BBD2-E57B008B5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000" y="756462"/>
            <a:ext cx="3510723" cy="2558825"/>
          </a:xfrm>
          <a:prstGeom prst="rect">
            <a:avLst/>
          </a:prstGeom>
        </p:spPr>
      </p:pic>
      <p:pic>
        <p:nvPicPr>
          <p:cNvPr id="13" name="Imagen 12">
            <a:extLst>
              <a:ext uri="{FF2B5EF4-FFF2-40B4-BE49-F238E27FC236}">
                <a16:creationId xmlns:a16="http://schemas.microsoft.com/office/drawing/2014/main" id="{2FAF7E3D-C64E-496A-962A-1F132759A04B}"/>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4" name="CuadroTexto 13">
            <a:extLst>
              <a:ext uri="{FF2B5EF4-FFF2-40B4-BE49-F238E27FC236}">
                <a16:creationId xmlns:a16="http://schemas.microsoft.com/office/drawing/2014/main" id="{9BF7F69C-4C6E-4CFA-AF00-8C5133CF2607}"/>
              </a:ext>
            </a:extLst>
          </p:cNvPr>
          <p:cNvSpPr txBox="1"/>
          <p:nvPr/>
        </p:nvSpPr>
        <p:spPr>
          <a:xfrm>
            <a:off x="179883" y="6369667"/>
            <a:ext cx="426174" cy="338554"/>
          </a:xfrm>
          <a:prstGeom prst="rect">
            <a:avLst/>
          </a:prstGeom>
          <a:noFill/>
        </p:spPr>
        <p:txBody>
          <a:bodyPr wrap="square" rtlCol="0">
            <a:spAutoFit/>
          </a:bodyPr>
          <a:lstStyle/>
          <a:p>
            <a:r>
              <a:rPr lang="es-MX" sz="1600" dirty="0"/>
              <a:t>65</a:t>
            </a:r>
            <a:endParaRPr lang="es-EC" sz="1600" dirty="0"/>
          </a:p>
        </p:txBody>
      </p:sp>
    </p:spTree>
    <p:extLst>
      <p:ext uri="{BB962C8B-B14F-4D97-AF65-F5344CB8AC3E}">
        <p14:creationId xmlns:p14="http://schemas.microsoft.com/office/powerpoint/2010/main" val="242389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1488804976"/>
              </p:ext>
            </p:extLst>
          </p:nvPr>
        </p:nvGraphicFramePr>
        <p:xfrm>
          <a:off x="4112937" y="756462"/>
          <a:ext cx="4935367" cy="260344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Batallón de Ingenieros No. 68 “Cotopaxi”</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Pichincha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Rumiñahui</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780666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9961213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2527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2F520CD3-697A-4EA0-A5F1-5DE140E9C3CE}"/>
              </a:ext>
            </a:extLst>
          </p:cNvPr>
          <p:cNvGraphicFramePr>
            <a:graphicFrameLocks noGrp="1"/>
          </p:cNvGraphicFramePr>
          <p:nvPr>
            <p:extLst>
              <p:ext uri="{D42A27DB-BD31-4B8C-83A1-F6EECF244321}">
                <p14:modId xmlns:p14="http://schemas.microsoft.com/office/powerpoint/2010/main" val="2650886483"/>
              </p:ext>
            </p:extLst>
          </p:nvPr>
        </p:nvGraphicFramePr>
        <p:xfrm>
          <a:off x="117291" y="3665132"/>
          <a:ext cx="3995646" cy="2182368"/>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50000"/>
                        </a:lnSpc>
                      </a:pPr>
                      <a:r>
                        <a:rPr lang="es-EC" sz="1400" u="none" strike="noStrike" dirty="0">
                          <a:effectLst/>
                        </a:rPr>
                        <a:t>E1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Oficinas cal</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a:effectLst/>
                        </a:rPr>
                        <a:t>E2</a:t>
                      </a:r>
                      <a:endParaRPr lang="es-EC" sz="1400" b="0" i="0" u="none" strike="noStrike">
                        <a:solidFill>
                          <a:srgbClr val="000000"/>
                        </a:solidFill>
                        <a:effectLst/>
                        <a:latin typeface="Calibri" panose="020F0502020204030204" pitchFamily="34" charset="0"/>
                      </a:endParaRPr>
                    </a:p>
                  </a:txBody>
                  <a:tcPr marL="9525" marR="9525" marT="9525" marB="0" anchor="b">
                    <a:lnT w="12700" cmpd="sng">
                      <a:noFill/>
                    </a:lnT>
                    <a:solidFill>
                      <a:schemeClr val="bg1"/>
                    </a:solidFill>
                  </a:tcPr>
                </a:tc>
                <a:tc>
                  <a:txBody>
                    <a:bodyPr/>
                    <a:lstStyle/>
                    <a:p>
                      <a:pPr marL="0" algn="l" defTabSz="914400" rtl="0" eaLnBrk="1" fontAlgn="b" latinLnBrk="0" hangingPunct="1">
                        <a:lnSpc>
                          <a:spcPct val="150000"/>
                        </a:lnSpc>
                      </a:pPr>
                      <a:r>
                        <a:rPr lang="es-EC" sz="1400" u="none" strike="noStrike" kern="1200" dirty="0">
                          <a:solidFill>
                            <a:schemeClr val="dk1"/>
                          </a:solidFill>
                          <a:effectLst/>
                          <a:latin typeface="+mn-lt"/>
                          <a:ea typeface="+mn-ea"/>
                          <a:cs typeface="+mn-cs"/>
                        </a:rPr>
                        <a:t>Almacén</a:t>
                      </a:r>
                    </a:p>
                  </a:txBody>
                  <a:tcPr marL="9525" marR="9525" marT="9525" marB="0" anchor="b">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E3</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dirty="0">
                          <a:effectLst/>
                        </a:rPr>
                        <a:t>Bodegas</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E4</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Dormitorio desminado EOD</a:t>
                      </a:r>
                    </a:p>
                  </a:txBody>
                  <a:tcPr marL="9525" marR="9525" marT="9525" marB="0" anchor="b">
                    <a:solidFill>
                      <a:schemeClr val="bg1"/>
                    </a:solidFill>
                  </a:tcPr>
                </a:tc>
                <a:extLst>
                  <a:ext uri="{0D108BD9-81ED-4DB2-BD59-A6C34878D82A}">
                    <a16:rowId xmlns:a16="http://schemas.microsoft.com/office/drawing/2014/main" val="1830416580"/>
                  </a:ext>
                </a:extLst>
              </a:tr>
              <a:tr h="190500">
                <a:tc>
                  <a:txBody>
                    <a:bodyPr/>
                    <a:lstStyle/>
                    <a:p>
                      <a:pPr algn="ctr" fontAlgn="b">
                        <a:lnSpc>
                          <a:spcPct val="150000"/>
                        </a:lnSpc>
                      </a:pPr>
                      <a:r>
                        <a:rPr lang="es-EC" sz="1400" u="none" strike="noStrike" dirty="0">
                          <a:effectLst/>
                        </a:rPr>
                        <a:t>E5</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Casino zapador</a:t>
                      </a:r>
                    </a:p>
                  </a:txBody>
                  <a:tcPr marL="9525" marR="9525" marT="9525" marB="0" anchor="b">
                    <a:solidFill>
                      <a:schemeClr val="bg1"/>
                    </a:solidFill>
                  </a:tcPr>
                </a:tc>
                <a:extLst>
                  <a:ext uri="{0D108BD9-81ED-4DB2-BD59-A6C34878D82A}">
                    <a16:rowId xmlns:a16="http://schemas.microsoft.com/office/drawing/2014/main" val="2191135196"/>
                  </a:ext>
                </a:extLst>
              </a:tr>
              <a:tr h="190500">
                <a:tc>
                  <a:txBody>
                    <a:bodyPr/>
                    <a:lstStyle/>
                    <a:p>
                      <a:pPr algn="ctr" fontAlgn="b">
                        <a:lnSpc>
                          <a:spcPct val="150000"/>
                        </a:lnSpc>
                      </a:pPr>
                      <a:r>
                        <a:rPr lang="es-EC" sz="1400" u="none" strike="noStrike" dirty="0">
                          <a:effectLst/>
                        </a:rPr>
                        <a:t>E6</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Castillo</a:t>
                      </a:r>
                    </a:p>
                  </a:txBody>
                  <a:tcPr marL="9525" marR="9525" marT="9525" marB="0" anchor="b">
                    <a:solidFill>
                      <a:schemeClr val="bg1"/>
                    </a:solidFill>
                  </a:tcPr>
                </a:tc>
                <a:extLst>
                  <a:ext uri="{0D108BD9-81ED-4DB2-BD59-A6C34878D82A}">
                    <a16:rowId xmlns:a16="http://schemas.microsoft.com/office/drawing/2014/main" val="3887208734"/>
                  </a:ext>
                </a:extLst>
              </a:tr>
              <a:tr h="190500">
                <a:tc>
                  <a:txBody>
                    <a:bodyPr/>
                    <a:lstStyle/>
                    <a:p>
                      <a:pPr algn="ctr" fontAlgn="b">
                        <a:lnSpc>
                          <a:spcPct val="150000"/>
                        </a:lnSpc>
                      </a:pPr>
                      <a:r>
                        <a:rPr lang="es-EC" sz="1400" u="none" strike="noStrike" dirty="0">
                          <a:effectLst/>
                        </a:rPr>
                        <a:t>E7</a:t>
                      </a:r>
                      <a:endParaRPr lang="es-EC"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Piscina</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33421"/>
                  </a:ext>
                </a:extLst>
              </a:tr>
            </a:tbl>
          </a:graphicData>
        </a:graphic>
      </p:graphicFrame>
      <p:graphicFrame>
        <p:nvGraphicFramePr>
          <p:cNvPr id="2" name="Tabla 1">
            <a:extLst>
              <a:ext uri="{FF2B5EF4-FFF2-40B4-BE49-F238E27FC236}">
                <a16:creationId xmlns:a16="http://schemas.microsoft.com/office/drawing/2014/main" id="{F1F02879-D0A1-4982-BDBD-6F3DEC9F9846}"/>
              </a:ext>
            </a:extLst>
          </p:cNvPr>
          <p:cNvGraphicFramePr>
            <a:graphicFrameLocks noGrp="1"/>
          </p:cNvGraphicFramePr>
          <p:nvPr>
            <p:extLst>
              <p:ext uri="{D42A27DB-BD31-4B8C-83A1-F6EECF244321}">
                <p14:modId xmlns:p14="http://schemas.microsoft.com/office/powerpoint/2010/main" val="1027182092"/>
              </p:ext>
            </p:extLst>
          </p:nvPr>
        </p:nvGraphicFramePr>
        <p:xfrm>
          <a:off x="4572000" y="3665132"/>
          <a:ext cx="3995646" cy="2182749"/>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1929753944"/>
                    </a:ext>
                  </a:extLst>
                </a:gridCol>
                <a:gridCol w="3037491">
                  <a:extLst>
                    <a:ext uri="{9D8B030D-6E8A-4147-A177-3AD203B41FA5}">
                      <a16:colId xmlns:a16="http://schemas.microsoft.com/office/drawing/2014/main" val="118032224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437269"/>
                  </a:ext>
                </a:extLst>
              </a:tr>
              <a:tr h="190500">
                <a:tc>
                  <a:txBody>
                    <a:bodyPr/>
                    <a:lstStyle/>
                    <a:p>
                      <a:pPr algn="ctr" fontAlgn="b">
                        <a:lnSpc>
                          <a:spcPct val="150000"/>
                        </a:lnSpc>
                      </a:pPr>
                      <a:r>
                        <a:rPr lang="es-EC" sz="1400" u="none" strike="noStrike" dirty="0">
                          <a:effectLst/>
                        </a:rPr>
                        <a:t>E8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Policlínico</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7623707"/>
                  </a:ext>
                </a:extLst>
              </a:tr>
              <a:tr h="190500">
                <a:tc>
                  <a:txBody>
                    <a:bodyPr/>
                    <a:lstStyle/>
                    <a:p>
                      <a:pPr algn="ctr" fontAlgn="b">
                        <a:lnSpc>
                          <a:spcPct val="150000"/>
                        </a:lnSpc>
                      </a:pPr>
                      <a:r>
                        <a:rPr lang="es-EC" sz="1400" u="none" strike="noStrike" dirty="0">
                          <a:effectLst/>
                        </a:rPr>
                        <a:t>E9</a:t>
                      </a:r>
                      <a:endParaRPr lang="es-EC" sz="1400" b="0" i="0" u="none" strike="noStrike" dirty="0">
                        <a:solidFill>
                          <a:srgbClr val="000000"/>
                        </a:solidFill>
                        <a:effectLst/>
                        <a:latin typeface="Calibri" panose="020F0502020204030204" pitchFamily="34" charset="0"/>
                      </a:endParaRPr>
                    </a:p>
                  </a:txBody>
                  <a:tcPr marL="9525" marR="9525" marT="9525" marB="0" anchor="b">
                    <a:lnT w="12700" cmpd="sng">
                      <a:noFill/>
                    </a:lnT>
                    <a:solidFill>
                      <a:schemeClr val="bg1"/>
                    </a:solidFill>
                  </a:tcPr>
                </a:tc>
                <a:tc>
                  <a:txBody>
                    <a:bodyPr/>
                    <a:lstStyle/>
                    <a:p>
                      <a:pPr marL="0" algn="l" defTabSz="914400" rtl="0" eaLnBrk="1" fontAlgn="b" latinLnBrk="0" hangingPunct="1">
                        <a:lnSpc>
                          <a:spcPct val="150000"/>
                        </a:lnSpc>
                      </a:pPr>
                      <a:r>
                        <a:rPr lang="es-EC" sz="1400" u="none" strike="noStrike" kern="1200" dirty="0">
                          <a:solidFill>
                            <a:schemeClr val="dk1"/>
                          </a:solidFill>
                          <a:effectLst/>
                          <a:latin typeface="+mn-lt"/>
                          <a:ea typeface="+mn-ea"/>
                          <a:cs typeface="+mn-cs"/>
                        </a:rPr>
                        <a:t>Compañía Puentes BE-68</a:t>
                      </a:r>
                    </a:p>
                  </a:txBody>
                  <a:tcPr marL="9525" marR="9525" marT="9525" marB="0" anchor="b">
                    <a:lnT w="12700" cmpd="sng">
                      <a:noFill/>
                    </a:lnT>
                    <a:solidFill>
                      <a:schemeClr val="bg1"/>
                    </a:solidFill>
                  </a:tcPr>
                </a:tc>
                <a:extLst>
                  <a:ext uri="{0D108BD9-81ED-4DB2-BD59-A6C34878D82A}">
                    <a16:rowId xmlns:a16="http://schemas.microsoft.com/office/drawing/2014/main" val="395169917"/>
                  </a:ext>
                </a:extLst>
              </a:tr>
              <a:tr h="190500">
                <a:tc>
                  <a:txBody>
                    <a:bodyPr/>
                    <a:lstStyle/>
                    <a:p>
                      <a:pPr algn="ctr" fontAlgn="b">
                        <a:lnSpc>
                          <a:spcPct val="150000"/>
                        </a:lnSpc>
                      </a:pPr>
                      <a:r>
                        <a:rPr lang="es-EC" sz="1400" u="none" strike="noStrike" dirty="0">
                          <a:effectLst/>
                        </a:rPr>
                        <a:t>E10</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dirty="0">
                          <a:effectLst/>
                        </a:rPr>
                        <a:t>Dormitorio Compañía Puentes BE-68</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579661120"/>
                  </a:ext>
                </a:extLst>
              </a:tr>
              <a:tr h="190500">
                <a:tc>
                  <a:txBody>
                    <a:bodyPr/>
                    <a:lstStyle/>
                    <a:p>
                      <a:pPr algn="ctr" fontAlgn="b">
                        <a:lnSpc>
                          <a:spcPct val="150000"/>
                        </a:lnSpc>
                      </a:pPr>
                      <a:r>
                        <a:rPr lang="es-EC" sz="1400" u="none" strike="noStrike" dirty="0">
                          <a:effectLst/>
                        </a:rPr>
                        <a:t>E11</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Dormitorios</a:t>
                      </a:r>
                    </a:p>
                  </a:txBody>
                  <a:tcPr marL="9525" marR="9525" marT="9525" marB="0" anchor="b">
                    <a:solidFill>
                      <a:schemeClr val="bg1"/>
                    </a:solidFill>
                  </a:tcPr>
                </a:tc>
                <a:extLst>
                  <a:ext uri="{0D108BD9-81ED-4DB2-BD59-A6C34878D82A}">
                    <a16:rowId xmlns:a16="http://schemas.microsoft.com/office/drawing/2014/main" val="1611029064"/>
                  </a:ext>
                </a:extLst>
              </a:tr>
              <a:tr h="190500">
                <a:tc>
                  <a:txBody>
                    <a:bodyPr/>
                    <a:lstStyle/>
                    <a:p>
                      <a:pPr algn="ctr" fontAlgn="b">
                        <a:lnSpc>
                          <a:spcPct val="150000"/>
                        </a:lnSpc>
                      </a:pPr>
                      <a:r>
                        <a:rPr lang="es-EC" sz="1400" u="none" strike="noStrike" dirty="0">
                          <a:effectLst/>
                        </a:rPr>
                        <a:t>E12</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Bodegas</a:t>
                      </a:r>
                    </a:p>
                  </a:txBody>
                  <a:tcPr marL="9525" marR="9525" marT="9525" marB="0" anchor="b">
                    <a:solidFill>
                      <a:schemeClr val="bg1"/>
                    </a:solidFill>
                  </a:tcPr>
                </a:tc>
                <a:extLst>
                  <a:ext uri="{0D108BD9-81ED-4DB2-BD59-A6C34878D82A}">
                    <a16:rowId xmlns:a16="http://schemas.microsoft.com/office/drawing/2014/main" val="2096840477"/>
                  </a:ext>
                </a:extLst>
              </a:tr>
              <a:tr h="190500">
                <a:tc>
                  <a:txBody>
                    <a:bodyPr/>
                    <a:lstStyle/>
                    <a:p>
                      <a:pPr algn="ctr" fontAlgn="b">
                        <a:lnSpc>
                          <a:spcPct val="150000"/>
                        </a:lnSpc>
                      </a:pPr>
                      <a:r>
                        <a:rPr lang="es-EC" sz="1400" u="none" strike="noStrike" dirty="0">
                          <a:effectLst/>
                        </a:rPr>
                        <a:t>E13</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lnSpc>
                          <a:spcPct val="150000"/>
                        </a:lnSpc>
                      </a:pPr>
                      <a:r>
                        <a:rPr lang="es-EC" sz="1400" u="none" strike="noStrike" kern="1200" dirty="0">
                          <a:solidFill>
                            <a:schemeClr val="dk1"/>
                          </a:solidFill>
                          <a:effectLst/>
                          <a:latin typeface="+mn-lt"/>
                          <a:ea typeface="+mn-ea"/>
                          <a:cs typeface="+mn-cs"/>
                        </a:rPr>
                        <a:t>Oficinas</a:t>
                      </a:r>
                    </a:p>
                  </a:txBody>
                  <a:tcPr marL="9525" marR="9525" marT="9525" marB="0" anchor="b">
                    <a:solidFill>
                      <a:schemeClr val="bg1"/>
                    </a:solidFill>
                  </a:tcPr>
                </a:tc>
                <a:extLst>
                  <a:ext uri="{0D108BD9-81ED-4DB2-BD59-A6C34878D82A}">
                    <a16:rowId xmlns:a16="http://schemas.microsoft.com/office/drawing/2014/main" val="382734182"/>
                  </a:ext>
                </a:extLst>
              </a:tr>
              <a:tr h="190500">
                <a:tc>
                  <a:txBody>
                    <a:bodyPr/>
                    <a:lstStyle/>
                    <a:p>
                      <a:pPr algn="ctr" fontAlgn="b">
                        <a:lnSpc>
                          <a:spcPct val="150000"/>
                        </a:lnSpc>
                      </a:pPr>
                      <a:endParaRPr lang="es-EC"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lnSpc>
                          <a:spcPct val="150000"/>
                        </a:lnSpc>
                      </a:pPr>
                      <a:endParaRPr lang="es-EC" sz="1400" u="none" strike="noStrike" kern="1200" dirty="0">
                        <a:solidFill>
                          <a:schemeClr val="dk1"/>
                        </a:solidFill>
                        <a:effectLst/>
                        <a:latin typeface="+mn-lt"/>
                        <a:ea typeface="+mn-ea"/>
                        <a:cs typeface="+mn-cs"/>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0916883"/>
                  </a:ext>
                </a:extLst>
              </a:tr>
            </a:tbl>
          </a:graphicData>
        </a:graphic>
      </p:graphicFrame>
      <p:pic>
        <p:nvPicPr>
          <p:cNvPr id="9" name="Imagen 8">
            <a:extLst>
              <a:ext uri="{FF2B5EF4-FFF2-40B4-BE49-F238E27FC236}">
                <a16:creationId xmlns:a16="http://schemas.microsoft.com/office/drawing/2014/main" id="{FE2AA5FF-31D2-4652-B38C-16B23086F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79" y="904064"/>
            <a:ext cx="3735070" cy="2381250"/>
          </a:xfrm>
          <a:prstGeom prst="rect">
            <a:avLst/>
          </a:prstGeom>
        </p:spPr>
      </p:pic>
      <p:pic>
        <p:nvPicPr>
          <p:cNvPr id="11" name="Imagen 10">
            <a:extLst>
              <a:ext uri="{FF2B5EF4-FFF2-40B4-BE49-F238E27FC236}">
                <a16:creationId xmlns:a16="http://schemas.microsoft.com/office/drawing/2014/main" id="{BB3BD110-6E1C-4CDB-AAF2-3B01962C0204}"/>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AF225898-A8FB-404F-8075-A09EDF1ED208}"/>
              </a:ext>
            </a:extLst>
          </p:cNvPr>
          <p:cNvSpPr txBox="1"/>
          <p:nvPr/>
        </p:nvSpPr>
        <p:spPr>
          <a:xfrm>
            <a:off x="179883" y="6369667"/>
            <a:ext cx="426174" cy="338554"/>
          </a:xfrm>
          <a:prstGeom prst="rect">
            <a:avLst/>
          </a:prstGeom>
          <a:noFill/>
        </p:spPr>
        <p:txBody>
          <a:bodyPr wrap="square" rtlCol="0">
            <a:spAutoFit/>
          </a:bodyPr>
          <a:lstStyle/>
          <a:p>
            <a:r>
              <a:rPr lang="es-MX" sz="1600" dirty="0"/>
              <a:t>66</a:t>
            </a:r>
          </a:p>
        </p:txBody>
      </p:sp>
    </p:spTree>
    <p:extLst>
      <p:ext uri="{BB962C8B-B14F-4D97-AF65-F5344CB8AC3E}">
        <p14:creationId xmlns:p14="http://schemas.microsoft.com/office/powerpoint/2010/main" val="349723232"/>
      </p:ext>
    </p:extLst>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1452804405"/>
              </p:ext>
            </p:extLst>
          </p:nvPr>
        </p:nvGraphicFramePr>
        <p:xfrm>
          <a:off x="4112937" y="756462"/>
          <a:ext cx="4935367" cy="2603440"/>
        </p:xfrm>
        <a:graphic>
          <a:graphicData uri="http://schemas.openxmlformats.org/drawingml/2006/table">
            <a:tbl>
              <a:tblPr bandRow="1" firstCol="1" first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DATOS UNIDAD MILITAR</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Unidad militar:</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T algn="ctr" cap="flat" cmpd="sng" w="12700">
                      <a:solidFill>
                        <a:schemeClr val="tx1"/>
                      </a:solidFill>
                      <a:prstDash val="solid"/>
                      <a:round/>
                      <a:headEnd len="med" type="none" w="med"/>
                      <a:tailEnd len="med" type="none" w="med"/>
                    </a:lnT>
                  </a:tcPr>
                </a:tc>
                <a:tc gridSpan="4">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Batallón de Ingenieros No. 69 “Chimborazo”</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T algn="ctr" cap="flat" cmpd="sng" w="12700">
                      <a:solidFill>
                        <a:schemeClr val="tx1"/>
                      </a:solidFill>
                      <a:prstDash val="solid"/>
                      <a:round/>
                      <a:headEnd len="med" type="none" w="med"/>
                      <a:tailEnd len="med" type="none" w="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Provincia:</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Pichincha</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415577734"/>
                  </a:ext>
                </a:extLst>
              </a:tr>
              <a:tr h="190500">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Cantón:</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Rumiñahui</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3635597945"/>
                  </a:ext>
                </a:extLst>
              </a:tr>
              <a:tr h="190500">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Coordenadas:</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780900 E</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gn="just">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9961340 N</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Cota de construcción aprox. promedio:</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2527 m.</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Número de estructuras:</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spcAft>
                          <a:spcPts val="0"/>
                        </a:spcAft>
                      </a:pPr>
                      <a:r>
                        <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rPr>
                        <a:t>11</a:t>
                      </a:r>
                    </a:p>
                  </a:txBody>
                  <a:tcPr anchor="ctr"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pPr>
                      <a:endParaRPr dirty="0" lang="es-EC" sz="1400">
                        <a:solidFill>
                          <a:schemeClr val="tx1"/>
                        </a:solidFill>
                        <a:effectLst/>
                        <a:latin charset="0" panose="020B0604020202020204" pitchFamily="34" typeface="Arial"/>
                        <a:cs charset="0" panose="020B0604020202020204" pitchFamily="34" typeface="Arial"/>
                      </a:endParaRPr>
                    </a:p>
                  </a:txBody>
                  <a:tcPr anchor="b" marB="0" marL="44450" marR="44450" marT="0">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MX" sz="2800">
                <a:ln w="0"/>
                <a:solidFill>
                  <a:schemeClr val="tx1"/>
                </a:solidFill>
                <a:effectLst/>
              </a:rPr>
              <a:t>DESCRIPCIÓN DE UNIDADES MILITARES</a:t>
            </a:r>
            <a:endParaRPr dirty="0" i="0" kern="0" lang="es-EC" sz="2800">
              <a:ln w="0"/>
              <a:solidFill>
                <a:schemeClr val="tx1"/>
              </a:solidFill>
              <a:effectLst/>
            </a:endParaRPr>
          </a:p>
        </p:txBody>
      </p:sp>
      <p:graphicFrame>
        <p:nvGraphicFramePr>
          <p:cNvPr id="2" name="Tabla 1">
            <a:extLst>
              <a:ext uri="{FF2B5EF4-FFF2-40B4-BE49-F238E27FC236}">
                <a16:creationId xmlns:a16="http://schemas.microsoft.com/office/drawing/2014/main" id="{E99876E9-041B-4BCF-B9F0-21F5B161DD27}"/>
              </a:ext>
            </a:extLst>
          </p:cNvPr>
          <p:cNvGraphicFramePr>
            <a:graphicFrameLocks noGrp="1"/>
          </p:cNvGraphicFramePr>
          <p:nvPr>
            <p:extLst>
              <p:ext uri="{D42A27DB-BD31-4B8C-83A1-F6EECF244321}">
                <p14:modId xmlns:p14="http://schemas.microsoft.com/office/powerpoint/2010/main" val="2687219402"/>
              </p:ext>
            </p:extLst>
          </p:nvPr>
        </p:nvGraphicFramePr>
        <p:xfrm>
          <a:off x="445364" y="3749714"/>
          <a:ext cx="3667573" cy="2041488"/>
        </p:xfrm>
        <a:graphic>
          <a:graphicData uri="http://schemas.openxmlformats.org/drawingml/2006/table">
            <a:tbl>
              <a:tblPr bandRow="1" firstCol="1" firstRow="1"/>
              <a:tblGrid>
                <a:gridCol w="1544368">
                  <a:extLst>
                    <a:ext uri="{9D8B030D-6E8A-4147-A177-3AD203B41FA5}">
                      <a16:colId xmlns:a16="http://schemas.microsoft.com/office/drawing/2014/main" val="3077264302"/>
                    </a:ext>
                  </a:extLst>
                </a:gridCol>
                <a:gridCol w="2123205">
                  <a:extLst>
                    <a:ext uri="{9D8B030D-6E8A-4147-A177-3AD203B41FA5}">
                      <a16:colId xmlns:a16="http://schemas.microsoft.com/office/drawing/2014/main" val="2304147632"/>
                    </a:ext>
                  </a:extLst>
                </a:gridCol>
              </a:tblGrid>
              <a:tr h="226832">
                <a:tc>
                  <a:txBody>
                    <a:bodyPr/>
                    <a:lstStyle/>
                    <a:p>
                      <a:pPr algn="ctr">
                        <a:lnSpc>
                          <a:spcPct val="100000"/>
                        </a:lnSpc>
                        <a:spcAft>
                          <a:spcPts val="800"/>
                        </a:spcAft>
                      </a:pPr>
                      <a:r>
                        <a:rPr b="1" dirty="0" lang="es-EC" sz="1400">
                          <a:solidFill>
                            <a:srgbClr val="000000"/>
                          </a:solidFill>
                          <a:effectLst/>
                          <a:latin typeface="+mj-lt"/>
                          <a:ea charset="0" panose="02020603050405020304" pitchFamily="18" typeface="Times New Roman"/>
                          <a:cs charset="0" panose="020F0502020204030204" pitchFamily="34" typeface="Calibri"/>
                        </a:rPr>
                        <a:t>Edificación</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0000"/>
                        </a:lnSpc>
                        <a:spcAft>
                          <a:spcPts val="800"/>
                        </a:spcAft>
                      </a:pPr>
                      <a:r>
                        <a:rPr b="1" lang="es-EC" sz="1400">
                          <a:solidFill>
                            <a:srgbClr val="000000"/>
                          </a:solidFill>
                          <a:effectLst/>
                          <a:latin typeface="+mj-lt"/>
                          <a:ea charset="0" panose="02020603050405020304" pitchFamily="18" typeface="Times New Roman"/>
                          <a:cs charset="0" panose="020F0502020204030204" pitchFamily="34" typeface="Calibri"/>
                        </a:rPr>
                        <a:t>Uso</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4060926676"/>
                  </a:ext>
                </a:extLst>
              </a:tr>
              <a:tr h="226832">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E1</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noFill/>
                    </a:lnB>
                  </a:tcPr>
                </a:tc>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Oficinas</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noFill/>
                    </a:lnB>
                  </a:tcPr>
                </a:tc>
                <a:extLst>
                  <a:ext uri="{0D108BD9-81ED-4DB2-BD59-A6C34878D82A}">
                    <a16:rowId xmlns:a16="http://schemas.microsoft.com/office/drawing/2014/main" val="2798602455"/>
                  </a:ext>
                </a:extLst>
              </a:tr>
              <a:tr h="226832">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E2</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Dormitorio</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4294716368"/>
                  </a:ext>
                </a:extLst>
              </a:tr>
              <a:tr h="226832">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E3</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Dormitorio</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953327391"/>
                  </a:ext>
                </a:extLst>
              </a:tr>
              <a:tr h="226832">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E4</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Capilla</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971750867"/>
                  </a:ext>
                </a:extLst>
              </a:tr>
              <a:tr h="226832">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E5</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Polígono Virtual</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2984337295"/>
                  </a:ext>
                </a:extLst>
              </a:tr>
              <a:tr h="226832">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E6</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Tanque de agua</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2435579360"/>
                  </a:ext>
                </a:extLst>
              </a:tr>
              <a:tr h="226832">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E7</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Dormitorio</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271789596"/>
                  </a:ext>
                </a:extLst>
              </a:tr>
              <a:tr h="226832">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E8</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Bodegas</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84576509"/>
                  </a:ext>
                </a:extLst>
              </a:tr>
            </a:tbl>
          </a:graphicData>
        </a:graphic>
      </p:graphicFrame>
      <p:graphicFrame>
        <p:nvGraphicFramePr>
          <p:cNvPr id="4" name="Tabla 3">
            <a:extLst>
              <a:ext uri="{FF2B5EF4-FFF2-40B4-BE49-F238E27FC236}">
                <a16:creationId xmlns:a16="http://schemas.microsoft.com/office/drawing/2014/main" id="{16AC5095-5831-4891-AA41-8182EF11F07B}"/>
              </a:ext>
            </a:extLst>
          </p:cNvPr>
          <p:cNvGraphicFramePr>
            <a:graphicFrameLocks noGrp="1"/>
          </p:cNvGraphicFramePr>
          <p:nvPr>
            <p:extLst>
              <p:ext uri="{D42A27DB-BD31-4B8C-83A1-F6EECF244321}">
                <p14:modId xmlns:p14="http://schemas.microsoft.com/office/powerpoint/2010/main" val="2148803915"/>
              </p:ext>
            </p:extLst>
          </p:nvPr>
        </p:nvGraphicFramePr>
        <p:xfrm>
          <a:off x="4766662" y="4041989"/>
          <a:ext cx="3141223" cy="640080"/>
        </p:xfrm>
        <a:graphic>
          <a:graphicData uri="http://schemas.openxmlformats.org/drawingml/2006/table">
            <a:tbl>
              <a:tblPr bandRow="1" firstCol="1" firstRow="1"/>
              <a:tblGrid>
                <a:gridCol w="1398164">
                  <a:extLst>
                    <a:ext uri="{9D8B030D-6E8A-4147-A177-3AD203B41FA5}">
                      <a16:colId xmlns:a16="http://schemas.microsoft.com/office/drawing/2014/main" val="2235101156"/>
                    </a:ext>
                  </a:extLst>
                </a:gridCol>
                <a:gridCol w="1743059">
                  <a:extLst>
                    <a:ext uri="{9D8B030D-6E8A-4147-A177-3AD203B41FA5}">
                      <a16:colId xmlns:a16="http://schemas.microsoft.com/office/drawing/2014/main" val="2101994626"/>
                    </a:ext>
                  </a:extLst>
                </a:gridCol>
              </a:tblGrid>
              <a:tr h="190500">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E9</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Oficinas</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2754169129"/>
                  </a:ext>
                </a:extLst>
              </a:tr>
              <a:tr h="190500">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E10</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Dormitorio</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892708744"/>
                  </a:ext>
                </a:extLst>
              </a:tr>
              <a:tr h="190500">
                <a:tc>
                  <a:txBody>
                    <a:bodyPr/>
                    <a:lstStyle/>
                    <a:p>
                      <a:pPr>
                        <a:lnSpc>
                          <a:spcPct val="10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E11</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0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Auditorio</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970183214"/>
                  </a:ext>
                </a:extLst>
              </a:tr>
            </a:tbl>
          </a:graphicData>
        </a:graphic>
      </p:graphicFrame>
      <p:graphicFrame>
        <p:nvGraphicFramePr>
          <p:cNvPr id="11" name="Tabla 10">
            <a:extLst>
              <a:ext uri="{FF2B5EF4-FFF2-40B4-BE49-F238E27FC236}">
                <a16:creationId xmlns:a16="http://schemas.microsoft.com/office/drawing/2014/main" id="{28E4D684-0D23-4551-8591-D0A97E365193}"/>
              </a:ext>
            </a:extLst>
          </p:cNvPr>
          <p:cNvGraphicFramePr>
            <a:graphicFrameLocks noGrp="1"/>
          </p:cNvGraphicFramePr>
          <p:nvPr>
            <p:extLst>
              <p:ext uri="{D42A27DB-BD31-4B8C-83A1-F6EECF244321}">
                <p14:modId xmlns:p14="http://schemas.microsoft.com/office/powerpoint/2010/main" val="1088302630"/>
              </p:ext>
            </p:extLst>
          </p:nvPr>
        </p:nvGraphicFramePr>
        <p:xfrm>
          <a:off x="4390874" y="3749714"/>
          <a:ext cx="3667573" cy="226832"/>
        </p:xfrm>
        <a:graphic>
          <a:graphicData uri="http://schemas.openxmlformats.org/drawingml/2006/table">
            <a:tbl>
              <a:tblPr bandRow="1" firstCol="1" firstRow="1"/>
              <a:tblGrid>
                <a:gridCol w="1544368">
                  <a:extLst>
                    <a:ext uri="{9D8B030D-6E8A-4147-A177-3AD203B41FA5}">
                      <a16:colId xmlns:a16="http://schemas.microsoft.com/office/drawing/2014/main" val="3077264302"/>
                    </a:ext>
                  </a:extLst>
                </a:gridCol>
                <a:gridCol w="2123205">
                  <a:extLst>
                    <a:ext uri="{9D8B030D-6E8A-4147-A177-3AD203B41FA5}">
                      <a16:colId xmlns:a16="http://schemas.microsoft.com/office/drawing/2014/main" val="2304147632"/>
                    </a:ext>
                  </a:extLst>
                </a:gridCol>
              </a:tblGrid>
              <a:tr h="226832">
                <a:tc>
                  <a:txBody>
                    <a:bodyPr/>
                    <a:lstStyle/>
                    <a:p>
                      <a:pPr algn="ctr">
                        <a:lnSpc>
                          <a:spcPct val="100000"/>
                        </a:lnSpc>
                        <a:spcAft>
                          <a:spcPts val="800"/>
                        </a:spcAft>
                      </a:pPr>
                      <a:r>
                        <a:rPr b="1" lang="es-EC" sz="1400">
                          <a:solidFill>
                            <a:srgbClr val="000000"/>
                          </a:solidFill>
                          <a:effectLst/>
                          <a:latin charset="0" panose="020F0502020204030204" pitchFamily="34" typeface="Calibri"/>
                          <a:ea charset="0" panose="02020603050405020304" pitchFamily="18" typeface="Times New Roman"/>
                          <a:cs charset="0" panose="020F0502020204030204" pitchFamily="34" typeface="Calibri"/>
                        </a:rPr>
                        <a:t>Edificación</a:t>
                      </a:r>
                      <a:endParaRPr lang="es-EC" sz="1400">
                        <a:effectLst/>
                        <a:latin charset="0" panose="020F0502020204030204" pitchFamily="34" typeface="Calibri"/>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0000"/>
                        </a:lnSpc>
                        <a:spcAft>
                          <a:spcPts val="800"/>
                        </a:spcAft>
                      </a:pPr>
                      <a:r>
                        <a:rPr b="1" dirty="0" lang="es-EC" sz="1400">
                          <a:solidFill>
                            <a:srgbClr val="000000"/>
                          </a:solidFill>
                          <a:effectLst/>
                          <a:latin charset="0" panose="020F0502020204030204" pitchFamily="34" typeface="Calibri"/>
                          <a:ea charset="0" panose="02020603050405020304" pitchFamily="18" typeface="Times New Roman"/>
                          <a:cs charset="0" panose="020F0502020204030204" pitchFamily="34" typeface="Calibri"/>
                        </a:rPr>
                        <a:t>Uso</a:t>
                      </a:r>
                      <a:endParaRPr dirty="0" lang="es-EC" sz="1400">
                        <a:effectLst/>
                        <a:latin charset="0" panose="020F0502020204030204" pitchFamily="34" typeface="Calibri"/>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4060926676"/>
                  </a:ext>
                </a:extLst>
              </a:tr>
            </a:tbl>
          </a:graphicData>
        </a:graphic>
      </p:graphicFrame>
      <p:pic>
        <p:nvPicPr>
          <p:cNvPr id="12" name="Imagen 11">
            <a:extLst>
              <a:ext uri="{FF2B5EF4-FFF2-40B4-BE49-F238E27FC236}">
                <a16:creationId xmlns:a16="http://schemas.microsoft.com/office/drawing/2014/main" id="{5AE91C2A-A859-43A2-AA6D-CD0893F5153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r="-9"/>
          <a:stretch/>
        </p:blipFill>
        <p:spPr>
          <a:xfrm>
            <a:off x="200978" y="1155847"/>
            <a:ext cx="3594274" cy="1903610"/>
          </a:xfrm>
          <a:prstGeom prst="rect">
            <a:avLst/>
          </a:prstGeom>
        </p:spPr>
      </p:pic>
      <p:pic>
        <p:nvPicPr>
          <p:cNvPr id="9" name="Imagen 8">
            <a:extLst>
              <a:ext uri="{FF2B5EF4-FFF2-40B4-BE49-F238E27FC236}">
                <a16:creationId xmlns:a16="http://schemas.microsoft.com/office/drawing/2014/main" id="{4FB3D86D-3957-4C0F-8238-5A34CE2DA9CE}"/>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3" name="CuadroTexto 12">
            <a:extLst>
              <a:ext uri="{FF2B5EF4-FFF2-40B4-BE49-F238E27FC236}">
                <a16:creationId xmlns:a16="http://schemas.microsoft.com/office/drawing/2014/main" id="{13065A93-0066-4D07-9A66-E83E8C430F49}"/>
              </a:ext>
            </a:extLst>
          </p:cNvPr>
          <p:cNvSpPr txBox="1"/>
          <p:nvPr/>
        </p:nvSpPr>
        <p:spPr>
          <a:xfrm>
            <a:off x="179883" y="6369667"/>
            <a:ext cx="426174" cy="338554"/>
          </a:xfrm>
          <a:prstGeom prst="rect">
            <a:avLst/>
          </a:prstGeom>
          <a:noFill/>
        </p:spPr>
        <p:txBody>
          <a:bodyPr rtlCol="0" wrap="square">
            <a:spAutoFit/>
          </a:bodyPr>
          <a:lstStyle/>
          <a:p>
            <a:r>
              <a:rPr dirty="0" lang="es-MX" sz="1600"/>
              <a:t>67</a:t>
            </a:r>
            <a:endParaRPr dirty="0" lang="es-EC" sz="1600"/>
          </a:p>
        </p:txBody>
      </p:sp>
    </p:spTree>
    <p:extLst>
      <p:ext uri="{BB962C8B-B14F-4D97-AF65-F5344CB8AC3E}">
        <p14:creationId xmlns:p14="http://schemas.microsoft.com/office/powerpoint/2010/main" val="3188270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4024881760"/>
              </p:ext>
            </p:extLst>
          </p:nvPr>
        </p:nvGraphicFramePr>
        <p:xfrm>
          <a:off x="4112937" y="756462"/>
          <a:ext cx="4935367" cy="260344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Brigada de Aviación del Ejército No. 15 “Paquisha”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Pichincha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Rumiñahui</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780683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9961461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2524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7" name="Imagen 6">
            <a:extLst>
              <a:ext uri="{FF2B5EF4-FFF2-40B4-BE49-F238E27FC236}">
                <a16:creationId xmlns:a16="http://schemas.microsoft.com/office/drawing/2014/main" id="{6C5725EC-9993-490B-8B9F-FC4930E975D1}"/>
              </a:ext>
            </a:extLst>
          </p:cNvPr>
          <p:cNvPicPr/>
          <p:nvPr/>
        </p:nvPicPr>
        <p:blipFill>
          <a:blip r:embed="rId3"/>
          <a:stretch>
            <a:fillRect/>
          </a:stretch>
        </p:blipFill>
        <p:spPr>
          <a:xfrm>
            <a:off x="117291" y="961216"/>
            <a:ext cx="3751804" cy="2302138"/>
          </a:xfrm>
          <a:prstGeom prst="rect">
            <a:avLst/>
          </a:prstGeom>
        </p:spPr>
      </p:pic>
      <p:graphicFrame>
        <p:nvGraphicFramePr>
          <p:cNvPr id="2" name="Tabla 1">
            <a:extLst>
              <a:ext uri="{FF2B5EF4-FFF2-40B4-BE49-F238E27FC236}">
                <a16:creationId xmlns:a16="http://schemas.microsoft.com/office/drawing/2014/main" id="{2A3B13F0-1DDE-4A4A-BE1F-7F6CAF791C48}"/>
              </a:ext>
            </a:extLst>
          </p:cNvPr>
          <p:cNvGraphicFramePr>
            <a:graphicFrameLocks noGrp="1"/>
          </p:cNvGraphicFramePr>
          <p:nvPr>
            <p:extLst>
              <p:ext uri="{D42A27DB-BD31-4B8C-83A1-F6EECF244321}">
                <p14:modId xmlns:p14="http://schemas.microsoft.com/office/powerpoint/2010/main" val="2714342146"/>
              </p:ext>
            </p:extLst>
          </p:nvPr>
        </p:nvGraphicFramePr>
        <p:xfrm>
          <a:off x="202058" y="3733958"/>
          <a:ext cx="3751804" cy="2056440"/>
        </p:xfrm>
        <a:graphic>
          <a:graphicData uri="http://schemas.openxmlformats.org/drawingml/2006/table">
            <a:tbl>
              <a:tblPr firstRow="1" firstCol="1" bandRow="1"/>
              <a:tblGrid>
                <a:gridCol w="1121393">
                  <a:extLst>
                    <a:ext uri="{9D8B030D-6E8A-4147-A177-3AD203B41FA5}">
                      <a16:colId xmlns:a16="http://schemas.microsoft.com/office/drawing/2014/main" val="2748293144"/>
                    </a:ext>
                  </a:extLst>
                </a:gridCol>
                <a:gridCol w="2630411">
                  <a:extLst>
                    <a:ext uri="{9D8B030D-6E8A-4147-A177-3AD203B41FA5}">
                      <a16:colId xmlns:a16="http://schemas.microsoft.com/office/drawing/2014/main" val="1331482162"/>
                    </a:ext>
                  </a:extLst>
                </a:gridCol>
              </a:tblGrid>
              <a:tr h="257055">
                <a:tc>
                  <a:txBody>
                    <a:bodyPr/>
                    <a:lstStyle/>
                    <a:p>
                      <a:pPr algn="ctr">
                        <a:lnSpc>
                          <a:spcPct val="100000"/>
                        </a:lnSpc>
                        <a:spcAft>
                          <a:spcPts val="800"/>
                        </a:spcAft>
                      </a:pPr>
                      <a:r>
                        <a:rPr lang="es-EC" sz="1400" b="1">
                          <a:solidFill>
                            <a:srgbClr val="000000"/>
                          </a:solidFill>
                          <a:effectLst/>
                          <a:latin typeface="+mj-lt"/>
                          <a:ea typeface="Times New Roman" panose="02020603050405020304" pitchFamily="18" charset="0"/>
                          <a:cs typeface="Calibri" panose="020F0502020204030204" pitchFamily="34" charset="0"/>
                        </a:rPr>
                        <a:t>Edificación</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s-EC" sz="1400" b="1" dirty="0">
                          <a:solidFill>
                            <a:srgbClr val="000000"/>
                          </a:solidFill>
                          <a:effectLst/>
                          <a:latin typeface="+mj-lt"/>
                          <a:ea typeface="Times New Roman" panose="02020603050405020304" pitchFamily="18" charset="0"/>
                          <a:cs typeface="Calibri" panose="020F0502020204030204" pitchFamily="34" charset="0"/>
                        </a:rPr>
                        <a:t>Uso</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10921"/>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Oficinas</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3820672"/>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E2</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Aulas y Laboratorios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876506351"/>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E3</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Dormitorio</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909568584"/>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E4</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Hangar</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188470162"/>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E5</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Dormitorio y comedor</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10004190"/>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E6</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Oficinas y dormitorio</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28183260"/>
                  </a:ext>
                </a:extLst>
              </a:tr>
              <a:tr h="257055">
                <a:tc>
                  <a:txBody>
                    <a:bodyPr/>
                    <a:lstStyle/>
                    <a:p>
                      <a:pPr>
                        <a:lnSpc>
                          <a:spcPct val="10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E7</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Bodega</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612746977"/>
                  </a:ext>
                </a:extLst>
              </a:tr>
            </a:tbl>
          </a:graphicData>
        </a:graphic>
      </p:graphicFrame>
      <p:pic>
        <p:nvPicPr>
          <p:cNvPr id="9" name="Imagen 8">
            <a:extLst>
              <a:ext uri="{FF2B5EF4-FFF2-40B4-BE49-F238E27FC236}">
                <a16:creationId xmlns:a16="http://schemas.microsoft.com/office/drawing/2014/main" id="{6F68D173-06D8-41E7-8ACA-7119044C8A54}"/>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386BDB3D-4CCB-42BC-89CD-425F7D1EBD12}"/>
              </a:ext>
            </a:extLst>
          </p:cNvPr>
          <p:cNvSpPr txBox="1"/>
          <p:nvPr/>
        </p:nvSpPr>
        <p:spPr>
          <a:xfrm>
            <a:off x="179883" y="6369667"/>
            <a:ext cx="426174" cy="338554"/>
          </a:xfrm>
          <a:prstGeom prst="rect">
            <a:avLst/>
          </a:prstGeom>
          <a:noFill/>
        </p:spPr>
        <p:txBody>
          <a:bodyPr wrap="square" rtlCol="0">
            <a:spAutoFit/>
          </a:bodyPr>
          <a:lstStyle/>
          <a:p>
            <a:r>
              <a:rPr lang="es-MX" sz="1600" dirty="0"/>
              <a:t>68</a:t>
            </a:r>
            <a:endParaRPr lang="es-EC" sz="1600" dirty="0"/>
          </a:p>
        </p:txBody>
      </p:sp>
    </p:spTree>
    <p:extLst>
      <p:ext uri="{BB962C8B-B14F-4D97-AF65-F5344CB8AC3E}">
        <p14:creationId xmlns:p14="http://schemas.microsoft.com/office/powerpoint/2010/main" val="117500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800" i="0" kern="0" dirty="0">
                <a:ln w="0"/>
                <a:solidFill>
                  <a:schemeClr val="tx1"/>
                </a:solidFill>
                <a:effectLst/>
              </a:rPr>
              <a:t>MARCO TEÓRICO</a:t>
            </a:r>
          </a:p>
        </p:txBody>
      </p:sp>
      <p:sp>
        <p:nvSpPr>
          <p:cNvPr id="7" name="Título 6"/>
          <p:cNvSpPr>
            <a:spLocks noGrp="1"/>
          </p:cNvSpPr>
          <p:nvPr>
            <p:ph type="title"/>
          </p:nvPr>
        </p:nvSpPr>
        <p:spPr>
          <a:xfrm>
            <a:off x="756653" y="777345"/>
            <a:ext cx="3753852" cy="789647"/>
          </a:xfrm>
        </p:spPr>
        <p:txBody>
          <a:bodyPr/>
          <a:lstStyle/>
          <a:p>
            <a:pPr algn="l"/>
            <a:r>
              <a:rPr lang="es-EC" dirty="0">
                <a:solidFill>
                  <a:schemeClr val="tx1"/>
                </a:solidFill>
              </a:rPr>
              <a:t>Vulnerabilidad</a:t>
            </a:r>
          </a:p>
        </p:txBody>
      </p:sp>
      <p:sp>
        <p:nvSpPr>
          <p:cNvPr id="19" name="Título 6"/>
          <p:cNvSpPr txBox="1">
            <a:spLocks/>
          </p:cNvSpPr>
          <p:nvPr/>
        </p:nvSpPr>
        <p:spPr>
          <a:xfrm>
            <a:off x="5096096" y="1566992"/>
            <a:ext cx="3879650" cy="274419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lnSpc>
                <a:spcPct val="200000"/>
              </a:lnSpc>
            </a:pPr>
            <a:r>
              <a:rPr lang="es-ES" sz="1800" b="0" i="0" dirty="0">
                <a:solidFill>
                  <a:schemeClr val="tx1"/>
                </a:solidFill>
                <a:effectLst/>
                <a:latin typeface="Arial" panose="020B0604020202020204" pitchFamily="34" charset="0"/>
                <a:cs typeface="Arial" panose="020B0604020202020204" pitchFamily="34" charset="0"/>
              </a:rPr>
              <a:t>La </a:t>
            </a:r>
            <a:r>
              <a:rPr lang="es-ES" sz="1800" i="0" dirty="0">
                <a:solidFill>
                  <a:schemeClr val="tx1"/>
                </a:solidFill>
                <a:effectLst/>
                <a:latin typeface="Arial" panose="020B0604020202020204" pitchFamily="34" charset="0"/>
                <a:cs typeface="Arial" panose="020B0604020202020204" pitchFamily="34" charset="0"/>
              </a:rPr>
              <a:t>vulnerabilidad sísmica</a:t>
            </a:r>
            <a:r>
              <a:rPr lang="es-ES" sz="1800" b="0" i="0" dirty="0">
                <a:solidFill>
                  <a:schemeClr val="tx1"/>
                </a:solidFill>
                <a:effectLst/>
                <a:latin typeface="Arial" panose="020B0604020202020204" pitchFamily="34" charset="0"/>
                <a:cs typeface="Arial" panose="020B0604020202020204" pitchFamily="34" charset="0"/>
              </a:rPr>
              <a:t>, se define como la susceptibilidad al daño generado por el sacudón de tierra durante una intensidad y tiempo determinado.</a:t>
            </a:r>
            <a:endParaRPr lang="es-EC" sz="1800" b="0" i="0" dirty="0">
              <a:solidFill>
                <a:schemeClr val="tx1"/>
              </a:solidFill>
              <a:effectLst/>
              <a:latin typeface="Arial" panose="020B0604020202020204" pitchFamily="34" charset="0"/>
              <a:cs typeface="Arial" panose="020B0604020202020204" pitchFamily="34" charset="0"/>
            </a:endParaRPr>
          </a:p>
        </p:txBody>
      </p:sp>
      <p:graphicFrame>
        <p:nvGraphicFramePr>
          <p:cNvPr id="2" name="Diagrama 1"/>
          <p:cNvGraphicFramePr/>
          <p:nvPr/>
        </p:nvGraphicFramePr>
        <p:xfrm>
          <a:off x="269825" y="1566992"/>
          <a:ext cx="4526110" cy="3695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D6D288D9-C7F2-4A74-9CFE-433B0499EFA8}"/>
              </a:ext>
            </a:extLst>
          </p:cNvPr>
          <p:cNvPicPr>
            <a:picLocks noChangeAspect="1"/>
          </p:cNvPicPr>
          <p:nvPr/>
        </p:nvPicPr>
        <p:blipFill>
          <a:blip r:embed="rId8"/>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61384DCE-5485-48B7-ACAA-6067E08568EF}"/>
              </a:ext>
            </a:extLst>
          </p:cNvPr>
          <p:cNvSpPr txBox="1"/>
          <p:nvPr/>
        </p:nvSpPr>
        <p:spPr>
          <a:xfrm>
            <a:off x="179883" y="6369667"/>
            <a:ext cx="426174" cy="338554"/>
          </a:xfrm>
          <a:prstGeom prst="rect">
            <a:avLst/>
          </a:prstGeom>
          <a:noFill/>
        </p:spPr>
        <p:txBody>
          <a:bodyPr wrap="square" rtlCol="0">
            <a:spAutoFit/>
          </a:bodyPr>
          <a:lstStyle/>
          <a:p>
            <a:r>
              <a:rPr lang="es-MX" sz="1600" dirty="0"/>
              <a:t>6</a:t>
            </a:r>
            <a:endParaRPr lang="es-EC" sz="1600" dirty="0"/>
          </a:p>
        </p:txBody>
      </p:sp>
    </p:spTree>
    <p:extLst>
      <p:ext uri="{BB962C8B-B14F-4D97-AF65-F5344CB8AC3E}">
        <p14:creationId xmlns:p14="http://schemas.microsoft.com/office/powerpoint/2010/main" val="1741220677"/>
      </p:ext>
    </p:extLst>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3468248004"/>
              </p:ext>
            </p:extLst>
          </p:nvPr>
        </p:nvGraphicFramePr>
        <p:xfrm>
          <a:off x="4112937" y="756462"/>
          <a:ext cx="4935367" cy="2603440"/>
        </p:xfrm>
        <a:graphic>
          <a:graphicData uri="http://schemas.openxmlformats.org/drawingml/2006/table">
            <a:tbl>
              <a:tblPr bandRow="1" firstCol="1" first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DATOS UNIDAD MILITAR</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Unidad militar:</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T algn="ctr" cap="flat" cmpd="sng" w="12700">
                      <a:solidFill>
                        <a:schemeClr val="tx1"/>
                      </a:solidFill>
                      <a:prstDash val="solid"/>
                      <a:round/>
                      <a:headEnd len="med" type="none" w="med"/>
                      <a:tailEnd len="med" type="none" w="med"/>
                    </a:lnT>
                  </a:tcPr>
                </a:tc>
                <a:tc gridSpan="4">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Grupo Especial de Operaciones “ECUADOR”</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T algn="ctr" cap="flat" cmpd="sng" w="12700">
                      <a:solidFill>
                        <a:schemeClr val="tx1"/>
                      </a:solidFill>
                      <a:prstDash val="solid"/>
                      <a:round/>
                      <a:headEnd len="med" type="none" w="med"/>
                      <a:tailEnd len="med" type="none" w="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Provincia:</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Pichincha</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415577734"/>
                  </a:ext>
                </a:extLst>
              </a:tr>
              <a:tr h="190500">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Cantón:</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Rumiñahui</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3635597945"/>
                  </a:ext>
                </a:extLst>
              </a:tr>
              <a:tr h="190500">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Coordenadas:</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779633 E</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gn="just">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9961781 N</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Cota de construcción aprox. promedio:</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spcAft>
                          <a:spcPts val="0"/>
                        </a:spcAft>
                      </a:pPr>
                      <a:r>
                        <a:rPr dirty="0" lang="es-EC" sz="1400">
                          <a:solidFill>
                            <a:schemeClr val="tx1"/>
                          </a:solidFill>
                          <a:effectLst/>
                          <a:latin charset="0" panose="020B0604020202020204" pitchFamily="34" typeface="Arial"/>
                          <a:cs charset="0" panose="020B0604020202020204" pitchFamily="34" typeface="Arial"/>
                        </a:rPr>
                        <a:t>2535 m.</a:t>
                      </a:r>
                      <a:endPar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charset="0" panose="020B0604020202020204" pitchFamily="34" typeface="Arial"/>
                          <a:cs charset="0" panose="020B0604020202020204" pitchFamily="34" typeface="Arial"/>
                        </a:rPr>
                        <a:t>Número de estructuras:</a:t>
                      </a:r>
                      <a:endParaRPr lang="es-EC" sz="1400">
                        <a:solidFill>
                          <a:schemeClr val="tx1"/>
                        </a:solidFill>
                        <a:effectLst/>
                        <a:latin charset="0" panose="020B0604020202020204" pitchFamily="34" typeface="Arial"/>
                        <a:ea charset="0" panose="020F0502020204030204" pitchFamily="34" typeface="Calibri"/>
                        <a:cs charset="0" panose="020B0604020202020204" pitchFamily="34" typeface="Arial"/>
                      </a:endParaRPr>
                    </a:p>
                  </a:txBody>
                  <a:tcPr anchor="ctr"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spcAft>
                          <a:spcPts val="0"/>
                        </a:spcAft>
                      </a:pPr>
                      <a:r>
                        <a:rPr dirty="0" lang="es-EC" sz="1400">
                          <a:solidFill>
                            <a:schemeClr val="tx1"/>
                          </a:solidFill>
                          <a:effectLst/>
                          <a:latin charset="0" panose="020B0604020202020204" pitchFamily="34" typeface="Arial"/>
                          <a:ea charset="0" panose="020F0502020204030204" pitchFamily="34" typeface="Calibri"/>
                          <a:cs charset="0" panose="020B0604020202020204" pitchFamily="34" typeface="Arial"/>
                        </a:rPr>
                        <a:t>6</a:t>
                      </a:r>
                    </a:p>
                  </a:txBody>
                  <a:tcPr anchor="ctr"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pPr>
                      <a:endParaRPr lang="es-EC" sz="1400">
                        <a:solidFill>
                          <a:schemeClr val="tx1"/>
                        </a:solidFill>
                        <a:effectLst/>
                        <a:latin charset="0" panose="020B0604020202020204" pitchFamily="34" typeface="Arial"/>
                        <a:cs charset="0" panose="020B0604020202020204" pitchFamily="34" typeface="Arial"/>
                      </a:endParaRPr>
                    </a:p>
                  </a:txBody>
                  <a:tcPr anchor="b" marB="0" marL="44450" marR="44450" marT="0">
                    <a:lnB algn="ctr" cap="flat" cmpd="sng" w="12700">
                      <a:solidFill>
                        <a:schemeClr val="tx1"/>
                      </a:solidFill>
                      <a:prstDash val="solid"/>
                      <a:round/>
                      <a:headEnd len="med" type="none" w="med"/>
                      <a:tailEnd len="med" type="none" w="med"/>
                    </a:lnB>
                  </a:tcPr>
                </a:tc>
                <a:tc>
                  <a:txBody>
                    <a:bodyPr/>
                    <a:lstStyle/>
                    <a:p>
                      <a:pPr>
                        <a:lnSpc>
                          <a:spcPct val="150000"/>
                        </a:lnSpc>
                      </a:pPr>
                      <a:endParaRPr dirty="0" lang="es-EC" sz="1400">
                        <a:solidFill>
                          <a:schemeClr val="tx1"/>
                        </a:solidFill>
                        <a:effectLst/>
                        <a:latin charset="0" panose="020B0604020202020204" pitchFamily="34" typeface="Arial"/>
                        <a:cs charset="0" panose="020B0604020202020204" pitchFamily="34" typeface="Arial"/>
                      </a:endParaRPr>
                    </a:p>
                  </a:txBody>
                  <a:tcPr anchor="b" marB="0" marL="44450" marR="44450" marT="0">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MX" sz="2800">
                <a:ln w="0"/>
                <a:solidFill>
                  <a:schemeClr val="tx1"/>
                </a:solidFill>
                <a:effectLst/>
              </a:rPr>
              <a:t>DESCRIPCIÓN DE UNIDADES MILITARES</a:t>
            </a:r>
            <a:endParaRPr dirty="0" i="0" kern="0" lang="es-EC" sz="2800">
              <a:ln w="0"/>
              <a:solidFill>
                <a:schemeClr val="tx1"/>
              </a:solidFill>
              <a:effectLst/>
            </a:endParaRPr>
          </a:p>
        </p:txBody>
      </p:sp>
      <p:pic>
        <p:nvPicPr>
          <p:cNvPr id="7" name="Imagen 6">
            <a:extLst>
              <a:ext uri="{FF2B5EF4-FFF2-40B4-BE49-F238E27FC236}">
                <a16:creationId xmlns:a16="http://schemas.microsoft.com/office/drawing/2014/main" id="{B8169883-213D-4446-ACE4-3D8D4D429EDE}"/>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117291" y="1173769"/>
            <a:ext cx="3775587" cy="1973580"/>
          </a:xfrm>
          <a:prstGeom prst="rect">
            <a:avLst/>
          </a:prstGeom>
        </p:spPr>
      </p:pic>
      <p:graphicFrame>
        <p:nvGraphicFramePr>
          <p:cNvPr id="2" name="Tabla 1">
            <a:extLst>
              <a:ext uri="{FF2B5EF4-FFF2-40B4-BE49-F238E27FC236}">
                <a16:creationId xmlns:a16="http://schemas.microsoft.com/office/drawing/2014/main" id="{741F05A7-5B38-4983-AA4A-1CAB08F29CBC}"/>
              </a:ext>
            </a:extLst>
          </p:cNvPr>
          <p:cNvGraphicFramePr>
            <a:graphicFrameLocks noGrp="1"/>
          </p:cNvGraphicFramePr>
          <p:nvPr>
            <p:extLst>
              <p:ext uri="{D42A27DB-BD31-4B8C-83A1-F6EECF244321}">
                <p14:modId xmlns:p14="http://schemas.microsoft.com/office/powerpoint/2010/main" val="1602138745"/>
              </p:ext>
            </p:extLst>
          </p:nvPr>
        </p:nvGraphicFramePr>
        <p:xfrm>
          <a:off x="216482" y="3710652"/>
          <a:ext cx="4355518" cy="1963360"/>
        </p:xfrm>
        <a:graphic>
          <a:graphicData uri="http://schemas.openxmlformats.org/drawingml/2006/table">
            <a:tbl>
              <a:tblPr bandRow="1" firstCol="1" firstRow="1"/>
              <a:tblGrid>
                <a:gridCol w="1361366">
                  <a:extLst>
                    <a:ext uri="{9D8B030D-6E8A-4147-A177-3AD203B41FA5}">
                      <a16:colId xmlns:a16="http://schemas.microsoft.com/office/drawing/2014/main" val="2007083929"/>
                    </a:ext>
                  </a:extLst>
                </a:gridCol>
                <a:gridCol w="2994152">
                  <a:extLst>
                    <a:ext uri="{9D8B030D-6E8A-4147-A177-3AD203B41FA5}">
                      <a16:colId xmlns:a16="http://schemas.microsoft.com/office/drawing/2014/main" val="3411229048"/>
                    </a:ext>
                  </a:extLst>
                </a:gridCol>
              </a:tblGrid>
              <a:tr h="190500">
                <a:tc>
                  <a:txBody>
                    <a:bodyPr/>
                    <a:lstStyle/>
                    <a:p>
                      <a:pPr algn="ctr">
                        <a:lnSpc>
                          <a:spcPct val="150000"/>
                        </a:lnSpc>
                        <a:spcAft>
                          <a:spcPts val="800"/>
                        </a:spcAft>
                      </a:pPr>
                      <a:r>
                        <a:rPr b="1" lang="es-EC" sz="1400">
                          <a:solidFill>
                            <a:srgbClr val="000000"/>
                          </a:solidFill>
                          <a:effectLst/>
                          <a:latin typeface="+mj-lt"/>
                          <a:ea charset="0" panose="02020603050405020304" pitchFamily="18" typeface="Times New Roman"/>
                          <a:cs charset="0" panose="020F0502020204030204" pitchFamily="34" typeface="Calibri"/>
                        </a:rPr>
                        <a:t>Edificación</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50000"/>
                        </a:lnSpc>
                        <a:spcAft>
                          <a:spcPts val="800"/>
                        </a:spcAft>
                      </a:pPr>
                      <a:r>
                        <a:rPr b="1" lang="es-EC" sz="1400">
                          <a:solidFill>
                            <a:srgbClr val="000000"/>
                          </a:solidFill>
                          <a:effectLst/>
                          <a:latin typeface="+mj-lt"/>
                          <a:ea charset="0" panose="02020603050405020304" pitchFamily="18" typeface="Times New Roman"/>
                          <a:cs charset="0" panose="020F0502020204030204" pitchFamily="34" typeface="Calibri"/>
                        </a:rPr>
                        <a:t>Uso</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2677008543"/>
                  </a:ext>
                </a:extLst>
              </a:tr>
              <a:tr h="190500">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E1</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noFill/>
                    </a:lnB>
                  </a:tcPr>
                </a:tc>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Almacén de suministros</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lgn="ctr" cap="flat" cmpd="sng" w="12700">
                      <a:solidFill>
                        <a:srgbClr val="000000"/>
                      </a:solidFill>
                      <a:prstDash val="solid"/>
                      <a:round/>
                      <a:headEnd len="med" type="none" w="med"/>
                      <a:tailEnd len="med" type="none" w="med"/>
                    </a:lnT>
                    <a:lnB>
                      <a:noFill/>
                    </a:lnB>
                  </a:tcPr>
                </a:tc>
                <a:extLst>
                  <a:ext uri="{0D108BD9-81ED-4DB2-BD59-A6C34878D82A}">
                    <a16:rowId xmlns:a16="http://schemas.microsoft.com/office/drawing/2014/main" val="584323016"/>
                  </a:ext>
                </a:extLst>
              </a:tr>
              <a:tr h="190500">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E2</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5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Oficinas</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493266499"/>
                  </a:ext>
                </a:extLst>
              </a:tr>
              <a:tr h="190500">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E3</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5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Gimnasio y dormitorio</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140919409"/>
                  </a:ext>
                </a:extLst>
              </a:tr>
              <a:tr h="190500">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E4</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5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Auditorio y dormitorio</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3036966863"/>
                  </a:ext>
                </a:extLst>
              </a:tr>
              <a:tr h="190500">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E5</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5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Dormitorio</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1488005314"/>
                  </a:ext>
                </a:extLst>
              </a:tr>
              <a:tr h="190500">
                <a:tc>
                  <a:txBody>
                    <a:bodyPr/>
                    <a:lstStyle/>
                    <a:p>
                      <a:pPr>
                        <a:lnSpc>
                          <a:spcPct val="150000"/>
                        </a:lnSpc>
                        <a:spcAft>
                          <a:spcPts val="800"/>
                        </a:spcAft>
                      </a:pPr>
                      <a:r>
                        <a:rPr lang="es-EC" sz="1400">
                          <a:solidFill>
                            <a:srgbClr val="000000"/>
                          </a:solidFill>
                          <a:effectLst/>
                          <a:latin typeface="+mj-lt"/>
                          <a:ea charset="0" panose="02020603050405020304" pitchFamily="18" typeface="Times New Roman"/>
                          <a:cs charset="0" panose="020F0502020204030204" pitchFamily="34" typeface="Calibri"/>
                        </a:rPr>
                        <a:t>E6</a:t>
                      </a:r>
                      <a:endParaRPr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tc>
                  <a:txBody>
                    <a:bodyPr/>
                    <a:lstStyle/>
                    <a:p>
                      <a:pPr>
                        <a:lnSpc>
                          <a:spcPct val="150000"/>
                        </a:lnSpc>
                        <a:spcAft>
                          <a:spcPts val="800"/>
                        </a:spcAft>
                      </a:pPr>
                      <a:r>
                        <a:rPr dirty="0" lang="es-EC" sz="1400">
                          <a:solidFill>
                            <a:srgbClr val="000000"/>
                          </a:solidFill>
                          <a:effectLst/>
                          <a:latin typeface="+mj-lt"/>
                          <a:ea charset="0" panose="02020603050405020304" pitchFamily="18" typeface="Times New Roman"/>
                          <a:cs charset="0" panose="020F0502020204030204" pitchFamily="34" typeface="Calibri"/>
                        </a:rPr>
                        <a:t>Bodega</a:t>
                      </a:r>
                      <a:endParaRPr dirty="0" lang="es-EC" sz="1400">
                        <a:effectLst/>
                        <a:latin typeface="+mj-lt"/>
                        <a:ea charset="0" panose="020F0502020204030204" pitchFamily="34" typeface="Calibri"/>
                        <a:cs charset="0" panose="02020603050405020304" pitchFamily="18" typeface="Times New Roman"/>
                      </a:endParaRPr>
                    </a:p>
                  </a:txBody>
                  <a:tcPr anchor="b" marB="0" marL="44450" marR="44450" marT="0">
                    <a:lnL>
                      <a:noFill/>
                    </a:lnL>
                    <a:lnR>
                      <a:noFill/>
                    </a:lnR>
                    <a:lnT>
                      <a:noFill/>
                    </a:lnT>
                    <a:lnB>
                      <a:noFill/>
                    </a:lnB>
                  </a:tcPr>
                </a:tc>
                <a:extLst>
                  <a:ext uri="{0D108BD9-81ED-4DB2-BD59-A6C34878D82A}">
                    <a16:rowId xmlns:a16="http://schemas.microsoft.com/office/drawing/2014/main" val="3640694264"/>
                  </a:ext>
                </a:extLst>
              </a:tr>
            </a:tbl>
          </a:graphicData>
        </a:graphic>
      </p:graphicFrame>
      <p:pic>
        <p:nvPicPr>
          <p:cNvPr id="9" name="Imagen 8">
            <a:extLst>
              <a:ext uri="{FF2B5EF4-FFF2-40B4-BE49-F238E27FC236}">
                <a16:creationId xmlns:a16="http://schemas.microsoft.com/office/drawing/2014/main" id="{F63CFD4C-DB45-467C-8DB1-C2F2A573BB1B}"/>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7347EBA9-202E-42CD-8121-B7B4F14B32C4}"/>
              </a:ext>
            </a:extLst>
          </p:cNvPr>
          <p:cNvSpPr txBox="1"/>
          <p:nvPr/>
        </p:nvSpPr>
        <p:spPr>
          <a:xfrm>
            <a:off x="179883" y="6369667"/>
            <a:ext cx="426174" cy="338554"/>
          </a:xfrm>
          <a:prstGeom prst="rect">
            <a:avLst/>
          </a:prstGeom>
          <a:noFill/>
        </p:spPr>
        <p:txBody>
          <a:bodyPr rtlCol="0" wrap="square">
            <a:spAutoFit/>
          </a:bodyPr>
          <a:lstStyle/>
          <a:p>
            <a:r>
              <a:rPr dirty="0" lang="es-MX" sz="1600"/>
              <a:t>69</a:t>
            </a:r>
            <a:endParaRPr dirty="0" lang="es-EC" sz="1600"/>
          </a:p>
        </p:txBody>
      </p:sp>
    </p:spTree>
    <p:extLst>
      <p:ext uri="{BB962C8B-B14F-4D97-AF65-F5344CB8AC3E}">
        <p14:creationId xmlns:p14="http://schemas.microsoft.com/office/powerpoint/2010/main" val="2864917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3620351822"/>
              </p:ext>
            </p:extLst>
          </p:nvPr>
        </p:nvGraphicFramePr>
        <p:xfrm>
          <a:off x="4367278" y="738389"/>
          <a:ext cx="4716430" cy="2603440"/>
        </p:xfrm>
        <a:graphic>
          <a:graphicData uri="http://schemas.openxmlformats.org/drawingml/2006/table">
            <a:tbl>
              <a:tblPr firstRow="1" firstCol="1" bandRow="1">
                <a:tableStyleId>{0505E3EF-67EA-436B-97B2-0124C06EBD24}</a:tableStyleId>
              </a:tblPr>
              <a:tblGrid>
                <a:gridCol w="2462418">
                  <a:extLst>
                    <a:ext uri="{9D8B030D-6E8A-4147-A177-3AD203B41FA5}">
                      <a16:colId xmlns:a16="http://schemas.microsoft.com/office/drawing/2014/main" val="3376305357"/>
                    </a:ext>
                  </a:extLst>
                </a:gridCol>
                <a:gridCol w="1006095">
                  <a:extLst>
                    <a:ext uri="{9D8B030D-6E8A-4147-A177-3AD203B41FA5}">
                      <a16:colId xmlns:a16="http://schemas.microsoft.com/office/drawing/2014/main" val="2514306330"/>
                    </a:ext>
                  </a:extLst>
                </a:gridCol>
                <a:gridCol w="1015527">
                  <a:extLst>
                    <a:ext uri="{9D8B030D-6E8A-4147-A177-3AD203B41FA5}">
                      <a16:colId xmlns:a16="http://schemas.microsoft.com/office/drawing/2014/main" val="2415855302"/>
                    </a:ext>
                  </a:extLst>
                </a:gridCol>
                <a:gridCol w="116195">
                  <a:extLst>
                    <a:ext uri="{9D8B030D-6E8A-4147-A177-3AD203B41FA5}">
                      <a16:colId xmlns:a16="http://schemas.microsoft.com/office/drawing/2014/main" val="1791516728"/>
                    </a:ext>
                  </a:extLst>
                </a:gridCol>
                <a:gridCol w="116195">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Unidad Escuela Misiones de Paz Ecuador</a:t>
                      </a: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Rumiñahui</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779441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9961727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2544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7" name="Imagen 6">
            <a:extLst>
              <a:ext uri="{FF2B5EF4-FFF2-40B4-BE49-F238E27FC236}">
                <a16:creationId xmlns:a16="http://schemas.microsoft.com/office/drawing/2014/main" id="{627E8C93-BE6A-4485-B06D-3DD7383A4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66" y="940577"/>
            <a:ext cx="4000943" cy="2212339"/>
          </a:xfrm>
          <a:prstGeom prst="rect">
            <a:avLst/>
          </a:prstGeom>
        </p:spPr>
      </p:pic>
      <p:graphicFrame>
        <p:nvGraphicFramePr>
          <p:cNvPr id="2" name="Tabla 1">
            <a:extLst>
              <a:ext uri="{FF2B5EF4-FFF2-40B4-BE49-F238E27FC236}">
                <a16:creationId xmlns:a16="http://schemas.microsoft.com/office/drawing/2014/main" id="{B95F60A0-BB66-4203-99B8-4D651D0A455C}"/>
              </a:ext>
            </a:extLst>
          </p:cNvPr>
          <p:cNvGraphicFramePr>
            <a:graphicFrameLocks noGrp="1"/>
          </p:cNvGraphicFramePr>
          <p:nvPr>
            <p:extLst>
              <p:ext uri="{D42A27DB-BD31-4B8C-83A1-F6EECF244321}">
                <p14:modId xmlns:p14="http://schemas.microsoft.com/office/powerpoint/2010/main" val="911621301"/>
              </p:ext>
            </p:extLst>
          </p:nvPr>
        </p:nvGraphicFramePr>
        <p:xfrm>
          <a:off x="295136" y="4035928"/>
          <a:ext cx="4276864" cy="1121920"/>
        </p:xfrm>
        <a:graphic>
          <a:graphicData uri="http://schemas.openxmlformats.org/drawingml/2006/table">
            <a:tbl>
              <a:tblPr firstRow="1" firstCol="1" bandRow="1"/>
              <a:tblGrid>
                <a:gridCol w="1620211">
                  <a:extLst>
                    <a:ext uri="{9D8B030D-6E8A-4147-A177-3AD203B41FA5}">
                      <a16:colId xmlns:a16="http://schemas.microsoft.com/office/drawing/2014/main" val="878750301"/>
                    </a:ext>
                  </a:extLst>
                </a:gridCol>
                <a:gridCol w="2656653">
                  <a:extLst>
                    <a:ext uri="{9D8B030D-6E8A-4147-A177-3AD203B41FA5}">
                      <a16:colId xmlns:a16="http://schemas.microsoft.com/office/drawing/2014/main" val="1474906157"/>
                    </a:ext>
                  </a:extLst>
                </a:gridCol>
              </a:tblGrid>
              <a:tr h="190500">
                <a:tc>
                  <a:txBody>
                    <a:bodyPr/>
                    <a:lstStyle/>
                    <a:p>
                      <a:pPr algn="ctr">
                        <a:lnSpc>
                          <a:spcPct val="150000"/>
                        </a:lnSpc>
                        <a:spcAft>
                          <a:spcPts val="800"/>
                        </a:spcAft>
                      </a:pPr>
                      <a:r>
                        <a:rPr lang="es-EC" sz="1400" b="1">
                          <a:solidFill>
                            <a:srgbClr val="000000"/>
                          </a:solidFill>
                          <a:effectLst/>
                          <a:latin typeface="+mj-lt"/>
                          <a:ea typeface="Times New Roman" panose="02020603050405020304" pitchFamily="18" charset="0"/>
                          <a:cs typeface="Calibri" panose="020F0502020204030204" pitchFamily="34" charset="0"/>
                        </a:rPr>
                        <a:t>Edificación</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EC" sz="1400" b="1" dirty="0">
                          <a:solidFill>
                            <a:srgbClr val="000000"/>
                          </a:solidFill>
                          <a:effectLst/>
                          <a:latin typeface="+mj-lt"/>
                          <a:ea typeface="Times New Roman" panose="02020603050405020304" pitchFamily="18" charset="0"/>
                          <a:cs typeface="Calibri" panose="020F0502020204030204" pitchFamily="34" charset="0"/>
                        </a:rPr>
                        <a:t>Uso</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53951"/>
                  </a:ext>
                </a:extLst>
              </a:tr>
              <a:tr h="190500">
                <a:tc>
                  <a:txBody>
                    <a:bodyPr/>
                    <a:lstStyle/>
                    <a:p>
                      <a:pPr>
                        <a:lnSpc>
                          <a:spcPct val="15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E1</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Bodega y baños</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0270821"/>
                  </a:ext>
                </a:extLst>
              </a:tr>
              <a:tr h="190500">
                <a:tc>
                  <a:txBody>
                    <a:bodyPr/>
                    <a:lstStyle/>
                    <a:p>
                      <a:pPr>
                        <a:lnSpc>
                          <a:spcPct val="15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E2</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5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Oficinas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962852528"/>
                  </a:ext>
                </a:extLst>
              </a:tr>
              <a:tr h="190500">
                <a:tc>
                  <a:txBody>
                    <a:bodyPr/>
                    <a:lstStyle/>
                    <a:p>
                      <a:pPr>
                        <a:lnSpc>
                          <a:spcPct val="150000"/>
                        </a:lnSpc>
                        <a:spcAft>
                          <a:spcPts val="800"/>
                        </a:spcAft>
                      </a:pPr>
                      <a:r>
                        <a:rPr lang="es-EC" sz="1400">
                          <a:solidFill>
                            <a:srgbClr val="000000"/>
                          </a:solidFill>
                          <a:effectLst/>
                          <a:latin typeface="+mj-lt"/>
                          <a:ea typeface="Times New Roman" panose="02020603050405020304" pitchFamily="18" charset="0"/>
                          <a:cs typeface="Calibri" panose="020F0502020204030204" pitchFamily="34" charset="0"/>
                        </a:rPr>
                        <a:t>E3</a:t>
                      </a:r>
                      <a:endParaRPr lang="es-EC" sz="140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50000"/>
                        </a:lnSpc>
                        <a:spcAft>
                          <a:spcPts val="800"/>
                        </a:spcAft>
                      </a:pPr>
                      <a:r>
                        <a:rPr lang="es-EC" sz="1400" dirty="0">
                          <a:solidFill>
                            <a:srgbClr val="000000"/>
                          </a:solidFill>
                          <a:effectLst/>
                          <a:latin typeface="+mj-lt"/>
                          <a:ea typeface="Times New Roman" panose="02020603050405020304" pitchFamily="18" charset="0"/>
                          <a:cs typeface="Calibri" panose="020F0502020204030204" pitchFamily="34" charset="0"/>
                        </a:rPr>
                        <a:t>Laboratorios y dormitorios</a:t>
                      </a:r>
                      <a:endParaRPr lang="es-EC" sz="1400" dirty="0">
                        <a:effectLst/>
                        <a:latin typeface="+mj-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06023453"/>
                  </a:ext>
                </a:extLst>
              </a:tr>
            </a:tbl>
          </a:graphicData>
        </a:graphic>
      </p:graphicFrame>
      <p:pic>
        <p:nvPicPr>
          <p:cNvPr id="9" name="Imagen 8">
            <a:extLst>
              <a:ext uri="{FF2B5EF4-FFF2-40B4-BE49-F238E27FC236}">
                <a16:creationId xmlns:a16="http://schemas.microsoft.com/office/drawing/2014/main" id="{76EE6C3D-214F-4088-8BD5-332821D533DF}"/>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B8AFC395-E006-428C-BD0A-2AD959331ED4}"/>
              </a:ext>
            </a:extLst>
          </p:cNvPr>
          <p:cNvSpPr txBox="1"/>
          <p:nvPr/>
        </p:nvSpPr>
        <p:spPr>
          <a:xfrm>
            <a:off x="179883" y="6369667"/>
            <a:ext cx="426174" cy="338554"/>
          </a:xfrm>
          <a:prstGeom prst="rect">
            <a:avLst/>
          </a:prstGeom>
          <a:noFill/>
        </p:spPr>
        <p:txBody>
          <a:bodyPr wrap="square" rtlCol="0">
            <a:spAutoFit/>
          </a:bodyPr>
          <a:lstStyle/>
          <a:p>
            <a:r>
              <a:rPr lang="es-MX" sz="1600" dirty="0"/>
              <a:t>70</a:t>
            </a:r>
            <a:endParaRPr lang="es-EC" sz="1600" dirty="0"/>
          </a:p>
        </p:txBody>
      </p:sp>
    </p:spTree>
    <p:extLst>
      <p:ext uri="{BB962C8B-B14F-4D97-AF65-F5344CB8AC3E}">
        <p14:creationId xmlns:p14="http://schemas.microsoft.com/office/powerpoint/2010/main" val="1380372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2342398153"/>
              </p:ext>
            </p:extLst>
          </p:nvPr>
        </p:nvGraphicFramePr>
        <p:xfrm>
          <a:off x="3879039" y="679713"/>
          <a:ext cx="4935367" cy="260344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pt-BR" sz="1400" dirty="0">
                          <a:solidFill>
                            <a:schemeClr val="tx1"/>
                          </a:solidFill>
                          <a:effectLst/>
                          <a:latin typeface="Arial" panose="020B0604020202020204" pitchFamily="34" charset="0"/>
                          <a:cs typeface="Arial" panose="020B0604020202020204" pitchFamily="34" charset="0"/>
                        </a:rPr>
                        <a:t>Brigada de Infantería No. 13 "PICHINCHA"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Provincia: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Pichincha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Mejía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770386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9945986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2896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mn-ea"/>
                          <a:cs typeface="Arial" panose="020B0604020202020204" pitchFamily="34" charset="0"/>
                        </a:rPr>
                        <a:t>25</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89C247FA-1090-42C5-B8FC-6D157AA45237}"/>
              </a:ext>
            </a:extLst>
          </p:cNvPr>
          <p:cNvGraphicFramePr>
            <a:graphicFrameLocks noGrp="1"/>
          </p:cNvGraphicFramePr>
          <p:nvPr>
            <p:extLst>
              <p:ext uri="{D42A27DB-BD31-4B8C-83A1-F6EECF244321}">
                <p14:modId xmlns:p14="http://schemas.microsoft.com/office/powerpoint/2010/main" val="752931635"/>
              </p:ext>
            </p:extLst>
          </p:nvPr>
        </p:nvGraphicFramePr>
        <p:xfrm>
          <a:off x="178958" y="3323490"/>
          <a:ext cx="3995646" cy="269367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00000"/>
                        </a:lnSpc>
                      </a:pPr>
                      <a:r>
                        <a:rPr lang="es-EC" sz="1200" b="1" u="none" strike="noStrike" dirty="0">
                          <a:effectLst/>
                        </a:rPr>
                        <a:t>Edif.</a:t>
                      </a:r>
                      <a:endParaRPr lang="es-EC"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200" b="1" u="none" strike="noStrike" dirty="0">
                          <a:effectLst/>
                        </a:rPr>
                        <a:t>Uso</a:t>
                      </a:r>
                      <a:endParaRPr lang="es-EC"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00000"/>
                        </a:lnSpc>
                      </a:pPr>
                      <a:r>
                        <a:rPr lang="en-US" sz="1200" b="0" i="0" u="none" strike="noStrike" dirty="0">
                          <a:solidFill>
                            <a:srgbClr val="000000"/>
                          </a:solidFill>
                          <a:effectLst/>
                          <a:latin typeface="+mn-lt"/>
                        </a:rPr>
                        <a:t>E1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Enfermería</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00000"/>
                        </a:lnSpc>
                      </a:pPr>
                      <a:r>
                        <a:rPr lang="en-US" sz="1200" b="0" i="0" u="none" strike="noStrike" dirty="0">
                          <a:solidFill>
                            <a:srgbClr val="000000"/>
                          </a:solidFill>
                          <a:effectLst/>
                          <a:latin typeface="+mn-lt"/>
                        </a:rPr>
                        <a:t>E2</a:t>
                      </a:r>
                    </a:p>
                  </a:txBody>
                  <a:tcPr marL="9525" marR="9525" marT="9525" marB="0" anchor="b">
                    <a:lnT w="12700" cmpd="sng">
                      <a:noFill/>
                    </a:lnT>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Bodega</a:t>
                      </a:r>
                    </a:p>
                  </a:txBody>
                  <a:tcPr marL="9525" marR="9525" marT="9525" marB="0" anchor="b">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00000"/>
                        </a:lnSpc>
                      </a:pPr>
                      <a:r>
                        <a:rPr lang="en-US" sz="1200" b="0" i="0" u="none" strike="noStrike" dirty="0">
                          <a:solidFill>
                            <a:srgbClr val="000000"/>
                          </a:solidFill>
                          <a:effectLst/>
                          <a:latin typeface="+mn-lt"/>
                        </a:rPr>
                        <a:t>E3</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Bodega</a:t>
                      </a:r>
                    </a:p>
                  </a:txBody>
                  <a:tcPr marL="9525" marR="9525" marT="9525" marB="0" anchor="b">
                    <a:solidFill>
                      <a:schemeClr val="bg1"/>
                    </a:solidFill>
                  </a:tcPr>
                </a:tc>
                <a:extLst>
                  <a:ext uri="{0D108BD9-81ED-4DB2-BD59-A6C34878D82A}">
                    <a16:rowId xmlns:a16="http://schemas.microsoft.com/office/drawing/2014/main" val="423119793"/>
                  </a:ext>
                </a:extLst>
              </a:tr>
              <a:tr h="190500">
                <a:tc>
                  <a:txBody>
                    <a:bodyPr/>
                    <a:lstStyle/>
                    <a:p>
                      <a:pPr algn="ctr" fontAlgn="b">
                        <a:lnSpc>
                          <a:spcPct val="100000"/>
                        </a:lnSpc>
                      </a:pPr>
                      <a:r>
                        <a:rPr lang="en-US" sz="1200" b="0" i="0" u="none" strike="noStrike" dirty="0">
                          <a:solidFill>
                            <a:srgbClr val="000000"/>
                          </a:solidFill>
                          <a:effectLst/>
                          <a:latin typeface="+mn-lt"/>
                        </a:rPr>
                        <a:t>E4</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Baños</a:t>
                      </a:r>
                    </a:p>
                  </a:txBody>
                  <a:tcPr marL="9525" marR="9525" marT="9525" marB="0" anchor="b">
                    <a:solidFill>
                      <a:schemeClr val="bg1"/>
                    </a:solidFill>
                  </a:tcPr>
                </a:tc>
                <a:extLst>
                  <a:ext uri="{0D108BD9-81ED-4DB2-BD59-A6C34878D82A}">
                    <a16:rowId xmlns:a16="http://schemas.microsoft.com/office/drawing/2014/main" val="1830416580"/>
                  </a:ext>
                </a:extLst>
              </a:tr>
              <a:tr h="190500">
                <a:tc>
                  <a:txBody>
                    <a:bodyPr/>
                    <a:lstStyle/>
                    <a:p>
                      <a:pPr algn="ctr" fontAlgn="b">
                        <a:lnSpc>
                          <a:spcPct val="100000"/>
                        </a:lnSpc>
                      </a:pPr>
                      <a:r>
                        <a:rPr lang="en-US" sz="1200" b="0" i="0" u="none" strike="noStrike" dirty="0">
                          <a:solidFill>
                            <a:srgbClr val="000000"/>
                          </a:solidFill>
                          <a:effectLst/>
                          <a:latin typeface="+mn-lt"/>
                        </a:rPr>
                        <a:t>E5</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Aulas</a:t>
                      </a:r>
                    </a:p>
                  </a:txBody>
                  <a:tcPr marL="9525" marR="9525" marT="9525" marB="0" anchor="b">
                    <a:solidFill>
                      <a:schemeClr val="bg1"/>
                    </a:solidFill>
                  </a:tcPr>
                </a:tc>
                <a:extLst>
                  <a:ext uri="{0D108BD9-81ED-4DB2-BD59-A6C34878D82A}">
                    <a16:rowId xmlns:a16="http://schemas.microsoft.com/office/drawing/2014/main" val="1664955771"/>
                  </a:ext>
                </a:extLst>
              </a:tr>
              <a:tr h="190500">
                <a:tc>
                  <a:txBody>
                    <a:bodyPr/>
                    <a:lstStyle/>
                    <a:p>
                      <a:pPr algn="ctr" fontAlgn="b">
                        <a:lnSpc>
                          <a:spcPct val="100000"/>
                        </a:lnSpc>
                      </a:pPr>
                      <a:r>
                        <a:rPr lang="en-US" sz="1200" b="0" i="0" u="none" strike="noStrike" dirty="0">
                          <a:solidFill>
                            <a:srgbClr val="000000"/>
                          </a:solidFill>
                          <a:effectLst/>
                          <a:latin typeface="+mn-lt"/>
                        </a:rPr>
                        <a:t>E6</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Oficinas</a:t>
                      </a:r>
                    </a:p>
                  </a:txBody>
                  <a:tcPr marL="9525" marR="9525" marT="9525" marB="0" anchor="b">
                    <a:solidFill>
                      <a:schemeClr val="bg1"/>
                    </a:solidFill>
                  </a:tcPr>
                </a:tc>
                <a:extLst>
                  <a:ext uri="{0D108BD9-81ED-4DB2-BD59-A6C34878D82A}">
                    <a16:rowId xmlns:a16="http://schemas.microsoft.com/office/drawing/2014/main" val="3919275813"/>
                  </a:ext>
                </a:extLst>
              </a:tr>
              <a:tr h="190500">
                <a:tc>
                  <a:txBody>
                    <a:bodyPr/>
                    <a:lstStyle/>
                    <a:p>
                      <a:pPr algn="ctr" fontAlgn="b">
                        <a:lnSpc>
                          <a:spcPct val="100000"/>
                        </a:lnSpc>
                      </a:pPr>
                      <a:r>
                        <a:rPr lang="en-US" sz="1200" b="0" i="0" u="none" strike="noStrike" dirty="0">
                          <a:solidFill>
                            <a:srgbClr val="000000"/>
                          </a:solidFill>
                          <a:effectLst/>
                          <a:latin typeface="+mn-lt"/>
                        </a:rPr>
                        <a:t>E7</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Bodega</a:t>
                      </a:r>
                    </a:p>
                  </a:txBody>
                  <a:tcPr marL="9525" marR="9525" marT="9525" marB="0" anchor="b">
                    <a:solidFill>
                      <a:schemeClr val="bg1"/>
                    </a:solidFill>
                  </a:tcPr>
                </a:tc>
                <a:extLst>
                  <a:ext uri="{0D108BD9-81ED-4DB2-BD59-A6C34878D82A}">
                    <a16:rowId xmlns:a16="http://schemas.microsoft.com/office/drawing/2014/main" val="4214111954"/>
                  </a:ext>
                </a:extLst>
              </a:tr>
              <a:tr h="190500">
                <a:tc>
                  <a:txBody>
                    <a:bodyPr/>
                    <a:lstStyle/>
                    <a:p>
                      <a:pPr algn="ctr" fontAlgn="b">
                        <a:lnSpc>
                          <a:spcPct val="100000"/>
                        </a:lnSpc>
                      </a:pPr>
                      <a:r>
                        <a:rPr lang="en-US" sz="1200" b="0" i="0" u="none" strike="noStrike" dirty="0">
                          <a:solidFill>
                            <a:srgbClr val="000000"/>
                          </a:solidFill>
                          <a:effectLst/>
                          <a:latin typeface="+mn-lt"/>
                        </a:rPr>
                        <a:t>E8</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Oficinas</a:t>
                      </a:r>
                    </a:p>
                  </a:txBody>
                  <a:tcPr marL="9525" marR="9525" marT="9525" marB="0" anchor="b">
                    <a:solidFill>
                      <a:schemeClr val="bg1"/>
                    </a:solidFill>
                  </a:tcPr>
                </a:tc>
                <a:extLst>
                  <a:ext uri="{0D108BD9-81ED-4DB2-BD59-A6C34878D82A}">
                    <a16:rowId xmlns:a16="http://schemas.microsoft.com/office/drawing/2014/main" val="3597365221"/>
                  </a:ext>
                </a:extLst>
              </a:tr>
              <a:tr h="190500">
                <a:tc>
                  <a:txBody>
                    <a:bodyPr/>
                    <a:lstStyle/>
                    <a:p>
                      <a:pPr algn="ctr" fontAlgn="b">
                        <a:lnSpc>
                          <a:spcPct val="100000"/>
                        </a:lnSpc>
                      </a:pPr>
                      <a:r>
                        <a:rPr lang="en-US" sz="1200" b="0" i="0" u="none" strike="noStrike" dirty="0">
                          <a:solidFill>
                            <a:srgbClr val="000000"/>
                          </a:solidFill>
                          <a:effectLst/>
                          <a:latin typeface="+mn-lt"/>
                        </a:rPr>
                        <a:t>E9</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Oficinas</a:t>
                      </a:r>
                    </a:p>
                  </a:txBody>
                  <a:tcPr marL="9525" marR="9525" marT="9525" marB="0" anchor="b">
                    <a:solidFill>
                      <a:schemeClr val="bg1"/>
                    </a:solidFill>
                  </a:tcPr>
                </a:tc>
                <a:extLst>
                  <a:ext uri="{0D108BD9-81ED-4DB2-BD59-A6C34878D82A}">
                    <a16:rowId xmlns:a16="http://schemas.microsoft.com/office/drawing/2014/main" val="1893162377"/>
                  </a:ext>
                </a:extLst>
              </a:tr>
              <a:tr h="190500">
                <a:tc>
                  <a:txBody>
                    <a:bodyPr/>
                    <a:lstStyle/>
                    <a:p>
                      <a:pPr algn="ctr" fontAlgn="b">
                        <a:lnSpc>
                          <a:spcPct val="100000"/>
                        </a:lnSpc>
                      </a:pPr>
                      <a:r>
                        <a:rPr lang="en-US" sz="1200" b="0" i="0" u="none" strike="noStrike" dirty="0">
                          <a:solidFill>
                            <a:srgbClr val="000000"/>
                          </a:solidFill>
                          <a:effectLst/>
                          <a:latin typeface="+mn-lt"/>
                        </a:rPr>
                        <a:t>E10</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Bodega</a:t>
                      </a:r>
                    </a:p>
                  </a:txBody>
                  <a:tcPr marL="9525" marR="9525" marT="9525" marB="0" anchor="b">
                    <a:solidFill>
                      <a:schemeClr val="bg1"/>
                    </a:solidFill>
                  </a:tcPr>
                </a:tc>
                <a:extLst>
                  <a:ext uri="{0D108BD9-81ED-4DB2-BD59-A6C34878D82A}">
                    <a16:rowId xmlns:a16="http://schemas.microsoft.com/office/drawing/2014/main" val="1938332449"/>
                  </a:ext>
                </a:extLst>
              </a:tr>
              <a:tr h="190500">
                <a:tc>
                  <a:txBody>
                    <a:bodyPr/>
                    <a:lstStyle/>
                    <a:p>
                      <a:pPr algn="ctr" fontAlgn="b">
                        <a:lnSpc>
                          <a:spcPct val="100000"/>
                        </a:lnSpc>
                      </a:pPr>
                      <a:r>
                        <a:rPr lang="en-US" sz="1200" b="0" i="0" u="none" strike="noStrike" dirty="0">
                          <a:solidFill>
                            <a:srgbClr val="000000"/>
                          </a:solidFill>
                          <a:effectLst/>
                          <a:latin typeface="+mn-lt"/>
                        </a:rPr>
                        <a:t>E11</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Coliseo</a:t>
                      </a:r>
                    </a:p>
                  </a:txBody>
                  <a:tcPr marL="9525" marR="9525" marT="9525" marB="0" anchor="b">
                    <a:solidFill>
                      <a:schemeClr val="bg1"/>
                    </a:solidFill>
                  </a:tcPr>
                </a:tc>
                <a:extLst>
                  <a:ext uri="{0D108BD9-81ED-4DB2-BD59-A6C34878D82A}">
                    <a16:rowId xmlns:a16="http://schemas.microsoft.com/office/drawing/2014/main" val="820635665"/>
                  </a:ext>
                </a:extLst>
              </a:tr>
              <a:tr h="190500">
                <a:tc>
                  <a:txBody>
                    <a:bodyPr/>
                    <a:lstStyle/>
                    <a:p>
                      <a:pPr algn="ctr" fontAlgn="b">
                        <a:lnSpc>
                          <a:spcPct val="100000"/>
                        </a:lnSpc>
                      </a:pPr>
                      <a:r>
                        <a:rPr lang="en-US" sz="1200" b="0" i="0" u="none" strike="noStrike" dirty="0">
                          <a:solidFill>
                            <a:srgbClr val="000000"/>
                          </a:solidFill>
                          <a:effectLst/>
                          <a:latin typeface="+mn-lt"/>
                        </a:rPr>
                        <a:t>E12</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Dormitorios</a:t>
                      </a:r>
                    </a:p>
                  </a:txBody>
                  <a:tcPr marL="9525" marR="9525" marT="9525" marB="0" anchor="b">
                    <a:solidFill>
                      <a:schemeClr val="bg1"/>
                    </a:solidFill>
                  </a:tcPr>
                </a:tc>
                <a:extLst>
                  <a:ext uri="{0D108BD9-81ED-4DB2-BD59-A6C34878D82A}">
                    <a16:rowId xmlns:a16="http://schemas.microsoft.com/office/drawing/2014/main" val="1784078097"/>
                  </a:ext>
                </a:extLst>
              </a:tr>
              <a:tr h="190500">
                <a:tc>
                  <a:txBody>
                    <a:bodyPr/>
                    <a:lstStyle/>
                    <a:p>
                      <a:pPr algn="ctr" fontAlgn="b">
                        <a:lnSpc>
                          <a:spcPct val="100000"/>
                        </a:lnSpc>
                      </a:pPr>
                      <a:r>
                        <a:rPr lang="en-US" sz="1200" b="0" i="0" u="none" strike="noStrike" dirty="0">
                          <a:solidFill>
                            <a:srgbClr val="000000"/>
                          </a:solidFill>
                          <a:effectLst/>
                          <a:latin typeface="+mn-lt"/>
                        </a:rPr>
                        <a:t>E13</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Dormitorios </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26813"/>
                  </a:ext>
                </a:extLst>
              </a:tr>
            </a:tbl>
          </a:graphicData>
        </a:graphic>
      </p:graphicFrame>
      <p:graphicFrame>
        <p:nvGraphicFramePr>
          <p:cNvPr id="9" name="Tabla 8">
            <a:extLst>
              <a:ext uri="{FF2B5EF4-FFF2-40B4-BE49-F238E27FC236}">
                <a16:creationId xmlns:a16="http://schemas.microsoft.com/office/drawing/2014/main" id="{D225127F-3416-44CD-95CF-0E78CE57D9D1}"/>
              </a:ext>
            </a:extLst>
          </p:cNvPr>
          <p:cNvGraphicFramePr>
            <a:graphicFrameLocks noGrp="1"/>
          </p:cNvGraphicFramePr>
          <p:nvPr>
            <p:extLst>
              <p:ext uri="{D42A27DB-BD31-4B8C-83A1-F6EECF244321}">
                <p14:modId xmlns:p14="http://schemas.microsoft.com/office/powerpoint/2010/main" val="3361580583"/>
              </p:ext>
            </p:extLst>
          </p:nvPr>
        </p:nvGraphicFramePr>
        <p:xfrm>
          <a:off x="4572000" y="3323490"/>
          <a:ext cx="3995646" cy="250126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00000"/>
                        </a:lnSpc>
                      </a:pPr>
                      <a:r>
                        <a:rPr lang="es-EC" sz="1200" b="1" u="none" strike="noStrike" dirty="0">
                          <a:effectLst/>
                        </a:rPr>
                        <a:t>Edif.</a:t>
                      </a:r>
                      <a:endParaRPr lang="es-EC"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200" b="1" u="none" strike="noStrike" dirty="0">
                          <a:effectLst/>
                        </a:rPr>
                        <a:t>Uso</a:t>
                      </a:r>
                      <a:endParaRPr lang="es-EC"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00000"/>
                        </a:lnSpc>
                      </a:pPr>
                      <a:r>
                        <a:rPr lang="en-US" sz="1200" b="0" i="0" u="none" strike="noStrike" dirty="0">
                          <a:solidFill>
                            <a:srgbClr val="000000"/>
                          </a:solidFill>
                          <a:effectLst/>
                          <a:latin typeface="+mn-lt"/>
                        </a:rPr>
                        <a:t>E14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n-US" sz="1200" b="0" i="0" u="none" strike="noStrike">
                          <a:solidFill>
                            <a:srgbClr val="000000"/>
                          </a:solidFill>
                          <a:effectLst/>
                          <a:latin typeface="+mn-lt"/>
                        </a:rPr>
                        <a:t>Oficinas</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00000"/>
                        </a:lnSpc>
                      </a:pPr>
                      <a:r>
                        <a:rPr lang="en-US" sz="1200" b="0" i="0" u="none" strike="noStrike" dirty="0">
                          <a:solidFill>
                            <a:srgbClr val="000000"/>
                          </a:solidFill>
                          <a:effectLst/>
                          <a:latin typeface="+mn-lt"/>
                        </a:rPr>
                        <a:t>E15</a:t>
                      </a:r>
                    </a:p>
                  </a:txBody>
                  <a:tcPr marL="9525" marR="9525" marT="9525" marB="0" anchor="b">
                    <a:lnT w="12700" cmpd="sng">
                      <a:noFill/>
                    </a:lnT>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Comedor</a:t>
                      </a:r>
                    </a:p>
                  </a:txBody>
                  <a:tcPr marL="9525" marR="9525" marT="9525" marB="0" anchor="b">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00000"/>
                        </a:lnSpc>
                      </a:pPr>
                      <a:r>
                        <a:rPr lang="en-US" sz="1200" b="0" i="0" u="none" strike="noStrike" dirty="0">
                          <a:solidFill>
                            <a:srgbClr val="000000"/>
                          </a:solidFill>
                          <a:effectLst/>
                          <a:latin typeface="+mn-lt"/>
                        </a:rPr>
                        <a:t>E16</a:t>
                      </a:r>
                    </a:p>
                  </a:txBody>
                  <a:tcPr marL="9525" marR="9525" marT="9525" marB="0" anchor="b">
                    <a:solidFill>
                      <a:schemeClr val="bg1"/>
                    </a:solidFill>
                  </a:tcPr>
                </a:tc>
                <a:tc>
                  <a:txBody>
                    <a:bodyPr/>
                    <a:lstStyle/>
                    <a:p>
                      <a:pPr algn="ctr" fontAlgn="b">
                        <a:lnSpc>
                          <a:spcPct val="100000"/>
                        </a:lnSpc>
                      </a:pPr>
                      <a:r>
                        <a:rPr lang="en-US" sz="1200" b="0" i="0" u="none" strike="noStrike" dirty="0">
                          <a:solidFill>
                            <a:srgbClr val="000000"/>
                          </a:solidFill>
                          <a:effectLst/>
                          <a:latin typeface="+mn-lt"/>
                        </a:rPr>
                        <a:t>Bodega</a:t>
                      </a:r>
                    </a:p>
                  </a:txBody>
                  <a:tcPr marL="9525" marR="9525" marT="9525" marB="0" anchor="b">
                    <a:solidFill>
                      <a:schemeClr val="bg1"/>
                    </a:solidFill>
                  </a:tcPr>
                </a:tc>
                <a:extLst>
                  <a:ext uri="{0D108BD9-81ED-4DB2-BD59-A6C34878D82A}">
                    <a16:rowId xmlns:a16="http://schemas.microsoft.com/office/drawing/2014/main" val="423119793"/>
                  </a:ext>
                </a:extLst>
              </a:tr>
              <a:tr h="190500">
                <a:tc>
                  <a:txBody>
                    <a:bodyPr/>
                    <a:lstStyle/>
                    <a:p>
                      <a:pPr algn="ctr" fontAlgn="b">
                        <a:lnSpc>
                          <a:spcPct val="100000"/>
                        </a:lnSpc>
                      </a:pPr>
                      <a:r>
                        <a:rPr lang="en-US" sz="1200" b="0" i="0" u="none" strike="noStrike">
                          <a:solidFill>
                            <a:srgbClr val="000000"/>
                          </a:solidFill>
                          <a:effectLst/>
                          <a:latin typeface="+mn-lt"/>
                        </a:rPr>
                        <a:t>E17</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Coliseo</a:t>
                      </a:r>
                    </a:p>
                  </a:txBody>
                  <a:tcPr marL="9525" marR="9525" marT="9525" marB="0" anchor="b">
                    <a:solidFill>
                      <a:schemeClr val="bg1"/>
                    </a:solidFill>
                  </a:tcPr>
                </a:tc>
                <a:extLst>
                  <a:ext uri="{0D108BD9-81ED-4DB2-BD59-A6C34878D82A}">
                    <a16:rowId xmlns:a16="http://schemas.microsoft.com/office/drawing/2014/main" val="1830416580"/>
                  </a:ext>
                </a:extLst>
              </a:tr>
              <a:tr h="190500">
                <a:tc>
                  <a:txBody>
                    <a:bodyPr/>
                    <a:lstStyle/>
                    <a:p>
                      <a:pPr algn="ctr" fontAlgn="b">
                        <a:lnSpc>
                          <a:spcPct val="100000"/>
                        </a:lnSpc>
                      </a:pPr>
                      <a:r>
                        <a:rPr lang="en-US" sz="1200" b="0" i="0" u="none" strike="noStrike">
                          <a:solidFill>
                            <a:srgbClr val="000000"/>
                          </a:solidFill>
                          <a:effectLst/>
                          <a:latin typeface="+mn-lt"/>
                        </a:rPr>
                        <a:t>E18</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Dormitorios</a:t>
                      </a:r>
                      <a:endParaRPr lang="en-US" sz="12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664955771"/>
                  </a:ext>
                </a:extLst>
              </a:tr>
              <a:tr h="190500">
                <a:tc>
                  <a:txBody>
                    <a:bodyPr/>
                    <a:lstStyle/>
                    <a:p>
                      <a:pPr algn="ctr" fontAlgn="b">
                        <a:lnSpc>
                          <a:spcPct val="100000"/>
                        </a:lnSpc>
                      </a:pPr>
                      <a:r>
                        <a:rPr lang="en-US" sz="1200" b="0" i="0" u="none" strike="noStrike" dirty="0">
                          <a:solidFill>
                            <a:srgbClr val="000000"/>
                          </a:solidFill>
                          <a:effectLst/>
                          <a:latin typeface="+mn-lt"/>
                        </a:rPr>
                        <a:t>E19</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Coliseo</a:t>
                      </a:r>
                    </a:p>
                  </a:txBody>
                  <a:tcPr marL="9525" marR="9525" marT="9525" marB="0" anchor="b">
                    <a:solidFill>
                      <a:schemeClr val="bg1"/>
                    </a:solidFill>
                  </a:tcPr>
                </a:tc>
                <a:extLst>
                  <a:ext uri="{0D108BD9-81ED-4DB2-BD59-A6C34878D82A}">
                    <a16:rowId xmlns:a16="http://schemas.microsoft.com/office/drawing/2014/main" val="3919275813"/>
                  </a:ext>
                </a:extLst>
              </a:tr>
              <a:tr h="190500">
                <a:tc>
                  <a:txBody>
                    <a:bodyPr/>
                    <a:lstStyle/>
                    <a:p>
                      <a:pPr algn="ctr" fontAlgn="b">
                        <a:lnSpc>
                          <a:spcPct val="100000"/>
                        </a:lnSpc>
                      </a:pPr>
                      <a:r>
                        <a:rPr lang="en-US" sz="1200" b="0" i="0" u="none" strike="noStrike">
                          <a:solidFill>
                            <a:srgbClr val="000000"/>
                          </a:solidFill>
                          <a:effectLst/>
                          <a:latin typeface="+mn-lt"/>
                        </a:rPr>
                        <a:t>E20</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Dormitorios</a:t>
                      </a:r>
                      <a:endParaRPr lang="en-US" sz="1200" b="0"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4214111954"/>
                  </a:ext>
                </a:extLst>
              </a:tr>
              <a:tr h="190500">
                <a:tc>
                  <a:txBody>
                    <a:bodyPr/>
                    <a:lstStyle/>
                    <a:p>
                      <a:pPr algn="ctr" fontAlgn="b">
                        <a:lnSpc>
                          <a:spcPct val="100000"/>
                        </a:lnSpc>
                      </a:pPr>
                      <a:r>
                        <a:rPr lang="en-US" sz="1200" b="0" i="0" u="none" strike="noStrike">
                          <a:solidFill>
                            <a:srgbClr val="000000"/>
                          </a:solidFill>
                          <a:effectLst/>
                          <a:latin typeface="+mn-lt"/>
                        </a:rPr>
                        <a:t>E21</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Comedor</a:t>
                      </a:r>
                    </a:p>
                  </a:txBody>
                  <a:tcPr marL="9525" marR="9525" marT="9525" marB="0" anchor="b">
                    <a:solidFill>
                      <a:schemeClr val="bg1"/>
                    </a:solidFill>
                  </a:tcPr>
                </a:tc>
                <a:extLst>
                  <a:ext uri="{0D108BD9-81ED-4DB2-BD59-A6C34878D82A}">
                    <a16:rowId xmlns:a16="http://schemas.microsoft.com/office/drawing/2014/main" val="3597365221"/>
                  </a:ext>
                </a:extLst>
              </a:tr>
              <a:tr h="190500">
                <a:tc>
                  <a:txBody>
                    <a:bodyPr/>
                    <a:lstStyle/>
                    <a:p>
                      <a:pPr algn="ctr" fontAlgn="b">
                        <a:lnSpc>
                          <a:spcPct val="100000"/>
                        </a:lnSpc>
                      </a:pPr>
                      <a:r>
                        <a:rPr lang="en-US" sz="1200" b="0" i="0" u="none" strike="noStrike">
                          <a:solidFill>
                            <a:srgbClr val="000000"/>
                          </a:solidFill>
                          <a:effectLst/>
                          <a:latin typeface="+mn-lt"/>
                        </a:rPr>
                        <a:t>E22</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Comedor</a:t>
                      </a:r>
                    </a:p>
                  </a:txBody>
                  <a:tcPr marL="9525" marR="9525" marT="9525" marB="0" anchor="b">
                    <a:solidFill>
                      <a:schemeClr val="bg1"/>
                    </a:solidFill>
                  </a:tcPr>
                </a:tc>
                <a:extLst>
                  <a:ext uri="{0D108BD9-81ED-4DB2-BD59-A6C34878D82A}">
                    <a16:rowId xmlns:a16="http://schemas.microsoft.com/office/drawing/2014/main" val="1893162377"/>
                  </a:ext>
                </a:extLst>
              </a:tr>
              <a:tr h="190500">
                <a:tc>
                  <a:txBody>
                    <a:bodyPr/>
                    <a:lstStyle/>
                    <a:p>
                      <a:pPr algn="ctr" fontAlgn="b">
                        <a:lnSpc>
                          <a:spcPct val="100000"/>
                        </a:lnSpc>
                      </a:pPr>
                      <a:r>
                        <a:rPr lang="en-US" sz="1200" b="0" i="0" u="none" strike="noStrike">
                          <a:solidFill>
                            <a:srgbClr val="000000"/>
                          </a:solidFill>
                          <a:effectLst/>
                          <a:latin typeface="+mn-lt"/>
                        </a:rPr>
                        <a:t>E23</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Aulas</a:t>
                      </a:r>
                    </a:p>
                  </a:txBody>
                  <a:tcPr marL="9525" marR="9525" marT="9525" marB="0" anchor="b">
                    <a:solidFill>
                      <a:schemeClr val="bg1"/>
                    </a:solidFill>
                  </a:tcPr>
                </a:tc>
                <a:extLst>
                  <a:ext uri="{0D108BD9-81ED-4DB2-BD59-A6C34878D82A}">
                    <a16:rowId xmlns:a16="http://schemas.microsoft.com/office/drawing/2014/main" val="820635665"/>
                  </a:ext>
                </a:extLst>
              </a:tr>
              <a:tr h="190500">
                <a:tc>
                  <a:txBody>
                    <a:bodyPr/>
                    <a:lstStyle/>
                    <a:p>
                      <a:pPr algn="ctr" fontAlgn="b">
                        <a:lnSpc>
                          <a:spcPct val="100000"/>
                        </a:lnSpc>
                      </a:pPr>
                      <a:r>
                        <a:rPr lang="en-US" sz="1200" b="0" i="0" u="none" strike="noStrike">
                          <a:solidFill>
                            <a:srgbClr val="000000"/>
                          </a:solidFill>
                          <a:effectLst/>
                          <a:latin typeface="+mn-lt"/>
                        </a:rPr>
                        <a:t>E24</a:t>
                      </a:r>
                    </a:p>
                  </a:txBody>
                  <a:tcPr marL="9525" marR="9525" marT="9525" marB="0" anchor="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Oficinas</a:t>
                      </a:r>
                    </a:p>
                  </a:txBody>
                  <a:tcPr marL="9525" marR="9525" marT="9525" marB="0" anchor="b">
                    <a:solidFill>
                      <a:schemeClr val="bg1"/>
                    </a:solidFill>
                  </a:tcPr>
                </a:tc>
                <a:extLst>
                  <a:ext uri="{0D108BD9-81ED-4DB2-BD59-A6C34878D82A}">
                    <a16:rowId xmlns:a16="http://schemas.microsoft.com/office/drawing/2014/main" val="1784078097"/>
                  </a:ext>
                </a:extLst>
              </a:tr>
              <a:tr h="190500">
                <a:tc>
                  <a:txBody>
                    <a:bodyPr/>
                    <a:lstStyle/>
                    <a:p>
                      <a:pPr algn="ctr" fontAlgn="b">
                        <a:lnSpc>
                          <a:spcPct val="100000"/>
                        </a:lnSpc>
                      </a:pPr>
                      <a:r>
                        <a:rPr lang="en-US" sz="1200" b="0" i="0" u="none" strike="noStrike" dirty="0">
                          <a:solidFill>
                            <a:srgbClr val="000000"/>
                          </a:solidFill>
                          <a:effectLst/>
                          <a:latin typeface="+mn-lt"/>
                        </a:rPr>
                        <a:t>E25</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200" b="0" i="0" u="none" strike="noStrike" noProof="0" dirty="0">
                          <a:solidFill>
                            <a:srgbClr val="000000"/>
                          </a:solidFill>
                          <a:effectLst/>
                          <a:latin typeface="+mn-lt"/>
                        </a:rPr>
                        <a:t>Dormitorios</a:t>
                      </a:r>
                      <a:endParaRPr lang="en-US" sz="12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26813"/>
                  </a:ext>
                </a:extLst>
              </a:tr>
            </a:tbl>
          </a:graphicData>
        </a:graphic>
      </p:graphicFrame>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151" y="6017160"/>
            <a:ext cx="2172701" cy="65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a:extLst>
              <a:ext uri="{FF2B5EF4-FFF2-40B4-BE49-F238E27FC236}">
                <a16:creationId xmlns:a16="http://schemas.microsoft.com/office/drawing/2014/main" id="{D9AC6BE4-D091-4704-B06B-4B520619ABC2}"/>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A5D67C5A-4FC3-4BEE-A471-D792A7D7B61E}"/>
              </a:ext>
            </a:extLst>
          </p:cNvPr>
          <p:cNvSpPr txBox="1"/>
          <p:nvPr/>
        </p:nvSpPr>
        <p:spPr>
          <a:xfrm>
            <a:off x="179883" y="6369667"/>
            <a:ext cx="426174" cy="338554"/>
          </a:xfrm>
          <a:prstGeom prst="rect">
            <a:avLst/>
          </a:prstGeom>
          <a:noFill/>
        </p:spPr>
        <p:txBody>
          <a:bodyPr wrap="square" rtlCol="0">
            <a:spAutoFit/>
          </a:bodyPr>
          <a:lstStyle/>
          <a:p>
            <a:r>
              <a:rPr lang="es-MX" sz="1600" dirty="0"/>
              <a:t>71</a:t>
            </a:r>
            <a:endParaRPr lang="es-EC" sz="1600" dirty="0"/>
          </a:p>
        </p:txBody>
      </p:sp>
    </p:spTree>
    <p:extLst>
      <p:ext uri="{BB962C8B-B14F-4D97-AF65-F5344CB8AC3E}">
        <p14:creationId xmlns:p14="http://schemas.microsoft.com/office/powerpoint/2010/main" val="2047832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nvGraphicFramePr>
        <p:xfrm>
          <a:off x="4112937" y="756462"/>
          <a:ext cx="4935367" cy="2603440"/>
        </p:xfrm>
        <a:graphic>
          <a:graphicData uri="http://schemas.openxmlformats.org/drawingml/2006/table">
            <a:tbl>
              <a:tblPr firstRow="1" firstCol="1" bandRow="1">
                <a:tableStyleId>{0505E3EF-67EA-436B-97B2-0124C06EBD24}</a:tableStyleId>
              </a:tblPr>
              <a:tblGrid>
                <a:gridCol w="2287863">
                  <a:extLst>
                    <a:ext uri="{9D8B030D-6E8A-4147-A177-3AD203B41FA5}">
                      <a16:colId xmlns:a16="http://schemas.microsoft.com/office/drawing/2014/main" val="3376305357"/>
                    </a:ext>
                  </a:extLst>
                </a:gridCol>
                <a:gridCol w="1304544">
                  <a:extLst>
                    <a:ext uri="{9D8B030D-6E8A-4147-A177-3AD203B41FA5}">
                      <a16:colId xmlns:a16="http://schemas.microsoft.com/office/drawing/2014/main" val="2514306330"/>
                    </a:ext>
                  </a:extLst>
                </a:gridCol>
                <a:gridCol w="1107071">
                  <a:extLst>
                    <a:ext uri="{9D8B030D-6E8A-4147-A177-3AD203B41FA5}">
                      <a16:colId xmlns:a16="http://schemas.microsoft.com/office/drawing/2014/main" val="2415855302"/>
                    </a:ext>
                  </a:extLst>
                </a:gridCol>
                <a:gridCol w="114300">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gn="just">
                        <a:lnSpc>
                          <a:spcPct val="150000"/>
                        </a:lnSpc>
                        <a:spcAft>
                          <a:spcPts val="0"/>
                        </a:spcAft>
                      </a:pPr>
                      <a:r>
                        <a:rPr lang="es-ES" sz="1400" dirty="0">
                          <a:solidFill>
                            <a:schemeClr val="tx1"/>
                          </a:solidFill>
                          <a:effectLst/>
                          <a:latin typeface="Arial" panose="020B0604020202020204" pitchFamily="34" charset="0"/>
                          <a:cs typeface="Arial" panose="020B0604020202020204" pitchFamily="34" charset="0"/>
                        </a:rPr>
                        <a:t>Brigada de Fuerzas Especiales No. 9 "PATRIA"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Cotopaxi</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Latacunga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764776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9905670 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Cota de construcción aprox. promedio: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2866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Número de estructuras: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32</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2F520CD3-697A-4EA0-A5F1-5DE140E9C3CE}"/>
              </a:ext>
            </a:extLst>
          </p:cNvPr>
          <p:cNvGraphicFramePr>
            <a:graphicFrameLocks noGrp="1"/>
          </p:cNvGraphicFramePr>
          <p:nvPr/>
        </p:nvGraphicFramePr>
        <p:xfrm>
          <a:off x="117291" y="3677324"/>
          <a:ext cx="3995646" cy="136398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50000"/>
                        </a:lnSpc>
                      </a:pPr>
                      <a:r>
                        <a:rPr lang="es-EC" sz="1400" u="none" strike="noStrike" dirty="0">
                          <a:effectLst/>
                        </a:rPr>
                        <a:t>E1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pt-BR" sz="1400" u="none" strike="noStrike" dirty="0">
                          <a:effectLst/>
                        </a:rPr>
                        <a:t>Bodega de Mtto. de Paracaídas</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a:effectLst/>
                        </a:rPr>
                        <a:t>E2</a:t>
                      </a:r>
                      <a:endParaRPr lang="es-EC" sz="1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pt-BR" sz="1400" u="none" strike="noStrike" dirty="0">
                          <a:effectLst/>
                        </a:rPr>
                        <a:t>Hangar CAL 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Bodega GEK</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Autocentro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11" name="Tabla 10">
            <a:extLst>
              <a:ext uri="{FF2B5EF4-FFF2-40B4-BE49-F238E27FC236}">
                <a16:creationId xmlns:a16="http://schemas.microsoft.com/office/drawing/2014/main" id="{0CE6D0C2-70DA-4229-A2CB-2F03FC91179B}"/>
              </a:ext>
            </a:extLst>
          </p:cNvPr>
          <p:cNvGraphicFramePr>
            <a:graphicFrameLocks noGrp="1"/>
          </p:cNvGraphicFramePr>
          <p:nvPr/>
        </p:nvGraphicFramePr>
        <p:xfrm>
          <a:off x="117291" y="5041304"/>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E5</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Bodega de Intendencia</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E6</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Bodega de Hombres Rana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Material Bélico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1  CAL 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12" name="Tabla 11">
            <a:extLst>
              <a:ext uri="{FF2B5EF4-FFF2-40B4-BE49-F238E27FC236}">
                <a16:creationId xmlns:a16="http://schemas.microsoft.com/office/drawing/2014/main" id="{9683625A-E081-4B72-A619-E33658F4042D}"/>
              </a:ext>
            </a:extLst>
          </p:cNvPr>
          <p:cNvGraphicFramePr>
            <a:graphicFrameLocks noGrp="1"/>
          </p:cNvGraphicFramePr>
          <p:nvPr/>
        </p:nvGraphicFramePr>
        <p:xfrm>
          <a:off x="4056210" y="3950120"/>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Dormitorio 2 CAL 9</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E10</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de Voluntarios EFE 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E11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de Oficiales EFE 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E12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Escuadrón de Conscriptos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13" name="Tabla 12">
            <a:extLst>
              <a:ext uri="{FF2B5EF4-FFF2-40B4-BE49-F238E27FC236}">
                <a16:creationId xmlns:a16="http://schemas.microsoft.com/office/drawing/2014/main" id="{55093975-00BD-4643-82F1-FD350965BC9A}"/>
              </a:ext>
            </a:extLst>
          </p:cNvPr>
          <p:cNvGraphicFramePr>
            <a:graphicFrameLocks noGrp="1"/>
          </p:cNvGraphicFramePr>
          <p:nvPr/>
        </p:nvGraphicFramePr>
        <p:xfrm>
          <a:off x="4051105" y="5041304"/>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E13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Oficinas</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E14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Comando GEK</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E15</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GEK</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20484">
                <a:tc>
                  <a:txBody>
                    <a:bodyPr/>
                    <a:lstStyle/>
                    <a:p>
                      <a:pPr algn="ctr" fontAlgn="b">
                        <a:lnSpc>
                          <a:spcPct val="150000"/>
                        </a:lnSpc>
                      </a:pPr>
                      <a:r>
                        <a:rPr lang="es-EC" sz="1400" u="none" strike="noStrike" dirty="0">
                          <a:effectLst/>
                        </a:rPr>
                        <a:t>E16</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Casino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pic>
        <p:nvPicPr>
          <p:cNvPr id="14" name="Imagen 13" descr="Siempre listos: fotografía de Monumento Brigada PATRIA, Latacunga -  Tripadvisor">
            <a:extLst>
              <a:ext uri="{FF2B5EF4-FFF2-40B4-BE49-F238E27FC236}">
                <a16:creationId xmlns:a16="http://schemas.microsoft.com/office/drawing/2014/main" id="{8DBB19DC-A861-4114-AEB4-BF3FA6E2A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41" y="918039"/>
            <a:ext cx="3657746"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ED85C863-DDBA-4E6F-835F-6DA52EC36788}"/>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6" name="CuadroTexto 15">
            <a:extLst>
              <a:ext uri="{FF2B5EF4-FFF2-40B4-BE49-F238E27FC236}">
                <a16:creationId xmlns:a16="http://schemas.microsoft.com/office/drawing/2014/main" id="{8658ECB1-21CA-4D4D-9086-511C15654075}"/>
              </a:ext>
            </a:extLst>
          </p:cNvPr>
          <p:cNvSpPr txBox="1"/>
          <p:nvPr/>
        </p:nvSpPr>
        <p:spPr>
          <a:xfrm>
            <a:off x="179883" y="6369667"/>
            <a:ext cx="426174" cy="338554"/>
          </a:xfrm>
          <a:prstGeom prst="rect">
            <a:avLst/>
          </a:prstGeom>
          <a:noFill/>
        </p:spPr>
        <p:txBody>
          <a:bodyPr wrap="square" rtlCol="0">
            <a:spAutoFit/>
          </a:bodyPr>
          <a:lstStyle/>
          <a:p>
            <a:r>
              <a:rPr lang="es-MX" sz="1600" dirty="0"/>
              <a:t>72</a:t>
            </a:r>
            <a:endParaRPr lang="es-EC" sz="1600" dirty="0"/>
          </a:p>
        </p:txBody>
      </p:sp>
    </p:spTree>
    <p:extLst>
      <p:ext uri="{BB962C8B-B14F-4D97-AF65-F5344CB8AC3E}">
        <p14:creationId xmlns:p14="http://schemas.microsoft.com/office/powerpoint/2010/main" val="1961979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3">
            <a:extLst>
              <a:ext uri="{FF2B5EF4-FFF2-40B4-BE49-F238E27FC236}">
                <a16:creationId xmlns:a16="http://schemas.microsoft.com/office/drawing/2014/main" id="{089E5A71-D2AB-477E-B42D-6E5888575A2F}"/>
              </a:ext>
            </a:extLst>
          </p:cNvPr>
          <p:cNvGraphicFramePr>
            <a:graphicFrameLocks noGrp="1"/>
          </p:cNvGraphicFramePr>
          <p:nvPr/>
        </p:nvGraphicFramePr>
        <p:xfrm>
          <a:off x="2574177" y="860647"/>
          <a:ext cx="3995646" cy="136398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50000"/>
                        </a:lnSpc>
                      </a:pPr>
                      <a:r>
                        <a:rPr lang="es-EC" sz="1400" u="none" strike="noStrike" dirty="0">
                          <a:effectLst/>
                        </a:rPr>
                        <a:t>E17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Banco</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E18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Sastrería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E19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Piscina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E20</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5" name="Tabla 4">
            <a:extLst>
              <a:ext uri="{FF2B5EF4-FFF2-40B4-BE49-F238E27FC236}">
                <a16:creationId xmlns:a16="http://schemas.microsoft.com/office/drawing/2014/main" id="{9F398F8A-4232-4CB3-9715-F110E99584AB}"/>
              </a:ext>
            </a:extLst>
          </p:cNvPr>
          <p:cNvGraphicFramePr>
            <a:graphicFrameLocks noGrp="1"/>
          </p:cNvGraphicFramePr>
          <p:nvPr/>
        </p:nvGraphicFramePr>
        <p:xfrm>
          <a:off x="2574177" y="2224627"/>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E21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Dormitorio 2</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E22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GFE 27 Oficinas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E23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1 GFE 27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E24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Nuevo GFE 27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6" name="Tabla 5">
            <a:extLst>
              <a:ext uri="{FF2B5EF4-FFF2-40B4-BE49-F238E27FC236}">
                <a16:creationId xmlns:a16="http://schemas.microsoft.com/office/drawing/2014/main" id="{CDD15D1A-3953-4E4A-A476-F37C3A9C5114}"/>
              </a:ext>
            </a:extLst>
          </p:cNvPr>
          <p:cNvGraphicFramePr>
            <a:graphicFrameLocks noGrp="1"/>
          </p:cNvGraphicFramePr>
          <p:nvPr/>
        </p:nvGraphicFramePr>
        <p:xfrm>
          <a:off x="2579282" y="3299713"/>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a:effectLst/>
                        </a:rPr>
                        <a:t>E25</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Gimnasio y Bordadora</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E26</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Policlínico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E27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CG 9BFE</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E28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EFE 9 PATRIA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7" name="Tabla 6">
            <a:extLst>
              <a:ext uri="{FF2B5EF4-FFF2-40B4-BE49-F238E27FC236}">
                <a16:creationId xmlns:a16="http://schemas.microsoft.com/office/drawing/2014/main" id="{736213BF-8A9A-481C-AAD4-B68F232607BB}"/>
              </a:ext>
            </a:extLst>
          </p:cNvPr>
          <p:cNvGraphicFramePr>
            <a:graphicFrameLocks noGrp="1"/>
          </p:cNvGraphicFramePr>
          <p:nvPr/>
        </p:nvGraphicFramePr>
        <p:xfrm>
          <a:off x="2574177" y="4390897"/>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E29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Aulas Andinismo</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E30</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2do Escuadrón Paracaidistas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E31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Centro de Aislamiento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E32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de Oficiales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sp>
        <p:nvSpPr>
          <p:cNvPr id="10" name="Título 1">
            <a:extLst>
              <a:ext uri="{FF2B5EF4-FFF2-40B4-BE49-F238E27FC236}">
                <a16:creationId xmlns:a16="http://schemas.microsoft.com/office/drawing/2014/main" id="{B7500D48-6339-4F7B-B4A2-C04E37E73840}"/>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9" name="Imagen 8">
            <a:extLst>
              <a:ext uri="{FF2B5EF4-FFF2-40B4-BE49-F238E27FC236}">
                <a16:creationId xmlns:a16="http://schemas.microsoft.com/office/drawing/2014/main" id="{84F4ED1C-D7AC-46BC-8CC7-ACDF3F82E6D6}"/>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7CF2EA06-3B77-42F5-B902-3137840A4FB8}"/>
              </a:ext>
            </a:extLst>
          </p:cNvPr>
          <p:cNvSpPr txBox="1"/>
          <p:nvPr/>
        </p:nvSpPr>
        <p:spPr>
          <a:xfrm>
            <a:off x="179883" y="6369667"/>
            <a:ext cx="426174" cy="338554"/>
          </a:xfrm>
          <a:prstGeom prst="rect">
            <a:avLst/>
          </a:prstGeom>
          <a:noFill/>
        </p:spPr>
        <p:txBody>
          <a:bodyPr wrap="square" rtlCol="0">
            <a:spAutoFit/>
          </a:bodyPr>
          <a:lstStyle/>
          <a:p>
            <a:r>
              <a:rPr lang="es-MX" sz="1600" dirty="0"/>
              <a:t>73</a:t>
            </a:r>
            <a:endParaRPr lang="es-EC" sz="1600" dirty="0"/>
          </a:p>
        </p:txBody>
      </p:sp>
    </p:spTree>
    <p:extLst>
      <p:ext uri="{BB962C8B-B14F-4D97-AF65-F5344CB8AC3E}">
        <p14:creationId xmlns:p14="http://schemas.microsoft.com/office/powerpoint/2010/main" val="104727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nvGraphicFramePr>
        <p:xfrm>
          <a:off x="4112937" y="756462"/>
          <a:ext cx="4935367" cy="2923480"/>
        </p:xfrm>
        <a:graphic>
          <a:graphicData uri="http://schemas.openxmlformats.org/drawingml/2006/table">
            <a:tbl>
              <a:tblPr firstRow="1" firstCol="1" bandRow="1">
                <a:tableStyleId>{0505E3EF-67EA-436B-97B2-0124C06EBD24}</a:tableStyleId>
              </a:tblPr>
              <a:tblGrid>
                <a:gridCol w="2287863">
                  <a:extLst>
                    <a:ext uri="{9D8B030D-6E8A-4147-A177-3AD203B41FA5}">
                      <a16:colId xmlns:a16="http://schemas.microsoft.com/office/drawing/2014/main" val="3376305357"/>
                    </a:ext>
                  </a:extLst>
                </a:gridCol>
                <a:gridCol w="1304544">
                  <a:extLst>
                    <a:ext uri="{9D8B030D-6E8A-4147-A177-3AD203B41FA5}">
                      <a16:colId xmlns:a16="http://schemas.microsoft.com/office/drawing/2014/main" val="2514306330"/>
                    </a:ext>
                  </a:extLst>
                </a:gridCol>
                <a:gridCol w="1107071">
                  <a:extLst>
                    <a:ext uri="{9D8B030D-6E8A-4147-A177-3AD203B41FA5}">
                      <a16:colId xmlns:a16="http://schemas.microsoft.com/office/drawing/2014/main" val="2415855302"/>
                    </a:ext>
                  </a:extLst>
                </a:gridCol>
                <a:gridCol w="114300">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gn="just">
                        <a:lnSpc>
                          <a:spcPct val="150000"/>
                        </a:lnSpc>
                        <a:spcAft>
                          <a:spcPts val="0"/>
                        </a:spcAft>
                      </a:pPr>
                      <a:r>
                        <a:rPr lang="es-ES" sz="1400" dirty="0">
                          <a:solidFill>
                            <a:schemeClr val="tx1"/>
                          </a:solidFill>
                          <a:effectLst/>
                          <a:latin typeface="Arial" panose="020B0604020202020204" pitchFamily="34" charset="0"/>
                          <a:cs typeface="Arial" panose="020B0604020202020204" pitchFamily="34" charset="0"/>
                        </a:rPr>
                        <a:t>Escuela de Formación de Soldados "VENCEDORES DEL CENEPA"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Tungurahua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Ambato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767748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9866267 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Cota de construcción aprox. promedio: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2613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Número de estructuras: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6" name="Tabla 5">
            <a:extLst>
              <a:ext uri="{FF2B5EF4-FFF2-40B4-BE49-F238E27FC236}">
                <a16:creationId xmlns:a16="http://schemas.microsoft.com/office/drawing/2014/main" id="{2F520CD3-697A-4EA0-A5F1-5DE140E9C3CE}"/>
              </a:ext>
            </a:extLst>
          </p:cNvPr>
          <p:cNvGraphicFramePr>
            <a:graphicFrameLocks noGrp="1"/>
          </p:cNvGraphicFramePr>
          <p:nvPr/>
        </p:nvGraphicFramePr>
        <p:xfrm>
          <a:off x="117291" y="3677324"/>
          <a:ext cx="3995646" cy="136398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50000"/>
                        </a:lnSpc>
                      </a:pPr>
                      <a:r>
                        <a:rPr lang="es-EC" sz="1400" u="none" strike="noStrike" dirty="0">
                          <a:effectLst/>
                        </a:rPr>
                        <a:t>E1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Almacén Militar</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a:effectLst/>
                        </a:rPr>
                        <a:t>E2</a:t>
                      </a:r>
                      <a:endParaRPr lang="es-EC" sz="1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Comedor de Voluntarios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Comedor de Aspirantes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Cocina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pic>
        <p:nvPicPr>
          <p:cNvPr id="7" name="Imagen 6">
            <a:extLst>
              <a:ext uri="{FF2B5EF4-FFF2-40B4-BE49-F238E27FC236}">
                <a16:creationId xmlns:a16="http://schemas.microsoft.com/office/drawing/2014/main" id="{00000000-0008-0000-0100-000002000000}"/>
              </a:ext>
            </a:extLst>
          </p:cNvPr>
          <p:cNvPicPr>
            <a:picLocks noChangeAspect="1"/>
          </p:cNvPicPr>
          <p:nvPr/>
        </p:nvPicPr>
        <p:blipFill>
          <a:blip r:embed="rId3"/>
          <a:stretch>
            <a:fillRect/>
          </a:stretch>
        </p:blipFill>
        <p:spPr>
          <a:xfrm>
            <a:off x="117291" y="1074728"/>
            <a:ext cx="3933814" cy="1966907"/>
          </a:xfrm>
          <a:prstGeom prst="rect">
            <a:avLst/>
          </a:prstGeom>
        </p:spPr>
      </p:pic>
      <p:graphicFrame>
        <p:nvGraphicFramePr>
          <p:cNvPr id="11" name="Tabla 10">
            <a:extLst>
              <a:ext uri="{FF2B5EF4-FFF2-40B4-BE49-F238E27FC236}">
                <a16:creationId xmlns:a16="http://schemas.microsoft.com/office/drawing/2014/main" id="{0CE6D0C2-70DA-4229-A2CB-2F03FC91179B}"/>
              </a:ext>
            </a:extLst>
          </p:cNvPr>
          <p:cNvGraphicFramePr>
            <a:graphicFrameLocks noGrp="1"/>
          </p:cNvGraphicFramePr>
          <p:nvPr/>
        </p:nvGraphicFramePr>
        <p:xfrm>
          <a:off x="117291" y="5041304"/>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E5</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Dormitorio de Voluntarios de Guardia</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E6</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Laboratorios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Oficiales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Oficiales 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12" name="Tabla 11">
            <a:extLst>
              <a:ext uri="{FF2B5EF4-FFF2-40B4-BE49-F238E27FC236}">
                <a16:creationId xmlns:a16="http://schemas.microsoft.com/office/drawing/2014/main" id="{9683625A-E081-4B72-A619-E33658F4042D}"/>
              </a:ext>
            </a:extLst>
          </p:cNvPr>
          <p:cNvGraphicFramePr>
            <a:graphicFrameLocks noGrp="1"/>
          </p:cNvGraphicFramePr>
          <p:nvPr/>
        </p:nvGraphicFramePr>
        <p:xfrm>
          <a:off x="4056210" y="3950120"/>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Piscina</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E10</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Gimnasio y Oficina EE.FF.</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E11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Gimnasio Calistenia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E12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Bedrooms Tipo 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13" name="Tabla 12">
            <a:extLst>
              <a:ext uri="{FF2B5EF4-FFF2-40B4-BE49-F238E27FC236}">
                <a16:creationId xmlns:a16="http://schemas.microsoft.com/office/drawing/2014/main" id="{55093975-00BD-4643-82F1-FD350965BC9A}"/>
              </a:ext>
            </a:extLst>
          </p:cNvPr>
          <p:cNvGraphicFramePr>
            <a:graphicFrameLocks noGrp="1"/>
          </p:cNvGraphicFramePr>
          <p:nvPr/>
        </p:nvGraphicFramePr>
        <p:xfrm>
          <a:off x="4051105" y="5041304"/>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E13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Bedrooms Tipo 2</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E14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Bedrooms Tipo 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E15</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2da CIA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E16</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Mujeres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pic>
        <p:nvPicPr>
          <p:cNvPr id="14" name="Imagen 13">
            <a:extLst>
              <a:ext uri="{FF2B5EF4-FFF2-40B4-BE49-F238E27FC236}">
                <a16:creationId xmlns:a16="http://schemas.microsoft.com/office/drawing/2014/main" id="{283FB2DA-5591-4F43-9060-2201C8A2FB97}"/>
              </a:ext>
            </a:extLst>
          </p:cNvPr>
          <p:cNvPicPr>
            <a:picLocks noChangeAspect="1"/>
          </p:cNvPicPr>
          <p:nvPr/>
        </p:nvPicPr>
        <p:blipFill>
          <a:blip r:embed="rId4"/>
          <a:stretch>
            <a:fillRect/>
          </a:stretch>
        </p:blipFill>
        <p:spPr>
          <a:xfrm>
            <a:off x="6555747" y="6027673"/>
            <a:ext cx="2588253" cy="642681"/>
          </a:xfrm>
          <a:prstGeom prst="rect">
            <a:avLst/>
          </a:prstGeom>
        </p:spPr>
      </p:pic>
      <p:sp>
        <p:nvSpPr>
          <p:cNvPr id="15" name="CuadroTexto 14">
            <a:extLst>
              <a:ext uri="{FF2B5EF4-FFF2-40B4-BE49-F238E27FC236}">
                <a16:creationId xmlns:a16="http://schemas.microsoft.com/office/drawing/2014/main" id="{D86ED32B-AAD7-4999-AF42-CE03165B8576}"/>
              </a:ext>
            </a:extLst>
          </p:cNvPr>
          <p:cNvSpPr txBox="1"/>
          <p:nvPr/>
        </p:nvSpPr>
        <p:spPr>
          <a:xfrm>
            <a:off x="179883" y="6369667"/>
            <a:ext cx="426174" cy="338554"/>
          </a:xfrm>
          <a:prstGeom prst="rect">
            <a:avLst/>
          </a:prstGeom>
          <a:noFill/>
        </p:spPr>
        <p:txBody>
          <a:bodyPr wrap="square" rtlCol="0">
            <a:spAutoFit/>
          </a:bodyPr>
          <a:lstStyle/>
          <a:p>
            <a:r>
              <a:rPr lang="es-MX" sz="1600" dirty="0"/>
              <a:t>74</a:t>
            </a:r>
            <a:endParaRPr lang="es-EC" sz="1600" dirty="0"/>
          </a:p>
        </p:txBody>
      </p:sp>
    </p:spTree>
    <p:extLst>
      <p:ext uri="{BB962C8B-B14F-4D97-AF65-F5344CB8AC3E}">
        <p14:creationId xmlns:p14="http://schemas.microsoft.com/office/powerpoint/2010/main" val="3987450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3">
            <a:extLst>
              <a:ext uri="{FF2B5EF4-FFF2-40B4-BE49-F238E27FC236}">
                <a16:creationId xmlns:a16="http://schemas.microsoft.com/office/drawing/2014/main" id="{089E5A71-D2AB-477E-B42D-6E5888575A2F}"/>
              </a:ext>
            </a:extLst>
          </p:cNvPr>
          <p:cNvGraphicFramePr>
            <a:graphicFrameLocks noGrp="1"/>
          </p:cNvGraphicFramePr>
          <p:nvPr/>
        </p:nvGraphicFramePr>
        <p:xfrm>
          <a:off x="2574177" y="860647"/>
          <a:ext cx="3995646" cy="1363980"/>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50000"/>
                        </a:lnSpc>
                      </a:pPr>
                      <a:r>
                        <a:rPr lang="es-EC" sz="1400" u="none" strike="noStrike" dirty="0">
                          <a:effectLst/>
                        </a:rPr>
                        <a:t>E17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Dormitorio 1era CIA</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E18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 3era CIA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E19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Piscina Pequeña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E20</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Lavandería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5" name="Tabla 4">
            <a:extLst>
              <a:ext uri="{FF2B5EF4-FFF2-40B4-BE49-F238E27FC236}">
                <a16:creationId xmlns:a16="http://schemas.microsoft.com/office/drawing/2014/main" id="{9F398F8A-4232-4CB3-9715-F110E99584AB}"/>
              </a:ext>
            </a:extLst>
          </p:cNvPr>
          <p:cNvGraphicFramePr>
            <a:graphicFrameLocks noGrp="1"/>
          </p:cNvGraphicFramePr>
          <p:nvPr/>
        </p:nvGraphicFramePr>
        <p:xfrm>
          <a:off x="2574177" y="2224627"/>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E21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Aula de Música</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E22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Centro de Computo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E23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Bodega</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E24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Comedor</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6" name="Tabla 5">
            <a:extLst>
              <a:ext uri="{FF2B5EF4-FFF2-40B4-BE49-F238E27FC236}">
                <a16:creationId xmlns:a16="http://schemas.microsoft.com/office/drawing/2014/main" id="{CDD15D1A-3953-4E4A-A476-F37C3A9C5114}"/>
              </a:ext>
            </a:extLst>
          </p:cNvPr>
          <p:cNvGraphicFramePr>
            <a:graphicFrameLocks noGrp="1"/>
          </p:cNvGraphicFramePr>
          <p:nvPr/>
        </p:nvGraphicFramePr>
        <p:xfrm>
          <a:off x="2579282" y="3299713"/>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E25</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Auditorio</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E26</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Bloque Aulas Campamento 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E27</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Bloque Aulas Campamento 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E28</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Laboratorio Campamento 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graphicFrame>
        <p:nvGraphicFramePr>
          <p:cNvPr id="7" name="Tabla 6">
            <a:extLst>
              <a:ext uri="{FF2B5EF4-FFF2-40B4-BE49-F238E27FC236}">
                <a16:creationId xmlns:a16="http://schemas.microsoft.com/office/drawing/2014/main" id="{736213BF-8A9A-481C-AAD4-B68F232607BB}"/>
              </a:ext>
            </a:extLst>
          </p:cNvPr>
          <p:cNvGraphicFramePr>
            <a:graphicFrameLocks noGrp="1"/>
          </p:cNvGraphicFramePr>
          <p:nvPr/>
        </p:nvGraphicFramePr>
        <p:xfrm>
          <a:off x="2574177" y="4390897"/>
          <a:ext cx="3995646" cy="1091184"/>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50000"/>
                        </a:lnSpc>
                      </a:pPr>
                      <a:r>
                        <a:rPr lang="es-EC" sz="1400" u="none" strike="noStrike" dirty="0">
                          <a:effectLst/>
                        </a:rPr>
                        <a:t>E29</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MX" sz="1400" u="none" strike="noStrike" dirty="0">
                          <a:effectLst/>
                        </a:rPr>
                        <a:t>Transportes</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50000"/>
                        </a:lnSpc>
                      </a:pPr>
                      <a:r>
                        <a:rPr lang="es-EC" sz="1400" u="none" strike="noStrike" dirty="0">
                          <a:effectLst/>
                        </a:rPr>
                        <a:t>E30</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Dormitorios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0841554"/>
                  </a:ext>
                </a:extLst>
              </a:tr>
              <a:tr h="190500">
                <a:tc>
                  <a:txBody>
                    <a:bodyPr/>
                    <a:lstStyle/>
                    <a:p>
                      <a:pPr algn="ctr" fontAlgn="b">
                        <a:lnSpc>
                          <a:spcPct val="150000"/>
                        </a:lnSpc>
                      </a:pPr>
                      <a:r>
                        <a:rPr lang="es-EC" sz="1400" u="none" strike="noStrike" dirty="0">
                          <a:effectLst/>
                        </a:rPr>
                        <a:t>E31</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Centro de Salud</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50000"/>
                        </a:lnSpc>
                      </a:pPr>
                      <a:r>
                        <a:rPr lang="es-EC" sz="1400" u="none" strike="noStrike" dirty="0">
                          <a:effectLst/>
                        </a:rPr>
                        <a:t>E32</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Casino de Oficiales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416580"/>
                  </a:ext>
                </a:extLst>
              </a:tr>
            </a:tbl>
          </a:graphicData>
        </a:graphic>
      </p:graphicFrame>
      <p:sp>
        <p:nvSpPr>
          <p:cNvPr id="10" name="Título 1">
            <a:extLst>
              <a:ext uri="{FF2B5EF4-FFF2-40B4-BE49-F238E27FC236}">
                <a16:creationId xmlns:a16="http://schemas.microsoft.com/office/drawing/2014/main" id="{B7500D48-6339-4F7B-B4A2-C04E37E73840}"/>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graphicFrame>
        <p:nvGraphicFramePr>
          <p:cNvPr id="2" name="Tabla 1">
            <a:extLst>
              <a:ext uri="{FF2B5EF4-FFF2-40B4-BE49-F238E27FC236}">
                <a16:creationId xmlns:a16="http://schemas.microsoft.com/office/drawing/2014/main" id="{DCF61E22-3D2D-4910-958E-1E9E14A73773}"/>
              </a:ext>
            </a:extLst>
          </p:cNvPr>
          <p:cNvGraphicFramePr>
            <a:graphicFrameLocks noGrp="1"/>
          </p:cNvGraphicFramePr>
          <p:nvPr/>
        </p:nvGraphicFramePr>
        <p:xfrm>
          <a:off x="2579282" y="5482081"/>
          <a:ext cx="3995646" cy="545592"/>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1623653477"/>
                    </a:ext>
                  </a:extLst>
                </a:gridCol>
                <a:gridCol w="3037491">
                  <a:extLst>
                    <a:ext uri="{9D8B030D-6E8A-4147-A177-3AD203B41FA5}">
                      <a16:colId xmlns:a16="http://schemas.microsoft.com/office/drawing/2014/main" val="2001168814"/>
                    </a:ext>
                  </a:extLst>
                </a:gridCol>
              </a:tblGrid>
              <a:tr h="190500">
                <a:tc>
                  <a:txBody>
                    <a:bodyPr/>
                    <a:lstStyle/>
                    <a:p>
                      <a:pPr algn="ctr" fontAlgn="b">
                        <a:lnSpc>
                          <a:spcPct val="150000"/>
                        </a:lnSpc>
                      </a:pPr>
                      <a:r>
                        <a:rPr lang="es-EC" sz="1400" u="none" strike="noStrike" dirty="0">
                          <a:effectLst/>
                        </a:rPr>
                        <a:t>E33</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Cocina Casino</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3987676"/>
                  </a:ext>
                </a:extLst>
              </a:tr>
              <a:tr h="190500">
                <a:tc>
                  <a:txBody>
                    <a:bodyPr/>
                    <a:lstStyle/>
                    <a:p>
                      <a:pPr algn="ctr" fontAlgn="b">
                        <a:lnSpc>
                          <a:spcPct val="150000"/>
                        </a:lnSpc>
                      </a:pPr>
                      <a:r>
                        <a:rPr lang="es-EC" sz="1400" u="none" strike="noStrike" dirty="0">
                          <a:effectLst/>
                        </a:rPr>
                        <a:t>E34</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50000"/>
                        </a:lnSpc>
                      </a:pPr>
                      <a:r>
                        <a:rPr lang="es-EC" sz="1400" u="none" strike="noStrike" dirty="0">
                          <a:effectLst/>
                        </a:rPr>
                        <a:t>Fisioterapia y Radiaciones</a:t>
                      </a:r>
                      <a:endParaRPr lang="es-EC" sz="1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8529268"/>
                  </a:ext>
                </a:extLst>
              </a:tr>
            </a:tbl>
          </a:graphicData>
        </a:graphic>
      </p:graphicFrame>
      <p:pic>
        <p:nvPicPr>
          <p:cNvPr id="9" name="Imagen 8">
            <a:extLst>
              <a:ext uri="{FF2B5EF4-FFF2-40B4-BE49-F238E27FC236}">
                <a16:creationId xmlns:a16="http://schemas.microsoft.com/office/drawing/2014/main" id="{BA90B460-6D39-418E-B420-B2D10AAB844F}"/>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1" name="CuadroTexto 10">
            <a:extLst>
              <a:ext uri="{FF2B5EF4-FFF2-40B4-BE49-F238E27FC236}">
                <a16:creationId xmlns:a16="http://schemas.microsoft.com/office/drawing/2014/main" id="{89ACB29E-DC74-438D-8A63-9E1B5F660214}"/>
              </a:ext>
            </a:extLst>
          </p:cNvPr>
          <p:cNvSpPr txBox="1"/>
          <p:nvPr/>
        </p:nvSpPr>
        <p:spPr>
          <a:xfrm>
            <a:off x="179883" y="6369667"/>
            <a:ext cx="426174" cy="338554"/>
          </a:xfrm>
          <a:prstGeom prst="rect">
            <a:avLst/>
          </a:prstGeom>
          <a:noFill/>
        </p:spPr>
        <p:txBody>
          <a:bodyPr wrap="square" rtlCol="0">
            <a:spAutoFit/>
          </a:bodyPr>
          <a:lstStyle/>
          <a:p>
            <a:r>
              <a:rPr lang="es-MX" sz="1600" dirty="0"/>
              <a:t>75</a:t>
            </a:r>
            <a:endParaRPr lang="es-EC" sz="1600" dirty="0"/>
          </a:p>
        </p:txBody>
      </p:sp>
    </p:spTree>
    <p:extLst>
      <p:ext uri="{BB962C8B-B14F-4D97-AF65-F5344CB8AC3E}">
        <p14:creationId xmlns:p14="http://schemas.microsoft.com/office/powerpoint/2010/main" val="5342538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a 2">
            <a:extLst>
              <a:ext uri="{FF2B5EF4-FFF2-40B4-BE49-F238E27FC236}">
                <a16:creationId xmlns:a16="http://schemas.microsoft.com/office/drawing/2014/main" id="{B348AEB6-2B63-4B13-9283-BEDE4D9A09CF}"/>
              </a:ext>
            </a:extLst>
          </p:cNvPr>
          <p:cNvGraphicFramePr>
            <a:graphicFrameLocks noGrp="1"/>
          </p:cNvGraphicFramePr>
          <p:nvPr>
            <p:extLst>
              <p:ext uri="{D42A27DB-BD31-4B8C-83A1-F6EECF244321}">
                <p14:modId xmlns:p14="http://schemas.microsoft.com/office/powerpoint/2010/main" val="2443737576"/>
              </p:ext>
            </p:extLst>
          </p:nvPr>
        </p:nvGraphicFramePr>
        <p:xfrm>
          <a:off x="4117755" y="693292"/>
          <a:ext cx="4935367" cy="2923480"/>
        </p:xfrm>
        <a:graphic>
          <a:graphicData uri="http://schemas.openxmlformats.org/drawingml/2006/table">
            <a:tbl>
              <a:tblPr firstRow="1" firstCol="1" bandRow="1">
                <a:tableStyleId>{0505E3EF-67EA-436B-97B2-0124C06EBD24}</a:tableStyleId>
              </a:tblPr>
              <a:tblGrid>
                <a:gridCol w="2576723">
                  <a:extLst>
                    <a:ext uri="{9D8B030D-6E8A-4147-A177-3AD203B41FA5}">
                      <a16:colId xmlns:a16="http://schemas.microsoft.com/office/drawing/2014/main" val="3376305357"/>
                    </a:ext>
                  </a:extLst>
                </a:gridCol>
                <a:gridCol w="1052798">
                  <a:extLst>
                    <a:ext uri="{9D8B030D-6E8A-4147-A177-3AD203B41FA5}">
                      <a16:colId xmlns:a16="http://schemas.microsoft.com/office/drawing/2014/main" val="2514306330"/>
                    </a:ext>
                  </a:extLst>
                </a:gridCol>
                <a:gridCol w="1062668">
                  <a:extLst>
                    <a:ext uri="{9D8B030D-6E8A-4147-A177-3AD203B41FA5}">
                      <a16:colId xmlns:a16="http://schemas.microsoft.com/office/drawing/2014/main" val="2415855302"/>
                    </a:ext>
                  </a:extLst>
                </a:gridCol>
                <a:gridCol w="121589">
                  <a:extLst>
                    <a:ext uri="{9D8B030D-6E8A-4147-A177-3AD203B41FA5}">
                      <a16:colId xmlns:a16="http://schemas.microsoft.com/office/drawing/2014/main" val="1791516728"/>
                    </a:ext>
                  </a:extLst>
                </a:gridCol>
                <a:gridCol w="121589">
                  <a:extLst>
                    <a:ext uri="{9D8B030D-6E8A-4147-A177-3AD203B41FA5}">
                      <a16:colId xmlns:a16="http://schemas.microsoft.com/office/drawing/2014/main" val="3888776243"/>
                    </a:ext>
                  </a:extLst>
                </a:gridCol>
              </a:tblGrid>
              <a:tr h="190500">
                <a:tc gridSpan="5">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DATOS 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18435277"/>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Unidad militar:</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gridSpan="4">
                  <a:txBody>
                    <a:bodyPr/>
                    <a:lstStyle/>
                    <a:p>
                      <a:pPr>
                        <a:lnSpc>
                          <a:spcPct val="150000"/>
                        </a:lnSpc>
                        <a:spcAft>
                          <a:spcPts val="0"/>
                        </a:spcAft>
                      </a:pPr>
                      <a:r>
                        <a:rPr lang="pt-BR" sz="1400" dirty="0">
                          <a:solidFill>
                            <a:schemeClr val="tx1"/>
                          </a:solidFill>
                          <a:effectLst/>
                          <a:latin typeface="Arial" panose="020B0604020202020204" pitchFamily="34" charset="0"/>
                          <a:cs typeface="Arial" panose="020B0604020202020204" pitchFamily="34" charset="0"/>
                        </a:rPr>
                        <a:t>Brigada de </a:t>
                      </a:r>
                      <a:r>
                        <a:rPr lang="es-EC" sz="1400" noProof="0" dirty="0">
                          <a:solidFill>
                            <a:schemeClr val="tx1"/>
                          </a:solidFill>
                          <a:effectLst/>
                          <a:latin typeface="Arial" panose="020B0604020202020204" pitchFamily="34" charset="0"/>
                          <a:cs typeface="Arial" panose="020B0604020202020204" pitchFamily="34" charset="0"/>
                        </a:rPr>
                        <a:t>Caballería</a:t>
                      </a:r>
                      <a:r>
                        <a:rPr lang="pt-BR" sz="1400" dirty="0">
                          <a:solidFill>
                            <a:schemeClr val="tx1"/>
                          </a:solidFill>
                          <a:effectLst/>
                          <a:latin typeface="Arial" panose="020B0604020202020204" pitchFamily="34" charset="0"/>
                          <a:cs typeface="Arial" panose="020B0604020202020204" pitchFamily="34" charset="0"/>
                        </a:rPr>
                        <a:t> Blindada No. 11 "GALÁPAGOS"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0120405"/>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Provincia: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Chimborazo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5577734"/>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Cantón: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Riobamba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35597945"/>
                  </a:ext>
                </a:extLst>
              </a:tr>
              <a:tr h="190500">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Coordenadas: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761108 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9816696 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76591778"/>
                  </a:ext>
                </a:extLst>
              </a:tr>
              <a:tr h="3810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Cota de construcción aprox. promedio:</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2782 m.</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323598"/>
                  </a:ext>
                </a:extLst>
              </a:tr>
              <a:tr h="190500">
                <a:tc>
                  <a:txBody>
                    <a:bodyPr/>
                    <a:lstStyle/>
                    <a:p>
                      <a:pP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Número de estructuras: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400" dirty="0">
                          <a:solidFill>
                            <a:schemeClr val="tx1"/>
                          </a:solidFill>
                          <a:effectLst/>
                          <a:latin typeface="Arial" panose="020B0604020202020204" pitchFamily="34" charset="0"/>
                          <a:ea typeface="+mn-ea"/>
                          <a:cs typeface="Arial" panose="020B0604020202020204" pitchFamily="34" charset="0"/>
                        </a:rPr>
                        <a:t>19</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pPr>
                      <a:endParaRPr lang="es-EC" sz="1400" dirty="0">
                        <a:solidFill>
                          <a:schemeClr val="tx1"/>
                        </a:solidFill>
                        <a:effectLst/>
                        <a:latin typeface="Arial" panose="020B0604020202020204" pitchFamily="34" charset="0"/>
                        <a:cs typeface="Arial" panose="020B0604020202020204" pitchFamily="34" charset="0"/>
                      </a:endParaRPr>
                    </a:p>
                  </a:txBody>
                  <a:tcPr marL="44450" marR="4445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505254"/>
                  </a:ext>
                </a:extLst>
              </a:tr>
            </a:tbl>
          </a:graphicData>
        </a:graphic>
      </p:graphicFrame>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DESCRIPCIÓN DE UNIDADES MILITARES</a:t>
            </a:r>
            <a:endParaRPr lang="es-EC" sz="2800" i="0" kern="0" dirty="0">
              <a:ln w="0"/>
              <a:solidFill>
                <a:schemeClr val="tx1"/>
              </a:solidFill>
              <a:effectLst/>
            </a:endParaRPr>
          </a:p>
        </p:txBody>
      </p:sp>
      <p:pic>
        <p:nvPicPr>
          <p:cNvPr id="6" name="Imagen 5"/>
          <p:cNvPicPr>
            <a:picLocks noChangeAspect="1"/>
          </p:cNvPicPr>
          <p:nvPr/>
        </p:nvPicPr>
        <p:blipFill>
          <a:blip r:embed="rId3"/>
          <a:stretch>
            <a:fillRect/>
          </a:stretch>
        </p:blipFill>
        <p:spPr>
          <a:xfrm>
            <a:off x="249140" y="923212"/>
            <a:ext cx="3710353" cy="2211598"/>
          </a:xfrm>
          <a:prstGeom prst="rect">
            <a:avLst/>
          </a:prstGeom>
        </p:spPr>
      </p:pic>
      <p:graphicFrame>
        <p:nvGraphicFramePr>
          <p:cNvPr id="2" name="Tabla 1">
            <a:extLst>
              <a:ext uri="{FF2B5EF4-FFF2-40B4-BE49-F238E27FC236}">
                <a16:creationId xmlns:a16="http://schemas.microsoft.com/office/drawing/2014/main" id="{C9FDDAC3-A52F-493E-A60F-7231C2E19E0C}"/>
              </a:ext>
            </a:extLst>
          </p:cNvPr>
          <p:cNvGraphicFramePr>
            <a:graphicFrameLocks noGrp="1"/>
          </p:cNvGraphicFramePr>
          <p:nvPr>
            <p:extLst>
              <p:ext uri="{D42A27DB-BD31-4B8C-83A1-F6EECF244321}">
                <p14:modId xmlns:p14="http://schemas.microsoft.com/office/powerpoint/2010/main" val="1655278064"/>
              </p:ext>
            </p:extLst>
          </p:nvPr>
        </p:nvGraphicFramePr>
        <p:xfrm>
          <a:off x="90879" y="3723190"/>
          <a:ext cx="4026876" cy="2451735"/>
        </p:xfrm>
        <a:graphic>
          <a:graphicData uri="http://schemas.openxmlformats.org/drawingml/2006/table">
            <a:tbl>
              <a:tblPr>
                <a:tableStyleId>{5C22544A-7EE6-4342-B048-85BDC9FD1C3A}</a:tableStyleId>
              </a:tblPr>
              <a:tblGrid>
                <a:gridCol w="965644">
                  <a:extLst>
                    <a:ext uri="{9D8B030D-6E8A-4147-A177-3AD203B41FA5}">
                      <a16:colId xmlns:a16="http://schemas.microsoft.com/office/drawing/2014/main" val="791164485"/>
                    </a:ext>
                  </a:extLst>
                </a:gridCol>
                <a:gridCol w="3061232">
                  <a:extLst>
                    <a:ext uri="{9D8B030D-6E8A-4147-A177-3AD203B41FA5}">
                      <a16:colId xmlns:a16="http://schemas.microsoft.com/office/drawing/2014/main" val="608508991"/>
                    </a:ext>
                  </a:extLst>
                </a:gridCol>
              </a:tblGrid>
              <a:tr h="210139">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751710"/>
                  </a:ext>
                </a:extLst>
              </a:tr>
              <a:tr h="207983">
                <a:tc>
                  <a:txBody>
                    <a:bodyPr/>
                    <a:lstStyle/>
                    <a:p>
                      <a:pPr algn="ctr" fontAlgn="b">
                        <a:lnSpc>
                          <a:spcPct val="100000"/>
                        </a:lnSpc>
                      </a:pPr>
                      <a:r>
                        <a:rPr lang="en-US" sz="1400" b="0" i="0" u="none" strike="noStrike" dirty="0">
                          <a:solidFill>
                            <a:srgbClr val="000000"/>
                          </a:solidFill>
                          <a:effectLst/>
                          <a:latin typeface="+mn-lt"/>
                        </a:rPr>
                        <a:t>E1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Aulas</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511032"/>
                  </a:ext>
                </a:extLst>
              </a:tr>
              <a:tr h="207983">
                <a:tc>
                  <a:txBody>
                    <a:bodyPr/>
                    <a:lstStyle/>
                    <a:p>
                      <a:pPr algn="ctr" fontAlgn="b">
                        <a:lnSpc>
                          <a:spcPct val="100000"/>
                        </a:lnSpc>
                      </a:pPr>
                      <a:r>
                        <a:rPr lang="en-US" sz="1400" b="0" i="0" u="none" strike="noStrike" dirty="0">
                          <a:solidFill>
                            <a:srgbClr val="000000"/>
                          </a:solidFill>
                          <a:effectLst/>
                          <a:latin typeface="+mn-lt"/>
                        </a:rPr>
                        <a:t>E2</a:t>
                      </a:r>
                    </a:p>
                  </a:txBody>
                  <a:tcPr marL="9525" marR="9525" marT="9525" marB="0" anchor="b">
                    <a:lnT w="12700" cmpd="sng">
                      <a:noFill/>
                    </a:lnT>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Dormitorios</a:t>
                      </a:r>
                      <a:endParaRPr lang="en-US" sz="1400" b="0" i="0" u="none" strike="noStrike" dirty="0">
                        <a:solidFill>
                          <a:srgbClr val="000000"/>
                        </a:solidFill>
                        <a:effectLst/>
                        <a:latin typeface="+mn-lt"/>
                      </a:endParaRPr>
                    </a:p>
                  </a:txBody>
                  <a:tcPr marL="0" marR="0" marT="0" marB="0" anchor="ctr">
                    <a:lnT w="12700" cmpd="sng">
                      <a:noFill/>
                    </a:lnT>
                    <a:solidFill>
                      <a:schemeClr val="bg1"/>
                    </a:solidFill>
                  </a:tcPr>
                </a:tc>
                <a:extLst>
                  <a:ext uri="{0D108BD9-81ED-4DB2-BD59-A6C34878D82A}">
                    <a16:rowId xmlns:a16="http://schemas.microsoft.com/office/drawing/2014/main" val="548465873"/>
                  </a:ext>
                </a:extLst>
              </a:tr>
              <a:tr h="207983">
                <a:tc>
                  <a:txBody>
                    <a:bodyPr/>
                    <a:lstStyle/>
                    <a:p>
                      <a:pPr algn="ctr" fontAlgn="b">
                        <a:lnSpc>
                          <a:spcPct val="100000"/>
                        </a:lnSpc>
                      </a:pPr>
                      <a:r>
                        <a:rPr lang="en-US" sz="1400" b="0" i="0" u="none" strike="noStrike" dirty="0">
                          <a:solidFill>
                            <a:srgbClr val="000000"/>
                          </a:solidFill>
                          <a:effectLst/>
                          <a:latin typeface="+mn-lt"/>
                        </a:rPr>
                        <a:t>E3</a:t>
                      </a:r>
                    </a:p>
                  </a:txBody>
                  <a:tcPr marL="9525" marR="9525" marT="9525" marB="0" anchor="b">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Dormitorios</a:t>
                      </a:r>
                      <a:endParaRPr lang="en-US" sz="1400" b="0" i="0" u="none" strike="noStrike" dirty="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2956523144"/>
                  </a:ext>
                </a:extLst>
              </a:tr>
              <a:tr h="207983">
                <a:tc>
                  <a:txBody>
                    <a:bodyPr/>
                    <a:lstStyle/>
                    <a:p>
                      <a:pPr algn="ctr" fontAlgn="b">
                        <a:lnSpc>
                          <a:spcPct val="100000"/>
                        </a:lnSpc>
                      </a:pPr>
                      <a:r>
                        <a:rPr lang="en-US" sz="1400" b="0" i="0" u="none" strike="noStrike" dirty="0">
                          <a:solidFill>
                            <a:srgbClr val="000000"/>
                          </a:solidFill>
                          <a:effectLst/>
                          <a:latin typeface="+mn-lt"/>
                        </a:rPr>
                        <a:t>E4</a:t>
                      </a:r>
                    </a:p>
                  </a:txBody>
                  <a:tcPr marL="9525" marR="9525" marT="9525" marB="0" anchor="b">
                    <a:solidFill>
                      <a:schemeClr val="bg1"/>
                    </a:solidFill>
                  </a:tcPr>
                </a:tc>
                <a:tc>
                  <a:txBody>
                    <a:bodyPr/>
                    <a:lstStyle/>
                    <a:p>
                      <a:pPr algn="ctr" fontAlgn="b">
                        <a:lnSpc>
                          <a:spcPct val="100000"/>
                        </a:lnSpc>
                      </a:pPr>
                      <a:r>
                        <a:rPr lang="en-US" sz="1400" b="0" i="0" u="none" strike="noStrike">
                          <a:solidFill>
                            <a:srgbClr val="000000"/>
                          </a:solidFill>
                          <a:effectLst/>
                          <a:latin typeface="+mn-lt"/>
                        </a:rPr>
                        <a:t>Oficinas</a:t>
                      </a:r>
                    </a:p>
                  </a:txBody>
                  <a:tcPr marL="0" marR="0" marT="0" marB="0" anchor="ctr">
                    <a:solidFill>
                      <a:schemeClr val="bg1"/>
                    </a:solidFill>
                  </a:tcPr>
                </a:tc>
                <a:extLst>
                  <a:ext uri="{0D108BD9-81ED-4DB2-BD59-A6C34878D82A}">
                    <a16:rowId xmlns:a16="http://schemas.microsoft.com/office/drawing/2014/main" val="1135297422"/>
                  </a:ext>
                </a:extLst>
              </a:tr>
              <a:tr h="207983">
                <a:tc>
                  <a:txBody>
                    <a:bodyPr/>
                    <a:lstStyle/>
                    <a:p>
                      <a:pPr algn="ctr" fontAlgn="b">
                        <a:lnSpc>
                          <a:spcPct val="100000"/>
                        </a:lnSpc>
                      </a:pPr>
                      <a:r>
                        <a:rPr lang="en-US" sz="1400" b="0" i="0" u="none" strike="noStrike" dirty="0">
                          <a:solidFill>
                            <a:srgbClr val="000000"/>
                          </a:solidFill>
                          <a:effectLst/>
                          <a:latin typeface="+mn-lt"/>
                        </a:rPr>
                        <a:t>E5</a:t>
                      </a:r>
                    </a:p>
                  </a:txBody>
                  <a:tcPr marL="9525" marR="9525" marT="9525" marB="0" anchor="b">
                    <a:solidFill>
                      <a:schemeClr val="bg1"/>
                    </a:solidFill>
                  </a:tcPr>
                </a:tc>
                <a:tc>
                  <a:txBody>
                    <a:bodyPr/>
                    <a:lstStyle/>
                    <a:p>
                      <a:pPr algn="ctr" fontAlgn="b">
                        <a:lnSpc>
                          <a:spcPct val="100000"/>
                        </a:lnSpc>
                      </a:pPr>
                      <a:r>
                        <a:rPr lang="en-US" sz="1400" b="0" i="0" u="none" strike="noStrike" dirty="0">
                          <a:solidFill>
                            <a:srgbClr val="000000"/>
                          </a:solidFill>
                          <a:effectLst/>
                          <a:latin typeface="+mn-lt"/>
                        </a:rPr>
                        <a:t>Bodega</a:t>
                      </a:r>
                    </a:p>
                  </a:txBody>
                  <a:tcPr marL="0" marR="0" marT="0" marB="0" anchor="ctr">
                    <a:solidFill>
                      <a:schemeClr val="bg1"/>
                    </a:solidFill>
                  </a:tcPr>
                </a:tc>
                <a:extLst>
                  <a:ext uri="{0D108BD9-81ED-4DB2-BD59-A6C34878D82A}">
                    <a16:rowId xmlns:a16="http://schemas.microsoft.com/office/drawing/2014/main" val="1203184606"/>
                  </a:ext>
                </a:extLst>
              </a:tr>
              <a:tr h="207983">
                <a:tc>
                  <a:txBody>
                    <a:bodyPr/>
                    <a:lstStyle/>
                    <a:p>
                      <a:pPr algn="ctr" fontAlgn="b">
                        <a:lnSpc>
                          <a:spcPct val="100000"/>
                        </a:lnSpc>
                      </a:pPr>
                      <a:r>
                        <a:rPr lang="en-US" sz="1400" b="0" i="0" u="none" strike="noStrike" dirty="0">
                          <a:solidFill>
                            <a:srgbClr val="000000"/>
                          </a:solidFill>
                          <a:effectLst/>
                          <a:latin typeface="+mn-lt"/>
                        </a:rPr>
                        <a:t>E6</a:t>
                      </a:r>
                    </a:p>
                  </a:txBody>
                  <a:tcPr marL="9525" marR="9525" marT="9525" marB="0" anchor="b">
                    <a:solidFill>
                      <a:schemeClr val="bg1"/>
                    </a:solidFill>
                  </a:tcPr>
                </a:tc>
                <a:tc>
                  <a:txBody>
                    <a:bodyPr/>
                    <a:lstStyle/>
                    <a:p>
                      <a:pPr algn="ctr" fontAlgn="b">
                        <a:lnSpc>
                          <a:spcPct val="100000"/>
                        </a:lnSpc>
                      </a:pPr>
                      <a:r>
                        <a:rPr lang="en-US" sz="1400" b="0" i="0" u="none" strike="noStrike">
                          <a:solidFill>
                            <a:srgbClr val="000000"/>
                          </a:solidFill>
                          <a:effectLst/>
                          <a:latin typeface="+mn-lt"/>
                        </a:rPr>
                        <a:t>Coliseo</a:t>
                      </a:r>
                    </a:p>
                  </a:txBody>
                  <a:tcPr marL="0" marR="0" marT="0" marB="0" anchor="ctr">
                    <a:solidFill>
                      <a:schemeClr val="bg1"/>
                    </a:solidFill>
                  </a:tcPr>
                </a:tc>
                <a:extLst>
                  <a:ext uri="{0D108BD9-81ED-4DB2-BD59-A6C34878D82A}">
                    <a16:rowId xmlns:a16="http://schemas.microsoft.com/office/drawing/2014/main" val="1758784477"/>
                  </a:ext>
                </a:extLst>
              </a:tr>
              <a:tr h="165592">
                <a:tc>
                  <a:txBody>
                    <a:bodyPr/>
                    <a:lstStyle/>
                    <a:p>
                      <a:pPr algn="ctr" fontAlgn="b">
                        <a:lnSpc>
                          <a:spcPct val="100000"/>
                        </a:lnSpc>
                      </a:pPr>
                      <a:r>
                        <a:rPr lang="en-US" sz="1400" b="0" i="0" u="none" strike="noStrike" dirty="0">
                          <a:solidFill>
                            <a:srgbClr val="000000"/>
                          </a:solidFill>
                          <a:effectLst/>
                          <a:latin typeface="+mn-lt"/>
                        </a:rPr>
                        <a:t>E7</a:t>
                      </a:r>
                    </a:p>
                  </a:txBody>
                  <a:tcPr marL="9525" marR="9525" marT="9525" marB="0" anchor="b">
                    <a:solidFill>
                      <a:schemeClr val="bg1"/>
                    </a:solidFill>
                  </a:tcPr>
                </a:tc>
                <a:tc>
                  <a:txBody>
                    <a:bodyPr/>
                    <a:lstStyle/>
                    <a:p>
                      <a:pPr algn="ctr" fontAlgn="b">
                        <a:lnSpc>
                          <a:spcPct val="100000"/>
                        </a:lnSpc>
                      </a:pPr>
                      <a:r>
                        <a:rPr lang="en-US" sz="1400" b="0" i="0" u="none" strike="noStrike">
                          <a:solidFill>
                            <a:srgbClr val="000000"/>
                          </a:solidFill>
                          <a:effectLst/>
                          <a:latin typeface="+mn-lt"/>
                        </a:rPr>
                        <a:t>Oficinas</a:t>
                      </a:r>
                    </a:p>
                  </a:txBody>
                  <a:tcPr marL="0" marR="0" marT="0" marB="0" anchor="ctr">
                    <a:solidFill>
                      <a:schemeClr val="bg1"/>
                    </a:solidFill>
                  </a:tcPr>
                </a:tc>
                <a:extLst>
                  <a:ext uri="{0D108BD9-81ED-4DB2-BD59-A6C34878D82A}">
                    <a16:rowId xmlns:a16="http://schemas.microsoft.com/office/drawing/2014/main" val="1002056043"/>
                  </a:ext>
                </a:extLst>
              </a:tr>
              <a:tr h="207983">
                <a:tc>
                  <a:txBody>
                    <a:bodyPr/>
                    <a:lstStyle/>
                    <a:p>
                      <a:pPr algn="ctr" fontAlgn="b">
                        <a:lnSpc>
                          <a:spcPct val="100000"/>
                        </a:lnSpc>
                      </a:pPr>
                      <a:r>
                        <a:rPr lang="en-US" sz="1400" b="0" i="0" u="none" strike="noStrike" dirty="0">
                          <a:solidFill>
                            <a:srgbClr val="000000"/>
                          </a:solidFill>
                          <a:effectLst/>
                          <a:latin typeface="+mn-lt"/>
                        </a:rPr>
                        <a:t>E8</a:t>
                      </a:r>
                    </a:p>
                  </a:txBody>
                  <a:tcPr marL="9525" marR="9525" marT="9525" marB="0" anchor="b">
                    <a:solidFill>
                      <a:schemeClr val="bg1"/>
                    </a:solidFill>
                  </a:tcPr>
                </a:tc>
                <a:tc>
                  <a:txBody>
                    <a:bodyPr/>
                    <a:lstStyle/>
                    <a:p>
                      <a:pPr algn="ctr" fontAlgn="b">
                        <a:lnSpc>
                          <a:spcPct val="100000"/>
                        </a:lnSpc>
                      </a:pPr>
                      <a:r>
                        <a:rPr lang="en-US" sz="1400" b="0" i="0" u="none" strike="noStrike" dirty="0" err="1">
                          <a:solidFill>
                            <a:srgbClr val="000000"/>
                          </a:solidFill>
                          <a:effectLst/>
                          <a:latin typeface="+mn-lt"/>
                        </a:rPr>
                        <a:t>Coliseo</a:t>
                      </a:r>
                      <a:endParaRPr lang="en-US" sz="1400" b="0" i="0" u="none" strike="noStrike" dirty="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3185507920"/>
                  </a:ext>
                </a:extLst>
              </a:tr>
              <a:tr h="207983">
                <a:tc>
                  <a:txBody>
                    <a:bodyPr/>
                    <a:lstStyle/>
                    <a:p>
                      <a:pPr algn="ctr" fontAlgn="b">
                        <a:lnSpc>
                          <a:spcPct val="100000"/>
                        </a:lnSpc>
                      </a:pPr>
                      <a:r>
                        <a:rPr lang="en-US" sz="1400" b="0" i="0" u="none" strike="noStrike" dirty="0">
                          <a:solidFill>
                            <a:srgbClr val="000000"/>
                          </a:solidFill>
                          <a:effectLst/>
                          <a:latin typeface="+mn-lt"/>
                        </a:rPr>
                        <a:t>E9</a:t>
                      </a:r>
                    </a:p>
                  </a:txBody>
                  <a:tcPr marL="9525" marR="9525" marT="9525" marB="0" anchor="b">
                    <a:solidFill>
                      <a:schemeClr val="bg1"/>
                    </a:solidFill>
                  </a:tcPr>
                </a:tc>
                <a:tc>
                  <a:txBody>
                    <a:bodyPr/>
                    <a:lstStyle/>
                    <a:p>
                      <a:pPr algn="ctr" fontAlgn="b">
                        <a:lnSpc>
                          <a:spcPct val="100000"/>
                        </a:lnSpc>
                      </a:pPr>
                      <a:r>
                        <a:rPr lang="en-US" sz="1400" b="0" i="0" u="none" strike="noStrike">
                          <a:solidFill>
                            <a:srgbClr val="000000"/>
                          </a:solidFill>
                          <a:effectLst/>
                          <a:latin typeface="+mn-lt"/>
                        </a:rPr>
                        <a:t>Coliseo</a:t>
                      </a:r>
                    </a:p>
                  </a:txBody>
                  <a:tcPr marL="0" marR="0" marT="0" marB="0" anchor="ctr">
                    <a:solidFill>
                      <a:schemeClr val="bg1"/>
                    </a:solidFill>
                  </a:tcPr>
                </a:tc>
                <a:extLst>
                  <a:ext uri="{0D108BD9-81ED-4DB2-BD59-A6C34878D82A}">
                    <a16:rowId xmlns:a16="http://schemas.microsoft.com/office/drawing/2014/main" val="4104005367"/>
                  </a:ext>
                </a:extLst>
              </a:tr>
              <a:tr h="207983">
                <a:tc>
                  <a:txBody>
                    <a:bodyPr/>
                    <a:lstStyle/>
                    <a:p>
                      <a:pPr algn="ctr" fontAlgn="b">
                        <a:lnSpc>
                          <a:spcPct val="100000"/>
                        </a:lnSpc>
                      </a:pPr>
                      <a:r>
                        <a:rPr lang="en-US" sz="1400" b="0" i="0" u="none" strike="noStrike" dirty="0">
                          <a:solidFill>
                            <a:srgbClr val="000000"/>
                          </a:solidFill>
                          <a:effectLst/>
                          <a:latin typeface="+mn-lt"/>
                        </a:rPr>
                        <a:t>E10</a:t>
                      </a: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Dormitorios</a:t>
                      </a:r>
                      <a:endParaRPr lang="en-US" sz="1400" b="0" i="0" u="none" strike="noStrike" dirty="0">
                        <a:solidFill>
                          <a:srgbClr val="000000"/>
                        </a:solidFill>
                        <a:effectLst/>
                        <a:latin typeface="+mn-lt"/>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0757371"/>
                  </a:ext>
                </a:extLst>
              </a:tr>
            </a:tbl>
          </a:graphicData>
        </a:graphic>
      </p:graphicFrame>
      <p:graphicFrame>
        <p:nvGraphicFramePr>
          <p:cNvPr id="9" name="Tabla 8">
            <a:extLst>
              <a:ext uri="{FF2B5EF4-FFF2-40B4-BE49-F238E27FC236}">
                <a16:creationId xmlns:a16="http://schemas.microsoft.com/office/drawing/2014/main" id="{7919957F-074A-49B2-AFB9-F1D5A03FA023}"/>
              </a:ext>
            </a:extLst>
          </p:cNvPr>
          <p:cNvGraphicFramePr>
            <a:graphicFrameLocks noGrp="1"/>
          </p:cNvGraphicFramePr>
          <p:nvPr>
            <p:extLst>
              <p:ext uri="{D42A27DB-BD31-4B8C-83A1-F6EECF244321}">
                <p14:modId xmlns:p14="http://schemas.microsoft.com/office/powerpoint/2010/main" val="2400527742"/>
              </p:ext>
            </p:extLst>
          </p:nvPr>
        </p:nvGraphicFramePr>
        <p:xfrm>
          <a:off x="4215291" y="4562513"/>
          <a:ext cx="3995646" cy="156019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502873707"/>
                    </a:ext>
                  </a:extLst>
                </a:gridCol>
                <a:gridCol w="3037491">
                  <a:extLst>
                    <a:ext uri="{9D8B030D-6E8A-4147-A177-3AD203B41FA5}">
                      <a16:colId xmlns:a16="http://schemas.microsoft.com/office/drawing/2014/main" val="3192388913"/>
                    </a:ext>
                  </a:extLst>
                </a:gridCol>
              </a:tblGrid>
              <a:tr h="190500">
                <a:tc>
                  <a:txBody>
                    <a:bodyPr/>
                    <a:lstStyle/>
                    <a:p>
                      <a:pPr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485932"/>
                  </a:ext>
                </a:extLst>
              </a:tr>
              <a:tr h="190500">
                <a:tc>
                  <a:txBody>
                    <a:bodyPr/>
                    <a:lstStyle/>
                    <a:p>
                      <a:pPr algn="ctr" fontAlgn="b">
                        <a:lnSpc>
                          <a:spcPct val="100000"/>
                        </a:lnSpc>
                      </a:pPr>
                      <a:r>
                        <a:rPr lang="en-US" sz="1400" b="0" i="0" u="none" strike="noStrike" dirty="0">
                          <a:solidFill>
                            <a:srgbClr val="000000"/>
                          </a:solidFill>
                          <a:effectLst/>
                          <a:latin typeface="+mn-lt"/>
                        </a:rPr>
                        <a:t>E14</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Comedor</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740744"/>
                  </a:ext>
                </a:extLst>
              </a:tr>
              <a:tr h="190500">
                <a:tc>
                  <a:txBody>
                    <a:bodyPr/>
                    <a:lstStyle/>
                    <a:p>
                      <a:pPr algn="ctr" fontAlgn="b">
                        <a:lnSpc>
                          <a:spcPct val="100000"/>
                        </a:lnSpc>
                      </a:pPr>
                      <a:r>
                        <a:rPr lang="en-US" sz="1400" b="0" i="0" u="none" strike="noStrike" dirty="0">
                          <a:solidFill>
                            <a:srgbClr val="000000"/>
                          </a:solidFill>
                          <a:effectLst/>
                          <a:latin typeface="+mn-lt"/>
                        </a:rPr>
                        <a:t>E15</a:t>
                      </a:r>
                    </a:p>
                  </a:txBody>
                  <a:tcPr marL="9525" marR="9525" marT="9525" marB="0" anchor="ctr">
                    <a:lnT w="12700" cmpd="sng">
                      <a:noFill/>
                    </a:lnT>
                    <a:solidFill>
                      <a:schemeClr val="bg1"/>
                    </a:solidFill>
                  </a:tcPr>
                </a:tc>
                <a:tc>
                  <a:txBody>
                    <a:bodyPr/>
                    <a:lstStyle/>
                    <a:p>
                      <a:pPr algn="ctr" fontAlgn="b">
                        <a:lnSpc>
                          <a:spcPct val="100000"/>
                        </a:lnSpc>
                      </a:pPr>
                      <a:r>
                        <a:rPr lang="en-US" sz="1400" b="0" i="0" u="none" strike="noStrike">
                          <a:solidFill>
                            <a:srgbClr val="000000"/>
                          </a:solidFill>
                          <a:effectLst/>
                          <a:latin typeface="+mn-lt"/>
                        </a:rPr>
                        <a:t>Oficinas</a:t>
                      </a:r>
                    </a:p>
                  </a:txBody>
                  <a:tcPr marL="0" marR="0" marT="0" marB="0" anchor="ctr">
                    <a:lnT w="12700" cmpd="sng">
                      <a:noFill/>
                    </a:lnT>
                    <a:solidFill>
                      <a:schemeClr val="bg1"/>
                    </a:solidFill>
                  </a:tcPr>
                </a:tc>
                <a:extLst>
                  <a:ext uri="{0D108BD9-81ED-4DB2-BD59-A6C34878D82A}">
                    <a16:rowId xmlns:a16="http://schemas.microsoft.com/office/drawing/2014/main" val="960841554"/>
                  </a:ext>
                </a:extLst>
              </a:tr>
              <a:tr h="190500">
                <a:tc>
                  <a:txBody>
                    <a:bodyPr/>
                    <a:lstStyle/>
                    <a:p>
                      <a:pPr algn="ctr" fontAlgn="b">
                        <a:lnSpc>
                          <a:spcPct val="100000"/>
                        </a:lnSpc>
                      </a:pPr>
                      <a:r>
                        <a:rPr lang="en-US" sz="1400" b="0" i="0" u="none" strike="noStrike" dirty="0">
                          <a:solidFill>
                            <a:srgbClr val="000000"/>
                          </a:solidFill>
                          <a:effectLst/>
                          <a:latin typeface="+mn-lt"/>
                        </a:rPr>
                        <a:t>E16</a:t>
                      </a:r>
                    </a:p>
                  </a:txBody>
                  <a:tcPr marL="9525" marR="9525" marT="9525" marB="0" anchor="ctr">
                    <a:solidFill>
                      <a:schemeClr val="bg1"/>
                    </a:solidFill>
                  </a:tcPr>
                </a:tc>
                <a:tc>
                  <a:txBody>
                    <a:bodyPr/>
                    <a:lstStyle/>
                    <a:p>
                      <a:pPr algn="ctr" fontAlgn="b">
                        <a:lnSpc>
                          <a:spcPct val="100000"/>
                        </a:lnSpc>
                      </a:pPr>
                      <a:r>
                        <a:rPr lang="en-US" sz="1400" b="0" i="0" u="none" strike="noStrike">
                          <a:solidFill>
                            <a:srgbClr val="000000"/>
                          </a:solidFill>
                          <a:effectLst/>
                          <a:latin typeface="+mn-lt"/>
                        </a:rPr>
                        <a:t>Oficinas</a:t>
                      </a:r>
                    </a:p>
                  </a:txBody>
                  <a:tcPr marL="0" marR="0" marT="0" marB="0" anchor="ctr">
                    <a:solidFill>
                      <a:schemeClr val="bg1"/>
                    </a:solidFill>
                  </a:tcPr>
                </a:tc>
                <a:extLst>
                  <a:ext uri="{0D108BD9-81ED-4DB2-BD59-A6C34878D82A}">
                    <a16:rowId xmlns:a16="http://schemas.microsoft.com/office/drawing/2014/main" val="423119793"/>
                  </a:ext>
                </a:extLst>
              </a:tr>
              <a:tr h="190500">
                <a:tc>
                  <a:txBody>
                    <a:bodyPr/>
                    <a:lstStyle/>
                    <a:p>
                      <a:pPr algn="ctr" fontAlgn="b">
                        <a:lnSpc>
                          <a:spcPct val="100000"/>
                        </a:lnSpc>
                      </a:pPr>
                      <a:r>
                        <a:rPr lang="en-US" sz="1400" b="0" i="0" u="none" strike="noStrike">
                          <a:solidFill>
                            <a:srgbClr val="000000"/>
                          </a:solidFill>
                          <a:effectLst/>
                          <a:latin typeface="+mn-lt"/>
                        </a:rPr>
                        <a:t>E17</a:t>
                      </a:r>
                    </a:p>
                  </a:txBody>
                  <a:tcPr marL="9525" marR="9525" marT="9525" marB="0" anchor="ctr">
                    <a:solidFill>
                      <a:schemeClr val="bg1"/>
                    </a:solidFill>
                  </a:tcPr>
                </a:tc>
                <a:tc>
                  <a:txBody>
                    <a:bodyPr/>
                    <a:lstStyle/>
                    <a:p>
                      <a:pPr algn="ctr" fontAlgn="b">
                        <a:lnSpc>
                          <a:spcPct val="100000"/>
                        </a:lnSpc>
                      </a:pPr>
                      <a:r>
                        <a:rPr lang="en-US" sz="1400" b="0" i="0" u="none" strike="noStrike">
                          <a:solidFill>
                            <a:srgbClr val="000000"/>
                          </a:solidFill>
                          <a:effectLst/>
                          <a:latin typeface="+mn-lt"/>
                        </a:rPr>
                        <a:t>Oficinas</a:t>
                      </a:r>
                    </a:p>
                  </a:txBody>
                  <a:tcPr marL="0" marR="0" marT="0" marB="0" anchor="ctr">
                    <a:solidFill>
                      <a:schemeClr val="bg1"/>
                    </a:solidFill>
                  </a:tcPr>
                </a:tc>
                <a:extLst>
                  <a:ext uri="{0D108BD9-81ED-4DB2-BD59-A6C34878D82A}">
                    <a16:rowId xmlns:a16="http://schemas.microsoft.com/office/drawing/2014/main" val="1830416580"/>
                  </a:ext>
                </a:extLst>
              </a:tr>
              <a:tr h="190500">
                <a:tc>
                  <a:txBody>
                    <a:bodyPr/>
                    <a:lstStyle/>
                    <a:p>
                      <a:pPr algn="ctr" fontAlgn="b">
                        <a:lnSpc>
                          <a:spcPct val="100000"/>
                        </a:lnSpc>
                      </a:pPr>
                      <a:r>
                        <a:rPr lang="en-US" sz="1400" b="0" i="0" u="none" strike="noStrike" dirty="0">
                          <a:solidFill>
                            <a:srgbClr val="000000"/>
                          </a:solidFill>
                          <a:effectLst/>
                          <a:latin typeface="+mn-lt"/>
                        </a:rPr>
                        <a:t>E18</a:t>
                      </a:r>
                    </a:p>
                  </a:txBody>
                  <a:tcPr marL="9525" marR="9525" marT="9525" marB="0" anchor="ctr">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Dormitorios</a:t>
                      </a:r>
                      <a:endParaRPr lang="en-US" sz="1400" b="0" i="0" u="none" strike="noStrike" dirty="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784078097"/>
                  </a:ext>
                </a:extLst>
              </a:tr>
              <a:tr h="190500">
                <a:tc>
                  <a:txBody>
                    <a:bodyPr/>
                    <a:lstStyle/>
                    <a:p>
                      <a:pPr algn="ctr" fontAlgn="b">
                        <a:lnSpc>
                          <a:spcPct val="100000"/>
                        </a:lnSpc>
                      </a:pPr>
                      <a:r>
                        <a:rPr lang="en-US" sz="1400" b="0" i="0" u="none" strike="noStrike" dirty="0">
                          <a:solidFill>
                            <a:srgbClr val="000000"/>
                          </a:solidFill>
                          <a:effectLst/>
                          <a:latin typeface="+mn-lt"/>
                        </a:rPr>
                        <a:t>E19</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s-EC" sz="1400" b="0" i="0" u="none" strike="noStrike" noProof="0" dirty="0">
                          <a:solidFill>
                            <a:srgbClr val="000000"/>
                          </a:solidFill>
                          <a:effectLst/>
                          <a:latin typeface="+mn-lt"/>
                        </a:rPr>
                        <a:t>Oficinas</a:t>
                      </a:r>
                      <a:endParaRPr lang="en-US" sz="14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26813"/>
                  </a:ext>
                </a:extLst>
              </a:tr>
            </a:tbl>
          </a:graphicData>
        </a:graphic>
      </p:graphicFrame>
      <p:graphicFrame>
        <p:nvGraphicFramePr>
          <p:cNvPr id="4" name="Tabla 3">
            <a:extLst>
              <a:ext uri="{FF2B5EF4-FFF2-40B4-BE49-F238E27FC236}">
                <a16:creationId xmlns:a16="http://schemas.microsoft.com/office/drawing/2014/main" id="{60513509-7478-4CD4-90BE-F7B34ADBE8EA}"/>
              </a:ext>
            </a:extLst>
          </p:cNvPr>
          <p:cNvGraphicFramePr>
            <a:graphicFrameLocks noGrp="1"/>
          </p:cNvGraphicFramePr>
          <p:nvPr>
            <p:extLst>
              <p:ext uri="{D42A27DB-BD31-4B8C-83A1-F6EECF244321}">
                <p14:modId xmlns:p14="http://schemas.microsoft.com/office/powerpoint/2010/main" val="4170055187"/>
              </p:ext>
            </p:extLst>
          </p:nvPr>
        </p:nvGraphicFramePr>
        <p:xfrm>
          <a:off x="4313614" y="3737283"/>
          <a:ext cx="3995646" cy="222885"/>
        </p:xfrm>
        <a:graphic>
          <a:graphicData uri="http://schemas.openxmlformats.org/drawingml/2006/table">
            <a:tbl>
              <a:tblPr>
                <a:tableStyleId>{5C22544A-7EE6-4342-B048-85BDC9FD1C3A}</a:tableStyleId>
              </a:tblPr>
              <a:tblGrid>
                <a:gridCol w="958155">
                  <a:extLst>
                    <a:ext uri="{9D8B030D-6E8A-4147-A177-3AD203B41FA5}">
                      <a16:colId xmlns:a16="http://schemas.microsoft.com/office/drawing/2014/main" val="1569490837"/>
                    </a:ext>
                  </a:extLst>
                </a:gridCol>
                <a:gridCol w="3037491">
                  <a:extLst>
                    <a:ext uri="{9D8B030D-6E8A-4147-A177-3AD203B41FA5}">
                      <a16:colId xmlns:a16="http://schemas.microsoft.com/office/drawing/2014/main" val="3484081205"/>
                    </a:ext>
                  </a:extLst>
                </a:gridCol>
              </a:tblGrid>
              <a:tr h="196645">
                <a:tc>
                  <a:txBody>
                    <a:bodyPr/>
                    <a:lstStyle/>
                    <a:p>
                      <a:pPr lvl="0" algn="ctr" fontAlgn="b">
                        <a:lnSpc>
                          <a:spcPct val="100000"/>
                        </a:lnSpc>
                      </a:pPr>
                      <a:r>
                        <a:rPr lang="es-EC" sz="1400" b="1" u="none" strike="noStrike" dirty="0">
                          <a:effectLst/>
                        </a:rPr>
                        <a:t>Edif.</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fontAlgn="b">
                        <a:lnSpc>
                          <a:spcPct val="100000"/>
                        </a:lnSpc>
                      </a:pPr>
                      <a:r>
                        <a:rPr lang="es-EC" sz="1400" b="1" u="none" strike="noStrike" dirty="0">
                          <a:effectLst/>
                        </a:rPr>
                        <a:t>Uso</a:t>
                      </a:r>
                      <a:endParaRPr lang="es-EC" sz="14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61804"/>
                  </a:ext>
                </a:extLst>
              </a:tr>
            </a:tbl>
          </a:graphicData>
        </a:graphic>
      </p:graphicFrame>
      <p:graphicFrame>
        <p:nvGraphicFramePr>
          <p:cNvPr id="11" name="Tabla 10">
            <a:extLst>
              <a:ext uri="{FF2B5EF4-FFF2-40B4-BE49-F238E27FC236}">
                <a16:creationId xmlns:a16="http://schemas.microsoft.com/office/drawing/2014/main" id="{8A0CE8DB-559E-426F-9615-9F71D2A64454}"/>
              </a:ext>
            </a:extLst>
          </p:cNvPr>
          <p:cNvGraphicFramePr>
            <a:graphicFrameLocks noGrp="1"/>
          </p:cNvGraphicFramePr>
          <p:nvPr>
            <p:extLst>
              <p:ext uri="{D42A27DB-BD31-4B8C-83A1-F6EECF244321}">
                <p14:modId xmlns:p14="http://schemas.microsoft.com/office/powerpoint/2010/main" val="2667002787"/>
              </p:ext>
            </p:extLst>
          </p:nvPr>
        </p:nvGraphicFramePr>
        <p:xfrm>
          <a:off x="4215291" y="4128098"/>
          <a:ext cx="3995646" cy="668655"/>
        </p:xfrm>
        <a:graphic>
          <a:graphicData uri="http://schemas.openxmlformats.org/drawingml/2006/table">
            <a:tbl>
              <a:tblPr>
                <a:tableStyleId>{F5AB1C69-6EDB-4FF4-983F-18BD219EF322}</a:tableStyleId>
              </a:tblPr>
              <a:tblGrid>
                <a:gridCol w="958155">
                  <a:extLst>
                    <a:ext uri="{9D8B030D-6E8A-4147-A177-3AD203B41FA5}">
                      <a16:colId xmlns:a16="http://schemas.microsoft.com/office/drawing/2014/main" val="3419220434"/>
                    </a:ext>
                  </a:extLst>
                </a:gridCol>
                <a:gridCol w="3037491">
                  <a:extLst>
                    <a:ext uri="{9D8B030D-6E8A-4147-A177-3AD203B41FA5}">
                      <a16:colId xmlns:a16="http://schemas.microsoft.com/office/drawing/2014/main" val="1368171643"/>
                    </a:ext>
                  </a:extLst>
                </a:gridCol>
              </a:tblGrid>
              <a:tr h="190500">
                <a:tc>
                  <a:txBody>
                    <a:bodyPr/>
                    <a:lstStyle/>
                    <a:p>
                      <a:pPr algn="ctr" fontAlgn="b">
                        <a:lnSpc>
                          <a:spcPct val="100000"/>
                        </a:lnSpc>
                      </a:pPr>
                      <a:r>
                        <a:rPr lang="en-US" sz="1400" b="0" u="none" strike="noStrike" dirty="0">
                          <a:solidFill>
                            <a:srgbClr val="000000"/>
                          </a:solidFill>
                          <a:effectLst/>
                        </a:rPr>
                        <a:t>E11</a:t>
                      </a:r>
                      <a:endParaRPr lang="en-US" sz="1400" b="0" i="0" u="none" strike="noStrike" dirty="0">
                        <a:solidFill>
                          <a:srgbClr val="000000"/>
                        </a:solidFill>
                        <a:effectLst/>
                        <a:latin typeface="+mn-lt"/>
                      </a:endParaRPr>
                    </a:p>
                  </a:txBody>
                  <a:tcPr marL="9525" marR="9525" marT="9525" marB="0" anchor="b"/>
                </a:tc>
                <a:tc>
                  <a:txBody>
                    <a:bodyPr/>
                    <a:lstStyle/>
                    <a:p>
                      <a:pPr algn="ctr" fontAlgn="b">
                        <a:lnSpc>
                          <a:spcPct val="100000"/>
                        </a:lnSpc>
                      </a:pPr>
                      <a:r>
                        <a:rPr lang="en-US" sz="1400" b="0" u="none" strike="noStrike" dirty="0">
                          <a:solidFill>
                            <a:srgbClr val="000000"/>
                          </a:solidFill>
                          <a:effectLst/>
                        </a:rPr>
                        <a:t>Bodega</a:t>
                      </a:r>
                      <a:endParaRPr lang="en-US"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622280931"/>
                  </a:ext>
                </a:extLst>
              </a:tr>
              <a:tr h="190500">
                <a:tc>
                  <a:txBody>
                    <a:bodyPr/>
                    <a:lstStyle/>
                    <a:p>
                      <a:pPr algn="ctr" fontAlgn="b">
                        <a:lnSpc>
                          <a:spcPct val="100000"/>
                        </a:lnSpc>
                      </a:pPr>
                      <a:r>
                        <a:rPr lang="en-US" sz="1400" b="0" u="none" strike="noStrike" dirty="0">
                          <a:solidFill>
                            <a:srgbClr val="000000"/>
                          </a:solidFill>
                          <a:effectLst/>
                        </a:rPr>
                        <a:t>E12</a:t>
                      </a:r>
                      <a:endParaRPr lang="en-US" sz="1400" b="0" i="0" u="none" strike="noStrike" dirty="0">
                        <a:solidFill>
                          <a:srgbClr val="000000"/>
                        </a:solidFill>
                        <a:effectLst/>
                        <a:latin typeface="+mn-lt"/>
                      </a:endParaRPr>
                    </a:p>
                  </a:txBody>
                  <a:tcPr marL="9525" marR="9525" marT="9525" marB="0" anchor="b"/>
                </a:tc>
                <a:tc>
                  <a:txBody>
                    <a:bodyPr/>
                    <a:lstStyle/>
                    <a:p>
                      <a:pPr algn="ctr" fontAlgn="b">
                        <a:lnSpc>
                          <a:spcPct val="100000"/>
                        </a:lnSpc>
                      </a:pPr>
                      <a:r>
                        <a:rPr lang="en-US" sz="1400" b="0" u="none" strike="noStrike" dirty="0">
                          <a:solidFill>
                            <a:srgbClr val="000000"/>
                          </a:solidFill>
                          <a:effectLst/>
                        </a:rPr>
                        <a:t>Bodega</a:t>
                      </a:r>
                      <a:endParaRPr lang="en-US" sz="14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631911386"/>
                  </a:ext>
                </a:extLst>
              </a:tr>
              <a:tr h="190500">
                <a:tc>
                  <a:txBody>
                    <a:bodyPr/>
                    <a:lstStyle/>
                    <a:p>
                      <a:pPr algn="ctr" fontAlgn="b">
                        <a:lnSpc>
                          <a:spcPct val="100000"/>
                        </a:lnSpc>
                      </a:pPr>
                      <a:r>
                        <a:rPr lang="en-US" sz="1400" b="0" u="none" strike="noStrike" dirty="0">
                          <a:solidFill>
                            <a:srgbClr val="000000"/>
                          </a:solidFill>
                          <a:effectLst/>
                        </a:rPr>
                        <a:t>E13</a:t>
                      </a:r>
                      <a:endParaRPr lang="en-US" sz="1400" b="0" i="0" u="none" strike="noStrike" dirty="0">
                        <a:solidFill>
                          <a:srgbClr val="000000"/>
                        </a:solidFill>
                        <a:effectLst/>
                        <a:latin typeface="+mn-lt"/>
                      </a:endParaRPr>
                    </a:p>
                  </a:txBody>
                  <a:tcPr marL="9525" marR="9525" marT="9525" marB="0" anchor="b"/>
                </a:tc>
                <a:tc>
                  <a:txBody>
                    <a:bodyPr/>
                    <a:lstStyle/>
                    <a:p>
                      <a:pPr algn="ctr" fontAlgn="b">
                        <a:lnSpc>
                          <a:spcPct val="100000"/>
                        </a:lnSpc>
                      </a:pPr>
                      <a:r>
                        <a:rPr lang="es-EC" sz="1400" b="0" u="none" strike="noStrike" noProof="0" dirty="0">
                          <a:solidFill>
                            <a:srgbClr val="000000"/>
                          </a:solidFill>
                          <a:effectLst/>
                        </a:rPr>
                        <a:t>Coliseo</a:t>
                      </a:r>
                      <a:endParaRPr lang="es-EC" sz="1400" b="0" i="0" u="none" strike="noStrike" noProof="0" dirty="0">
                        <a:solidFill>
                          <a:srgbClr val="000000"/>
                        </a:solidFill>
                        <a:effectLst/>
                        <a:latin typeface="+mn-lt"/>
                      </a:endParaRPr>
                    </a:p>
                  </a:txBody>
                  <a:tcPr marL="0" marR="0" marT="0" marB="0" anchor="ctr"/>
                </a:tc>
                <a:extLst>
                  <a:ext uri="{0D108BD9-81ED-4DB2-BD59-A6C34878D82A}">
                    <a16:rowId xmlns:a16="http://schemas.microsoft.com/office/drawing/2014/main" val="2314193185"/>
                  </a:ext>
                </a:extLst>
              </a:tr>
            </a:tbl>
          </a:graphicData>
        </a:graphic>
      </p:graphicFrame>
      <p:pic>
        <p:nvPicPr>
          <p:cNvPr id="12" name="Imagen 11">
            <a:extLst>
              <a:ext uri="{FF2B5EF4-FFF2-40B4-BE49-F238E27FC236}">
                <a16:creationId xmlns:a16="http://schemas.microsoft.com/office/drawing/2014/main" id="{5EC8615D-AB74-4281-8844-32F33EC640DE}"/>
              </a:ext>
            </a:extLst>
          </p:cNvPr>
          <p:cNvPicPr>
            <a:picLocks noChangeAspect="1"/>
          </p:cNvPicPr>
          <p:nvPr/>
        </p:nvPicPr>
        <p:blipFill>
          <a:blip r:embed="rId4"/>
          <a:stretch>
            <a:fillRect/>
          </a:stretch>
        </p:blipFill>
        <p:spPr>
          <a:xfrm>
            <a:off x="6545114" y="6112737"/>
            <a:ext cx="2588253" cy="642681"/>
          </a:xfrm>
          <a:prstGeom prst="rect">
            <a:avLst/>
          </a:prstGeom>
        </p:spPr>
      </p:pic>
      <p:sp>
        <p:nvSpPr>
          <p:cNvPr id="13" name="CuadroTexto 12">
            <a:extLst>
              <a:ext uri="{FF2B5EF4-FFF2-40B4-BE49-F238E27FC236}">
                <a16:creationId xmlns:a16="http://schemas.microsoft.com/office/drawing/2014/main" id="{61161290-3A06-44AF-A157-B44917F7DF07}"/>
              </a:ext>
            </a:extLst>
          </p:cNvPr>
          <p:cNvSpPr txBox="1"/>
          <p:nvPr/>
        </p:nvSpPr>
        <p:spPr>
          <a:xfrm>
            <a:off x="179883" y="6369667"/>
            <a:ext cx="426174" cy="338554"/>
          </a:xfrm>
          <a:prstGeom prst="rect">
            <a:avLst/>
          </a:prstGeom>
          <a:noFill/>
        </p:spPr>
        <p:txBody>
          <a:bodyPr wrap="square" rtlCol="0">
            <a:spAutoFit/>
          </a:bodyPr>
          <a:lstStyle/>
          <a:p>
            <a:r>
              <a:rPr lang="es-MX" sz="1600" dirty="0"/>
              <a:t>76</a:t>
            </a:r>
            <a:endParaRPr lang="es-EC" sz="1600" dirty="0"/>
          </a:p>
        </p:txBody>
      </p:sp>
    </p:spTree>
    <p:extLst>
      <p:ext uri="{BB962C8B-B14F-4D97-AF65-F5344CB8AC3E}">
        <p14:creationId xmlns:p14="http://schemas.microsoft.com/office/powerpoint/2010/main" val="2647131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737901"/>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Vulnerabilidad Total</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graphicFrame>
        <p:nvGraphicFramePr>
          <p:cNvPr id="12" name="Tabla 11">
            <a:extLst>
              <a:ext uri="{FF2B5EF4-FFF2-40B4-BE49-F238E27FC236}">
                <a16:creationId xmlns:a16="http://schemas.microsoft.com/office/drawing/2014/main" id="{923E8B07-0579-4257-B1BE-94408608C487}"/>
              </a:ext>
            </a:extLst>
          </p:cNvPr>
          <p:cNvGraphicFramePr>
            <a:graphicFrameLocks noGrp="1"/>
          </p:cNvGraphicFramePr>
          <p:nvPr>
            <p:extLst>
              <p:ext uri="{D42A27DB-BD31-4B8C-83A1-F6EECF244321}">
                <p14:modId xmlns:p14="http://schemas.microsoft.com/office/powerpoint/2010/main" val="673170037"/>
              </p:ext>
            </p:extLst>
          </p:nvPr>
        </p:nvGraphicFramePr>
        <p:xfrm>
          <a:off x="233916" y="1403498"/>
          <a:ext cx="8586527" cy="4433772"/>
        </p:xfrm>
        <a:graphic>
          <a:graphicData uri="http://schemas.openxmlformats.org/drawingml/2006/table">
            <a:tbl>
              <a:tblPr>
                <a:tableStyleId>{8EC20E35-A176-4012-BC5E-935CFFF8708E}</a:tableStyleId>
              </a:tblPr>
              <a:tblGrid>
                <a:gridCol w="654905">
                  <a:extLst>
                    <a:ext uri="{9D8B030D-6E8A-4147-A177-3AD203B41FA5}">
                      <a16:colId xmlns:a16="http://schemas.microsoft.com/office/drawing/2014/main" val="2621778489"/>
                    </a:ext>
                  </a:extLst>
                </a:gridCol>
                <a:gridCol w="6672189">
                  <a:extLst>
                    <a:ext uri="{9D8B030D-6E8A-4147-A177-3AD203B41FA5}">
                      <a16:colId xmlns:a16="http://schemas.microsoft.com/office/drawing/2014/main" val="3731732748"/>
                    </a:ext>
                  </a:extLst>
                </a:gridCol>
                <a:gridCol w="1259433">
                  <a:extLst>
                    <a:ext uri="{9D8B030D-6E8A-4147-A177-3AD203B41FA5}">
                      <a16:colId xmlns:a16="http://schemas.microsoft.com/office/drawing/2014/main" val="1981897819"/>
                    </a:ext>
                  </a:extLst>
                </a:gridCol>
              </a:tblGrid>
              <a:tr h="369481">
                <a:tc>
                  <a:txBody>
                    <a:bodyPr/>
                    <a:lstStyle/>
                    <a:p>
                      <a:pPr algn="ctr" fontAlgn="b"/>
                      <a:r>
                        <a:rPr lang="es-EC" sz="1600" b="1" u="none" strike="noStrike" dirty="0" err="1">
                          <a:effectLst/>
                        </a:rPr>
                        <a:t>N°</a:t>
                      </a:r>
                      <a:r>
                        <a:rPr lang="es-EC" sz="1600" b="1" u="none" strike="noStrike" dirty="0">
                          <a:effectLst/>
                        </a:rPr>
                        <a:t> </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Unidad militar</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VT</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4127400746"/>
                  </a:ext>
                </a:extLst>
              </a:tr>
              <a:tr h="369481">
                <a:tc>
                  <a:txBody>
                    <a:bodyPr/>
                    <a:lstStyle/>
                    <a:p>
                      <a:pPr algn="ctr" fontAlgn="b"/>
                      <a:r>
                        <a:rPr lang="es-EC" sz="1600" b="1" u="none" strike="noStrike" dirty="0">
                          <a:effectLst/>
                        </a:rPr>
                        <a:t>1</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pt-BR" sz="1600" u="none" strike="noStrike" dirty="0">
                          <a:effectLst/>
                        </a:rPr>
                        <a:t>Brigada de Infantería No. 31 "ANDES"</a:t>
                      </a:r>
                      <a:endParaRPr lang="pt-BR" sz="16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u="none" strike="noStrike">
                          <a:effectLst/>
                        </a:rPr>
                        <a:t>57,72</a:t>
                      </a:r>
                      <a:endParaRPr lang="es-EC"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9342059"/>
                  </a:ext>
                </a:extLst>
              </a:tr>
              <a:tr h="369481">
                <a:tc>
                  <a:txBody>
                    <a:bodyPr/>
                    <a:lstStyle/>
                    <a:p>
                      <a:pPr algn="ctr" fontAlgn="b"/>
                      <a:r>
                        <a:rPr lang="es-EC" sz="1600" b="1" u="none" strike="noStrike" dirty="0">
                          <a:effectLst/>
                        </a:rPr>
                        <a:t>2</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600" u="none" strike="noStrike" dirty="0">
                          <a:effectLst/>
                        </a:rPr>
                        <a:t>Grupo de Caballería Mecanizada No. 36"YAGUACHI" </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68,03</a:t>
                      </a:r>
                      <a:endParaRPr lang="es-EC" sz="16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5331048"/>
                  </a:ext>
                </a:extLst>
              </a:tr>
              <a:tr h="369481">
                <a:tc>
                  <a:txBody>
                    <a:bodyPr/>
                    <a:lstStyle/>
                    <a:p>
                      <a:pPr algn="ctr" fontAlgn="b"/>
                      <a:r>
                        <a:rPr lang="es-EC" sz="1600" b="1" u="none" strike="noStrike" dirty="0">
                          <a:effectLst/>
                        </a:rPr>
                        <a:t>3</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Cuarta División de Ejército "AMAZONAS"</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31,53</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8223309"/>
                  </a:ext>
                </a:extLst>
              </a:tr>
              <a:tr h="369481">
                <a:tc>
                  <a:txBody>
                    <a:bodyPr/>
                    <a:lstStyle/>
                    <a:p>
                      <a:pPr algn="ctr" fontAlgn="b"/>
                      <a:r>
                        <a:rPr lang="es-EC" sz="1600" b="1" u="none" strike="noStrike" dirty="0">
                          <a:effectLst/>
                        </a:rPr>
                        <a:t>4</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Escuela Superior Militar "ELOY ALFARO"</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57,30</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6499631"/>
                  </a:ext>
                </a:extLst>
              </a:tr>
              <a:tr h="369481">
                <a:tc>
                  <a:txBody>
                    <a:bodyPr/>
                    <a:lstStyle/>
                    <a:p>
                      <a:pPr algn="ctr" fontAlgn="b"/>
                      <a:r>
                        <a:rPr lang="es-EC" sz="1600" b="1" u="none" strike="noStrike" dirty="0">
                          <a:effectLst/>
                        </a:rPr>
                        <a:t>5</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600" u="none" strike="noStrike" dirty="0">
                          <a:effectLst/>
                        </a:rPr>
                        <a:t>Fuerte Militar "RUMIÑAHUI"</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54,05</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5704975"/>
                  </a:ext>
                </a:extLst>
              </a:tr>
              <a:tr h="369481">
                <a:tc>
                  <a:txBody>
                    <a:bodyPr/>
                    <a:lstStyle/>
                    <a:p>
                      <a:pPr algn="ctr" fontAlgn="b"/>
                      <a:r>
                        <a:rPr lang="es-EC" sz="1600" b="1" u="none" strike="noStrike" dirty="0">
                          <a:effectLst/>
                        </a:rPr>
                        <a:t>6</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600" u="none" strike="noStrike" dirty="0">
                          <a:effectLst/>
                        </a:rPr>
                        <a:t>Colegio Militar "ELOY ALFARO"</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63,11</a:t>
                      </a:r>
                      <a:endParaRPr lang="es-EC" sz="16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9593041"/>
                  </a:ext>
                </a:extLst>
              </a:tr>
              <a:tr h="369481">
                <a:tc>
                  <a:txBody>
                    <a:bodyPr/>
                    <a:lstStyle/>
                    <a:p>
                      <a:pPr algn="ctr" fontAlgn="b"/>
                      <a:r>
                        <a:rPr lang="es-EC" sz="1600" b="1" u="none" strike="noStrike" dirty="0">
                          <a:effectLst/>
                        </a:rPr>
                        <a:t>7</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600" u="none" strike="noStrike" dirty="0">
                          <a:effectLst/>
                        </a:rPr>
                        <a:t>Complejo Ministerial</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61,01</a:t>
                      </a:r>
                      <a:endParaRPr lang="es-EC" sz="16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055797"/>
                  </a:ext>
                </a:extLst>
              </a:tr>
              <a:tr h="369481">
                <a:tc>
                  <a:txBody>
                    <a:bodyPr/>
                    <a:lstStyle/>
                    <a:p>
                      <a:pPr algn="ctr" fontAlgn="b"/>
                      <a:r>
                        <a:rPr lang="es-EC" sz="1600" b="1" u="none" strike="noStrike" dirty="0">
                          <a:effectLst/>
                        </a:rPr>
                        <a:t>8</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Cuerpo de Ingenieros del Ejército</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58,30</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001002"/>
                  </a:ext>
                </a:extLst>
              </a:tr>
              <a:tr h="369481">
                <a:tc>
                  <a:txBody>
                    <a:bodyPr/>
                    <a:lstStyle/>
                    <a:p>
                      <a:pPr algn="ctr" fontAlgn="b"/>
                      <a:r>
                        <a:rPr lang="es-EC" sz="1600" b="1" u="none" strike="noStrike" dirty="0">
                          <a:effectLst/>
                        </a:rPr>
                        <a:t>9</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Primera División de Ejercito "SHYRIS"</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56,45</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3482749"/>
                  </a:ext>
                </a:extLst>
              </a:tr>
              <a:tr h="369481">
                <a:tc>
                  <a:txBody>
                    <a:bodyPr/>
                    <a:lstStyle/>
                    <a:p>
                      <a:pPr algn="ctr" fontAlgn="b"/>
                      <a:r>
                        <a:rPr lang="es-EC" sz="1600" b="1" u="none" strike="noStrike" dirty="0">
                          <a:effectLst/>
                        </a:rPr>
                        <a:t>10</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Escuela de Servicios y Especialistas del Ejército</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effectLst/>
                        </a:rPr>
                        <a:t>56,83</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666569"/>
                  </a:ext>
                </a:extLst>
              </a:tr>
              <a:tr h="369481">
                <a:tc>
                  <a:txBody>
                    <a:bodyPr/>
                    <a:lstStyle/>
                    <a:p>
                      <a:pPr algn="ctr" fontAlgn="b"/>
                      <a:r>
                        <a:rPr lang="es-EC" sz="1600" b="1" u="none" strike="noStrike" dirty="0">
                          <a:effectLst/>
                        </a:rPr>
                        <a:t>11</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Academia de Guerra del Ejército</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60,91</a:t>
                      </a:r>
                      <a:endParaRPr lang="es-EC" sz="16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8044756"/>
                  </a:ext>
                </a:extLst>
              </a:tr>
            </a:tbl>
          </a:graphicData>
        </a:graphic>
      </p:graphicFrame>
      <p:sp>
        <p:nvSpPr>
          <p:cNvPr id="10" name="CuadroTexto 9">
            <a:extLst>
              <a:ext uri="{FF2B5EF4-FFF2-40B4-BE49-F238E27FC236}">
                <a16:creationId xmlns:a16="http://schemas.microsoft.com/office/drawing/2014/main" id="{5570D396-3E5B-46C9-8BB9-BFA6AF70713D}"/>
              </a:ext>
            </a:extLst>
          </p:cNvPr>
          <p:cNvSpPr txBox="1"/>
          <p:nvPr/>
        </p:nvSpPr>
        <p:spPr>
          <a:xfrm>
            <a:off x="179883" y="6369667"/>
            <a:ext cx="426174" cy="338554"/>
          </a:xfrm>
          <a:prstGeom prst="rect">
            <a:avLst/>
          </a:prstGeom>
          <a:noFill/>
        </p:spPr>
        <p:txBody>
          <a:bodyPr wrap="square" rtlCol="0">
            <a:spAutoFit/>
          </a:bodyPr>
          <a:lstStyle/>
          <a:p>
            <a:r>
              <a:rPr lang="es-MX" sz="1600" dirty="0"/>
              <a:t>77</a:t>
            </a:r>
            <a:endParaRPr lang="es-EC" sz="1600" dirty="0"/>
          </a:p>
        </p:txBody>
      </p:sp>
    </p:spTree>
    <p:extLst>
      <p:ext uri="{BB962C8B-B14F-4D97-AF65-F5344CB8AC3E}">
        <p14:creationId xmlns:p14="http://schemas.microsoft.com/office/powerpoint/2010/main" val="542926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737901"/>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Vulnerabilidad Total</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graphicFrame>
        <p:nvGraphicFramePr>
          <p:cNvPr id="2" name="Tabla 1">
            <a:extLst>
              <a:ext uri="{FF2B5EF4-FFF2-40B4-BE49-F238E27FC236}">
                <a16:creationId xmlns:a16="http://schemas.microsoft.com/office/drawing/2014/main" id="{4DF11887-2915-405F-B2A2-8EEC0F00B030}"/>
              </a:ext>
            </a:extLst>
          </p:cNvPr>
          <p:cNvGraphicFramePr>
            <a:graphicFrameLocks noGrp="1"/>
          </p:cNvGraphicFramePr>
          <p:nvPr>
            <p:extLst>
              <p:ext uri="{D42A27DB-BD31-4B8C-83A1-F6EECF244321}">
                <p14:modId xmlns:p14="http://schemas.microsoft.com/office/powerpoint/2010/main" val="2791909797"/>
              </p:ext>
            </p:extLst>
          </p:nvPr>
        </p:nvGraphicFramePr>
        <p:xfrm>
          <a:off x="244549" y="1318438"/>
          <a:ext cx="8575893" cy="4634015"/>
        </p:xfrm>
        <a:graphic>
          <a:graphicData uri="http://schemas.openxmlformats.org/drawingml/2006/table">
            <a:tbl>
              <a:tblPr>
                <a:tableStyleId>{2A488322-F2BA-4B5B-9748-0D474271808F}</a:tableStyleId>
              </a:tblPr>
              <a:tblGrid>
                <a:gridCol w="654093">
                  <a:extLst>
                    <a:ext uri="{9D8B030D-6E8A-4147-A177-3AD203B41FA5}">
                      <a16:colId xmlns:a16="http://schemas.microsoft.com/office/drawing/2014/main" val="4092224305"/>
                    </a:ext>
                  </a:extLst>
                </a:gridCol>
                <a:gridCol w="6663927">
                  <a:extLst>
                    <a:ext uri="{9D8B030D-6E8A-4147-A177-3AD203B41FA5}">
                      <a16:colId xmlns:a16="http://schemas.microsoft.com/office/drawing/2014/main" val="3120256109"/>
                    </a:ext>
                  </a:extLst>
                </a:gridCol>
                <a:gridCol w="1257873">
                  <a:extLst>
                    <a:ext uri="{9D8B030D-6E8A-4147-A177-3AD203B41FA5}">
                      <a16:colId xmlns:a16="http://schemas.microsoft.com/office/drawing/2014/main" val="1477606117"/>
                    </a:ext>
                  </a:extLst>
                </a:gridCol>
              </a:tblGrid>
              <a:tr h="402666">
                <a:tc>
                  <a:txBody>
                    <a:bodyPr/>
                    <a:lstStyle/>
                    <a:p>
                      <a:pPr algn="ctr" fontAlgn="b"/>
                      <a:r>
                        <a:rPr lang="es-EC" sz="1600" b="1" u="none" strike="noStrike" dirty="0" err="1">
                          <a:effectLst/>
                        </a:rPr>
                        <a:t>N°</a:t>
                      </a:r>
                      <a:r>
                        <a:rPr lang="es-EC" sz="1600" b="1" u="none" strike="noStrike" dirty="0">
                          <a:effectLst/>
                        </a:rPr>
                        <a:t> </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Unidad militar</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VT</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2925981791"/>
                  </a:ext>
                </a:extLst>
              </a:tr>
              <a:tr h="402666">
                <a:tc>
                  <a:txBody>
                    <a:bodyPr/>
                    <a:lstStyle/>
                    <a:p>
                      <a:pPr algn="ctr" fontAlgn="b"/>
                      <a:r>
                        <a:rPr lang="es-EC" sz="1600" b="1" u="none" strike="noStrike" dirty="0">
                          <a:effectLst/>
                        </a:rPr>
                        <a:t>12</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s-EC" sz="1600" u="none" strike="noStrike" dirty="0">
                          <a:effectLst/>
                        </a:rPr>
                        <a:t>Fuerte Militar "SAN JORGE"</a:t>
                      </a:r>
                      <a:endParaRPr lang="es-EC" sz="16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u="none" strike="noStrike">
                          <a:effectLst/>
                        </a:rPr>
                        <a:t>54,16</a:t>
                      </a:r>
                      <a:endParaRPr lang="es-EC" sz="16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25577634"/>
                  </a:ext>
                </a:extLst>
              </a:tr>
              <a:tr h="402666">
                <a:tc>
                  <a:txBody>
                    <a:bodyPr/>
                    <a:lstStyle/>
                    <a:p>
                      <a:pPr algn="ctr" fontAlgn="b"/>
                      <a:r>
                        <a:rPr lang="es-EC" sz="1600" b="1" u="none" strike="noStrike" dirty="0">
                          <a:effectLst/>
                        </a:rPr>
                        <a:t>13</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Batallón de Ingenieros No. 68 "COTOPAXI"</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59,93</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5105714"/>
                  </a:ext>
                </a:extLst>
              </a:tr>
              <a:tr h="402666">
                <a:tc>
                  <a:txBody>
                    <a:bodyPr/>
                    <a:lstStyle/>
                    <a:p>
                      <a:pPr algn="ctr" fontAlgn="b"/>
                      <a:r>
                        <a:rPr lang="es-EC" sz="1600" b="1" u="none" strike="noStrike" dirty="0">
                          <a:effectLst/>
                        </a:rPr>
                        <a:t>14</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Batallón de Ingenieros No. 69 "CHIMBORAZO"</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46,71</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222959"/>
                  </a:ext>
                </a:extLst>
              </a:tr>
              <a:tr h="402666">
                <a:tc>
                  <a:txBody>
                    <a:bodyPr/>
                    <a:lstStyle/>
                    <a:p>
                      <a:pPr algn="ctr" fontAlgn="b"/>
                      <a:r>
                        <a:rPr lang="es-EC" sz="1600" b="1" u="none" strike="noStrike" dirty="0">
                          <a:effectLst/>
                        </a:rPr>
                        <a:t>15</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Brigada de Aviación del Ejército No. 15 "PAQUISHA"</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58,78</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43080329"/>
                  </a:ext>
                </a:extLst>
              </a:tr>
              <a:tr h="402666">
                <a:tc>
                  <a:txBody>
                    <a:bodyPr/>
                    <a:lstStyle/>
                    <a:p>
                      <a:pPr algn="ctr" fontAlgn="b"/>
                      <a:r>
                        <a:rPr lang="es-EC" sz="1600" b="1" u="none" strike="noStrike" dirty="0">
                          <a:effectLst/>
                        </a:rPr>
                        <a:t>16</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Grupo Especial de Operaciones "ECUADOR"</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57,78</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9796971"/>
                  </a:ext>
                </a:extLst>
              </a:tr>
              <a:tr h="402666">
                <a:tc>
                  <a:txBody>
                    <a:bodyPr/>
                    <a:lstStyle/>
                    <a:p>
                      <a:pPr algn="ctr" fontAlgn="b"/>
                      <a:r>
                        <a:rPr lang="es-EC" sz="1600" b="1" u="none" strike="noStrike" dirty="0">
                          <a:effectLst/>
                        </a:rPr>
                        <a:t>17</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Unidad Escuela Misiones de Paz "ECUADOR"</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32,01</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7105857"/>
                  </a:ext>
                </a:extLst>
              </a:tr>
              <a:tr h="402666">
                <a:tc>
                  <a:txBody>
                    <a:bodyPr/>
                    <a:lstStyle/>
                    <a:p>
                      <a:pPr algn="ctr" fontAlgn="b"/>
                      <a:r>
                        <a:rPr lang="es-EC" sz="1600" b="1" u="none" strike="noStrike" dirty="0">
                          <a:effectLst/>
                        </a:rPr>
                        <a:t>18</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u="none" strike="noStrike" dirty="0">
                          <a:effectLst/>
                        </a:rPr>
                        <a:t>Brigada de Infantería No. 13 "PICHINCHA"</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60,14</a:t>
                      </a:r>
                      <a:endParaRPr lang="es-EC"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8624524"/>
                  </a:ext>
                </a:extLst>
              </a:tr>
              <a:tr h="402666">
                <a:tc>
                  <a:txBody>
                    <a:bodyPr/>
                    <a:lstStyle/>
                    <a:p>
                      <a:pPr algn="ctr" fontAlgn="b"/>
                      <a:r>
                        <a:rPr lang="es-EC" sz="1600" b="1" u="none" strike="noStrike" dirty="0">
                          <a:effectLst/>
                        </a:rPr>
                        <a:t>19</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600" u="none" strike="noStrike" dirty="0">
                          <a:effectLst/>
                        </a:rPr>
                        <a:t>Brigada de Fuerzas Especiales No. 9 "PATRIA"</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53,66</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7118844"/>
                  </a:ext>
                </a:extLst>
              </a:tr>
              <a:tr h="607355">
                <a:tc>
                  <a:txBody>
                    <a:bodyPr/>
                    <a:lstStyle/>
                    <a:p>
                      <a:pPr algn="ctr" fontAlgn="b"/>
                      <a:r>
                        <a:rPr lang="es-EC" sz="1600" b="1" u="none" strike="noStrike" dirty="0">
                          <a:effectLst/>
                        </a:rPr>
                        <a:t>20</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600" u="none" strike="noStrike" dirty="0">
                          <a:effectLst/>
                        </a:rPr>
                        <a:t>Escuela de Formación de Soldados "VENCEDORES DELCENEPA"</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42,46</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96780"/>
                  </a:ext>
                </a:extLst>
              </a:tr>
              <a:tr h="402666">
                <a:tc>
                  <a:txBody>
                    <a:bodyPr/>
                    <a:lstStyle/>
                    <a:p>
                      <a:pPr algn="ctr" fontAlgn="b"/>
                      <a:r>
                        <a:rPr lang="es-EC" sz="1600" b="1" u="none" strike="noStrike" dirty="0">
                          <a:effectLst/>
                        </a:rPr>
                        <a:t>21</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600" u="none" strike="noStrike" dirty="0">
                          <a:effectLst/>
                        </a:rPr>
                        <a:t>Brigada de </a:t>
                      </a:r>
                      <a:r>
                        <a:rPr lang="pt-BR" sz="1600" u="none" strike="noStrike" dirty="0" err="1">
                          <a:effectLst/>
                        </a:rPr>
                        <a:t>Caballería</a:t>
                      </a:r>
                      <a:r>
                        <a:rPr lang="pt-BR" sz="1600" u="none" strike="noStrike" dirty="0">
                          <a:effectLst/>
                        </a:rPr>
                        <a:t> Blindada No. 11 "GALAPAGOS"</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62,23</a:t>
                      </a:r>
                      <a:endParaRPr lang="es-EC"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26874716"/>
                  </a:ext>
                </a:extLst>
              </a:tr>
            </a:tbl>
          </a:graphicData>
        </a:graphic>
      </p:graphicFrame>
      <p:sp>
        <p:nvSpPr>
          <p:cNvPr id="10" name="CuadroTexto 9">
            <a:extLst>
              <a:ext uri="{FF2B5EF4-FFF2-40B4-BE49-F238E27FC236}">
                <a16:creationId xmlns:a16="http://schemas.microsoft.com/office/drawing/2014/main" id="{DECA3A2E-55DF-4F65-B4C3-C770E969F0B0}"/>
              </a:ext>
            </a:extLst>
          </p:cNvPr>
          <p:cNvSpPr txBox="1"/>
          <p:nvPr/>
        </p:nvSpPr>
        <p:spPr>
          <a:xfrm>
            <a:off x="179883" y="6369667"/>
            <a:ext cx="426174" cy="338554"/>
          </a:xfrm>
          <a:prstGeom prst="rect">
            <a:avLst/>
          </a:prstGeom>
          <a:noFill/>
        </p:spPr>
        <p:txBody>
          <a:bodyPr wrap="square" rtlCol="0">
            <a:spAutoFit/>
          </a:bodyPr>
          <a:lstStyle/>
          <a:p>
            <a:r>
              <a:rPr lang="es-MX" sz="1600" dirty="0"/>
              <a:t>78</a:t>
            </a:r>
            <a:endParaRPr lang="es-EC" sz="1600" dirty="0"/>
          </a:p>
        </p:txBody>
      </p:sp>
    </p:spTree>
    <p:extLst>
      <p:ext uri="{BB962C8B-B14F-4D97-AF65-F5344CB8AC3E}">
        <p14:creationId xmlns:p14="http://schemas.microsoft.com/office/powerpoint/2010/main" val="184604221"/>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r>
              <a:rPr dirty="0" i="0" kern="0" lang="es-EC" sz="2800">
                <a:ln w="0"/>
                <a:solidFill>
                  <a:schemeClr val="tx1"/>
                </a:solidFill>
                <a:effectLst/>
              </a:rPr>
              <a:t>MARCO TEÓRICO</a:t>
            </a:r>
          </a:p>
        </p:txBody>
      </p:sp>
      <p:sp>
        <p:nvSpPr>
          <p:cNvPr id="7" name="Título 6"/>
          <p:cNvSpPr>
            <a:spLocks noGrp="1"/>
          </p:cNvSpPr>
          <p:nvPr>
            <p:ph type="title"/>
          </p:nvPr>
        </p:nvSpPr>
        <p:spPr>
          <a:xfrm>
            <a:off x="747323" y="673120"/>
            <a:ext cx="6203984" cy="789647"/>
          </a:xfrm>
        </p:spPr>
        <p:txBody>
          <a:bodyPr/>
          <a:lstStyle/>
          <a:p>
            <a:pPr algn="l"/>
            <a:r>
              <a:rPr dirty="0" lang="es-EC">
                <a:solidFill>
                  <a:schemeClr val="tx1"/>
                </a:solidFill>
                <a:effectLst/>
              </a:rPr>
              <a:t>Evaluación de vulnerabilidad </a:t>
            </a:r>
            <a:br>
              <a:rPr dirty="0" lang="es-EC">
                <a:solidFill>
                  <a:schemeClr val="tx1"/>
                </a:solidFill>
                <a:effectLst/>
              </a:rPr>
            </a:br>
            <a:endParaRPr dirty="0" lang="es-EC">
              <a:solidFill>
                <a:schemeClr val="tx1"/>
              </a:solidFill>
            </a:endParaRPr>
          </a:p>
        </p:txBody>
      </p:sp>
      <p:sp>
        <p:nvSpPr>
          <p:cNvPr id="19" name="Título 6"/>
          <p:cNvSpPr txBox="1">
            <a:spLocks/>
          </p:cNvSpPr>
          <p:nvPr/>
        </p:nvSpPr>
        <p:spPr>
          <a:xfrm>
            <a:off x="5096096" y="1566992"/>
            <a:ext cx="3879650" cy="2744193"/>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just">
              <a:lnSpc>
                <a:spcPct val="200000"/>
              </a:lnSpc>
            </a:pPr>
            <a:endParaRPr b="0" dirty="0" i="0" lang="es-EC" sz="1800">
              <a:solidFill>
                <a:schemeClr val="tx1"/>
              </a:solidFill>
              <a:effectLst/>
              <a:latin charset="0" panose="020B0604020202020204" pitchFamily="34" typeface="Arial"/>
              <a:cs charset="0" panose="020B0604020202020204" pitchFamily="34" typeface="Arial"/>
            </a:endParaRPr>
          </a:p>
        </p:txBody>
      </p:sp>
      <p:graphicFrame>
        <p:nvGraphicFramePr>
          <p:cNvPr id="2" name="Diagrama 1"/>
          <p:cNvGraphicFramePr/>
          <p:nvPr/>
        </p:nvGraphicFramePr>
        <p:xfrm>
          <a:off x="269825" y="1566992"/>
          <a:ext cx="4526110" cy="3695473"/>
        </p:xfrm>
        <a:graphic>
          <a:graphicData uri="http://schemas.openxmlformats.org/drawingml/2006/diagram">
            <dgm:relIds xmlns:dgm="http://schemas.openxmlformats.org/drawingml/2006/diagram" xmlns:r="http://schemas.openxmlformats.org/officeDocument/2006/relationships" r:cs="rId7" r:dm="rId4" r:lo="rId5" r:qs="rId6"/>
          </a:graphicData>
        </a:graphic>
      </p:graphicFrame>
      <p:graphicFrame>
        <p:nvGraphicFramePr>
          <p:cNvPr id="4" name="Diagrama 3"/>
          <p:cNvGraphicFramePr/>
          <p:nvPr>
            <p:extLst>
              <p:ext uri="{D42A27DB-BD31-4B8C-83A1-F6EECF244321}">
                <p14:modId xmlns:p14="http://schemas.microsoft.com/office/powerpoint/2010/main" val="570388620"/>
              </p:ext>
            </p:extLst>
          </p:nvPr>
        </p:nvGraphicFramePr>
        <p:xfrm>
          <a:off x="444220" y="1293489"/>
          <a:ext cx="4260106" cy="4544008"/>
        </p:xfrm>
        <a:graphic>
          <a:graphicData uri="http://schemas.openxmlformats.org/drawingml/2006/diagram">
            <dgm:relIds xmlns:dgm="http://schemas.openxmlformats.org/drawingml/2006/diagram" xmlns:r="http://schemas.openxmlformats.org/officeDocument/2006/relationships" r:cs="rId12" r:dm="rId9" r:lo="rId10" r:qs="rId11"/>
          </a:graphicData>
        </a:graphic>
      </p:graphicFrame>
      <p:pic>
        <p:nvPicPr>
          <p:cNvPr id="9" name="Objeto 8"/>
          <p:cNvPicPr>
            <a:picLocks noChangeAspect="1"/>
          </p:cNvPicPr>
          <p:nvPr/>
        </p:nvPicPr>
        <p:blipFill>
          <a:blip r:embed="rId14"/>
          <a:srcRect/>
          <a:stretch>
            <a:fillRect/>
          </a:stretch>
        </p:blipFill>
        <p:spPr bwMode="auto">
          <a:xfrm>
            <a:off x="5719573" y="3526874"/>
            <a:ext cx="2463467" cy="2304759"/>
          </a:xfrm>
          <a:prstGeom prst="rect"/>
          <a:noFill/>
        </p:spPr>
      </p:pic>
      <p:pic>
        <p:nvPicPr>
          <p:cNvPr id="5" name="Objeto 4"/>
          <p:cNvPicPr>
            <a:picLocks noChangeAspect="1"/>
          </p:cNvPicPr>
          <p:nvPr/>
        </p:nvPicPr>
        <p:blipFill>
          <a:blip r:embed="rId16"/>
          <a:srcRect/>
          <a:stretch>
            <a:fillRect/>
          </a:stretch>
        </p:blipFill>
        <p:spPr bwMode="auto">
          <a:xfrm>
            <a:off x="5497032" y="1265497"/>
            <a:ext cx="2895600" cy="2065337"/>
          </a:xfrm>
          <a:prstGeom prst="rect"/>
          <a:noFill/>
        </p:spPr>
      </p:pic>
      <p:pic>
        <p:nvPicPr>
          <p:cNvPr id="11" name="Imagen 10">
            <a:extLst>
              <a:ext uri="{FF2B5EF4-FFF2-40B4-BE49-F238E27FC236}">
                <a16:creationId xmlns:a16="http://schemas.microsoft.com/office/drawing/2014/main" id="{B8269E11-E204-43B0-8FA7-DB6393241272}"/>
              </a:ext>
            </a:extLst>
          </p:cNvPr>
          <p:cNvPicPr>
            <a:picLocks noChangeAspect="1"/>
          </p:cNvPicPr>
          <p:nvPr/>
        </p:nvPicPr>
        <p:blipFill>
          <a:blip r:embed="rId18"/>
          <a:stretch>
            <a:fillRect/>
          </a:stretch>
        </p:blipFill>
        <p:spPr>
          <a:xfrm>
            <a:off x="6555747" y="6027673"/>
            <a:ext cx="2588253" cy="642681"/>
          </a:xfrm>
          <a:prstGeom prst="rect">
            <a:avLst/>
          </a:prstGeom>
        </p:spPr>
      </p:pic>
      <p:sp>
        <p:nvSpPr>
          <p:cNvPr id="12" name="CuadroTexto 11">
            <a:extLst>
              <a:ext uri="{FF2B5EF4-FFF2-40B4-BE49-F238E27FC236}">
                <a16:creationId xmlns:a16="http://schemas.microsoft.com/office/drawing/2014/main" id="{CF3E8777-A2D7-4AB2-B101-BCE503B4C740}"/>
              </a:ext>
            </a:extLst>
          </p:cNvPr>
          <p:cNvSpPr txBox="1"/>
          <p:nvPr/>
        </p:nvSpPr>
        <p:spPr>
          <a:xfrm>
            <a:off x="179883" y="6369667"/>
            <a:ext cx="426174" cy="338554"/>
          </a:xfrm>
          <a:prstGeom prst="rect">
            <a:avLst/>
          </a:prstGeom>
          <a:noFill/>
        </p:spPr>
        <p:txBody>
          <a:bodyPr rtlCol="0" wrap="square">
            <a:spAutoFit/>
          </a:bodyPr>
          <a:lstStyle/>
          <a:p>
            <a:r>
              <a:rPr dirty="0" lang="es-MX" sz="1600"/>
              <a:t>7</a:t>
            </a:r>
            <a:endParaRPr dirty="0" lang="es-EC" sz="1600"/>
          </a:p>
        </p:txBody>
      </p:sp>
    </p:spTree>
    <p:extLst>
      <p:ext uri="{BB962C8B-B14F-4D97-AF65-F5344CB8AC3E}">
        <p14:creationId xmlns:p14="http://schemas.microsoft.com/office/powerpoint/2010/main" val="2775239629"/>
      </p:ext>
    </p:extLst>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631573"/>
            <a:ext cx="8056534"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r>
              <a:rPr dirty="0" kern="0" lang="es-EC">
                <a:solidFill>
                  <a:schemeClr val="tx1"/>
                </a:solidFill>
              </a:rPr>
              <a:t>Vulnerabilidad Total</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pic>
        <p:nvPicPr>
          <p:cNvPr id="11" name="Imagen 10">
            <a:extLst>
              <a:ext uri="{FF2B5EF4-FFF2-40B4-BE49-F238E27FC236}">
                <a16:creationId xmlns:a16="http://schemas.microsoft.com/office/drawing/2014/main" id="{4035C93E-D981-41D6-AB71-68936D5F23A5}"/>
              </a:ext>
            </a:extLst>
          </p:cNvPr>
          <p:cNvPicPr/>
          <p:nvPr/>
        </p:nvPicPr>
        <p:blipFill>
          <a:blip cstate="hqprint" r:embed="rId4">
            <a:extLst>
              <a:ext uri="{28A0092B-C50C-407E-A947-70E740481C1C}">
                <a14:useLocalDpi xmlns:a14="http://schemas.microsoft.com/office/drawing/2010/main" val="0"/>
              </a:ext>
            </a:extLst>
          </a:blip>
          <a:stretch>
            <a:fillRect/>
          </a:stretch>
        </p:blipFill>
        <p:spPr>
          <a:xfrm>
            <a:off x="3876429" y="1338756"/>
            <a:ext cx="2364785" cy="1329386"/>
          </a:xfrm>
          <a:prstGeom prst="rect">
            <a:avLst/>
          </a:prstGeom>
          <a:ln w="19050">
            <a:solidFill>
              <a:srgbClr val="FF0000"/>
            </a:solidFill>
          </a:ln>
        </p:spPr>
      </p:pic>
      <p:pic>
        <p:nvPicPr>
          <p:cNvPr descr="Colegio Militar Eloy Alfaro en la ciudad Quito" id="12" name="Imagen 11">
            <a:extLst>
              <a:ext uri="{FF2B5EF4-FFF2-40B4-BE49-F238E27FC236}">
                <a16:creationId xmlns:a16="http://schemas.microsoft.com/office/drawing/2014/main" id="{20C446BA-B043-4F1E-8C74-3633C540D406}"/>
              </a:ext>
            </a:extLst>
          </p:cNvPr>
          <p:cNvPicPr/>
          <p:nvPr/>
        </p:nvPicPr>
        <p:blipFill>
          <a:blip cstate="hqprint" r:embed="rId5">
            <a:extLst>
              <a:ext uri="{28A0092B-C50C-407E-A947-70E740481C1C}">
                <a14:useLocalDpi xmlns:a14="http://schemas.microsoft.com/office/drawing/2010/main" val="0"/>
              </a:ext>
            </a:extLst>
          </a:blip>
          <a:srcRect/>
          <a:stretch>
            <a:fillRect/>
          </a:stretch>
        </p:blipFill>
        <p:spPr bwMode="auto">
          <a:xfrm>
            <a:off x="6502671" y="1339388"/>
            <a:ext cx="2364785" cy="1329386"/>
          </a:xfrm>
          <a:prstGeom prst="rect">
            <a:avLst/>
          </a:prstGeom>
          <a:noFill/>
          <a:ln w="19050">
            <a:solidFill>
              <a:srgbClr val="FF0000"/>
            </a:solidFill>
          </a:ln>
        </p:spPr>
      </p:pic>
      <p:pic>
        <p:nvPicPr>
          <p:cNvPr id="13" name="Imagen 12">
            <a:extLst>
              <a:ext uri="{FF2B5EF4-FFF2-40B4-BE49-F238E27FC236}">
                <a16:creationId xmlns:a16="http://schemas.microsoft.com/office/drawing/2014/main" id="{381CEE27-83D3-4B6B-BDB4-8917CB023B03}"/>
              </a:ext>
            </a:extLst>
          </p:cNvPr>
          <p:cNvPicPr/>
          <p:nvPr/>
        </p:nvPicPr>
        <p:blipFill>
          <a:blip r:embed="rId6"/>
          <a:stretch>
            <a:fillRect/>
          </a:stretch>
        </p:blipFill>
        <p:spPr>
          <a:xfrm>
            <a:off x="1091640" y="4519609"/>
            <a:ext cx="2556270" cy="1508064"/>
          </a:xfrm>
          <a:prstGeom prst="rect">
            <a:avLst/>
          </a:prstGeom>
          <a:ln w="19050">
            <a:solidFill>
              <a:srgbClr val="FF0000"/>
            </a:solidFill>
          </a:ln>
        </p:spPr>
      </p:pic>
      <p:pic>
        <p:nvPicPr>
          <p:cNvPr id="3" name="Imagen 2">
            <a:extLst>
              <a:ext uri="{FF2B5EF4-FFF2-40B4-BE49-F238E27FC236}">
                <a16:creationId xmlns:a16="http://schemas.microsoft.com/office/drawing/2014/main" id="{FB1173D3-38E8-4540-A3D5-3E4257C83837}"/>
              </a:ext>
            </a:extLst>
          </p:cNvPr>
          <p:cNvPicPr>
            <a:picLocks noChangeAspect="1"/>
          </p:cNvPicPr>
          <p:nvPr/>
        </p:nvPicPr>
        <p:blipFill rotWithShape="1">
          <a:blip r:embed="rId7"/>
          <a:srcRect b="-191" r="-110"/>
          <a:stretch/>
        </p:blipFill>
        <p:spPr>
          <a:xfrm>
            <a:off x="1091640" y="1421220"/>
            <a:ext cx="2133064" cy="2694927"/>
          </a:xfrm>
          <a:prstGeom prst="rect">
            <a:avLst/>
          </a:prstGeom>
        </p:spPr>
      </p:pic>
      <p:pic>
        <p:nvPicPr>
          <p:cNvPr id="14" name="Imagen 13">
            <a:extLst>
              <a:ext uri="{FF2B5EF4-FFF2-40B4-BE49-F238E27FC236}">
                <a16:creationId xmlns:a16="http://schemas.microsoft.com/office/drawing/2014/main" id="{3D32FD6E-FA14-4009-AB5D-F006227A272E}"/>
              </a:ext>
            </a:extLst>
          </p:cNvPr>
          <p:cNvPicPr/>
          <p:nvPr/>
        </p:nvPicPr>
        <p:blipFill>
          <a:blip r:embed="rId8"/>
          <a:stretch>
            <a:fillRect/>
          </a:stretch>
        </p:blipFill>
        <p:spPr>
          <a:xfrm>
            <a:off x="3876428" y="2892198"/>
            <a:ext cx="2364785" cy="1403355"/>
          </a:xfrm>
          <a:prstGeom prst="rect">
            <a:avLst/>
          </a:prstGeom>
          <a:ln w="19050">
            <a:solidFill>
              <a:srgbClr val="FF0000"/>
            </a:solidFill>
          </a:ln>
        </p:spPr>
      </p:pic>
      <p:pic>
        <p:nvPicPr>
          <p:cNvPr id="15" name="Imagen 14">
            <a:extLst>
              <a:ext uri="{FF2B5EF4-FFF2-40B4-BE49-F238E27FC236}">
                <a16:creationId xmlns:a16="http://schemas.microsoft.com/office/drawing/2014/main" id="{4793C79A-CD2E-49BA-B4F0-E9643827697A}"/>
              </a:ext>
            </a:extLst>
          </p:cNvPr>
          <p:cNvPicPr/>
          <p:nvPr/>
        </p:nvPicPr>
        <p:blipFill>
          <a:blip cstate="print" r:embed="rId9">
            <a:extLst>
              <a:ext uri="{28A0092B-C50C-407E-A947-70E740481C1C}">
                <a14:useLocalDpi xmlns:a14="http://schemas.microsoft.com/office/drawing/2010/main" val="0"/>
              </a:ext>
            </a:extLst>
          </a:blip>
          <a:stretch>
            <a:fillRect/>
          </a:stretch>
        </p:blipFill>
        <p:spPr>
          <a:xfrm>
            <a:off x="6502671" y="2892198"/>
            <a:ext cx="2364785" cy="1403355"/>
          </a:xfrm>
          <a:prstGeom prst="rect">
            <a:avLst/>
          </a:prstGeom>
          <a:ln w="19050">
            <a:solidFill>
              <a:srgbClr val="FF0000"/>
            </a:solidFill>
          </a:ln>
        </p:spPr>
      </p:pic>
      <p:pic>
        <p:nvPicPr>
          <p:cNvPr id="16" name="Imagen 15">
            <a:extLst>
              <a:ext uri="{FF2B5EF4-FFF2-40B4-BE49-F238E27FC236}">
                <a16:creationId xmlns:a16="http://schemas.microsoft.com/office/drawing/2014/main" id="{66BBCC35-FB0D-41A5-B762-44C184D6614D}"/>
              </a:ext>
            </a:extLst>
          </p:cNvPr>
          <p:cNvPicPr/>
          <p:nvPr/>
        </p:nvPicPr>
        <p:blipFill>
          <a:blip r:embed="rId10"/>
          <a:stretch>
            <a:fillRect/>
          </a:stretch>
        </p:blipFill>
        <p:spPr>
          <a:xfrm>
            <a:off x="3876428" y="4519609"/>
            <a:ext cx="2364785" cy="1508064"/>
          </a:xfrm>
          <a:prstGeom prst="rect">
            <a:avLst/>
          </a:prstGeom>
          <a:ln w="19050">
            <a:solidFill>
              <a:srgbClr val="FF0000"/>
            </a:solidFill>
          </a:ln>
        </p:spPr>
      </p:pic>
      <p:sp>
        <p:nvSpPr>
          <p:cNvPr id="17" name="CuadroTexto 16">
            <a:extLst>
              <a:ext uri="{FF2B5EF4-FFF2-40B4-BE49-F238E27FC236}">
                <a16:creationId xmlns:a16="http://schemas.microsoft.com/office/drawing/2014/main" id="{23C962F3-6A24-4DBB-A12D-6E2FECAE4C28}"/>
              </a:ext>
            </a:extLst>
          </p:cNvPr>
          <p:cNvSpPr txBox="1"/>
          <p:nvPr/>
        </p:nvSpPr>
        <p:spPr>
          <a:xfrm>
            <a:off x="179883" y="6369667"/>
            <a:ext cx="426174" cy="338554"/>
          </a:xfrm>
          <a:prstGeom prst="rect">
            <a:avLst/>
          </a:prstGeom>
          <a:noFill/>
        </p:spPr>
        <p:txBody>
          <a:bodyPr rtlCol="0" wrap="square">
            <a:spAutoFit/>
          </a:bodyPr>
          <a:lstStyle/>
          <a:p>
            <a:r>
              <a:rPr dirty="0" lang="es-MX" sz="1600"/>
              <a:t>79</a:t>
            </a:r>
            <a:endParaRPr dirty="0" lang="es-EC" sz="1600"/>
          </a:p>
        </p:txBody>
      </p:sp>
    </p:spTree>
    <p:extLst>
      <p:ext uri="{BB962C8B-B14F-4D97-AF65-F5344CB8AC3E}">
        <p14:creationId xmlns:p14="http://schemas.microsoft.com/office/powerpoint/2010/main" val="14201493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567773"/>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Riesgo Global</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graphicFrame>
        <p:nvGraphicFramePr>
          <p:cNvPr id="3" name="Tabla 2">
            <a:extLst>
              <a:ext uri="{FF2B5EF4-FFF2-40B4-BE49-F238E27FC236}">
                <a16:creationId xmlns:a16="http://schemas.microsoft.com/office/drawing/2014/main" id="{5BDC9EF1-0D45-4E96-906E-B7CCE9B842BF}"/>
              </a:ext>
            </a:extLst>
          </p:cNvPr>
          <p:cNvGraphicFramePr>
            <a:graphicFrameLocks noGrp="1"/>
          </p:cNvGraphicFramePr>
          <p:nvPr>
            <p:extLst>
              <p:ext uri="{D42A27DB-BD31-4B8C-83A1-F6EECF244321}">
                <p14:modId xmlns:p14="http://schemas.microsoft.com/office/powerpoint/2010/main" val="1092698629"/>
              </p:ext>
            </p:extLst>
          </p:nvPr>
        </p:nvGraphicFramePr>
        <p:xfrm>
          <a:off x="160884" y="1185951"/>
          <a:ext cx="8929394" cy="4985918"/>
        </p:xfrm>
        <a:graphic>
          <a:graphicData uri="http://schemas.openxmlformats.org/drawingml/2006/table">
            <a:tbl>
              <a:tblPr>
                <a:tableStyleId>{8EC20E35-A176-4012-BC5E-935CFFF8708E}</a:tableStyleId>
              </a:tblPr>
              <a:tblGrid>
                <a:gridCol w="427997">
                  <a:extLst>
                    <a:ext uri="{9D8B030D-6E8A-4147-A177-3AD203B41FA5}">
                      <a16:colId xmlns:a16="http://schemas.microsoft.com/office/drawing/2014/main" val="154362318"/>
                    </a:ext>
                  </a:extLst>
                </a:gridCol>
                <a:gridCol w="4631705">
                  <a:extLst>
                    <a:ext uri="{9D8B030D-6E8A-4147-A177-3AD203B41FA5}">
                      <a16:colId xmlns:a16="http://schemas.microsoft.com/office/drawing/2014/main" val="517600740"/>
                    </a:ext>
                  </a:extLst>
                </a:gridCol>
                <a:gridCol w="972486">
                  <a:extLst>
                    <a:ext uri="{9D8B030D-6E8A-4147-A177-3AD203B41FA5}">
                      <a16:colId xmlns:a16="http://schemas.microsoft.com/office/drawing/2014/main" val="3109607539"/>
                    </a:ext>
                  </a:extLst>
                </a:gridCol>
                <a:gridCol w="1887574">
                  <a:extLst>
                    <a:ext uri="{9D8B030D-6E8A-4147-A177-3AD203B41FA5}">
                      <a16:colId xmlns:a16="http://schemas.microsoft.com/office/drawing/2014/main" val="2032298134"/>
                    </a:ext>
                  </a:extLst>
                </a:gridCol>
                <a:gridCol w="1009632">
                  <a:extLst>
                    <a:ext uri="{9D8B030D-6E8A-4147-A177-3AD203B41FA5}">
                      <a16:colId xmlns:a16="http://schemas.microsoft.com/office/drawing/2014/main" val="579033710"/>
                    </a:ext>
                  </a:extLst>
                </a:gridCol>
              </a:tblGrid>
              <a:tr h="396771">
                <a:tc>
                  <a:txBody>
                    <a:bodyPr/>
                    <a:lstStyle/>
                    <a:p>
                      <a:pPr algn="ctr" fontAlgn="b"/>
                      <a:r>
                        <a:rPr lang="es-EC" sz="1600" b="1" u="none" strike="noStrike" dirty="0" err="1">
                          <a:effectLst/>
                        </a:rPr>
                        <a:t>N°</a:t>
                      </a:r>
                      <a:r>
                        <a:rPr lang="es-EC" sz="1600" b="1" u="none" strike="noStrike" dirty="0">
                          <a:effectLst/>
                        </a:rPr>
                        <a:t> </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a:effectLst/>
                        </a:rPr>
                        <a:t>Unidad militar</a:t>
                      </a:r>
                      <a:endParaRPr lang="es-EC" sz="16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 RG</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Estimación </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Categoría</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815763007"/>
                  </a:ext>
                </a:extLst>
              </a:tr>
              <a:tr h="396771">
                <a:tc>
                  <a:txBody>
                    <a:bodyPr/>
                    <a:lstStyle/>
                    <a:p>
                      <a:pPr algn="ctr" fontAlgn="b"/>
                      <a:r>
                        <a:rPr lang="es-EC" sz="1600" b="1" u="none" strike="noStrike">
                          <a:effectLst/>
                        </a:rPr>
                        <a:t>1</a:t>
                      </a:r>
                      <a:endParaRPr lang="es-EC" sz="16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pt-BR" sz="1500" u="none" strike="noStrike" dirty="0">
                          <a:effectLst/>
                        </a:rPr>
                        <a:t>Brigada de Infantería No. 31 "ANDES"</a:t>
                      </a:r>
                      <a:endParaRPr lang="pt-BR" sz="15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u="none" strike="noStrike">
                          <a:effectLst/>
                        </a:rPr>
                        <a:t>40,82</a:t>
                      </a:r>
                      <a:endParaRPr lang="es-EC" sz="16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69989206"/>
                  </a:ext>
                </a:extLst>
              </a:tr>
              <a:tr h="509104">
                <a:tc>
                  <a:txBody>
                    <a:bodyPr/>
                    <a:lstStyle/>
                    <a:p>
                      <a:pPr algn="ctr" fontAlgn="b"/>
                      <a:r>
                        <a:rPr lang="es-EC" sz="1600" b="1" u="none" strike="noStrike">
                          <a:effectLst/>
                        </a:rPr>
                        <a:t>2</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500" u="none" strike="noStrike" dirty="0">
                          <a:effectLst/>
                        </a:rPr>
                        <a:t>Grupo de Caballería Mecanizada No. 36"YAGUACHI" </a:t>
                      </a:r>
                      <a:endParaRPr lang="es-EC"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effectLst/>
                        </a:rPr>
                        <a:t>52,98</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ALTO</a:t>
                      </a:r>
                      <a:endParaRPr lang="es-EC"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D</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4010558"/>
                  </a:ext>
                </a:extLst>
              </a:tr>
              <a:tr h="396771">
                <a:tc>
                  <a:txBody>
                    <a:bodyPr/>
                    <a:lstStyle/>
                    <a:p>
                      <a:pPr algn="ctr" fontAlgn="b"/>
                      <a:r>
                        <a:rPr lang="es-EC" sz="1600" b="1" u="none" strike="noStrike">
                          <a:effectLst/>
                        </a:rPr>
                        <a:t>3</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500" u="none" strike="noStrike" dirty="0">
                          <a:effectLst/>
                        </a:rPr>
                        <a:t>Cuarta División de Ejército "AMAZONAS"</a:t>
                      </a:r>
                      <a:endParaRPr lang="es-MX"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18,08</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 MODERADO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 B</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0365140"/>
                  </a:ext>
                </a:extLst>
              </a:tr>
              <a:tr h="396771">
                <a:tc>
                  <a:txBody>
                    <a:bodyPr/>
                    <a:lstStyle/>
                    <a:p>
                      <a:pPr algn="ctr" fontAlgn="b"/>
                      <a:r>
                        <a:rPr lang="es-EC" sz="1600" b="1" u="none" strike="noStrike">
                          <a:effectLst/>
                        </a:rPr>
                        <a:t>4</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500" u="none" strike="noStrike" dirty="0">
                          <a:effectLst/>
                        </a:rPr>
                        <a:t>Escuela Superior Militar "ELOY ALFARO"</a:t>
                      </a:r>
                      <a:endParaRPr lang="es-MX"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40,37</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2748041"/>
                  </a:ext>
                </a:extLst>
              </a:tr>
              <a:tr h="396771">
                <a:tc>
                  <a:txBody>
                    <a:bodyPr/>
                    <a:lstStyle/>
                    <a:p>
                      <a:pPr algn="ctr" fontAlgn="b"/>
                      <a:r>
                        <a:rPr lang="es-EC" sz="1600" b="1" u="none" strike="noStrike">
                          <a:effectLst/>
                        </a:rPr>
                        <a:t>5</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500" u="none" strike="noStrike" dirty="0">
                          <a:effectLst/>
                        </a:rPr>
                        <a:t>Fuerte Militar "RUMIÑAHUI"</a:t>
                      </a:r>
                      <a:endParaRPr lang="es-EC"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37,02</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0106239"/>
                  </a:ext>
                </a:extLst>
              </a:tr>
              <a:tr h="396771">
                <a:tc>
                  <a:txBody>
                    <a:bodyPr/>
                    <a:lstStyle/>
                    <a:p>
                      <a:pPr algn="ctr" fontAlgn="b"/>
                      <a:r>
                        <a:rPr lang="es-EC" sz="1600" b="1" u="none" strike="noStrike">
                          <a:effectLst/>
                        </a:rPr>
                        <a:t>6</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500" u="none" strike="noStrike" dirty="0">
                          <a:effectLst/>
                        </a:rPr>
                        <a:t>Colegio Militar "ELOY ALFARO"</a:t>
                      </a:r>
                      <a:endParaRPr lang="es-EC"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46,89</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solidFill>
                            <a:srgbClr val="FF0000"/>
                          </a:solidFill>
                          <a:effectLst/>
                        </a:rPr>
                        <a:t>ALTO</a:t>
                      </a:r>
                      <a:endParaRPr lang="es-EC" sz="16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D</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7971986"/>
                  </a:ext>
                </a:extLst>
              </a:tr>
              <a:tr h="396771">
                <a:tc>
                  <a:txBody>
                    <a:bodyPr/>
                    <a:lstStyle/>
                    <a:p>
                      <a:pPr algn="ctr" fontAlgn="b"/>
                      <a:r>
                        <a:rPr lang="es-EC" sz="1600" b="1" u="none" strike="noStrike">
                          <a:effectLst/>
                        </a:rPr>
                        <a:t>7</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500" u="none" strike="noStrike" dirty="0">
                          <a:effectLst/>
                        </a:rPr>
                        <a:t>Complejo Ministerial</a:t>
                      </a:r>
                      <a:endParaRPr lang="es-EC"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44,45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9226343"/>
                  </a:ext>
                </a:extLst>
              </a:tr>
              <a:tr h="396771">
                <a:tc>
                  <a:txBody>
                    <a:bodyPr/>
                    <a:lstStyle/>
                    <a:p>
                      <a:pPr algn="ctr" fontAlgn="b"/>
                      <a:r>
                        <a:rPr lang="es-EC" sz="1600" b="1" u="none" strike="noStrike">
                          <a:effectLst/>
                        </a:rPr>
                        <a:t>8</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500" u="none" strike="noStrike" dirty="0">
                          <a:effectLst/>
                        </a:rPr>
                        <a:t>Cuerpo de Ingenieros del Ejército</a:t>
                      </a:r>
                      <a:endParaRPr lang="es-MX"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41,45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582187"/>
                  </a:ext>
                </a:extLst>
              </a:tr>
              <a:tr h="396771">
                <a:tc>
                  <a:txBody>
                    <a:bodyPr/>
                    <a:lstStyle/>
                    <a:p>
                      <a:pPr algn="ctr" fontAlgn="b"/>
                      <a:r>
                        <a:rPr lang="es-EC" sz="1600" b="1" u="none" strike="noStrike">
                          <a:effectLst/>
                        </a:rPr>
                        <a:t>9</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500" u="none" strike="noStrike" dirty="0">
                          <a:effectLst/>
                        </a:rPr>
                        <a:t>Primera División de Ejército "SHYRIS"</a:t>
                      </a:r>
                      <a:endParaRPr lang="es-MX"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39,48</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5872061"/>
                  </a:ext>
                </a:extLst>
              </a:tr>
              <a:tr h="509104">
                <a:tc>
                  <a:txBody>
                    <a:bodyPr/>
                    <a:lstStyle/>
                    <a:p>
                      <a:pPr algn="ctr" fontAlgn="b"/>
                      <a:r>
                        <a:rPr lang="es-EC" sz="1600" b="1" u="none" strike="noStrike">
                          <a:effectLst/>
                        </a:rPr>
                        <a:t>10</a:t>
                      </a:r>
                      <a:endParaRPr lang="es-EC"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500" u="none" strike="noStrike" dirty="0">
                          <a:effectLst/>
                        </a:rPr>
                        <a:t>Escuela de Servicios y Especialistas del Ejército</a:t>
                      </a:r>
                      <a:endParaRPr lang="es-MX"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39,88</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C</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1417688"/>
                  </a:ext>
                </a:extLst>
              </a:tr>
              <a:tr h="396771">
                <a:tc>
                  <a:txBody>
                    <a:bodyPr/>
                    <a:lstStyle/>
                    <a:p>
                      <a:pPr algn="ctr" fontAlgn="b"/>
                      <a:r>
                        <a:rPr lang="es-EC" sz="1600" b="1" u="none" strike="noStrike" dirty="0">
                          <a:effectLst/>
                        </a:rPr>
                        <a:t>11</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MX" sz="1500" u="none" strike="noStrike" dirty="0">
                          <a:effectLst/>
                        </a:rPr>
                        <a:t>Academia de Guerra del Ejército</a:t>
                      </a:r>
                      <a:endParaRPr lang="es-MX"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44,34</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a:effectLst/>
                        </a:rPr>
                        <a:t>MODERADO ALTO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u="none" strike="noStrike" dirty="0">
                          <a:effectLst/>
                        </a:rPr>
                        <a:t>C</a:t>
                      </a:r>
                      <a:endParaRPr lang="es-EC"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394451"/>
                  </a:ext>
                </a:extLst>
              </a:tr>
            </a:tbl>
          </a:graphicData>
        </a:graphic>
      </p:graphicFrame>
      <p:sp>
        <p:nvSpPr>
          <p:cNvPr id="10" name="CuadroTexto 9">
            <a:extLst>
              <a:ext uri="{FF2B5EF4-FFF2-40B4-BE49-F238E27FC236}">
                <a16:creationId xmlns:a16="http://schemas.microsoft.com/office/drawing/2014/main" id="{8346CB05-12A8-4F17-9268-566A2C83D2EC}"/>
              </a:ext>
            </a:extLst>
          </p:cNvPr>
          <p:cNvSpPr txBox="1"/>
          <p:nvPr/>
        </p:nvSpPr>
        <p:spPr>
          <a:xfrm>
            <a:off x="179883" y="6369667"/>
            <a:ext cx="426174" cy="338554"/>
          </a:xfrm>
          <a:prstGeom prst="rect">
            <a:avLst/>
          </a:prstGeom>
          <a:noFill/>
        </p:spPr>
        <p:txBody>
          <a:bodyPr wrap="square" rtlCol="0">
            <a:spAutoFit/>
          </a:bodyPr>
          <a:lstStyle/>
          <a:p>
            <a:r>
              <a:rPr lang="es-MX" sz="1600" dirty="0"/>
              <a:t>80</a:t>
            </a:r>
            <a:endParaRPr lang="es-EC" sz="1600" dirty="0"/>
          </a:p>
        </p:txBody>
      </p:sp>
    </p:spTree>
    <p:extLst>
      <p:ext uri="{BB962C8B-B14F-4D97-AF65-F5344CB8AC3E}">
        <p14:creationId xmlns:p14="http://schemas.microsoft.com/office/powerpoint/2010/main" val="1205005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567773"/>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Riesgo Global</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graphicFrame>
        <p:nvGraphicFramePr>
          <p:cNvPr id="3" name="Tabla 2">
            <a:extLst>
              <a:ext uri="{FF2B5EF4-FFF2-40B4-BE49-F238E27FC236}">
                <a16:creationId xmlns:a16="http://schemas.microsoft.com/office/drawing/2014/main" id="{5BDC9EF1-0D45-4E96-906E-B7CCE9B842BF}"/>
              </a:ext>
            </a:extLst>
          </p:cNvPr>
          <p:cNvGraphicFramePr>
            <a:graphicFrameLocks noGrp="1"/>
          </p:cNvGraphicFramePr>
          <p:nvPr>
            <p:extLst>
              <p:ext uri="{D42A27DB-BD31-4B8C-83A1-F6EECF244321}">
                <p14:modId xmlns:p14="http://schemas.microsoft.com/office/powerpoint/2010/main" val="1529874880"/>
              </p:ext>
            </p:extLst>
          </p:nvPr>
        </p:nvGraphicFramePr>
        <p:xfrm>
          <a:off x="160884" y="1185951"/>
          <a:ext cx="8929394" cy="4841724"/>
        </p:xfrm>
        <a:graphic>
          <a:graphicData uri="http://schemas.openxmlformats.org/drawingml/2006/table">
            <a:tbl>
              <a:tblPr>
                <a:tableStyleId>{8EC20E35-A176-4012-BC5E-935CFFF8708E}</a:tableStyleId>
              </a:tblPr>
              <a:tblGrid>
                <a:gridCol w="427997">
                  <a:extLst>
                    <a:ext uri="{9D8B030D-6E8A-4147-A177-3AD203B41FA5}">
                      <a16:colId xmlns:a16="http://schemas.microsoft.com/office/drawing/2014/main" val="154362318"/>
                    </a:ext>
                  </a:extLst>
                </a:gridCol>
                <a:gridCol w="4631705">
                  <a:extLst>
                    <a:ext uri="{9D8B030D-6E8A-4147-A177-3AD203B41FA5}">
                      <a16:colId xmlns:a16="http://schemas.microsoft.com/office/drawing/2014/main" val="517600740"/>
                    </a:ext>
                  </a:extLst>
                </a:gridCol>
                <a:gridCol w="972486">
                  <a:extLst>
                    <a:ext uri="{9D8B030D-6E8A-4147-A177-3AD203B41FA5}">
                      <a16:colId xmlns:a16="http://schemas.microsoft.com/office/drawing/2014/main" val="3109607539"/>
                    </a:ext>
                  </a:extLst>
                </a:gridCol>
                <a:gridCol w="1887574">
                  <a:extLst>
                    <a:ext uri="{9D8B030D-6E8A-4147-A177-3AD203B41FA5}">
                      <a16:colId xmlns:a16="http://schemas.microsoft.com/office/drawing/2014/main" val="2032298134"/>
                    </a:ext>
                  </a:extLst>
                </a:gridCol>
                <a:gridCol w="1009632">
                  <a:extLst>
                    <a:ext uri="{9D8B030D-6E8A-4147-A177-3AD203B41FA5}">
                      <a16:colId xmlns:a16="http://schemas.microsoft.com/office/drawing/2014/main" val="579033710"/>
                    </a:ext>
                  </a:extLst>
                </a:gridCol>
              </a:tblGrid>
              <a:tr h="370908">
                <a:tc>
                  <a:txBody>
                    <a:bodyPr/>
                    <a:lstStyle/>
                    <a:p>
                      <a:pPr algn="ctr" fontAlgn="b"/>
                      <a:r>
                        <a:rPr lang="es-EC" sz="1600" b="1" u="none" strike="noStrike" dirty="0" err="1">
                          <a:effectLst/>
                        </a:rPr>
                        <a:t>N°</a:t>
                      </a:r>
                      <a:r>
                        <a:rPr lang="es-EC" sz="1600" b="1" u="none" strike="noStrike" dirty="0">
                          <a:effectLst/>
                        </a:rPr>
                        <a:t> </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a:effectLst/>
                        </a:rPr>
                        <a:t>Unidad militar</a:t>
                      </a:r>
                      <a:endParaRPr lang="es-EC" sz="16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 RG</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Estimación </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600" b="1" u="none" strike="noStrike" dirty="0">
                          <a:effectLst/>
                        </a:rPr>
                        <a:t>Categoría</a:t>
                      </a:r>
                      <a:endParaRPr lang="es-EC"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815763007"/>
                  </a:ext>
                </a:extLst>
              </a:tr>
              <a:tr h="370908">
                <a:tc>
                  <a:txBody>
                    <a:bodyPr/>
                    <a:lstStyle/>
                    <a:p>
                      <a:pPr algn="ctr" fontAlgn="b"/>
                      <a:r>
                        <a:rPr lang="es-EC" sz="1500" b="0" i="0" u="none" strike="noStrike">
                          <a:solidFill>
                            <a:srgbClr val="000000"/>
                          </a:solidFill>
                          <a:effectLst/>
                          <a:latin typeface="+mn-lt"/>
                        </a:rPr>
                        <a:t>12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s-EC" sz="1500" b="0" i="0" u="none" strike="noStrike">
                          <a:solidFill>
                            <a:srgbClr val="000000"/>
                          </a:solidFill>
                          <a:effectLst/>
                          <a:latin typeface="+mn-lt"/>
                        </a:rPr>
                        <a:t>Fuerte Militar "SAN JORGE"</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b="0" i="0" u="none" strike="noStrike" dirty="0">
                          <a:solidFill>
                            <a:srgbClr val="000000"/>
                          </a:solidFill>
                          <a:effectLst/>
                          <a:latin typeface="+mn-lt"/>
                        </a:rPr>
                        <a:t>37,13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b="0" i="0" u="none" strike="noStrike">
                          <a:solidFill>
                            <a:srgbClr val="000000"/>
                          </a:solidFill>
                          <a:effectLst/>
                          <a:latin typeface="+mn-lt"/>
                        </a:rPr>
                        <a:t>MODERADO ALTO</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C" sz="1600" b="0" i="0" u="none" strike="noStrike">
                          <a:solidFill>
                            <a:srgbClr val="000000"/>
                          </a:solidFill>
                          <a:effectLst/>
                          <a:latin typeface="+mn-lt"/>
                        </a:rPr>
                        <a:t>C</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69989206"/>
                  </a:ext>
                </a:extLst>
              </a:tr>
              <a:tr h="475917">
                <a:tc>
                  <a:txBody>
                    <a:bodyPr/>
                    <a:lstStyle/>
                    <a:p>
                      <a:pPr algn="ctr" fontAlgn="b"/>
                      <a:r>
                        <a:rPr lang="es-EC" sz="1500" b="0" i="0" u="none" strike="noStrike">
                          <a:solidFill>
                            <a:srgbClr val="000000"/>
                          </a:solidFill>
                          <a:effectLst/>
                          <a:latin typeface="+mn-lt"/>
                        </a:rPr>
                        <a:t>13</a:t>
                      </a:r>
                    </a:p>
                  </a:txBody>
                  <a:tcPr marL="9525" marR="9525" marT="9525" marB="0" anchor="ctr"/>
                </a:tc>
                <a:tc>
                  <a:txBody>
                    <a:bodyPr/>
                    <a:lstStyle/>
                    <a:p>
                      <a:pPr algn="l" fontAlgn="ctr"/>
                      <a:r>
                        <a:rPr lang="es-MX" sz="1500" b="0" i="0" u="none" strike="noStrike" dirty="0">
                          <a:solidFill>
                            <a:srgbClr val="000000"/>
                          </a:solidFill>
                          <a:effectLst/>
                          <a:latin typeface="+mn-lt"/>
                        </a:rPr>
                        <a:t>Batallón de Ingenieros No. 68 "COTOPAXI"</a:t>
                      </a:r>
                    </a:p>
                  </a:txBody>
                  <a:tcPr marL="9525" marR="9525" marT="9525" marB="0" anchor="ctr"/>
                </a:tc>
                <a:tc>
                  <a:txBody>
                    <a:bodyPr/>
                    <a:lstStyle/>
                    <a:p>
                      <a:pPr algn="ctr" fontAlgn="b"/>
                      <a:r>
                        <a:rPr lang="es-EC" sz="1600" b="0" i="0" u="none" strike="noStrike" dirty="0">
                          <a:solidFill>
                            <a:srgbClr val="000000"/>
                          </a:solidFill>
                          <a:effectLst/>
                          <a:latin typeface="+mn-lt"/>
                        </a:rPr>
                        <a:t>43,24</a:t>
                      </a:r>
                    </a:p>
                  </a:txBody>
                  <a:tcPr marL="9525" marR="9525" marT="9525" marB="0" anchor="ctr"/>
                </a:tc>
                <a:tc>
                  <a:txBody>
                    <a:bodyPr/>
                    <a:lstStyle/>
                    <a:p>
                      <a:pPr algn="ctr" fontAlgn="b"/>
                      <a:r>
                        <a:rPr lang="es-EC" sz="1600" b="0" i="0" u="none" strike="noStrike" dirty="0">
                          <a:solidFill>
                            <a:srgbClr val="000000"/>
                          </a:solidFill>
                          <a:effectLst/>
                          <a:latin typeface="+mn-lt"/>
                        </a:rPr>
                        <a:t>MODERADO ALTO</a:t>
                      </a:r>
                    </a:p>
                  </a:txBody>
                  <a:tcPr marL="9525" marR="9525" marT="9525" marB="0" anchor="ctr"/>
                </a:tc>
                <a:tc>
                  <a:txBody>
                    <a:bodyPr/>
                    <a:lstStyle/>
                    <a:p>
                      <a:pPr algn="ctr" fontAlgn="b"/>
                      <a:r>
                        <a:rPr lang="es-EC" sz="1600" b="0" i="0" u="none" strike="noStrike">
                          <a:solidFill>
                            <a:srgbClr val="000000"/>
                          </a:solidFill>
                          <a:effectLst/>
                          <a:latin typeface="+mn-lt"/>
                        </a:rPr>
                        <a:t>C</a:t>
                      </a:r>
                    </a:p>
                  </a:txBody>
                  <a:tcPr marL="9525" marR="9525" marT="9525" marB="0" anchor="ctr"/>
                </a:tc>
                <a:extLst>
                  <a:ext uri="{0D108BD9-81ED-4DB2-BD59-A6C34878D82A}">
                    <a16:rowId xmlns:a16="http://schemas.microsoft.com/office/drawing/2014/main" val="214010558"/>
                  </a:ext>
                </a:extLst>
              </a:tr>
              <a:tr h="370908">
                <a:tc>
                  <a:txBody>
                    <a:bodyPr/>
                    <a:lstStyle/>
                    <a:p>
                      <a:pPr algn="ctr" fontAlgn="b"/>
                      <a:r>
                        <a:rPr lang="es-EC" sz="1500" b="0" i="0" u="none" strike="noStrike">
                          <a:solidFill>
                            <a:srgbClr val="000000"/>
                          </a:solidFill>
                          <a:effectLst/>
                          <a:latin typeface="+mn-lt"/>
                        </a:rPr>
                        <a:t>14</a:t>
                      </a:r>
                    </a:p>
                  </a:txBody>
                  <a:tcPr marL="9525" marR="9525" marT="9525" marB="0" anchor="ctr"/>
                </a:tc>
                <a:tc>
                  <a:txBody>
                    <a:bodyPr/>
                    <a:lstStyle/>
                    <a:p>
                      <a:pPr algn="l" fontAlgn="ctr"/>
                      <a:r>
                        <a:rPr lang="es-MX" sz="1500" b="0" i="0" u="none" strike="noStrike" dirty="0">
                          <a:solidFill>
                            <a:srgbClr val="000000"/>
                          </a:solidFill>
                          <a:effectLst/>
                          <a:latin typeface="+mn-lt"/>
                        </a:rPr>
                        <a:t>Batallón de Ingenieros No. 69 "CHIMBORAZO"</a:t>
                      </a:r>
                    </a:p>
                  </a:txBody>
                  <a:tcPr marL="9525" marR="9525" marT="9525" marB="0" anchor="ctr"/>
                </a:tc>
                <a:tc>
                  <a:txBody>
                    <a:bodyPr/>
                    <a:lstStyle/>
                    <a:p>
                      <a:pPr algn="ctr" fontAlgn="b"/>
                      <a:r>
                        <a:rPr lang="es-EC" sz="1600" b="0" i="0" u="none" strike="noStrike">
                          <a:solidFill>
                            <a:srgbClr val="000000"/>
                          </a:solidFill>
                          <a:effectLst/>
                          <a:latin typeface="+mn-lt"/>
                        </a:rPr>
                        <a:t>30,09</a:t>
                      </a:r>
                    </a:p>
                  </a:txBody>
                  <a:tcPr marL="9525" marR="9525" marT="9525" marB="0" anchor="ctr"/>
                </a:tc>
                <a:tc>
                  <a:txBody>
                    <a:bodyPr/>
                    <a:lstStyle/>
                    <a:p>
                      <a:pPr algn="ctr" fontAlgn="b"/>
                      <a:r>
                        <a:rPr lang="es-EC" sz="1600" b="0" i="0" u="none" strike="noStrike" dirty="0">
                          <a:solidFill>
                            <a:srgbClr val="000000"/>
                          </a:solidFill>
                          <a:effectLst/>
                          <a:latin typeface="+mn-lt"/>
                        </a:rPr>
                        <a:t>MODERADO ALTO</a:t>
                      </a:r>
                    </a:p>
                  </a:txBody>
                  <a:tcPr marL="9525" marR="9525" marT="9525" marB="0" anchor="ctr"/>
                </a:tc>
                <a:tc>
                  <a:txBody>
                    <a:bodyPr/>
                    <a:lstStyle/>
                    <a:p>
                      <a:pPr algn="ctr" fontAlgn="b"/>
                      <a:r>
                        <a:rPr lang="es-EC" sz="1600" b="0" i="0" u="none" strike="noStrike">
                          <a:solidFill>
                            <a:srgbClr val="000000"/>
                          </a:solidFill>
                          <a:effectLst/>
                          <a:latin typeface="+mn-lt"/>
                        </a:rPr>
                        <a:t>C</a:t>
                      </a:r>
                    </a:p>
                  </a:txBody>
                  <a:tcPr marL="9525" marR="9525" marT="9525" marB="0" anchor="ctr"/>
                </a:tc>
                <a:extLst>
                  <a:ext uri="{0D108BD9-81ED-4DB2-BD59-A6C34878D82A}">
                    <a16:rowId xmlns:a16="http://schemas.microsoft.com/office/drawing/2014/main" val="3640365140"/>
                  </a:ext>
                </a:extLst>
              </a:tr>
              <a:tr h="370908">
                <a:tc>
                  <a:txBody>
                    <a:bodyPr/>
                    <a:lstStyle/>
                    <a:p>
                      <a:pPr algn="ctr" fontAlgn="b"/>
                      <a:r>
                        <a:rPr lang="es-EC" sz="1500" b="0" i="0" u="none" strike="noStrike">
                          <a:solidFill>
                            <a:srgbClr val="000000"/>
                          </a:solidFill>
                          <a:effectLst/>
                          <a:latin typeface="+mn-lt"/>
                        </a:rPr>
                        <a:t>15</a:t>
                      </a:r>
                    </a:p>
                  </a:txBody>
                  <a:tcPr marL="9525" marR="9525" marT="9525" marB="0" anchor="ctr"/>
                </a:tc>
                <a:tc>
                  <a:txBody>
                    <a:bodyPr/>
                    <a:lstStyle/>
                    <a:p>
                      <a:pPr algn="l" fontAlgn="ctr"/>
                      <a:r>
                        <a:rPr lang="es-MX" sz="1500" b="0" i="0" u="none" strike="noStrike" dirty="0">
                          <a:solidFill>
                            <a:srgbClr val="000000"/>
                          </a:solidFill>
                          <a:effectLst/>
                          <a:latin typeface="+mn-lt"/>
                        </a:rPr>
                        <a:t>Brigada de Aviación del Ejército No. 15 "PAQUISHA"</a:t>
                      </a:r>
                    </a:p>
                  </a:txBody>
                  <a:tcPr marL="9525" marR="9525" marT="9525" marB="0" anchor="ctr"/>
                </a:tc>
                <a:tc>
                  <a:txBody>
                    <a:bodyPr/>
                    <a:lstStyle/>
                    <a:p>
                      <a:pPr algn="ctr" fontAlgn="b"/>
                      <a:r>
                        <a:rPr lang="es-EC" sz="1600" b="0" i="0" u="none" strike="noStrike">
                          <a:solidFill>
                            <a:srgbClr val="000000"/>
                          </a:solidFill>
                          <a:effectLst/>
                          <a:latin typeface="+mn-lt"/>
                        </a:rPr>
                        <a:t>41,97</a:t>
                      </a:r>
                    </a:p>
                  </a:txBody>
                  <a:tcPr marL="9525" marR="9525" marT="9525" marB="0" anchor="ctr"/>
                </a:tc>
                <a:tc>
                  <a:txBody>
                    <a:bodyPr/>
                    <a:lstStyle/>
                    <a:p>
                      <a:pPr algn="ctr" fontAlgn="b"/>
                      <a:r>
                        <a:rPr lang="es-EC" sz="1600" b="0" i="0" u="none" strike="noStrike" dirty="0">
                          <a:solidFill>
                            <a:srgbClr val="000000"/>
                          </a:solidFill>
                          <a:effectLst/>
                          <a:latin typeface="+mn-lt"/>
                        </a:rPr>
                        <a:t>MODERADO ALTO</a:t>
                      </a:r>
                    </a:p>
                  </a:txBody>
                  <a:tcPr marL="9525" marR="9525" marT="9525" marB="0" anchor="ctr"/>
                </a:tc>
                <a:tc>
                  <a:txBody>
                    <a:bodyPr/>
                    <a:lstStyle/>
                    <a:p>
                      <a:pPr algn="ctr" fontAlgn="b"/>
                      <a:r>
                        <a:rPr lang="es-EC" sz="1600" b="0" i="0" u="none" strike="noStrike">
                          <a:solidFill>
                            <a:srgbClr val="000000"/>
                          </a:solidFill>
                          <a:effectLst/>
                          <a:latin typeface="+mn-lt"/>
                        </a:rPr>
                        <a:t>C</a:t>
                      </a:r>
                    </a:p>
                  </a:txBody>
                  <a:tcPr marL="9525" marR="9525" marT="9525" marB="0" anchor="ctr"/>
                </a:tc>
                <a:extLst>
                  <a:ext uri="{0D108BD9-81ED-4DB2-BD59-A6C34878D82A}">
                    <a16:rowId xmlns:a16="http://schemas.microsoft.com/office/drawing/2014/main" val="732748041"/>
                  </a:ext>
                </a:extLst>
              </a:tr>
              <a:tr h="370908">
                <a:tc>
                  <a:txBody>
                    <a:bodyPr/>
                    <a:lstStyle/>
                    <a:p>
                      <a:pPr algn="ctr" fontAlgn="b"/>
                      <a:r>
                        <a:rPr lang="es-EC" sz="1500" b="0" i="0" u="none" strike="noStrike">
                          <a:solidFill>
                            <a:srgbClr val="000000"/>
                          </a:solidFill>
                          <a:effectLst/>
                          <a:latin typeface="+mn-lt"/>
                        </a:rPr>
                        <a:t>16</a:t>
                      </a:r>
                    </a:p>
                  </a:txBody>
                  <a:tcPr marL="9525" marR="9525" marT="9525" marB="0" anchor="ctr"/>
                </a:tc>
                <a:tc>
                  <a:txBody>
                    <a:bodyPr/>
                    <a:lstStyle/>
                    <a:p>
                      <a:pPr algn="l" fontAlgn="ctr"/>
                      <a:r>
                        <a:rPr lang="es-MX" sz="1500" b="0" i="0" u="none" strike="noStrike" dirty="0">
                          <a:solidFill>
                            <a:srgbClr val="000000"/>
                          </a:solidFill>
                          <a:effectLst/>
                          <a:latin typeface="+mn-lt"/>
                        </a:rPr>
                        <a:t>Grupo Especial de Operaciones "ECUADOR"</a:t>
                      </a:r>
                    </a:p>
                  </a:txBody>
                  <a:tcPr marL="9525" marR="9525" marT="9525" marB="0" anchor="ctr"/>
                </a:tc>
                <a:tc>
                  <a:txBody>
                    <a:bodyPr/>
                    <a:lstStyle/>
                    <a:p>
                      <a:pPr algn="ctr" fontAlgn="b"/>
                      <a:r>
                        <a:rPr lang="es-EC" sz="1600" b="0" i="0" u="none" strike="noStrike">
                          <a:solidFill>
                            <a:srgbClr val="000000"/>
                          </a:solidFill>
                          <a:effectLst/>
                          <a:latin typeface="+mn-lt"/>
                        </a:rPr>
                        <a:t>40,89</a:t>
                      </a:r>
                    </a:p>
                  </a:txBody>
                  <a:tcPr marL="9525" marR="9525" marT="9525" marB="0" anchor="ctr"/>
                </a:tc>
                <a:tc>
                  <a:txBody>
                    <a:bodyPr/>
                    <a:lstStyle/>
                    <a:p>
                      <a:pPr algn="ctr" fontAlgn="b"/>
                      <a:r>
                        <a:rPr lang="es-EC" sz="1600" b="0" i="0" u="none" strike="noStrike" dirty="0">
                          <a:solidFill>
                            <a:srgbClr val="000000"/>
                          </a:solidFill>
                          <a:effectLst/>
                          <a:latin typeface="+mn-lt"/>
                        </a:rPr>
                        <a:t>MODERADO ALTO</a:t>
                      </a:r>
                    </a:p>
                  </a:txBody>
                  <a:tcPr marL="9525" marR="9525" marT="9525" marB="0" anchor="ctr"/>
                </a:tc>
                <a:tc>
                  <a:txBody>
                    <a:bodyPr/>
                    <a:lstStyle/>
                    <a:p>
                      <a:pPr algn="ctr" fontAlgn="b"/>
                      <a:r>
                        <a:rPr lang="es-EC" sz="1600" b="0" i="0" u="none" strike="noStrike">
                          <a:solidFill>
                            <a:srgbClr val="000000"/>
                          </a:solidFill>
                          <a:effectLst/>
                          <a:latin typeface="+mn-lt"/>
                        </a:rPr>
                        <a:t>C</a:t>
                      </a:r>
                    </a:p>
                  </a:txBody>
                  <a:tcPr marL="9525" marR="9525" marT="9525" marB="0" anchor="ctr"/>
                </a:tc>
                <a:extLst>
                  <a:ext uri="{0D108BD9-81ED-4DB2-BD59-A6C34878D82A}">
                    <a16:rowId xmlns:a16="http://schemas.microsoft.com/office/drawing/2014/main" val="1520106239"/>
                  </a:ext>
                </a:extLst>
              </a:tr>
              <a:tr h="437296">
                <a:tc>
                  <a:txBody>
                    <a:bodyPr/>
                    <a:lstStyle/>
                    <a:p>
                      <a:pPr algn="ctr" fontAlgn="b"/>
                      <a:r>
                        <a:rPr lang="es-EC" sz="1500" b="0" i="0" u="none" strike="noStrike">
                          <a:solidFill>
                            <a:srgbClr val="000000"/>
                          </a:solidFill>
                          <a:effectLst/>
                          <a:latin typeface="+mn-lt"/>
                        </a:rPr>
                        <a:t>17</a:t>
                      </a:r>
                    </a:p>
                  </a:txBody>
                  <a:tcPr marL="9525" marR="9525" marT="9525" marB="0" anchor="ctr"/>
                </a:tc>
                <a:tc>
                  <a:txBody>
                    <a:bodyPr/>
                    <a:lstStyle/>
                    <a:p>
                      <a:pPr algn="l" fontAlgn="ctr"/>
                      <a:r>
                        <a:rPr lang="es-MX" sz="1500" b="0" i="0" u="none" strike="noStrike" dirty="0">
                          <a:solidFill>
                            <a:srgbClr val="000000"/>
                          </a:solidFill>
                          <a:effectLst/>
                          <a:latin typeface="+mn-lt"/>
                        </a:rPr>
                        <a:t>Unidad Escuela Misiones de Paz "ECUADOR"</a:t>
                      </a:r>
                    </a:p>
                  </a:txBody>
                  <a:tcPr marL="9525" marR="9525" marT="9525" marB="0" anchor="ctr"/>
                </a:tc>
                <a:tc>
                  <a:txBody>
                    <a:bodyPr/>
                    <a:lstStyle/>
                    <a:p>
                      <a:pPr algn="ctr" fontAlgn="b"/>
                      <a:r>
                        <a:rPr lang="es-EC" sz="1600" b="0" i="0" u="none" strike="noStrike">
                          <a:solidFill>
                            <a:srgbClr val="000000"/>
                          </a:solidFill>
                          <a:effectLst/>
                          <a:latin typeface="+mn-lt"/>
                        </a:rPr>
                        <a:t>18,42</a:t>
                      </a:r>
                    </a:p>
                  </a:txBody>
                  <a:tcPr marL="9525" marR="9525" marT="9525" marB="0" anchor="ctr"/>
                </a:tc>
                <a:tc>
                  <a:txBody>
                    <a:bodyPr/>
                    <a:lstStyle/>
                    <a:p>
                      <a:pPr algn="ctr" fontAlgn="b"/>
                      <a:r>
                        <a:rPr lang="es-EC" sz="1600" b="0" i="0" u="none" strike="noStrike" dirty="0">
                          <a:solidFill>
                            <a:srgbClr val="000000"/>
                          </a:solidFill>
                          <a:effectLst/>
                          <a:latin typeface="+mn-lt"/>
                        </a:rPr>
                        <a:t> MODERADO</a:t>
                      </a:r>
                    </a:p>
                  </a:txBody>
                  <a:tcPr marL="9525" marR="9525" marT="9525" marB="0" anchor="ctr"/>
                </a:tc>
                <a:tc>
                  <a:txBody>
                    <a:bodyPr/>
                    <a:lstStyle/>
                    <a:p>
                      <a:pPr algn="ctr" fontAlgn="b"/>
                      <a:r>
                        <a:rPr lang="es-EC" sz="1600" b="0" i="0" u="none" strike="noStrike">
                          <a:solidFill>
                            <a:srgbClr val="000000"/>
                          </a:solidFill>
                          <a:effectLst/>
                          <a:latin typeface="+mn-lt"/>
                        </a:rPr>
                        <a:t> B</a:t>
                      </a:r>
                    </a:p>
                  </a:txBody>
                  <a:tcPr marL="9525" marR="9525" marT="9525" marB="0" anchor="ctr"/>
                </a:tc>
                <a:extLst>
                  <a:ext uri="{0D108BD9-81ED-4DB2-BD59-A6C34878D82A}">
                    <a16:rowId xmlns:a16="http://schemas.microsoft.com/office/drawing/2014/main" val="4227971986"/>
                  </a:ext>
                </a:extLst>
              </a:tr>
              <a:tr h="370908">
                <a:tc>
                  <a:txBody>
                    <a:bodyPr/>
                    <a:lstStyle/>
                    <a:p>
                      <a:pPr algn="ctr" fontAlgn="b"/>
                      <a:r>
                        <a:rPr lang="es-EC" sz="1500" b="0" i="0" u="none" strike="noStrike">
                          <a:solidFill>
                            <a:srgbClr val="000000"/>
                          </a:solidFill>
                          <a:effectLst/>
                          <a:latin typeface="+mn-lt"/>
                        </a:rPr>
                        <a:t>18</a:t>
                      </a:r>
                    </a:p>
                  </a:txBody>
                  <a:tcPr marL="9525" marR="9525" marT="9525" marB="0" anchor="ctr"/>
                </a:tc>
                <a:tc>
                  <a:txBody>
                    <a:bodyPr/>
                    <a:lstStyle/>
                    <a:p>
                      <a:pPr algn="l" fontAlgn="ctr"/>
                      <a:r>
                        <a:rPr lang="pt-BR" sz="1500" b="0" i="0" u="none" strike="noStrike" dirty="0">
                          <a:solidFill>
                            <a:srgbClr val="000000"/>
                          </a:solidFill>
                          <a:effectLst/>
                          <a:latin typeface="+mn-lt"/>
                        </a:rPr>
                        <a:t>Brigada de Infantería No. 13 "PICHINCHA"</a:t>
                      </a:r>
                    </a:p>
                  </a:txBody>
                  <a:tcPr marL="9525" marR="9525" marT="9525" marB="0" anchor="ctr"/>
                </a:tc>
                <a:tc>
                  <a:txBody>
                    <a:bodyPr/>
                    <a:lstStyle/>
                    <a:p>
                      <a:pPr algn="ctr" fontAlgn="b"/>
                      <a:r>
                        <a:rPr lang="es-EC" sz="1600" b="0" i="0" u="none" strike="noStrike">
                          <a:solidFill>
                            <a:srgbClr val="000000"/>
                          </a:solidFill>
                          <a:effectLst/>
                          <a:latin typeface="+mn-lt"/>
                        </a:rPr>
                        <a:t>43,48</a:t>
                      </a:r>
                    </a:p>
                  </a:txBody>
                  <a:tcPr marL="9525" marR="9525" marT="9525" marB="0" anchor="ctr"/>
                </a:tc>
                <a:tc>
                  <a:txBody>
                    <a:bodyPr/>
                    <a:lstStyle/>
                    <a:p>
                      <a:pPr algn="ctr" fontAlgn="b"/>
                      <a:r>
                        <a:rPr lang="es-EC" sz="1600" b="0" i="0" u="none" strike="noStrike" dirty="0">
                          <a:solidFill>
                            <a:srgbClr val="000000"/>
                          </a:solidFill>
                          <a:effectLst/>
                          <a:latin typeface="+mn-lt"/>
                        </a:rPr>
                        <a:t>MODERADO ALTO</a:t>
                      </a:r>
                    </a:p>
                  </a:txBody>
                  <a:tcPr marL="9525" marR="9525" marT="9525" marB="0" anchor="ctr"/>
                </a:tc>
                <a:tc>
                  <a:txBody>
                    <a:bodyPr/>
                    <a:lstStyle/>
                    <a:p>
                      <a:pPr algn="ctr" fontAlgn="b"/>
                      <a:r>
                        <a:rPr lang="es-EC" sz="1600" b="0" i="0" u="none" strike="noStrike" dirty="0">
                          <a:solidFill>
                            <a:srgbClr val="000000"/>
                          </a:solidFill>
                          <a:effectLst/>
                          <a:latin typeface="+mn-lt"/>
                        </a:rPr>
                        <a:t>C</a:t>
                      </a:r>
                    </a:p>
                  </a:txBody>
                  <a:tcPr marL="9525" marR="9525" marT="9525" marB="0" anchor="ctr"/>
                </a:tc>
                <a:extLst>
                  <a:ext uri="{0D108BD9-81ED-4DB2-BD59-A6C34878D82A}">
                    <a16:rowId xmlns:a16="http://schemas.microsoft.com/office/drawing/2014/main" val="2239226343"/>
                  </a:ext>
                </a:extLst>
              </a:tr>
              <a:tr h="370908">
                <a:tc>
                  <a:txBody>
                    <a:bodyPr/>
                    <a:lstStyle/>
                    <a:p>
                      <a:pPr algn="ctr" fontAlgn="b"/>
                      <a:r>
                        <a:rPr lang="es-EC" sz="1500" b="0" i="0" u="none" strike="noStrike">
                          <a:solidFill>
                            <a:srgbClr val="000000"/>
                          </a:solidFill>
                          <a:effectLst/>
                          <a:latin typeface="+mn-lt"/>
                        </a:rPr>
                        <a:t>19</a:t>
                      </a:r>
                    </a:p>
                  </a:txBody>
                  <a:tcPr marL="9525" marR="9525" marT="9525" marB="0" anchor="ctr"/>
                </a:tc>
                <a:tc>
                  <a:txBody>
                    <a:bodyPr/>
                    <a:lstStyle/>
                    <a:p>
                      <a:pPr algn="l" fontAlgn="ctr"/>
                      <a:r>
                        <a:rPr lang="es-MX" sz="1500" b="0" i="0" u="none" strike="noStrike" dirty="0">
                          <a:solidFill>
                            <a:srgbClr val="000000"/>
                          </a:solidFill>
                          <a:effectLst/>
                          <a:latin typeface="+mn-lt"/>
                        </a:rPr>
                        <a:t>Brigada de Fuerzas Especiales No. 9 "PATRIA"</a:t>
                      </a:r>
                    </a:p>
                  </a:txBody>
                  <a:tcPr marL="9525" marR="9525" marT="9525" marB="0" anchor="ctr"/>
                </a:tc>
                <a:tc>
                  <a:txBody>
                    <a:bodyPr/>
                    <a:lstStyle/>
                    <a:p>
                      <a:pPr algn="ctr" fontAlgn="b"/>
                      <a:r>
                        <a:rPr lang="es-EC" sz="1600" b="0" i="0" u="none" strike="noStrike" dirty="0">
                          <a:solidFill>
                            <a:srgbClr val="000000"/>
                          </a:solidFill>
                          <a:effectLst/>
                          <a:latin typeface="+mn-lt"/>
                        </a:rPr>
                        <a:t>36,63</a:t>
                      </a:r>
                    </a:p>
                  </a:txBody>
                  <a:tcPr marL="9525" marR="9525" marT="9525" marB="0" anchor="ctr"/>
                </a:tc>
                <a:tc>
                  <a:txBody>
                    <a:bodyPr/>
                    <a:lstStyle/>
                    <a:p>
                      <a:pPr algn="ctr" fontAlgn="b"/>
                      <a:r>
                        <a:rPr lang="es-EC" sz="1600" b="0" i="0" u="none" strike="noStrike">
                          <a:solidFill>
                            <a:srgbClr val="000000"/>
                          </a:solidFill>
                          <a:effectLst/>
                          <a:latin typeface="+mn-lt"/>
                        </a:rPr>
                        <a:t>MODERADO ALTO</a:t>
                      </a:r>
                    </a:p>
                  </a:txBody>
                  <a:tcPr marL="9525" marR="9525" marT="9525" marB="0" anchor="ctr"/>
                </a:tc>
                <a:tc>
                  <a:txBody>
                    <a:bodyPr/>
                    <a:lstStyle/>
                    <a:p>
                      <a:pPr algn="ctr" fontAlgn="b"/>
                      <a:r>
                        <a:rPr lang="es-EC" sz="1600" b="0" i="0" u="none" strike="noStrike" dirty="0">
                          <a:solidFill>
                            <a:srgbClr val="000000"/>
                          </a:solidFill>
                          <a:effectLst/>
                          <a:latin typeface="+mn-lt"/>
                        </a:rPr>
                        <a:t>C</a:t>
                      </a:r>
                    </a:p>
                  </a:txBody>
                  <a:tcPr marL="9525" marR="9525" marT="9525" marB="0" anchor="ctr"/>
                </a:tc>
                <a:extLst>
                  <a:ext uri="{0D108BD9-81ED-4DB2-BD59-A6C34878D82A}">
                    <a16:rowId xmlns:a16="http://schemas.microsoft.com/office/drawing/2014/main" val="347582187"/>
                  </a:ext>
                </a:extLst>
              </a:tr>
              <a:tr h="485330">
                <a:tc>
                  <a:txBody>
                    <a:bodyPr/>
                    <a:lstStyle/>
                    <a:p>
                      <a:pPr algn="ctr" fontAlgn="b"/>
                      <a:r>
                        <a:rPr lang="es-EC" sz="1500" b="0" i="0" u="none" strike="noStrike">
                          <a:solidFill>
                            <a:srgbClr val="000000"/>
                          </a:solidFill>
                          <a:effectLst/>
                          <a:latin typeface="+mn-lt"/>
                        </a:rPr>
                        <a:t>20</a:t>
                      </a:r>
                    </a:p>
                  </a:txBody>
                  <a:tcPr marL="9525" marR="9525" marT="9525" marB="0" anchor="ctr"/>
                </a:tc>
                <a:tc>
                  <a:txBody>
                    <a:bodyPr/>
                    <a:lstStyle/>
                    <a:p>
                      <a:pPr algn="l" fontAlgn="ctr"/>
                      <a:r>
                        <a:rPr lang="es-EC" sz="1500" b="0" i="0" u="none" strike="noStrike" dirty="0">
                          <a:solidFill>
                            <a:srgbClr val="000000"/>
                          </a:solidFill>
                          <a:effectLst/>
                          <a:latin typeface="+mn-lt"/>
                        </a:rPr>
                        <a:t>Escuela de Formación de Soldados "VENCEDORES DELCENEPA"</a:t>
                      </a:r>
                    </a:p>
                  </a:txBody>
                  <a:tcPr marL="9525" marR="9525" marT="9525" marB="0" anchor="ctr"/>
                </a:tc>
                <a:tc>
                  <a:txBody>
                    <a:bodyPr/>
                    <a:lstStyle/>
                    <a:p>
                      <a:pPr algn="ctr" fontAlgn="b"/>
                      <a:r>
                        <a:rPr lang="es-EC" sz="1600" b="0" i="0" u="none" strike="noStrike" dirty="0">
                          <a:solidFill>
                            <a:srgbClr val="000000"/>
                          </a:solidFill>
                          <a:effectLst/>
                          <a:latin typeface="+mn-lt"/>
                        </a:rPr>
                        <a:t>26,44</a:t>
                      </a:r>
                    </a:p>
                  </a:txBody>
                  <a:tcPr marL="9525" marR="9525" marT="9525" marB="0" anchor="ctr"/>
                </a:tc>
                <a:tc>
                  <a:txBody>
                    <a:bodyPr/>
                    <a:lstStyle/>
                    <a:p>
                      <a:pPr algn="ctr" fontAlgn="b"/>
                      <a:r>
                        <a:rPr lang="es-EC" sz="1600" b="0" i="0" u="none" strike="noStrike">
                          <a:solidFill>
                            <a:srgbClr val="000000"/>
                          </a:solidFill>
                          <a:effectLst/>
                          <a:latin typeface="+mn-lt"/>
                        </a:rPr>
                        <a:t> MODERADO</a:t>
                      </a:r>
                    </a:p>
                  </a:txBody>
                  <a:tcPr marL="9525" marR="9525" marT="9525" marB="0" anchor="ctr"/>
                </a:tc>
                <a:tc>
                  <a:txBody>
                    <a:bodyPr/>
                    <a:lstStyle/>
                    <a:p>
                      <a:pPr algn="ctr" fontAlgn="b"/>
                      <a:r>
                        <a:rPr lang="es-EC" sz="1600" b="0" i="0" u="none" strike="noStrike" dirty="0">
                          <a:solidFill>
                            <a:srgbClr val="000000"/>
                          </a:solidFill>
                          <a:effectLst/>
                          <a:latin typeface="+mn-lt"/>
                        </a:rPr>
                        <a:t> B</a:t>
                      </a:r>
                    </a:p>
                  </a:txBody>
                  <a:tcPr marL="9525" marR="9525" marT="9525" marB="0" anchor="ctr"/>
                </a:tc>
                <a:extLst>
                  <a:ext uri="{0D108BD9-81ED-4DB2-BD59-A6C34878D82A}">
                    <a16:rowId xmlns:a16="http://schemas.microsoft.com/office/drawing/2014/main" val="2415872061"/>
                  </a:ext>
                </a:extLst>
              </a:tr>
              <a:tr h="475917">
                <a:tc>
                  <a:txBody>
                    <a:bodyPr/>
                    <a:lstStyle/>
                    <a:p>
                      <a:pPr algn="ctr" fontAlgn="b"/>
                      <a:r>
                        <a:rPr lang="es-EC" sz="1500" b="0" i="0" u="none" strike="noStrike">
                          <a:solidFill>
                            <a:srgbClr val="000000"/>
                          </a:solidFill>
                          <a:effectLst/>
                          <a:latin typeface="+mn-lt"/>
                        </a:rPr>
                        <a:t>21</a:t>
                      </a:r>
                    </a:p>
                  </a:txBody>
                  <a:tcPr marL="9525" marR="9525" marT="9525" marB="0" anchor="ctr"/>
                </a:tc>
                <a:tc>
                  <a:txBody>
                    <a:bodyPr/>
                    <a:lstStyle/>
                    <a:p>
                      <a:pPr algn="l" fontAlgn="ctr"/>
                      <a:r>
                        <a:rPr lang="pt-BR" sz="1500" b="0" i="0" u="none" strike="noStrike" dirty="0">
                          <a:solidFill>
                            <a:srgbClr val="000000"/>
                          </a:solidFill>
                          <a:effectLst/>
                          <a:latin typeface="+mn-lt"/>
                        </a:rPr>
                        <a:t>Brigada de </a:t>
                      </a:r>
                      <a:r>
                        <a:rPr lang="pt-BR" sz="1500" b="0" i="0" u="none" strike="noStrike" dirty="0" err="1">
                          <a:solidFill>
                            <a:srgbClr val="000000"/>
                          </a:solidFill>
                          <a:effectLst/>
                          <a:latin typeface="+mn-lt"/>
                        </a:rPr>
                        <a:t>Caballería</a:t>
                      </a:r>
                      <a:r>
                        <a:rPr lang="pt-BR" sz="1500" b="0" i="0" u="none" strike="noStrike" dirty="0">
                          <a:solidFill>
                            <a:srgbClr val="000000"/>
                          </a:solidFill>
                          <a:effectLst/>
                          <a:latin typeface="+mn-lt"/>
                        </a:rPr>
                        <a:t> Blindada No. 11 "GALAPAGOS"</a:t>
                      </a:r>
                    </a:p>
                  </a:txBody>
                  <a:tcPr marL="9525" marR="9525" marT="9525" marB="0" anchor="ctr"/>
                </a:tc>
                <a:tc>
                  <a:txBody>
                    <a:bodyPr/>
                    <a:lstStyle/>
                    <a:p>
                      <a:pPr algn="ctr" fontAlgn="b"/>
                      <a:r>
                        <a:rPr lang="es-EC" sz="1600" b="0" i="0" u="none" strike="noStrike">
                          <a:solidFill>
                            <a:srgbClr val="000000"/>
                          </a:solidFill>
                          <a:effectLst/>
                          <a:latin typeface="+mn-lt"/>
                        </a:rPr>
                        <a:t>45,86</a:t>
                      </a:r>
                    </a:p>
                  </a:txBody>
                  <a:tcPr marL="9525" marR="9525" marT="9525" marB="0" anchor="ctr"/>
                </a:tc>
                <a:tc>
                  <a:txBody>
                    <a:bodyPr/>
                    <a:lstStyle/>
                    <a:p>
                      <a:pPr algn="ctr" fontAlgn="b"/>
                      <a:r>
                        <a:rPr lang="es-EC" sz="1600" b="0" i="0" u="none" strike="noStrike" dirty="0">
                          <a:solidFill>
                            <a:srgbClr val="FF0000"/>
                          </a:solidFill>
                          <a:effectLst/>
                          <a:latin typeface="+mn-lt"/>
                        </a:rPr>
                        <a:t>ALTO</a:t>
                      </a:r>
                    </a:p>
                  </a:txBody>
                  <a:tcPr marL="9525" marR="9525" marT="9525" marB="0" anchor="ctr"/>
                </a:tc>
                <a:tc>
                  <a:txBody>
                    <a:bodyPr/>
                    <a:lstStyle/>
                    <a:p>
                      <a:pPr algn="ctr" fontAlgn="b"/>
                      <a:r>
                        <a:rPr lang="es-EC" sz="1600" b="0" i="0" u="none" strike="noStrike" dirty="0">
                          <a:solidFill>
                            <a:srgbClr val="000000"/>
                          </a:solidFill>
                          <a:effectLst/>
                          <a:latin typeface="+mn-lt"/>
                        </a:rPr>
                        <a:t>D</a:t>
                      </a:r>
                    </a:p>
                  </a:txBody>
                  <a:tcPr marL="9525" marR="9525" marT="9525" marB="0" anchor="ctr"/>
                </a:tc>
                <a:extLst>
                  <a:ext uri="{0D108BD9-81ED-4DB2-BD59-A6C34878D82A}">
                    <a16:rowId xmlns:a16="http://schemas.microsoft.com/office/drawing/2014/main" val="1681417688"/>
                  </a:ext>
                </a:extLst>
              </a:tr>
              <a:tr h="370908">
                <a:tc>
                  <a:txBody>
                    <a:bodyPr/>
                    <a:lstStyle/>
                    <a:p>
                      <a:pPr algn="ctr" fontAlgn="b"/>
                      <a:endParaRPr lang="es-EC" sz="1500" b="0" i="0" u="none" strike="noStrike" dirty="0">
                        <a:solidFill>
                          <a:srgbClr val="000000"/>
                        </a:solidFill>
                        <a:effectLst/>
                        <a:latin typeface="+mn-lt"/>
                      </a:endParaRPr>
                    </a:p>
                  </a:txBody>
                  <a:tcPr marL="9525" marR="9525" marT="9525" marB="0" anchor="ctr"/>
                </a:tc>
                <a:tc>
                  <a:txBody>
                    <a:bodyPr/>
                    <a:lstStyle/>
                    <a:p>
                      <a:pPr algn="l" fontAlgn="ctr"/>
                      <a:endParaRPr lang="es-EC" sz="1500" b="0" i="0" u="none" strike="noStrike" dirty="0">
                        <a:solidFill>
                          <a:srgbClr val="000000"/>
                        </a:solidFill>
                        <a:effectLst/>
                        <a:latin typeface="+mn-lt"/>
                      </a:endParaRPr>
                    </a:p>
                  </a:txBody>
                  <a:tcPr marL="9525" marR="9525" marT="9525" marB="0" anchor="ctr"/>
                </a:tc>
                <a:tc>
                  <a:txBody>
                    <a:bodyPr/>
                    <a:lstStyle/>
                    <a:p>
                      <a:pPr algn="ctr" fontAlgn="b"/>
                      <a:endParaRPr lang="es-EC" sz="1500" b="0" i="0" u="none" strike="noStrike" dirty="0">
                        <a:solidFill>
                          <a:srgbClr val="000000"/>
                        </a:solidFill>
                        <a:effectLst/>
                        <a:latin typeface="+mn-lt"/>
                      </a:endParaRPr>
                    </a:p>
                  </a:txBody>
                  <a:tcPr marL="9525" marR="9525" marT="9525" marB="0" anchor="ctr"/>
                </a:tc>
                <a:tc>
                  <a:txBody>
                    <a:bodyPr/>
                    <a:lstStyle/>
                    <a:p>
                      <a:pPr algn="ctr" fontAlgn="b"/>
                      <a:endParaRPr lang="es-EC" sz="1500" b="0" i="0" u="none" strike="noStrike" dirty="0">
                        <a:solidFill>
                          <a:srgbClr val="000000"/>
                        </a:solidFill>
                        <a:effectLst/>
                        <a:latin typeface="+mn-lt"/>
                      </a:endParaRPr>
                    </a:p>
                  </a:txBody>
                  <a:tcPr marL="9525" marR="9525" marT="9525" marB="0" anchor="ctr"/>
                </a:tc>
                <a:tc>
                  <a:txBody>
                    <a:bodyPr/>
                    <a:lstStyle/>
                    <a:p>
                      <a:pPr algn="ctr" fontAlgn="b"/>
                      <a:endParaRPr lang="es-EC" sz="15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33394451"/>
                  </a:ext>
                </a:extLst>
              </a:tr>
            </a:tbl>
          </a:graphicData>
        </a:graphic>
      </p:graphicFrame>
      <p:sp>
        <p:nvSpPr>
          <p:cNvPr id="10" name="CuadroTexto 9">
            <a:extLst>
              <a:ext uri="{FF2B5EF4-FFF2-40B4-BE49-F238E27FC236}">
                <a16:creationId xmlns:a16="http://schemas.microsoft.com/office/drawing/2014/main" id="{32BFA0AB-A9EA-4888-96EE-0AF7F24825E4}"/>
              </a:ext>
            </a:extLst>
          </p:cNvPr>
          <p:cNvSpPr txBox="1"/>
          <p:nvPr/>
        </p:nvSpPr>
        <p:spPr>
          <a:xfrm>
            <a:off x="179883" y="6369667"/>
            <a:ext cx="426174" cy="338554"/>
          </a:xfrm>
          <a:prstGeom prst="rect">
            <a:avLst/>
          </a:prstGeom>
          <a:noFill/>
        </p:spPr>
        <p:txBody>
          <a:bodyPr wrap="square" rtlCol="0">
            <a:spAutoFit/>
          </a:bodyPr>
          <a:lstStyle/>
          <a:p>
            <a:r>
              <a:rPr lang="es-MX" sz="1600" dirty="0"/>
              <a:t>81</a:t>
            </a:r>
            <a:endParaRPr lang="es-EC" sz="1600" dirty="0"/>
          </a:p>
        </p:txBody>
      </p:sp>
    </p:spTree>
    <p:extLst>
      <p:ext uri="{BB962C8B-B14F-4D97-AF65-F5344CB8AC3E}">
        <p14:creationId xmlns:p14="http://schemas.microsoft.com/office/powerpoint/2010/main" val="2862358518"/>
      </p:ext>
    </p:extLst>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631573"/>
            <a:ext cx="8056534"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r>
              <a:rPr dirty="0" kern="0" lang="es-EC">
                <a:solidFill>
                  <a:schemeClr val="tx1"/>
                </a:solidFill>
              </a:rPr>
              <a:t>Estimación del Riesgo Global</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pic>
        <p:nvPicPr>
          <p:cNvPr id="10" name="Imagen 9">
            <a:extLst>
              <a:ext uri="{FF2B5EF4-FFF2-40B4-BE49-F238E27FC236}">
                <a16:creationId xmlns:a16="http://schemas.microsoft.com/office/drawing/2014/main" id="{2CD28C60-4392-44FD-B50B-FF250E43123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b="92"/>
          <a:stretch/>
        </p:blipFill>
        <p:spPr>
          <a:xfrm>
            <a:off x="132778" y="1178668"/>
            <a:ext cx="4708315" cy="2917041"/>
          </a:xfrm>
          <a:prstGeom prst="rect">
            <a:avLst/>
          </a:prstGeom>
        </p:spPr>
      </p:pic>
      <p:pic>
        <p:nvPicPr>
          <p:cNvPr id="11" name="Imagen 10">
            <a:extLst>
              <a:ext uri="{FF2B5EF4-FFF2-40B4-BE49-F238E27FC236}">
                <a16:creationId xmlns:a16="http://schemas.microsoft.com/office/drawing/2014/main" id="{4035C93E-D981-41D6-AB71-68936D5F23A5}"/>
              </a:ext>
            </a:extLst>
          </p:cNvPr>
          <p:cNvPicPr/>
          <p:nvPr/>
        </p:nvPicPr>
        <p:blipFill>
          <a:blip cstate="print" r:embed="rId6">
            <a:extLst>
              <a:ext uri="{28A0092B-C50C-407E-A947-70E740481C1C}">
                <a14:useLocalDpi xmlns:a14="http://schemas.microsoft.com/office/drawing/2010/main" val="0"/>
              </a:ext>
            </a:extLst>
          </a:blip>
          <a:stretch>
            <a:fillRect/>
          </a:stretch>
        </p:blipFill>
        <p:spPr>
          <a:xfrm>
            <a:off x="5624623" y="4199544"/>
            <a:ext cx="3032158" cy="1722789"/>
          </a:xfrm>
          <a:prstGeom prst="rect">
            <a:avLst/>
          </a:prstGeom>
          <a:ln w="19050">
            <a:solidFill>
              <a:srgbClr val="FF0000"/>
            </a:solidFill>
          </a:ln>
        </p:spPr>
      </p:pic>
      <p:pic>
        <p:nvPicPr>
          <p:cNvPr descr="Colegio Militar Eloy Alfaro en la ciudad Quito" id="12" name="Imagen 11">
            <a:extLst>
              <a:ext uri="{FF2B5EF4-FFF2-40B4-BE49-F238E27FC236}">
                <a16:creationId xmlns:a16="http://schemas.microsoft.com/office/drawing/2014/main" id="{20C446BA-B043-4F1E-8C74-3633C540D406}"/>
              </a:ext>
            </a:extLst>
          </p:cNvPr>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624623" y="1830395"/>
            <a:ext cx="3032157" cy="1722789"/>
          </a:xfrm>
          <a:prstGeom prst="rect">
            <a:avLst/>
          </a:prstGeom>
          <a:noFill/>
          <a:ln w="19050">
            <a:solidFill>
              <a:srgbClr val="FF0000"/>
            </a:solidFill>
          </a:ln>
        </p:spPr>
      </p:pic>
      <p:pic>
        <p:nvPicPr>
          <p:cNvPr id="13" name="Imagen 12">
            <a:extLst>
              <a:ext uri="{FF2B5EF4-FFF2-40B4-BE49-F238E27FC236}">
                <a16:creationId xmlns:a16="http://schemas.microsoft.com/office/drawing/2014/main" id="{381CEE27-83D3-4B6B-BDB4-8917CB023B03}"/>
              </a:ext>
            </a:extLst>
          </p:cNvPr>
          <p:cNvPicPr/>
          <p:nvPr/>
        </p:nvPicPr>
        <p:blipFill>
          <a:blip r:embed="rId8"/>
          <a:stretch>
            <a:fillRect/>
          </a:stretch>
        </p:blipFill>
        <p:spPr>
          <a:xfrm>
            <a:off x="903767" y="4199544"/>
            <a:ext cx="3129080" cy="1722789"/>
          </a:xfrm>
          <a:prstGeom prst="rect">
            <a:avLst/>
          </a:prstGeom>
          <a:ln w="19050">
            <a:solidFill>
              <a:srgbClr val="FF0000"/>
            </a:solidFill>
          </a:ln>
        </p:spPr>
      </p:pic>
      <p:sp>
        <p:nvSpPr>
          <p:cNvPr id="14" name="CuadroTexto 13">
            <a:extLst>
              <a:ext uri="{FF2B5EF4-FFF2-40B4-BE49-F238E27FC236}">
                <a16:creationId xmlns:a16="http://schemas.microsoft.com/office/drawing/2014/main" id="{8D217555-4599-4083-8A78-BF450C59C1E9}"/>
              </a:ext>
            </a:extLst>
          </p:cNvPr>
          <p:cNvSpPr txBox="1"/>
          <p:nvPr/>
        </p:nvSpPr>
        <p:spPr>
          <a:xfrm>
            <a:off x="179883" y="6369667"/>
            <a:ext cx="426174" cy="338554"/>
          </a:xfrm>
          <a:prstGeom prst="rect">
            <a:avLst/>
          </a:prstGeom>
          <a:noFill/>
        </p:spPr>
        <p:txBody>
          <a:bodyPr rtlCol="0" wrap="square">
            <a:spAutoFit/>
          </a:bodyPr>
          <a:lstStyle/>
          <a:p>
            <a:r>
              <a:rPr dirty="0" lang="es-MX" sz="1600"/>
              <a:t>82</a:t>
            </a:r>
            <a:endParaRPr dirty="0" lang="es-EC" sz="1600"/>
          </a:p>
        </p:txBody>
      </p:sp>
    </p:spTree>
    <p:extLst>
      <p:ext uri="{BB962C8B-B14F-4D97-AF65-F5344CB8AC3E}">
        <p14:creationId xmlns:p14="http://schemas.microsoft.com/office/powerpoint/2010/main" val="2804876627"/>
      </p:ext>
    </p:extLst>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737901"/>
            <a:ext cx="8056534" cy="789647"/>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l"/>
            <a:r>
              <a:rPr dirty="0" kern="0" lang="es-EC">
                <a:solidFill>
                  <a:schemeClr val="tx1"/>
                </a:solidFill>
              </a:rPr>
              <a:t>Norma de Construcción</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dirty="0" i="0" kern="0" lang="es-EC" sz="280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pic>
        <p:nvPicPr>
          <p:cNvPr id="3" name="Imagen 2">
            <a:extLst>
              <a:ext uri="{FF2B5EF4-FFF2-40B4-BE49-F238E27FC236}">
                <a16:creationId xmlns:a16="http://schemas.microsoft.com/office/drawing/2014/main" id="{E0AA3C77-6EF9-4E5E-BBFA-DC23094A52F4}"/>
              </a:ext>
            </a:extLst>
          </p:cNvPr>
          <p:cNvPicPr>
            <a:picLocks noChangeAspect="1"/>
          </p:cNvPicPr>
          <p:nvPr/>
        </p:nvPicPr>
        <p:blipFill>
          <a:blip r:embed="rId4"/>
          <a:stretch>
            <a:fillRect/>
          </a:stretch>
        </p:blipFill>
        <p:spPr>
          <a:xfrm>
            <a:off x="2901775" y="2085830"/>
            <a:ext cx="3194108" cy="2903734"/>
          </a:xfrm>
          <a:prstGeom prst="rect">
            <a:avLst/>
          </a:prstGeom>
        </p:spPr>
      </p:pic>
      <p:sp>
        <p:nvSpPr>
          <p:cNvPr id="12" name="Rectángulo 11">
            <a:extLst>
              <a:ext uri="{FF2B5EF4-FFF2-40B4-BE49-F238E27FC236}">
                <a16:creationId xmlns:a16="http://schemas.microsoft.com/office/drawing/2014/main" id="{99CD3319-4E30-45FA-9A56-C9BFBF58303D}"/>
              </a:ext>
            </a:extLst>
          </p:cNvPr>
          <p:cNvSpPr/>
          <p:nvPr/>
        </p:nvSpPr>
        <p:spPr>
          <a:xfrm>
            <a:off x="508696" y="1476659"/>
            <a:ext cx="2021676" cy="51704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C" sz="1400">
                <a:solidFill>
                  <a:schemeClr val="tx1"/>
                </a:solidFill>
                <a:latin typeface="+mj-lt"/>
                <a:cs charset="0" panose="02020603050405020304" pitchFamily="18" typeface="Times New Roman"/>
              </a:rPr>
              <a:t>Nulo desempeño estructural A/C</a:t>
            </a:r>
          </a:p>
        </p:txBody>
      </p:sp>
      <p:sp>
        <p:nvSpPr>
          <p:cNvPr id="13" name="Rectángulo 12">
            <a:extLst>
              <a:ext uri="{FF2B5EF4-FFF2-40B4-BE49-F238E27FC236}">
                <a16:creationId xmlns:a16="http://schemas.microsoft.com/office/drawing/2014/main" id="{E4A4EC4E-A979-4AFD-B6D8-C3B5BBB76811}"/>
              </a:ext>
            </a:extLst>
          </p:cNvPr>
          <p:cNvSpPr/>
          <p:nvPr/>
        </p:nvSpPr>
        <p:spPr>
          <a:xfrm>
            <a:off x="6670356" y="1468857"/>
            <a:ext cx="1964947" cy="517049"/>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C" sz="1400">
                <a:solidFill>
                  <a:schemeClr val="tx1"/>
                </a:solidFill>
                <a:latin typeface="+mj-lt"/>
                <a:cs charset="0" panose="02020603050405020304" pitchFamily="18" typeface="Times New Roman"/>
              </a:rPr>
              <a:t>Buen desempeño estructural NEC-15</a:t>
            </a:r>
          </a:p>
        </p:txBody>
      </p:sp>
      <p:sp>
        <p:nvSpPr>
          <p:cNvPr id="14" name="Rectángulo 13">
            <a:extLst>
              <a:ext uri="{FF2B5EF4-FFF2-40B4-BE49-F238E27FC236}">
                <a16:creationId xmlns:a16="http://schemas.microsoft.com/office/drawing/2014/main" id="{46D71B50-CAB8-4BE1-80E0-E498175178E0}"/>
              </a:ext>
            </a:extLst>
          </p:cNvPr>
          <p:cNvSpPr/>
          <p:nvPr/>
        </p:nvSpPr>
        <p:spPr>
          <a:xfrm>
            <a:off x="6503953" y="3761187"/>
            <a:ext cx="2287509" cy="517049"/>
          </a:xfrm>
          <a:prstGeom prst="rect">
            <a:avLst/>
          </a:prstGeom>
          <a:solidFill>
            <a:srgbClr val="EB711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C" sz="1400">
                <a:solidFill>
                  <a:schemeClr val="tx1"/>
                </a:solidFill>
                <a:latin typeface="+mj-lt"/>
                <a:cs charset="0" panose="02020603050405020304" pitchFamily="18" typeface="Times New Roman"/>
              </a:rPr>
              <a:t>Moderado desempeño estructural CEC 2000</a:t>
            </a:r>
          </a:p>
        </p:txBody>
      </p:sp>
      <p:sp>
        <p:nvSpPr>
          <p:cNvPr id="15" name="Rectángulo 14">
            <a:extLst>
              <a:ext uri="{FF2B5EF4-FFF2-40B4-BE49-F238E27FC236}">
                <a16:creationId xmlns:a16="http://schemas.microsoft.com/office/drawing/2014/main" id="{ED634F0C-095B-4981-AEE3-30EE4C788B8C}"/>
              </a:ext>
            </a:extLst>
          </p:cNvPr>
          <p:cNvSpPr/>
          <p:nvPr/>
        </p:nvSpPr>
        <p:spPr>
          <a:xfrm>
            <a:off x="430617" y="3761187"/>
            <a:ext cx="2177834" cy="651929"/>
          </a:xfrm>
          <a:prstGeom prst="rect">
            <a:avLst/>
          </a:prstGeom>
          <a:solidFill>
            <a:srgbClr val="989898"/>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EC" sz="1400">
                <a:solidFill>
                  <a:schemeClr val="tx1"/>
                </a:solidFill>
                <a:latin typeface="+mj-lt"/>
                <a:cs charset="0" panose="02020603050405020304" pitchFamily="18" typeface="Times New Roman"/>
              </a:rPr>
              <a:t>Pobre desempeño estructural CEC 77 Basado ACI 318-71</a:t>
            </a:r>
          </a:p>
        </p:txBody>
      </p:sp>
      <p:pic>
        <p:nvPicPr>
          <p:cNvPr id="25" name="Imagen 24">
            <a:extLst>
              <a:ext uri="{FF2B5EF4-FFF2-40B4-BE49-F238E27FC236}">
                <a16:creationId xmlns:a16="http://schemas.microsoft.com/office/drawing/2014/main" id="{959CF57F-6B3D-4C1C-9600-212898A1505A}"/>
              </a:ext>
            </a:extLst>
          </p:cNvPr>
          <p:cNvPicPr/>
          <p:nvPr/>
        </p:nvPicPr>
        <p:blipFill>
          <a:blip cstate="print" r:embed="rId5">
            <a:extLst>
              <a:ext uri="{28A0092B-C50C-407E-A947-70E740481C1C}">
                <a14:useLocalDpi xmlns:a14="http://schemas.microsoft.com/office/drawing/2010/main" val="0"/>
              </a:ext>
            </a:extLst>
          </a:blip>
          <a:stretch>
            <a:fillRect/>
          </a:stretch>
        </p:blipFill>
        <p:spPr>
          <a:xfrm>
            <a:off x="452059" y="2029846"/>
            <a:ext cx="2156392" cy="1609311"/>
          </a:xfrm>
          <a:prstGeom prst="rect">
            <a:avLst/>
          </a:prstGeom>
        </p:spPr>
      </p:pic>
      <p:pic>
        <p:nvPicPr>
          <p:cNvPr id="27" name="Imagen 26">
            <a:extLst>
              <a:ext uri="{FF2B5EF4-FFF2-40B4-BE49-F238E27FC236}">
                <a16:creationId xmlns:a16="http://schemas.microsoft.com/office/drawing/2014/main" id="{C741FD93-37F0-4181-B4ED-26FAAFB7A1EA}"/>
              </a:ext>
            </a:extLst>
          </p:cNvPr>
          <p:cNvPicPr/>
          <p:nvPr/>
        </p:nvPicPr>
        <p:blipFill rotWithShape="1">
          <a:blip r:embed="rId6"/>
          <a:srcRect b="18"/>
          <a:stretch/>
        </p:blipFill>
        <p:spPr>
          <a:xfrm>
            <a:off x="6555747" y="2099199"/>
            <a:ext cx="2235715" cy="1539957"/>
          </a:xfrm>
          <a:prstGeom prst="rect">
            <a:avLst/>
          </a:prstGeom>
        </p:spPr>
      </p:pic>
      <p:pic>
        <p:nvPicPr>
          <p:cNvPr id="28" name="Imagen 27">
            <a:extLst>
              <a:ext uri="{FF2B5EF4-FFF2-40B4-BE49-F238E27FC236}">
                <a16:creationId xmlns:a16="http://schemas.microsoft.com/office/drawing/2014/main" id="{215A3090-155D-47D6-8EE6-EB778043E112}"/>
              </a:ext>
            </a:extLst>
          </p:cNvPr>
          <p:cNvPicPr/>
          <p:nvPr/>
        </p:nvPicPr>
        <p:blipFill>
          <a:blip r:embed="rId7"/>
          <a:stretch>
            <a:fillRect/>
          </a:stretch>
        </p:blipFill>
        <p:spPr>
          <a:xfrm>
            <a:off x="6461844" y="4370323"/>
            <a:ext cx="2371725" cy="1657350"/>
          </a:xfrm>
          <a:prstGeom prst="rect">
            <a:avLst/>
          </a:prstGeom>
        </p:spPr>
      </p:pic>
      <p:pic>
        <p:nvPicPr>
          <p:cNvPr id="29" name="Imagen 28">
            <a:extLst>
              <a:ext uri="{FF2B5EF4-FFF2-40B4-BE49-F238E27FC236}">
                <a16:creationId xmlns:a16="http://schemas.microsoft.com/office/drawing/2014/main" id="{53F187B5-1FEB-4689-9CE1-42B298ECE471}"/>
              </a:ext>
            </a:extLst>
          </p:cNvPr>
          <p:cNvPicPr/>
          <p:nvPr/>
        </p:nvPicPr>
        <p:blipFill>
          <a:blip r:embed="rId8"/>
          <a:stretch>
            <a:fillRect/>
          </a:stretch>
        </p:blipFill>
        <p:spPr>
          <a:xfrm>
            <a:off x="430618" y="4533616"/>
            <a:ext cx="2177834" cy="1405266"/>
          </a:xfrm>
          <a:prstGeom prst="rect">
            <a:avLst/>
          </a:prstGeom>
        </p:spPr>
      </p:pic>
      <p:sp>
        <p:nvSpPr>
          <p:cNvPr id="16" name="CuadroTexto 15">
            <a:extLst>
              <a:ext uri="{FF2B5EF4-FFF2-40B4-BE49-F238E27FC236}">
                <a16:creationId xmlns:a16="http://schemas.microsoft.com/office/drawing/2014/main" id="{58FC4ED2-2976-42FC-AA58-772E17ABB3A0}"/>
              </a:ext>
            </a:extLst>
          </p:cNvPr>
          <p:cNvSpPr txBox="1"/>
          <p:nvPr/>
        </p:nvSpPr>
        <p:spPr>
          <a:xfrm>
            <a:off x="179883" y="6369667"/>
            <a:ext cx="426174" cy="338554"/>
          </a:xfrm>
          <a:prstGeom prst="rect">
            <a:avLst/>
          </a:prstGeom>
          <a:noFill/>
        </p:spPr>
        <p:txBody>
          <a:bodyPr rtlCol="0" wrap="square">
            <a:spAutoFit/>
          </a:bodyPr>
          <a:lstStyle/>
          <a:p>
            <a:r>
              <a:rPr dirty="0" lang="es-MX" sz="1600"/>
              <a:t>83</a:t>
            </a:r>
            <a:endParaRPr dirty="0" lang="es-EC" sz="1600"/>
          </a:p>
        </p:txBody>
      </p:sp>
    </p:spTree>
    <p:extLst>
      <p:ext uri="{BB962C8B-B14F-4D97-AF65-F5344CB8AC3E}">
        <p14:creationId xmlns:p14="http://schemas.microsoft.com/office/powerpoint/2010/main" val="22797043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631573"/>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Tipo de Edificaciones - FEMA</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pic>
        <p:nvPicPr>
          <p:cNvPr id="16" name="Imagen 15">
            <a:extLst>
              <a:ext uri="{FF2B5EF4-FFF2-40B4-BE49-F238E27FC236}">
                <a16:creationId xmlns:a16="http://schemas.microsoft.com/office/drawing/2014/main" id="{3167C8E9-3532-4AE9-B33D-23B8AABFF259}"/>
              </a:ext>
            </a:extLst>
          </p:cNvPr>
          <p:cNvPicPr/>
          <p:nvPr/>
        </p:nvPicPr>
        <p:blipFill>
          <a:blip r:embed="rId4"/>
          <a:stretch>
            <a:fillRect/>
          </a:stretch>
        </p:blipFill>
        <p:spPr>
          <a:xfrm>
            <a:off x="458933" y="4179493"/>
            <a:ext cx="2533650" cy="1809750"/>
          </a:xfrm>
          <a:prstGeom prst="rect">
            <a:avLst/>
          </a:prstGeom>
          <a:ln w="38100">
            <a:solidFill>
              <a:srgbClr val="66A2DB"/>
            </a:solidFill>
          </a:ln>
        </p:spPr>
      </p:pic>
      <p:pic>
        <p:nvPicPr>
          <p:cNvPr id="17" name="Imagen 16">
            <a:extLst>
              <a:ext uri="{FF2B5EF4-FFF2-40B4-BE49-F238E27FC236}">
                <a16:creationId xmlns:a16="http://schemas.microsoft.com/office/drawing/2014/main" id="{CBE1D96A-E729-4C89-9DEF-2FCDA538C66D}"/>
              </a:ext>
            </a:extLst>
          </p:cNvPr>
          <p:cNvPicPr/>
          <p:nvPr/>
        </p:nvPicPr>
        <p:blipFill>
          <a:blip r:embed="rId5"/>
          <a:stretch>
            <a:fillRect/>
          </a:stretch>
        </p:blipFill>
        <p:spPr>
          <a:xfrm>
            <a:off x="6151417" y="4142704"/>
            <a:ext cx="2533650" cy="1809750"/>
          </a:xfrm>
          <a:prstGeom prst="rect">
            <a:avLst/>
          </a:prstGeom>
          <a:ln w="38100">
            <a:solidFill>
              <a:srgbClr val="21417C"/>
            </a:solidFill>
          </a:ln>
        </p:spPr>
      </p:pic>
      <p:sp>
        <p:nvSpPr>
          <p:cNvPr id="10" name="CuadroTexto 9">
            <a:extLst>
              <a:ext uri="{FF2B5EF4-FFF2-40B4-BE49-F238E27FC236}">
                <a16:creationId xmlns:a16="http://schemas.microsoft.com/office/drawing/2014/main" id="{95D1B956-AE60-4A01-85B6-D98108791CA5}"/>
              </a:ext>
            </a:extLst>
          </p:cNvPr>
          <p:cNvSpPr txBox="1"/>
          <p:nvPr/>
        </p:nvSpPr>
        <p:spPr>
          <a:xfrm>
            <a:off x="179883" y="6369667"/>
            <a:ext cx="426174" cy="338554"/>
          </a:xfrm>
          <a:prstGeom prst="rect">
            <a:avLst/>
          </a:prstGeom>
          <a:noFill/>
        </p:spPr>
        <p:txBody>
          <a:bodyPr wrap="square" rtlCol="0">
            <a:spAutoFit/>
          </a:bodyPr>
          <a:lstStyle/>
          <a:p>
            <a:r>
              <a:rPr lang="es-MX" sz="1600" dirty="0"/>
              <a:t>84</a:t>
            </a:r>
            <a:endParaRPr lang="es-EC" sz="1600" dirty="0"/>
          </a:p>
        </p:txBody>
      </p:sp>
      <p:graphicFrame>
        <p:nvGraphicFramePr>
          <p:cNvPr id="11" name="Gráfico 10">
            <a:extLst>
              <a:ext uri="{FF2B5EF4-FFF2-40B4-BE49-F238E27FC236}">
                <a16:creationId xmlns:a16="http://schemas.microsoft.com/office/drawing/2014/main" id="{FDDC8913-8FB5-4162-A10D-72DA535D7FE7}"/>
              </a:ext>
            </a:extLst>
          </p:cNvPr>
          <p:cNvGraphicFramePr>
            <a:graphicFrameLocks/>
          </p:cNvGraphicFramePr>
          <p:nvPr>
            <p:extLst>
              <p:ext uri="{D42A27DB-BD31-4B8C-83A1-F6EECF244321}">
                <p14:modId xmlns:p14="http://schemas.microsoft.com/office/powerpoint/2010/main" val="379911509"/>
              </p:ext>
            </p:extLst>
          </p:nvPr>
        </p:nvGraphicFramePr>
        <p:xfrm>
          <a:off x="1543879" y="1317557"/>
          <a:ext cx="6450609" cy="27867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9717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6">
            <a:extLst>
              <a:ext uri="{FF2B5EF4-FFF2-40B4-BE49-F238E27FC236}">
                <a16:creationId xmlns:a16="http://schemas.microsoft.com/office/drawing/2014/main" id="{B7A798D7-EDEB-4F68-839D-192AC7BFD21A}"/>
              </a:ext>
            </a:extLst>
          </p:cNvPr>
          <p:cNvSpPr txBox="1">
            <a:spLocks/>
          </p:cNvSpPr>
          <p:nvPr/>
        </p:nvSpPr>
        <p:spPr>
          <a:xfrm>
            <a:off x="323557" y="631573"/>
            <a:ext cx="8056534" cy="78964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Estado de conservación</a:t>
            </a:r>
          </a:p>
        </p:txBody>
      </p:sp>
      <p:sp>
        <p:nvSpPr>
          <p:cNvPr id="6" name="Título 1">
            <a:extLst>
              <a:ext uri="{FF2B5EF4-FFF2-40B4-BE49-F238E27FC236}">
                <a16:creationId xmlns:a16="http://schemas.microsoft.com/office/drawing/2014/main" id="{C3108FE8-4BA2-4D3A-BACF-49039A6140A9}"/>
              </a:ext>
            </a:extLst>
          </p:cNvPr>
          <p:cNvSpPr txBox="1">
            <a:spLocks/>
          </p:cNvSpPr>
          <p:nvPr/>
        </p:nvSpPr>
        <p:spPr>
          <a:xfrm>
            <a:off x="6151417" y="37808"/>
            <a:ext cx="2992583"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0"/>
                <a:solidFill>
                  <a:schemeClr val="tx1"/>
                </a:solidFill>
                <a:effectLst/>
              </a:rPr>
              <a:t>RESULTADOS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2AE2F397-0510-4576-A9AA-B70A5D71CF93}"/>
              </a:ext>
            </a:extLst>
          </p:cNvPr>
          <p:cNvSpPr txBox="1"/>
          <p:nvPr/>
        </p:nvSpPr>
        <p:spPr>
          <a:xfrm>
            <a:off x="179883" y="6369667"/>
            <a:ext cx="426174" cy="338554"/>
          </a:xfrm>
          <a:prstGeom prst="rect">
            <a:avLst/>
          </a:prstGeom>
          <a:noFill/>
        </p:spPr>
        <p:txBody>
          <a:bodyPr wrap="square" rtlCol="0">
            <a:spAutoFit/>
          </a:bodyPr>
          <a:lstStyle/>
          <a:p>
            <a:r>
              <a:rPr lang="es-MX" sz="1600" dirty="0"/>
              <a:t>85</a:t>
            </a:r>
            <a:endParaRPr lang="es-EC" sz="1600" dirty="0"/>
          </a:p>
        </p:txBody>
      </p:sp>
      <p:pic>
        <p:nvPicPr>
          <p:cNvPr id="5" name="Imagen 4">
            <a:extLst>
              <a:ext uri="{FF2B5EF4-FFF2-40B4-BE49-F238E27FC236}">
                <a16:creationId xmlns:a16="http://schemas.microsoft.com/office/drawing/2014/main" id="{FF39BE97-D771-458D-BE20-327B4D0F8455}"/>
              </a:ext>
            </a:extLst>
          </p:cNvPr>
          <p:cNvPicPr>
            <a:picLocks noChangeAspect="1"/>
          </p:cNvPicPr>
          <p:nvPr/>
        </p:nvPicPr>
        <p:blipFill>
          <a:blip r:embed="rId4"/>
          <a:stretch>
            <a:fillRect/>
          </a:stretch>
        </p:blipFill>
        <p:spPr>
          <a:xfrm>
            <a:off x="2831449" y="1690564"/>
            <a:ext cx="3894044" cy="3571875"/>
          </a:xfrm>
          <a:prstGeom prst="rect">
            <a:avLst/>
          </a:prstGeom>
        </p:spPr>
      </p:pic>
    </p:spTree>
    <p:extLst>
      <p:ext uri="{BB962C8B-B14F-4D97-AF65-F5344CB8AC3E}">
        <p14:creationId xmlns:p14="http://schemas.microsoft.com/office/powerpoint/2010/main" val="1252500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C3108FE8-4BA2-4D3A-BACF-49039A6140A9}"/>
              </a:ext>
            </a:extLst>
          </p:cNvPr>
          <p:cNvSpPr txBox="1">
            <a:spLocks/>
          </p:cNvSpPr>
          <p:nvPr/>
        </p:nvSpPr>
        <p:spPr>
          <a:xfrm>
            <a:off x="5986131" y="37808"/>
            <a:ext cx="3157870"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C</a:t>
            </a:r>
            <a:r>
              <a:rPr lang="es-EC" sz="2800" i="0" kern="0" dirty="0">
                <a:ln w="0"/>
                <a:solidFill>
                  <a:schemeClr val="tx1"/>
                </a:solidFill>
                <a:effectLst/>
              </a:rPr>
              <a:t>ONCLUSIONES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2AE2F397-0510-4576-A9AA-B70A5D71CF93}"/>
              </a:ext>
            </a:extLst>
          </p:cNvPr>
          <p:cNvSpPr txBox="1"/>
          <p:nvPr/>
        </p:nvSpPr>
        <p:spPr>
          <a:xfrm>
            <a:off x="179883" y="6369667"/>
            <a:ext cx="426174" cy="338554"/>
          </a:xfrm>
          <a:prstGeom prst="rect">
            <a:avLst/>
          </a:prstGeom>
          <a:noFill/>
        </p:spPr>
        <p:txBody>
          <a:bodyPr wrap="square" rtlCol="0">
            <a:spAutoFit/>
          </a:bodyPr>
          <a:lstStyle/>
          <a:p>
            <a:r>
              <a:rPr lang="es-MX" sz="1600" dirty="0"/>
              <a:t>86</a:t>
            </a:r>
            <a:endParaRPr lang="es-EC" sz="1600" dirty="0"/>
          </a:p>
        </p:txBody>
      </p:sp>
      <p:sp>
        <p:nvSpPr>
          <p:cNvPr id="9" name="CuadroTexto 8">
            <a:extLst>
              <a:ext uri="{FF2B5EF4-FFF2-40B4-BE49-F238E27FC236}">
                <a16:creationId xmlns:a16="http://schemas.microsoft.com/office/drawing/2014/main" id="{F3516225-7A6C-4064-A31E-0D47C0309F26}"/>
              </a:ext>
            </a:extLst>
          </p:cNvPr>
          <p:cNvSpPr txBox="1"/>
          <p:nvPr/>
        </p:nvSpPr>
        <p:spPr>
          <a:xfrm>
            <a:off x="179882" y="902633"/>
            <a:ext cx="8432489" cy="2949525"/>
          </a:xfrm>
          <a:prstGeom prst="rect">
            <a:avLst/>
          </a:prstGeom>
          <a:noFill/>
        </p:spPr>
        <p:txBody>
          <a:bodyPr wrap="square">
            <a:spAutoFit/>
          </a:bodyPr>
          <a:lstStyle/>
          <a:p>
            <a:pPr indent="457200" algn="just">
              <a:lnSpc>
                <a:spcPct val="150000"/>
              </a:lnSpc>
              <a:spcAft>
                <a:spcPts val="0"/>
              </a:spcAft>
            </a:pPr>
            <a:r>
              <a:rPr lang="es-EC" sz="1800" dirty="0">
                <a:solidFill>
                  <a:srgbClr val="000000"/>
                </a:solidFill>
                <a:effectLst/>
                <a:latin typeface="Arial" panose="020B0604020202020204" pitchFamily="34" charset="0"/>
                <a:ea typeface="Calibri" panose="020F0502020204030204" pitchFamily="34" charset="0"/>
              </a:rPr>
              <a:t>La herramienta para el análisis de vulnerabilidad sísmica a pesar de que es una evaluación preliminar, permite conocer el estado actual de las estructuras, además determina el valor del grado de vulnerabilidad y riesgo global, lo que permite categorizar a cada Unidad militar en base a la seguridad que otorga</a:t>
            </a:r>
            <a:r>
              <a:rPr lang="es-EC" dirty="0">
                <a:solidFill>
                  <a:srgbClr val="000000"/>
                </a:solidFill>
                <a:ea typeface="Calibri" panose="020F0502020204030204" pitchFamily="34" charset="0"/>
              </a:rPr>
              <a:t>.</a:t>
            </a:r>
            <a:endParaRPr lang="es-EC" sz="1800" dirty="0">
              <a:solidFill>
                <a:srgbClr val="000000"/>
              </a:solidFill>
              <a:effectLst/>
              <a:latin typeface="Arial" panose="020B0604020202020204" pitchFamily="34" charset="0"/>
              <a:ea typeface="Calibri" panose="020F0502020204030204" pitchFamily="34" charset="0"/>
            </a:endParaRPr>
          </a:p>
          <a:p>
            <a:pPr indent="457200" algn="just">
              <a:lnSpc>
                <a:spcPct val="150000"/>
              </a:lnSpc>
              <a:spcAft>
                <a:spcPts val="0"/>
              </a:spcAft>
            </a:pPr>
            <a:r>
              <a:rPr lang="es-EC" sz="1800" dirty="0">
                <a:solidFill>
                  <a:srgbClr val="000000"/>
                </a:solidFill>
                <a:effectLst/>
                <a:latin typeface="Arial" panose="020B0604020202020204" pitchFamily="34" charset="0"/>
                <a:ea typeface="Calibri" panose="020F0502020204030204" pitchFamily="34" charset="0"/>
              </a:rPr>
              <a:t>La herramienta fue aplicada en 21 unidades militares acantonadas en el Valle Interandino desde Tulcán hasta Riobamba, con un total de 300 dependencias de uso militar evaluadas.</a:t>
            </a:r>
          </a:p>
        </p:txBody>
      </p:sp>
    </p:spTree>
    <p:extLst>
      <p:ext uri="{BB962C8B-B14F-4D97-AF65-F5344CB8AC3E}">
        <p14:creationId xmlns:p14="http://schemas.microsoft.com/office/powerpoint/2010/main" val="2693211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C3108FE8-4BA2-4D3A-BACF-49039A6140A9}"/>
              </a:ext>
            </a:extLst>
          </p:cNvPr>
          <p:cNvSpPr txBox="1">
            <a:spLocks/>
          </p:cNvSpPr>
          <p:nvPr/>
        </p:nvSpPr>
        <p:spPr>
          <a:xfrm>
            <a:off x="5986131" y="37808"/>
            <a:ext cx="3157870"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C</a:t>
            </a:r>
            <a:r>
              <a:rPr lang="es-EC" sz="2800" i="0" kern="0" dirty="0">
                <a:ln w="0"/>
                <a:solidFill>
                  <a:schemeClr val="tx1"/>
                </a:solidFill>
                <a:effectLst/>
              </a:rPr>
              <a:t>ONCLUSIONES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2AE2F397-0510-4576-A9AA-B70A5D71CF93}"/>
              </a:ext>
            </a:extLst>
          </p:cNvPr>
          <p:cNvSpPr txBox="1"/>
          <p:nvPr/>
        </p:nvSpPr>
        <p:spPr>
          <a:xfrm>
            <a:off x="179883" y="6369667"/>
            <a:ext cx="426174" cy="338554"/>
          </a:xfrm>
          <a:prstGeom prst="rect">
            <a:avLst/>
          </a:prstGeom>
          <a:noFill/>
        </p:spPr>
        <p:txBody>
          <a:bodyPr wrap="square" rtlCol="0">
            <a:spAutoFit/>
          </a:bodyPr>
          <a:lstStyle/>
          <a:p>
            <a:r>
              <a:rPr lang="es-MX" sz="1600" dirty="0"/>
              <a:t>86</a:t>
            </a:r>
            <a:endParaRPr lang="es-EC" sz="1600" dirty="0"/>
          </a:p>
        </p:txBody>
      </p:sp>
      <p:sp>
        <p:nvSpPr>
          <p:cNvPr id="11" name="CuadroTexto 10">
            <a:extLst>
              <a:ext uri="{FF2B5EF4-FFF2-40B4-BE49-F238E27FC236}">
                <a16:creationId xmlns:a16="http://schemas.microsoft.com/office/drawing/2014/main" id="{8E80D854-0C4D-45C5-BA94-9387BECC76FA}"/>
              </a:ext>
            </a:extLst>
          </p:cNvPr>
          <p:cNvSpPr txBox="1"/>
          <p:nvPr/>
        </p:nvSpPr>
        <p:spPr>
          <a:xfrm>
            <a:off x="186069" y="869407"/>
            <a:ext cx="8771861" cy="2534027"/>
          </a:xfrm>
          <a:prstGeom prst="rect">
            <a:avLst/>
          </a:prstGeom>
          <a:noFill/>
        </p:spPr>
        <p:txBody>
          <a:bodyPr wrap="square">
            <a:spAutoFit/>
          </a:bodyPr>
          <a:lstStyle/>
          <a:p>
            <a:pPr algn="just">
              <a:lnSpc>
                <a:spcPct val="150000"/>
              </a:lnSpc>
            </a:pPr>
            <a:r>
              <a:rPr lang="es-MX" sz="1800" dirty="0">
                <a:effectLst/>
                <a:latin typeface="+mn-lt"/>
                <a:ea typeface="Calibri" panose="020F0502020204030204" pitchFamily="34" charset="0"/>
                <a:cs typeface="Times New Roman" panose="02020603050405020304" pitchFamily="18" charset="0"/>
              </a:rPr>
              <a:t>E</a:t>
            </a:r>
            <a:r>
              <a:rPr lang="es-EC" sz="1800" dirty="0">
                <a:effectLst/>
                <a:latin typeface="+mn-lt"/>
                <a:ea typeface="Calibri" panose="020F0502020204030204" pitchFamily="34" charset="0"/>
                <a:cs typeface="Times New Roman" panose="02020603050405020304" pitchFamily="18" charset="0"/>
              </a:rPr>
              <a:t>l 14,3% que representa a 3 unidades, muestran un riesgo global </a:t>
            </a:r>
            <a:r>
              <a:rPr lang="es-MX" sz="1800" dirty="0">
                <a:effectLst/>
                <a:latin typeface="+mn-lt"/>
                <a:ea typeface="Calibri" panose="020F0502020204030204" pitchFamily="34" charset="0"/>
                <a:cs typeface="Times New Roman" panose="02020603050405020304" pitchFamily="18" charset="0"/>
              </a:rPr>
              <a:t>“Alto” en donde se debe implementar medidas preventivas como: refuerzo de edificaciones vulnerables y capacitar a todo el personal militar y civil ya que es muy probable que se produzca un desastre siendo el caso del Grupo de Caballería Mecanizada No. 36"YAGUACHI", Colegio Militar "ELOY ALFARO" y Brigada de Caballería Blindada No. 11 "GALAPAGOS".</a:t>
            </a:r>
            <a:endParaRPr lang="es-EC" dirty="0">
              <a:latin typeface="+mn-lt"/>
            </a:endParaRPr>
          </a:p>
        </p:txBody>
      </p:sp>
      <p:sp>
        <p:nvSpPr>
          <p:cNvPr id="12" name="CuadroTexto 11">
            <a:extLst>
              <a:ext uri="{FF2B5EF4-FFF2-40B4-BE49-F238E27FC236}">
                <a16:creationId xmlns:a16="http://schemas.microsoft.com/office/drawing/2014/main" id="{D805177C-D686-4395-8C7E-47BEF32DA3EB}"/>
              </a:ext>
            </a:extLst>
          </p:cNvPr>
          <p:cNvSpPr txBox="1"/>
          <p:nvPr/>
        </p:nvSpPr>
        <p:spPr>
          <a:xfrm>
            <a:off x="179883" y="3403434"/>
            <a:ext cx="8771861" cy="2534027"/>
          </a:xfrm>
          <a:prstGeom prst="rect">
            <a:avLst/>
          </a:prstGeom>
          <a:noFill/>
        </p:spPr>
        <p:txBody>
          <a:bodyPr wrap="square">
            <a:spAutoFit/>
          </a:bodyPr>
          <a:lstStyle/>
          <a:p>
            <a:pPr algn="just">
              <a:lnSpc>
                <a:spcPct val="150000"/>
              </a:lnSpc>
            </a:pPr>
            <a:r>
              <a:rPr lang="es-EC" dirty="0">
                <a:latin typeface="+mn-lt"/>
                <a:ea typeface="Calibri" panose="020F0502020204030204" pitchFamily="34" charset="0"/>
                <a:cs typeface="Times New Roman" panose="02020603050405020304" pitchFamily="18" charset="0"/>
              </a:rPr>
              <a:t>E</a:t>
            </a:r>
            <a:r>
              <a:rPr lang="es-EC" sz="1800" dirty="0">
                <a:effectLst/>
                <a:latin typeface="+mn-lt"/>
                <a:ea typeface="Calibri" panose="020F0502020204030204" pitchFamily="34" charset="0"/>
                <a:cs typeface="Times New Roman" panose="02020603050405020304" pitchFamily="18" charset="0"/>
              </a:rPr>
              <a:t>l 36,3% pertenecen a un grado de vulnerabilidad </a:t>
            </a:r>
            <a:r>
              <a:rPr lang="es-MX" sz="1800" dirty="0">
                <a:effectLst/>
                <a:latin typeface="+mn-lt"/>
                <a:ea typeface="Calibri" panose="020F0502020204030204" pitchFamily="34" charset="0"/>
                <a:cs typeface="Times New Roman" panose="02020603050405020304" pitchFamily="18" charset="0"/>
              </a:rPr>
              <a:t>“Medio”, siendo aquí en donde se debe evaluar a las edificaciones mediante FEMA P-154</a:t>
            </a:r>
            <a:r>
              <a:rPr lang="es-EC" sz="1800" dirty="0">
                <a:effectLst/>
                <a:latin typeface="+mn-lt"/>
                <a:ea typeface="Calibri" panose="020F0502020204030204" pitchFamily="34" charset="0"/>
                <a:cs typeface="Times New Roman" panose="02020603050405020304" pitchFamily="18" charset="0"/>
              </a:rPr>
              <a:t>; y el 41% de las dependencias evaluadas reflejan un grado de vulnerabilidad </a:t>
            </a:r>
            <a:r>
              <a:rPr lang="es-MX" sz="1800" dirty="0">
                <a:effectLst/>
                <a:latin typeface="+mn-lt"/>
                <a:ea typeface="Calibri" panose="020F0502020204030204" pitchFamily="34" charset="0"/>
                <a:cs typeface="Times New Roman" panose="02020603050405020304" pitchFamily="18" charset="0"/>
              </a:rPr>
              <a:t>“Alto” para lo cual se debe realizar un análisis estructural detallado siendo el caso de la Escuela de Servicios y Especialistas del Ejército la cual presenta la mayor cantidad de edificaciones con un grado de vulnerabilidad alto</a:t>
            </a:r>
            <a:endParaRPr lang="es-EC" dirty="0">
              <a:latin typeface="+mn-lt"/>
            </a:endParaRPr>
          </a:p>
        </p:txBody>
      </p:sp>
    </p:spTree>
    <p:extLst>
      <p:ext uri="{BB962C8B-B14F-4D97-AF65-F5344CB8AC3E}">
        <p14:creationId xmlns:p14="http://schemas.microsoft.com/office/powerpoint/2010/main" val="5135555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C3108FE8-4BA2-4D3A-BACF-49039A6140A9}"/>
              </a:ext>
            </a:extLst>
          </p:cNvPr>
          <p:cNvSpPr txBox="1">
            <a:spLocks/>
          </p:cNvSpPr>
          <p:nvPr/>
        </p:nvSpPr>
        <p:spPr>
          <a:xfrm>
            <a:off x="5986131" y="37808"/>
            <a:ext cx="3157870"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C</a:t>
            </a:r>
            <a:r>
              <a:rPr lang="es-EC" sz="2800" i="0" kern="0" dirty="0">
                <a:ln w="0"/>
                <a:solidFill>
                  <a:schemeClr val="tx1"/>
                </a:solidFill>
                <a:effectLst/>
              </a:rPr>
              <a:t>ONCLUSIONES</a:t>
            </a: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2AE2F397-0510-4576-A9AA-B70A5D71CF93}"/>
              </a:ext>
            </a:extLst>
          </p:cNvPr>
          <p:cNvSpPr txBox="1"/>
          <p:nvPr/>
        </p:nvSpPr>
        <p:spPr>
          <a:xfrm>
            <a:off x="179883" y="6369667"/>
            <a:ext cx="426174" cy="338554"/>
          </a:xfrm>
          <a:prstGeom prst="rect">
            <a:avLst/>
          </a:prstGeom>
          <a:noFill/>
        </p:spPr>
        <p:txBody>
          <a:bodyPr wrap="square" rtlCol="0">
            <a:spAutoFit/>
          </a:bodyPr>
          <a:lstStyle/>
          <a:p>
            <a:r>
              <a:rPr lang="es-MX" sz="1600" dirty="0"/>
              <a:t>86</a:t>
            </a:r>
            <a:endParaRPr lang="es-EC" sz="1600" dirty="0"/>
          </a:p>
        </p:txBody>
      </p:sp>
      <p:sp>
        <p:nvSpPr>
          <p:cNvPr id="11" name="CuadroTexto 10">
            <a:extLst>
              <a:ext uri="{FF2B5EF4-FFF2-40B4-BE49-F238E27FC236}">
                <a16:creationId xmlns:a16="http://schemas.microsoft.com/office/drawing/2014/main" id="{8E80D854-0C4D-45C5-BA94-9387BECC76FA}"/>
              </a:ext>
            </a:extLst>
          </p:cNvPr>
          <p:cNvSpPr txBox="1"/>
          <p:nvPr/>
        </p:nvSpPr>
        <p:spPr>
          <a:xfrm>
            <a:off x="186069" y="869407"/>
            <a:ext cx="8771861" cy="2534027"/>
          </a:xfrm>
          <a:prstGeom prst="rect">
            <a:avLst/>
          </a:prstGeom>
          <a:noFill/>
        </p:spPr>
        <p:txBody>
          <a:bodyPr wrap="square">
            <a:spAutoFit/>
          </a:bodyPr>
          <a:lstStyle/>
          <a:p>
            <a:pPr algn="just">
              <a:lnSpc>
                <a:spcPct val="150000"/>
              </a:lnSpc>
            </a:pPr>
            <a:r>
              <a:rPr lang="es-MX" dirty="0">
                <a:latin typeface="+mn-lt"/>
                <a:ea typeface="Calibri" panose="020F0502020204030204" pitchFamily="34" charset="0"/>
                <a:cs typeface="Times New Roman" panose="02020603050405020304" pitchFamily="18" charset="0"/>
              </a:rPr>
              <a:t>L</a:t>
            </a:r>
            <a:r>
              <a:rPr lang="es-MX" sz="1800" dirty="0">
                <a:effectLst/>
                <a:latin typeface="+mn-lt"/>
                <a:ea typeface="Calibri" panose="020F0502020204030204" pitchFamily="34" charset="0"/>
                <a:cs typeface="Times New Roman" panose="02020603050405020304" pitchFamily="18" charset="0"/>
              </a:rPr>
              <a:t>a normativa de construcción más utilizada en las unidades militares evaluadas corresponde a la CEC 77 con el 68% del total de las dependencias, mientras que únicamente el 5% corresponden a edificaciones construidas con la NEC-15; la mayor parte de edificaciones corresponden a construcciones con estructuras con marcos de acero y mampostería no reforzada y estructuras de hormigón armado con relleno de mampostería no reforzada.</a:t>
            </a:r>
            <a:endParaRPr lang="es-EC" dirty="0">
              <a:latin typeface="+mn-lt"/>
            </a:endParaRPr>
          </a:p>
        </p:txBody>
      </p:sp>
      <p:sp>
        <p:nvSpPr>
          <p:cNvPr id="9" name="CuadroTexto 8">
            <a:extLst>
              <a:ext uri="{FF2B5EF4-FFF2-40B4-BE49-F238E27FC236}">
                <a16:creationId xmlns:a16="http://schemas.microsoft.com/office/drawing/2014/main" id="{68256193-199C-452A-81C2-1AA16A71C2FF}"/>
              </a:ext>
            </a:extLst>
          </p:cNvPr>
          <p:cNvSpPr txBox="1"/>
          <p:nvPr/>
        </p:nvSpPr>
        <p:spPr>
          <a:xfrm>
            <a:off x="179883" y="3454567"/>
            <a:ext cx="8771861" cy="2534027"/>
          </a:xfrm>
          <a:prstGeom prst="rect">
            <a:avLst/>
          </a:prstGeom>
          <a:noFill/>
        </p:spPr>
        <p:txBody>
          <a:bodyPr wrap="square">
            <a:spAutoFit/>
          </a:bodyPr>
          <a:lstStyle/>
          <a:p>
            <a:pPr algn="just">
              <a:lnSpc>
                <a:spcPct val="150000"/>
              </a:lnSpc>
            </a:pPr>
            <a:r>
              <a:rPr lang="es-EC" sz="1800" dirty="0">
                <a:effectLst/>
                <a:latin typeface="+mn-lt"/>
                <a:ea typeface="Calibri" panose="020F0502020204030204" pitchFamily="34" charset="0"/>
                <a:cs typeface="Times New Roman" panose="02020603050405020304" pitchFamily="18" charset="0"/>
              </a:rPr>
              <a:t>El 60% de las instalaciones militares evaluadas se encuentran con un buen estado de conservación en sus dependencias y únicamente el 18% y 2% muestran su estado de conservación regular y deficiente respectivamente. Cabe recalcar que este último indicador no refleja la vulnerabilidad estructural que poseen las edificaciones razón por la cual se debe considerar lo expuesto en lo referente al grado de vulnerabilidad</a:t>
            </a:r>
            <a:endParaRPr lang="es-EC" dirty="0">
              <a:latin typeface="+mn-lt"/>
            </a:endParaRPr>
          </a:p>
        </p:txBody>
      </p:sp>
    </p:spTree>
    <p:extLst>
      <p:ext uri="{BB962C8B-B14F-4D97-AF65-F5344CB8AC3E}">
        <p14:creationId xmlns:p14="http://schemas.microsoft.com/office/powerpoint/2010/main" val="2451088989"/>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0" name="Título 1">
            <a:extLst>
              <a:ext uri="{FF2B5EF4-FFF2-40B4-BE49-F238E27FC236}">
                <a16:creationId xmlns:a16="http://schemas.microsoft.com/office/drawing/2014/main" id="{143B5E08-45BF-483F-BAC5-9A7C87C5BEBD}"/>
              </a:ext>
            </a:extLst>
          </p:cNvPr>
          <p:cNvSpPr txBox="1">
            <a:spLocks/>
          </p:cNvSpPr>
          <p:nvPr/>
        </p:nvSpPr>
        <p:spPr>
          <a:xfrm>
            <a:off x="1850065" y="37808"/>
            <a:ext cx="7293935" cy="61817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r>
              <a:rPr dirty="0" i="0" kern="0" lang="es-EC" sz="2800">
                <a:ln w="0"/>
                <a:solidFill>
                  <a:schemeClr val="tx1"/>
                </a:solidFill>
                <a:effectLst/>
              </a:rPr>
              <a:t>MARCO TEÓRICO</a:t>
            </a:r>
          </a:p>
        </p:txBody>
      </p:sp>
      <p:sp>
        <p:nvSpPr>
          <p:cNvPr id="7" name="Título 6"/>
          <p:cNvSpPr>
            <a:spLocks noGrp="1"/>
          </p:cNvSpPr>
          <p:nvPr>
            <p:ph type="title"/>
          </p:nvPr>
        </p:nvSpPr>
        <p:spPr>
          <a:xfrm>
            <a:off x="747323" y="673120"/>
            <a:ext cx="6203984" cy="789647"/>
          </a:xfrm>
        </p:spPr>
        <p:txBody>
          <a:bodyPr/>
          <a:lstStyle/>
          <a:p>
            <a:pPr algn="l"/>
            <a:r>
              <a:rPr dirty="0" lang="es-EC">
                <a:solidFill>
                  <a:schemeClr val="tx1"/>
                </a:solidFill>
                <a:effectLst/>
              </a:rPr>
              <a:t>Evaluación de vulnerabilidad </a:t>
            </a:r>
            <a:br>
              <a:rPr dirty="0" lang="es-EC">
                <a:solidFill>
                  <a:schemeClr val="tx1"/>
                </a:solidFill>
                <a:effectLst/>
              </a:rPr>
            </a:br>
            <a:endParaRPr dirty="0" lang="es-EC">
              <a:solidFill>
                <a:schemeClr val="tx1"/>
              </a:solidFill>
            </a:endParaRPr>
          </a:p>
        </p:txBody>
      </p:sp>
      <p:sp>
        <p:nvSpPr>
          <p:cNvPr id="19" name="Título 6"/>
          <p:cNvSpPr txBox="1">
            <a:spLocks/>
          </p:cNvSpPr>
          <p:nvPr/>
        </p:nvSpPr>
        <p:spPr>
          <a:xfrm>
            <a:off x="5096096" y="1566992"/>
            <a:ext cx="3879650" cy="2744193"/>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just">
              <a:lnSpc>
                <a:spcPct val="200000"/>
              </a:lnSpc>
            </a:pPr>
            <a:endParaRPr b="0" dirty="0" i="0" lang="es-EC" sz="1800">
              <a:solidFill>
                <a:schemeClr val="tx1"/>
              </a:solidFill>
              <a:effectLst/>
              <a:latin charset="0" panose="020B0604020202020204" pitchFamily="34" typeface="Arial"/>
              <a:cs charset="0" panose="020B0604020202020204" pitchFamily="34" typeface="Arial"/>
            </a:endParaRPr>
          </a:p>
        </p:txBody>
      </p:sp>
      <p:graphicFrame>
        <p:nvGraphicFramePr>
          <p:cNvPr id="2" name="Diagrama 1"/>
          <p:cNvGraphicFramePr/>
          <p:nvPr/>
        </p:nvGraphicFramePr>
        <p:xfrm>
          <a:off x="269825" y="1566992"/>
          <a:ext cx="4526110" cy="3695473"/>
        </p:xfrm>
        <a:graphic>
          <a:graphicData uri="http://schemas.openxmlformats.org/drawingml/2006/diagram">
            <dgm:relIds xmlns:dgm="http://schemas.openxmlformats.org/drawingml/2006/diagram" xmlns:r="http://schemas.openxmlformats.org/officeDocument/2006/relationships" r:cs="rId7" r:dm="rId4" r:lo="rId5" r:qs="rId6"/>
          </a:graphicData>
        </a:graphic>
      </p:graphicFrame>
      <p:graphicFrame>
        <p:nvGraphicFramePr>
          <p:cNvPr id="4" name="Diagrama 3"/>
          <p:cNvGraphicFramePr/>
          <p:nvPr>
            <p:extLst>
              <p:ext uri="{D42A27DB-BD31-4B8C-83A1-F6EECF244321}">
                <p14:modId xmlns:p14="http://schemas.microsoft.com/office/powerpoint/2010/main" val="2717211840"/>
              </p:ext>
            </p:extLst>
          </p:nvPr>
        </p:nvGraphicFramePr>
        <p:xfrm>
          <a:off x="451853" y="1212980"/>
          <a:ext cx="4260106" cy="4618653"/>
        </p:xfrm>
        <a:graphic>
          <a:graphicData uri="http://schemas.openxmlformats.org/drawingml/2006/diagram">
            <dgm:relIds xmlns:dgm="http://schemas.openxmlformats.org/drawingml/2006/diagram" xmlns:r="http://schemas.openxmlformats.org/officeDocument/2006/relationships" r:cs="rId12" r:dm="rId9" r:lo="rId10" r:qs="rId11"/>
          </a:graphicData>
        </a:graphic>
      </p:graphicFrame>
      <p:pic>
        <p:nvPicPr>
          <p:cNvPr id="6" name="Objeto 5"/>
          <p:cNvPicPr>
            <a:picLocks noChangeAspect="1"/>
          </p:cNvPicPr>
          <p:nvPr/>
        </p:nvPicPr>
        <p:blipFill>
          <a:blip r:embed="rId14"/>
          <a:srcRect/>
          <a:stretch>
            <a:fillRect/>
          </a:stretch>
        </p:blipFill>
        <p:spPr bwMode="auto">
          <a:xfrm>
            <a:off x="5194041" y="1337964"/>
            <a:ext cx="2858277" cy="1601124"/>
          </a:xfrm>
          <a:prstGeom prst="rect"/>
          <a:noFill/>
        </p:spPr>
      </p:pic>
      <p:pic>
        <p:nvPicPr>
          <p:cNvPr id="12" name="Objeto 11"/>
          <p:cNvPicPr>
            <a:picLocks noChangeAspect="1"/>
          </p:cNvPicPr>
          <p:nvPr/>
        </p:nvPicPr>
        <p:blipFill>
          <a:blip r:embed="rId16"/>
          <a:srcRect/>
          <a:stretch>
            <a:fillRect/>
          </a:stretch>
        </p:blipFill>
        <p:spPr bwMode="auto">
          <a:xfrm>
            <a:off x="4893987" y="4149337"/>
            <a:ext cx="3842333" cy="1203724"/>
          </a:xfrm>
          <a:prstGeom prst="rect"/>
          <a:noFill/>
        </p:spPr>
      </p:pic>
      <p:pic>
        <p:nvPicPr>
          <p:cNvPr id="11" name="Imagen 10">
            <a:extLst>
              <a:ext uri="{FF2B5EF4-FFF2-40B4-BE49-F238E27FC236}">
                <a16:creationId xmlns:a16="http://schemas.microsoft.com/office/drawing/2014/main" id="{2128CBA9-A7D7-46C3-BC5D-4287EAEE7150}"/>
              </a:ext>
            </a:extLst>
          </p:cNvPr>
          <p:cNvPicPr>
            <a:picLocks noChangeAspect="1"/>
          </p:cNvPicPr>
          <p:nvPr/>
        </p:nvPicPr>
        <p:blipFill>
          <a:blip r:embed="rId18"/>
          <a:stretch>
            <a:fillRect/>
          </a:stretch>
        </p:blipFill>
        <p:spPr>
          <a:xfrm>
            <a:off x="6555747" y="6027673"/>
            <a:ext cx="2588253" cy="642681"/>
          </a:xfrm>
          <a:prstGeom prst="rect">
            <a:avLst/>
          </a:prstGeom>
        </p:spPr>
      </p:pic>
      <p:sp>
        <p:nvSpPr>
          <p:cNvPr id="13" name="CuadroTexto 12">
            <a:extLst>
              <a:ext uri="{FF2B5EF4-FFF2-40B4-BE49-F238E27FC236}">
                <a16:creationId xmlns:a16="http://schemas.microsoft.com/office/drawing/2014/main" id="{C0E3B46B-80B9-4BCC-BDE0-8A5A375D3FB3}"/>
              </a:ext>
            </a:extLst>
          </p:cNvPr>
          <p:cNvSpPr txBox="1"/>
          <p:nvPr/>
        </p:nvSpPr>
        <p:spPr>
          <a:xfrm>
            <a:off x="179883" y="6369667"/>
            <a:ext cx="426174" cy="338554"/>
          </a:xfrm>
          <a:prstGeom prst="rect">
            <a:avLst/>
          </a:prstGeom>
          <a:noFill/>
        </p:spPr>
        <p:txBody>
          <a:bodyPr rtlCol="0" wrap="square">
            <a:spAutoFit/>
          </a:bodyPr>
          <a:lstStyle/>
          <a:p>
            <a:r>
              <a:rPr dirty="0" lang="es-MX" sz="1600"/>
              <a:t>8</a:t>
            </a:r>
            <a:endParaRPr dirty="0" lang="es-EC" sz="1600"/>
          </a:p>
        </p:txBody>
      </p:sp>
    </p:spTree>
    <p:extLst>
      <p:ext uri="{BB962C8B-B14F-4D97-AF65-F5344CB8AC3E}">
        <p14:creationId xmlns:p14="http://schemas.microsoft.com/office/powerpoint/2010/main" val="10710586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C3108FE8-4BA2-4D3A-BACF-49039A6140A9}"/>
              </a:ext>
            </a:extLst>
          </p:cNvPr>
          <p:cNvSpPr txBox="1">
            <a:spLocks/>
          </p:cNvSpPr>
          <p:nvPr/>
        </p:nvSpPr>
        <p:spPr>
          <a:xfrm>
            <a:off x="5231219" y="37808"/>
            <a:ext cx="3912782" cy="618178"/>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800" i="0" kern="0" dirty="0">
                <a:ln w="0"/>
                <a:solidFill>
                  <a:schemeClr val="tx1"/>
                </a:solidFill>
                <a:effectLst/>
              </a:rPr>
              <a:t>RECOMENDACIONES</a:t>
            </a:r>
            <a:endParaRPr lang="es-EC" sz="2800" i="0" kern="0" dirty="0">
              <a:ln w="0"/>
              <a:solidFill>
                <a:schemeClr val="tx1"/>
              </a:solidFill>
              <a:effectLst/>
            </a:endParaRPr>
          </a:p>
        </p:txBody>
      </p:sp>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6555747" y="6027673"/>
            <a:ext cx="2588253" cy="642681"/>
          </a:xfrm>
          <a:prstGeom prst="rect">
            <a:avLst/>
          </a:prstGeom>
        </p:spPr>
      </p:pic>
      <p:sp>
        <p:nvSpPr>
          <p:cNvPr id="10" name="CuadroTexto 9">
            <a:extLst>
              <a:ext uri="{FF2B5EF4-FFF2-40B4-BE49-F238E27FC236}">
                <a16:creationId xmlns:a16="http://schemas.microsoft.com/office/drawing/2014/main" id="{2AE2F397-0510-4576-A9AA-B70A5D71CF93}"/>
              </a:ext>
            </a:extLst>
          </p:cNvPr>
          <p:cNvSpPr txBox="1"/>
          <p:nvPr/>
        </p:nvSpPr>
        <p:spPr>
          <a:xfrm>
            <a:off x="179883" y="6369667"/>
            <a:ext cx="426174" cy="338554"/>
          </a:xfrm>
          <a:prstGeom prst="rect">
            <a:avLst/>
          </a:prstGeom>
          <a:noFill/>
        </p:spPr>
        <p:txBody>
          <a:bodyPr wrap="square" rtlCol="0">
            <a:spAutoFit/>
          </a:bodyPr>
          <a:lstStyle/>
          <a:p>
            <a:r>
              <a:rPr lang="es-MX" sz="1600" dirty="0"/>
              <a:t>87</a:t>
            </a:r>
            <a:endParaRPr lang="es-EC" sz="1600" dirty="0"/>
          </a:p>
        </p:txBody>
      </p:sp>
      <p:sp>
        <p:nvSpPr>
          <p:cNvPr id="9" name="CuadroTexto 8">
            <a:extLst>
              <a:ext uri="{FF2B5EF4-FFF2-40B4-BE49-F238E27FC236}">
                <a16:creationId xmlns:a16="http://schemas.microsoft.com/office/drawing/2014/main" id="{9D597A55-9577-4C78-A408-36C49C6EC70A}"/>
              </a:ext>
            </a:extLst>
          </p:cNvPr>
          <p:cNvSpPr txBox="1"/>
          <p:nvPr/>
        </p:nvSpPr>
        <p:spPr>
          <a:xfrm>
            <a:off x="179882" y="839719"/>
            <a:ext cx="8804629" cy="1703030"/>
          </a:xfrm>
          <a:prstGeom prst="rect">
            <a:avLst/>
          </a:prstGeom>
          <a:noFill/>
        </p:spPr>
        <p:txBody>
          <a:bodyPr wrap="square">
            <a:spAutoFit/>
          </a:bodyPr>
          <a:lstStyle/>
          <a:p>
            <a:pPr algn="just">
              <a:lnSpc>
                <a:spcPct val="150000"/>
              </a:lnSpc>
            </a:pPr>
            <a:r>
              <a:rPr lang="es-EC" sz="1800" dirty="0">
                <a:effectLst/>
                <a:latin typeface="+mn-lt"/>
                <a:ea typeface="Calibri" panose="020F0502020204030204" pitchFamily="34" charset="0"/>
                <a:cs typeface="Times New Roman" panose="02020603050405020304" pitchFamily="18" charset="0"/>
              </a:rPr>
              <a:t>El uso de este mecanismo de evaluación preliminar, debe ser aplicado en todas las unidades militares del Ejército ya que al analizar 21 unidades se pudo detectar deficiencias físicas y ausencia de reforzamiento en estructuras, que ante un evento sísmico son altamente vulnerables.</a:t>
            </a:r>
            <a:endParaRPr lang="es-EC" dirty="0">
              <a:latin typeface="+mn-lt"/>
            </a:endParaRPr>
          </a:p>
        </p:txBody>
      </p:sp>
      <p:sp>
        <p:nvSpPr>
          <p:cNvPr id="11" name="CuadroTexto 10">
            <a:extLst>
              <a:ext uri="{FF2B5EF4-FFF2-40B4-BE49-F238E27FC236}">
                <a16:creationId xmlns:a16="http://schemas.microsoft.com/office/drawing/2014/main" id="{655C1B9C-49A6-4254-9EB5-1E1F472E7E1A}"/>
              </a:ext>
            </a:extLst>
          </p:cNvPr>
          <p:cNvSpPr txBox="1"/>
          <p:nvPr/>
        </p:nvSpPr>
        <p:spPr>
          <a:xfrm>
            <a:off x="200275" y="2726482"/>
            <a:ext cx="8784236" cy="2534027"/>
          </a:xfrm>
          <a:prstGeom prst="rect">
            <a:avLst/>
          </a:prstGeom>
          <a:noFill/>
        </p:spPr>
        <p:txBody>
          <a:bodyPr wrap="square">
            <a:spAutoFit/>
          </a:bodyPr>
          <a:lstStyle/>
          <a:p>
            <a:pPr algn="just">
              <a:lnSpc>
                <a:spcPct val="150000"/>
              </a:lnSpc>
            </a:pPr>
            <a:r>
              <a:rPr lang="es-EC" dirty="0">
                <a:latin typeface="+mn-lt"/>
                <a:ea typeface="Calibri" panose="020F0502020204030204" pitchFamily="34" charset="0"/>
                <a:cs typeface="Times New Roman" panose="02020603050405020304" pitchFamily="18" charset="0"/>
              </a:rPr>
              <a:t>E</a:t>
            </a:r>
            <a:r>
              <a:rPr lang="es-EC" sz="1800" dirty="0">
                <a:effectLst/>
                <a:latin typeface="+mn-lt"/>
                <a:ea typeface="Calibri" panose="020F0502020204030204" pitchFamily="34" charset="0"/>
                <a:cs typeface="Times New Roman" panose="02020603050405020304" pitchFamily="18" charset="0"/>
              </a:rPr>
              <a:t>s necesario que se realice una evaluación mediante la matriz FEMA P-154 para confirmar o descartar un análisis estructural detallado de las dependencias que presenten esta característica, de igual forma realizar un análisis estructural detallado a las dependencias que definitivamente lo requieran ya que el presente trabajo muestra la realidad actual de las unidades militares evaluadas en cuanto al grado de vulnerabilidad sísmica corresponde.</a:t>
            </a:r>
            <a:endParaRPr lang="es-EC" dirty="0">
              <a:latin typeface="+mn-lt"/>
            </a:endParaRPr>
          </a:p>
        </p:txBody>
      </p:sp>
    </p:spTree>
    <p:extLst>
      <p:ext uri="{BB962C8B-B14F-4D97-AF65-F5344CB8AC3E}">
        <p14:creationId xmlns:p14="http://schemas.microsoft.com/office/powerpoint/2010/main" val="1064843282"/>
      </p:ext>
    </p:extLst>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C62BF01-C031-496A-9D28-4C521DE159A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5493" y="6027673"/>
            <a:ext cx="2364785" cy="7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7" name="Imagen 6">
            <a:extLst>
              <a:ext uri="{FF2B5EF4-FFF2-40B4-BE49-F238E27FC236}">
                <a16:creationId xmlns:a16="http://schemas.microsoft.com/office/drawing/2014/main" id="{C959F71E-15A2-4088-868F-221B9E289DDC}"/>
              </a:ext>
            </a:extLst>
          </p:cNvPr>
          <p:cNvPicPr>
            <a:picLocks noChangeAspect="1"/>
          </p:cNvPicPr>
          <p:nvPr/>
        </p:nvPicPr>
        <p:blipFill>
          <a:blip r:embed="rId3"/>
          <a:stretch>
            <a:fillRect/>
          </a:stretch>
        </p:blipFill>
        <p:spPr>
          <a:xfrm>
            <a:off x="5146657" y="5677787"/>
            <a:ext cx="3997344" cy="992568"/>
          </a:xfrm>
          <a:prstGeom prst="rect">
            <a:avLst/>
          </a:prstGeom>
        </p:spPr>
      </p:pic>
      <p:sp>
        <p:nvSpPr>
          <p:cNvPr id="10" name="CuadroTexto 9">
            <a:extLst>
              <a:ext uri="{FF2B5EF4-FFF2-40B4-BE49-F238E27FC236}">
                <a16:creationId xmlns:a16="http://schemas.microsoft.com/office/drawing/2014/main" id="{2AE2F397-0510-4576-A9AA-B70A5D71CF93}"/>
              </a:ext>
            </a:extLst>
          </p:cNvPr>
          <p:cNvSpPr txBox="1"/>
          <p:nvPr/>
        </p:nvSpPr>
        <p:spPr>
          <a:xfrm>
            <a:off x="179883" y="6369667"/>
            <a:ext cx="426174" cy="338554"/>
          </a:xfrm>
          <a:prstGeom prst="rect">
            <a:avLst/>
          </a:prstGeom>
          <a:noFill/>
        </p:spPr>
        <p:txBody>
          <a:bodyPr rtlCol="0" wrap="square">
            <a:spAutoFit/>
          </a:bodyPr>
          <a:lstStyle/>
          <a:p>
            <a:r>
              <a:rPr dirty="0" lang="es-MX" sz="1600"/>
              <a:t>87</a:t>
            </a:r>
            <a:endParaRPr dirty="0" lang="es-EC" sz="1600"/>
          </a:p>
        </p:txBody>
      </p:sp>
      <p:sp>
        <p:nvSpPr>
          <p:cNvPr id="11" name="Título 1">
            <a:extLst>
              <a:ext uri="{FF2B5EF4-FFF2-40B4-BE49-F238E27FC236}">
                <a16:creationId xmlns:a16="http://schemas.microsoft.com/office/drawing/2014/main" id="{678CB674-9119-4731-AF4C-734E2FE29464}"/>
              </a:ext>
            </a:extLst>
          </p:cNvPr>
          <p:cNvSpPr txBox="1">
            <a:spLocks/>
          </p:cNvSpPr>
          <p:nvPr/>
        </p:nvSpPr>
        <p:spPr>
          <a:xfrm>
            <a:off x="-959202" y="2473539"/>
            <a:ext cx="6390167" cy="1286948"/>
          </a:xfrm>
          <a:prstGeom prst="rect">
            <a:avLst/>
          </a:prstGeom>
        </p:spPr>
        <p:txBody>
          <a:bodyPr/>
          <a:lstStyle>
            <a:lvl1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typeface="+mj-lt"/>
                <a:ea typeface="+mj-ea"/>
                <a:cs typeface="+mj-cs"/>
              </a:defRPr>
            </a:lvl1pPr>
            <a:lvl2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2pPr>
            <a:lvl3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3pPr>
            <a:lvl4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4pPr>
            <a:lvl5pPr algn="r" eaLnBrk="0" fontAlgn="base" hangingPunct="0" rtl="0">
              <a:spcBef>
                <a:spcPct val="0"/>
              </a:spcBef>
              <a:spcAft>
                <a:spcPct val="0"/>
              </a:spcAft>
              <a:defRPr b="1" i="1" sz="3200">
                <a:solidFill>
                  <a:srgbClr val="FFFFCC"/>
                </a:solidFill>
                <a:effectLst>
                  <a:outerShdw algn="tl" blurRad="38100" dir="2700000" dist="38100">
                    <a:srgbClr val="C0C0C0"/>
                  </a:outerShdw>
                </a:effectLst>
                <a:latin charset="0" typeface="Arial"/>
              </a:defRPr>
            </a:lvl5pPr>
            <a:lvl6pPr algn="r" fontAlgn="base" marL="457200" rtl="0">
              <a:spcBef>
                <a:spcPct val="0"/>
              </a:spcBef>
              <a:spcAft>
                <a:spcPct val="0"/>
              </a:spcAft>
              <a:defRPr b="1" i="1" sz="3200">
                <a:solidFill>
                  <a:srgbClr val="FFFFCC"/>
                </a:solidFill>
                <a:effectLst>
                  <a:outerShdw algn="tl" blurRad="38100" dir="2700000" dist="38100">
                    <a:srgbClr val="C0C0C0"/>
                  </a:outerShdw>
                </a:effectLst>
                <a:latin charset="0" typeface="Arial"/>
              </a:defRPr>
            </a:lvl6pPr>
            <a:lvl7pPr algn="r" fontAlgn="base" marL="914400" rtl="0">
              <a:spcBef>
                <a:spcPct val="0"/>
              </a:spcBef>
              <a:spcAft>
                <a:spcPct val="0"/>
              </a:spcAft>
              <a:defRPr b="1" i="1" sz="3200">
                <a:solidFill>
                  <a:srgbClr val="FFFFCC"/>
                </a:solidFill>
                <a:effectLst>
                  <a:outerShdw algn="tl" blurRad="38100" dir="2700000" dist="38100">
                    <a:srgbClr val="C0C0C0"/>
                  </a:outerShdw>
                </a:effectLst>
                <a:latin charset="0" typeface="Arial"/>
              </a:defRPr>
            </a:lvl7pPr>
            <a:lvl8pPr algn="r" fontAlgn="base" marL="1371600" rtl="0">
              <a:spcBef>
                <a:spcPct val="0"/>
              </a:spcBef>
              <a:spcAft>
                <a:spcPct val="0"/>
              </a:spcAft>
              <a:defRPr b="1" i="1" sz="3200">
                <a:solidFill>
                  <a:srgbClr val="FFFFCC"/>
                </a:solidFill>
                <a:effectLst>
                  <a:outerShdw algn="tl" blurRad="38100" dir="2700000" dist="38100">
                    <a:srgbClr val="C0C0C0"/>
                  </a:outerShdw>
                </a:effectLst>
                <a:latin charset="0" typeface="Arial"/>
              </a:defRPr>
            </a:lvl8pPr>
            <a:lvl9pPr algn="r" fontAlgn="base" marL="1828800" rtl="0">
              <a:spcBef>
                <a:spcPct val="0"/>
              </a:spcBef>
              <a:spcAft>
                <a:spcPct val="0"/>
              </a:spcAft>
              <a:defRPr b="1" i="1" sz="3200">
                <a:solidFill>
                  <a:srgbClr val="FFFFCC"/>
                </a:solidFill>
                <a:effectLst>
                  <a:outerShdw algn="tl" blurRad="38100" dir="2700000" dist="38100">
                    <a:srgbClr val="C0C0C0"/>
                  </a:outerShdw>
                </a:effectLst>
                <a:latin charset="0" typeface="Arial"/>
              </a:defRPr>
            </a:lvl9pPr>
          </a:lstStyle>
          <a:p>
            <a:pPr algn="ctr"/>
            <a:r>
              <a:rPr b="0" dirty="0" i="0" kern="0" lang="es-MX" sz="6600">
                <a:ln w="0"/>
                <a:solidFill>
                  <a:schemeClr val="tx1"/>
                </a:solidFill>
                <a:effectLst>
                  <a:outerShdw algn="tl" blurRad="38100" dir="2700000" dist="38100">
                    <a:srgbClr val="000000">
                      <a:alpha val="43137"/>
                    </a:srgbClr>
                  </a:outerShdw>
                </a:effectLst>
              </a:rPr>
              <a:t>GRACIAS</a:t>
            </a:r>
            <a:endParaRPr b="0" dirty="0" i="0" kern="0" lang="es-EC" sz="6600">
              <a:ln w="0"/>
              <a:solidFill>
                <a:schemeClr val="tx1"/>
              </a:solidFill>
              <a:effectLst>
                <a:outerShdw algn="tl" blurRad="38100" dir="2700000" dist="38100">
                  <a:srgbClr val="000000">
                    <a:alpha val="43137"/>
                  </a:srgbClr>
                </a:outerShdw>
              </a:effectLst>
            </a:endParaRPr>
          </a:p>
        </p:txBody>
      </p:sp>
      <p:pic>
        <p:nvPicPr>
          <p:cNvPr id="12" name="Imagen 11">
            <a:extLst>
              <a:ext uri="{FF2B5EF4-FFF2-40B4-BE49-F238E27FC236}">
                <a16:creationId xmlns:a16="http://schemas.microsoft.com/office/drawing/2014/main" id="{CCEEDD10-8460-44E8-8302-43A649DE22E5}"/>
              </a:ext>
            </a:extLst>
          </p:cNvPr>
          <p:cNvPicPr>
            <a:picLocks noChangeAspect="1"/>
          </p:cNvPicPr>
          <p:nvPr/>
        </p:nvPicPr>
        <p:blipFill rotWithShape="1">
          <a:blip r:embed="rId4">
            <a:extLst>
              <a:ext uri="{28A0092B-C50C-407E-A947-70E740481C1C}">
                <a14:useLocalDpi xmlns:a14="http://schemas.microsoft.com/office/drawing/2010/main" val="0"/>
              </a:ext>
            </a:extLst>
          </a:blip>
          <a:srcRect b="22" r="-30"/>
          <a:stretch/>
        </p:blipFill>
        <p:spPr>
          <a:xfrm>
            <a:off x="92341" y="22253"/>
            <a:ext cx="4690010" cy="2219987"/>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3" name="Imagen 12">
            <a:extLst>
              <a:ext uri="{FF2B5EF4-FFF2-40B4-BE49-F238E27FC236}">
                <a16:creationId xmlns:a16="http://schemas.microsoft.com/office/drawing/2014/main" id="{52DA6A58-3123-473C-A485-1E6FE0B52704}"/>
              </a:ext>
            </a:extLst>
          </p:cNvPr>
          <p:cNvPicPr>
            <a:picLocks noChangeAspect="1"/>
          </p:cNvPicPr>
          <p:nvPr/>
        </p:nvPicPr>
        <p:blipFill rotWithShape="1">
          <a:blip r:embed="rId5">
            <a:extLst>
              <a:ext uri="{28A0092B-C50C-407E-A947-70E740481C1C}">
                <a14:useLocalDpi xmlns:a14="http://schemas.microsoft.com/office/drawing/2010/main" val="0"/>
              </a:ext>
            </a:extLst>
          </a:blip>
          <a:srcRect r="-29"/>
          <a:stretch/>
        </p:blipFill>
        <p:spPr>
          <a:xfrm>
            <a:off x="92341" y="3811098"/>
            <a:ext cx="4690009" cy="221657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3" name="Imagen 2">
            <a:extLst>
              <a:ext uri="{FF2B5EF4-FFF2-40B4-BE49-F238E27FC236}">
                <a16:creationId xmlns:a16="http://schemas.microsoft.com/office/drawing/2014/main" id="{842F6C65-AB15-4FC2-B9CA-69C95B90A9DB}"/>
              </a:ext>
            </a:extLst>
          </p:cNvPr>
          <p:cNvPicPr>
            <a:picLocks noChangeAspect="1"/>
          </p:cNvPicPr>
          <p:nvPr/>
        </p:nvPicPr>
        <p:blipFill>
          <a:blip r:embed="rId6"/>
          <a:stretch>
            <a:fillRect/>
          </a:stretch>
        </p:blipFill>
        <p:spPr>
          <a:xfrm>
            <a:off x="4599541" y="1815676"/>
            <a:ext cx="4020448" cy="2462451"/>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xmlns:p14="http://schemas.microsoft.com/office/powerpoint/2010/main" val="587344137"/>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6663</TotalTime>
  <Words>5790</Words>
  <Application>Microsoft Office PowerPoint</Application>
  <PresentationFormat>Presentación en pantalla (4:3)</PresentationFormat>
  <Paragraphs>1955</Paragraphs>
  <Slides>91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91</vt:i4>
      </vt:variant>
    </vt:vector>
  </HeadingPairs>
  <TitlesOfParts>
    <vt:vector size="99" baseType="lpstr">
      <vt:lpstr>Arial</vt:lpstr>
      <vt:lpstr>Calibri</vt:lpstr>
      <vt:lpstr>Cambria Math</vt:lpstr>
      <vt:lpstr>Symbol</vt:lpstr>
      <vt:lpstr>Times New Roman</vt:lpstr>
      <vt:lpstr>Diseño predeterminado</vt:lpstr>
      <vt:lpstr>CorelDRAW</vt:lpstr>
      <vt:lpstr>Imagen de mapa de bits</vt:lpstr>
      <vt:lpstr>Presentación de PowerPoint</vt:lpstr>
      <vt:lpstr>Terremoto Haití  12 de enero 2012 - 7°</vt:lpstr>
      <vt:lpstr>Presentación de PowerPoint</vt:lpstr>
      <vt:lpstr>Presentación de PowerPoint</vt:lpstr>
      <vt:lpstr>Riesgo sísmico</vt:lpstr>
      <vt:lpstr>Caracterización del Riesgo sísmico</vt:lpstr>
      <vt:lpstr>Vulnerabilidad</vt:lpstr>
      <vt:lpstr>Evaluación de vulnerabilidad  </vt:lpstr>
      <vt:lpstr>Evaluación de vulnerabilidad  </vt:lpstr>
      <vt:lpstr>Evaluación de vulnerabilidad  </vt:lpstr>
      <vt:lpstr>Tipo de suelo </vt:lpstr>
      <vt:lpstr>Tipo de suelo </vt:lpstr>
      <vt:lpstr>Gestión de riesgos </vt:lpstr>
      <vt:lpstr>Fallas geológicas </vt:lpstr>
      <vt:lpstr>Puntaje base</vt:lpstr>
      <vt:lpstr>Grupos de Vulnerabilidad GV1, GV2 y GV3</vt:lpstr>
      <vt:lpstr>Grupo de Vulnerabilidad (GV1)</vt:lpstr>
      <vt:lpstr>Número de Pisos</vt:lpstr>
      <vt:lpstr>Presentación de PowerPoint</vt:lpstr>
      <vt:lpstr>Presentación de PowerPoint</vt:lpstr>
      <vt:lpstr>Presentación de PowerPoint</vt:lpstr>
      <vt:lpstr>Presentación de PowerPoint</vt:lpstr>
      <vt:lpstr>Grupo de Vulnerabilidad (GV2)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Grupo de Vulnerabilidad (GV3)</vt:lpstr>
      <vt:lpstr>Grupo de Vulnerabilidad GV3 </vt:lpstr>
      <vt:lpstr>Grupo de Vulnerabilidad GV3 </vt:lpstr>
      <vt:lpstr>Grupo de Vulnerabilidad GV3 </vt:lpstr>
      <vt:lpstr>Grupo de Vulnerabilidad GV3 </vt:lpstr>
      <vt:lpstr>Grupo de Vulnerabilidad GV3 </vt:lpstr>
      <vt:lpstr>Grupo de Vulnerabilidad GV3 </vt:lpstr>
      <vt:lpstr>Grupo de Vulnerabilidad GV3 </vt:lpstr>
      <vt:lpstr>Capacidad de respuesta (Cr)</vt:lpstr>
      <vt:lpstr>Grado de capacidad de respuesta (Cr)</vt:lpstr>
      <vt:lpstr>Elemento del Terreno (E)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Jorge Armijos Arcos</cp:lastModifiedBy>
  <cp:revision>30</cp:revision>
  <dcterms:created xsi:type="dcterms:W3CDTF">2008-02-13T16:07:44Z</dcterms:created>
  <dcterms:modified xsi:type="dcterms:W3CDTF">2022-03-03T03:22:04Z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5049131</vt:lpwstr>
  </property>
  <property fmtid="{D5CDD505-2E9C-101B-9397-08002B2CF9AE}" name="NXPowerLiteSettings" pid="3">
    <vt:lpwstr>F7000400038000</vt:lpwstr>
  </property>
  <property fmtid="{D5CDD505-2E9C-101B-9397-08002B2CF9AE}" name="NXPowerLiteVersion" pid="4">
    <vt:lpwstr>S9.1.2</vt:lpwstr>
  </property>
</Properties>
</file>