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359" r:id="rId2"/>
    <p:sldId id="299" r:id="rId3"/>
    <p:sldId id="346" r:id="rId4"/>
    <p:sldId id="361" r:id="rId5"/>
    <p:sldId id="362" r:id="rId6"/>
    <p:sldId id="312" r:id="rId7"/>
    <p:sldId id="339" r:id="rId8"/>
    <p:sldId id="363" r:id="rId9"/>
    <p:sldId id="347" r:id="rId10"/>
    <p:sldId id="348" r:id="rId11"/>
    <p:sldId id="364" r:id="rId12"/>
    <p:sldId id="349" r:id="rId13"/>
    <p:sldId id="350" r:id="rId14"/>
    <p:sldId id="351" r:id="rId15"/>
    <p:sldId id="365" r:id="rId16"/>
    <p:sldId id="366" r:id="rId17"/>
    <p:sldId id="352" r:id="rId18"/>
    <p:sldId id="310" r:id="rId19"/>
    <p:sldId id="358" r:id="rId20"/>
    <p:sldId id="357" r:id="rId21"/>
    <p:sldId id="368" r:id="rId22"/>
    <p:sldId id="369" r:id="rId23"/>
    <p:sldId id="353" r:id="rId24"/>
    <p:sldId id="311" r:id="rId25"/>
    <p:sldId id="282" r:id="rId26"/>
    <p:sldId id="354" r:id="rId27"/>
    <p:sldId id="370" r:id="rId28"/>
    <p:sldId id="371" r:id="rId29"/>
    <p:sldId id="355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A7"/>
    <a:srgbClr val="3494BA"/>
    <a:srgbClr val="8CC066"/>
    <a:srgbClr val="58B6C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TESIS%20ALE\DA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TESIS%20ALE\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TESIS%20ALE\DAT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TESIS%20ALE\DAT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TESIS%20ALE\DAT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TESIS%20ALE\DAT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DAT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DAT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Competitividad y calidad de los servicios logísticos</a:t>
            </a:r>
          </a:p>
        </c:rich>
      </c:tx>
      <c:layout>
        <c:manualLayout>
          <c:xMode val="edge"/>
          <c:yMode val="edge"/>
          <c:x val="0.2074966049382716"/>
          <c:y val="1.6646859903381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'1. Competitividad'!$B$7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1869290123456793E-2"/>
                  <c:y val="-2.4541062801932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35-45A6-A297-BF0F59EA65F0}"/>
                </c:ext>
              </c:extLst>
            </c:dLbl>
            <c:dLbl>
              <c:idx val="2"/>
              <c:layout>
                <c:manualLayout>
                  <c:x val="-7.8150154320987722E-2"/>
                  <c:y val="-1.840579710144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5-45A6-A297-BF0F59EA65F0}"/>
                </c:ext>
              </c:extLst>
            </c:dLbl>
            <c:dLbl>
              <c:idx val="3"/>
              <c:layout>
                <c:manualLayout>
                  <c:x val="-3.6992746913580177E-2"/>
                  <c:y val="5.828502415458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35-45A6-A297-BF0F59EA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Competitividad'!$D$6:$H$6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'1. Competitividad'!$D$7:$H$7</c:f>
              <c:numCache>
                <c:formatCode>0.000</c:formatCode>
                <c:ptCount val="5"/>
                <c:pt idx="0">
                  <c:v>2.75</c:v>
                </c:pt>
                <c:pt idx="1">
                  <c:v>2.95</c:v>
                </c:pt>
                <c:pt idx="2">
                  <c:v>2.640476</c:v>
                </c:pt>
                <c:pt idx="3">
                  <c:v>2.672612</c:v>
                </c:pt>
                <c:pt idx="4">
                  <c:v>2.87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35-45A6-A297-BF0F59EA65F0}"/>
            </c:ext>
          </c:extLst>
        </c:ser>
        <c:ser>
          <c:idx val="1"/>
          <c:order val="1"/>
          <c:tx>
            <c:strRef>
              <c:f>'1. Competitividad'!$B$8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110030864197546E-2"/>
                  <c:y val="3.6811594202898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35-45A6-A297-BF0F59EA65F0}"/>
                </c:ext>
              </c:extLst>
            </c:dLbl>
            <c:dLbl>
              <c:idx val="2"/>
              <c:layout>
                <c:manualLayout>
                  <c:x val="-5.0711882716049456E-2"/>
                  <c:y val="3.3743961352657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5-45A6-A297-BF0F59EA65F0}"/>
                </c:ext>
              </c:extLst>
            </c:dLbl>
            <c:dLbl>
              <c:idx val="3"/>
              <c:layout>
                <c:manualLayout>
                  <c:x val="-4.2872376543209877E-2"/>
                  <c:y val="-4.6014492753623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5-45A6-A297-BF0F59EA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Competitividad'!$D$6:$H$6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'1. Competitividad'!$D$8:$H$8</c:f>
              <c:numCache>
                <c:formatCode>0.000</c:formatCode>
                <c:ptCount val="5"/>
                <c:pt idx="0">
                  <c:v>2.6</c:v>
                </c:pt>
                <c:pt idx="1">
                  <c:v>2.65</c:v>
                </c:pt>
                <c:pt idx="2">
                  <c:v>2.612717</c:v>
                </c:pt>
                <c:pt idx="3">
                  <c:v>2.6593339999999999</c:v>
                </c:pt>
                <c:pt idx="4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35-45A6-A297-BF0F59EA65F0}"/>
            </c:ext>
          </c:extLst>
        </c:ser>
        <c:ser>
          <c:idx val="2"/>
          <c:order val="2"/>
          <c:tx>
            <c:strRef>
              <c:f>'1. Competitividad'!$B$9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069907407407411E-2"/>
                  <c:y val="-1.840579710144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35-45A6-A297-BF0F59EA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Competitividad'!$D$6:$H$6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'1. Competitividad'!$D$9:$H$9</c:f>
              <c:numCache>
                <c:formatCode>0.000</c:formatCode>
                <c:ptCount val="5"/>
                <c:pt idx="0">
                  <c:v>2.61</c:v>
                </c:pt>
                <c:pt idx="1">
                  <c:v>2.91</c:v>
                </c:pt>
                <c:pt idx="2">
                  <c:v>2.78125</c:v>
                </c:pt>
                <c:pt idx="3">
                  <c:v>2.8650530000000001</c:v>
                </c:pt>
                <c:pt idx="4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C35-45A6-A297-BF0F59EA65F0}"/>
            </c:ext>
          </c:extLst>
        </c:ser>
        <c:ser>
          <c:idx val="3"/>
          <c:order val="3"/>
          <c:tx>
            <c:strRef>
              <c:f>'1. Competitividad'!$B$10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2.7683179012345606E-2"/>
                  <c:y val="-3.9879227053140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35-45A6-A297-BF0F59EA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Competitividad'!$D$6:$H$6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'1. Competitividad'!$D$10:$H$10</c:f>
              <c:numCache>
                <c:formatCode>0.000</c:formatCode>
                <c:ptCount val="5"/>
                <c:pt idx="0">
                  <c:v>2.38</c:v>
                </c:pt>
                <c:pt idx="1">
                  <c:v>2.58</c:v>
                </c:pt>
                <c:pt idx="2">
                  <c:v>2.67849</c:v>
                </c:pt>
                <c:pt idx="3">
                  <c:v>1.8992659999999999</c:v>
                </c:pt>
                <c:pt idx="4">
                  <c:v>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C35-45A6-A297-BF0F59EA6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8722688"/>
        <c:axId val="-138725952"/>
      </c:lineChart>
      <c:catAx>
        <c:axId val="-13872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25952"/>
        <c:crosses val="autoZero"/>
        <c:auto val="1"/>
        <c:lblAlgn val="ctr"/>
        <c:lblOffset val="100"/>
        <c:noMultiLvlLbl val="0"/>
      </c:catAx>
      <c:valAx>
        <c:axId val="-138725952"/>
        <c:scaling>
          <c:orientation val="minMax"/>
          <c:max val="3"/>
          <c:min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22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Facilidad para coordinar embarques a precios competitivos </a:t>
            </a:r>
          </a:p>
        </c:rich>
      </c:tx>
      <c:layout>
        <c:manualLayout>
          <c:xMode val="edge"/>
          <c:yMode val="edge"/>
          <c:x val="0.17459799382716046"/>
          <c:y val="2.2294173228346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 Facilidad para coordinar'!$B$7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390895061728392E-2"/>
                  <c:y val="-6.7555555555555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C0-4F62-A537-4D64FF129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Facilidad para coordinar'!$D$6:$H$6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'2. Facilidad para coordinar'!$D$7:$H$7</c:f>
              <c:numCache>
                <c:formatCode>0.000</c:formatCode>
                <c:ptCount val="5"/>
                <c:pt idx="0">
                  <c:v>2.54</c:v>
                </c:pt>
                <c:pt idx="1">
                  <c:v>2.76</c:v>
                </c:pt>
                <c:pt idx="2">
                  <c:v>2.7176770000000001</c:v>
                </c:pt>
                <c:pt idx="3">
                  <c:v>2.5503130000000001</c:v>
                </c:pt>
                <c:pt idx="4">
                  <c:v>3.19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0-4F62-A537-4D64FF12941D}"/>
            </c:ext>
          </c:extLst>
        </c:ser>
        <c:ser>
          <c:idx val="1"/>
          <c:order val="1"/>
          <c:tx>
            <c:strRef>
              <c:f>'2. Facilidad para coordinar'!$B$8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912499999999997E-2"/>
                  <c:y val="-9.20289855072463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C0-4F62-A537-4D64FF12941D}"/>
                </c:ext>
              </c:extLst>
            </c:dLbl>
            <c:dLbl>
              <c:idx val="1"/>
              <c:layout>
                <c:manualLayout>
                  <c:x val="-4.0912499999999997E-2"/>
                  <c:y val="2.4888888888888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0-4F62-A537-4D64FF12941D}"/>
                </c:ext>
              </c:extLst>
            </c:dLbl>
            <c:dLbl>
              <c:idx val="3"/>
              <c:layout>
                <c:manualLayout>
                  <c:x val="-4.0912499999999928E-2"/>
                  <c:y val="-3.0676328502415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C0-4F62-A537-4D64FF129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Facilidad para coordinar'!$D$6:$H$6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'2. Facilidad para coordinar'!$D$8:$H$8</c:f>
              <c:numCache>
                <c:formatCode>0.000</c:formatCode>
                <c:ptCount val="5"/>
                <c:pt idx="0">
                  <c:v>2.86</c:v>
                </c:pt>
                <c:pt idx="1">
                  <c:v>2.86</c:v>
                </c:pt>
                <c:pt idx="2">
                  <c:v>2.7914509999999999</c:v>
                </c:pt>
                <c:pt idx="3">
                  <c:v>2.9532690000000001</c:v>
                </c:pt>
                <c:pt idx="4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C0-4F62-A537-4D64FF12941D}"/>
            </c:ext>
          </c:extLst>
        </c:ser>
        <c:ser>
          <c:idx val="2"/>
          <c:order val="2"/>
          <c:tx>
            <c:strRef>
              <c:f>'2. Facilidad para coordinar'!$B$9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912499999999997E-2"/>
                  <c:y val="-7.111111111111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C0-4F62-A537-4D64FF12941D}"/>
                </c:ext>
              </c:extLst>
            </c:dLbl>
            <c:dLbl>
              <c:idx val="3"/>
              <c:layout>
                <c:manualLayout>
                  <c:x val="-4.2872376543209877E-2"/>
                  <c:y val="1.53381642512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0-4F62-A537-4D64FF129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Facilidad para coordinar'!$D$6:$H$6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'2. Facilidad para coordinar'!$D$9:$H$9</c:f>
              <c:numCache>
                <c:formatCode>0.000</c:formatCode>
                <c:ptCount val="5"/>
                <c:pt idx="0">
                  <c:v>2.75</c:v>
                </c:pt>
                <c:pt idx="1">
                  <c:v>2.87</c:v>
                </c:pt>
                <c:pt idx="2">
                  <c:v>2.9375</c:v>
                </c:pt>
                <c:pt idx="3">
                  <c:v>2.912407</c:v>
                </c:pt>
                <c:pt idx="4">
                  <c:v>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CC0-4F62-A537-4D64FF12941D}"/>
            </c:ext>
          </c:extLst>
        </c:ser>
        <c:ser>
          <c:idx val="3"/>
          <c:order val="3"/>
          <c:tx>
            <c:strRef>
              <c:f>'2. Facilidad para coordinar'!$B$10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511265432098782E-2"/>
                  <c:y val="7.4666666666666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0-4F62-A537-4D64FF129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Facilidad para coordinar'!$D$6:$H$6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'2. Facilidad para coordinar'!$D$10:$H$10</c:f>
              <c:numCache>
                <c:formatCode>0.000</c:formatCode>
                <c:ptCount val="5"/>
                <c:pt idx="0">
                  <c:v>2.5299999999999998</c:v>
                </c:pt>
                <c:pt idx="1">
                  <c:v>2.6</c:v>
                </c:pt>
                <c:pt idx="2">
                  <c:v>2.3465199999999999</c:v>
                </c:pt>
                <c:pt idx="3">
                  <c:v>2.3991699999999998</c:v>
                </c:pt>
                <c:pt idx="4">
                  <c:v>2.54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CC0-4F62-A537-4D64FF1294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8731392"/>
        <c:axId val="-138724864"/>
      </c:lineChart>
      <c:catAx>
        <c:axId val="-13873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24864"/>
        <c:crosses val="autoZero"/>
        <c:auto val="1"/>
        <c:lblAlgn val="ctr"/>
        <c:lblOffset val="100"/>
        <c:noMultiLvlLbl val="0"/>
      </c:catAx>
      <c:valAx>
        <c:axId val="-138724864"/>
        <c:scaling>
          <c:orientation val="minMax"/>
          <c:max val="3.3"/>
          <c:min val="2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31392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Frecuencia de arribo de embarques al destinatario dentro del plazo previsto</a:t>
            </a:r>
          </a:p>
        </c:rich>
      </c:tx>
      <c:layout>
        <c:manualLayout>
          <c:xMode val="edge"/>
          <c:yMode val="edge"/>
          <c:x val="0.10058333333333332"/>
          <c:y val="1.9714492753623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'3. Frecuencia de arribo'!$B$7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872376543209877E-2"/>
                  <c:y val="2.4541062801932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E2-4D40-83B4-B5AB8D66FDEB}"/>
                </c:ext>
              </c:extLst>
            </c:dLbl>
            <c:dLbl>
              <c:idx val="1"/>
              <c:layout>
                <c:manualLayout>
                  <c:x val="-4.092976172537565E-2"/>
                  <c:y val="-5.8252830765356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2-4D40-83B4-B5AB8D66FDEB}"/>
                </c:ext>
              </c:extLst>
            </c:dLbl>
            <c:dLbl>
              <c:idx val="3"/>
              <c:layout>
                <c:manualLayout>
                  <c:x val="2.4526792855231405E-4"/>
                  <c:y val="-4.2722186607051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E2-4D40-83B4-B5AB8D66FDEB}"/>
                </c:ext>
              </c:extLst>
            </c:dLbl>
            <c:dLbl>
              <c:idx val="4"/>
              <c:layout>
                <c:manualLayout>
                  <c:x val="-4.0972726113616076E-2"/>
                  <c:y val="2.4412678061172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2-4D40-83B4-B5AB8D66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'3. Frecuencia de arribo'!$D$6:$H$6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'3. Frecuencia de arribo'!$D$7:$H$7</c:f>
              <c:numCache>
                <c:formatCode>0.000</c:formatCode>
                <c:ptCount val="5"/>
                <c:pt idx="0">
                  <c:v>3.52</c:v>
                </c:pt>
                <c:pt idx="1">
                  <c:v>3.45</c:v>
                </c:pt>
                <c:pt idx="2">
                  <c:v>2.8738100000000002</c:v>
                </c:pt>
                <c:pt idx="3">
                  <c:v>3.2314349999999998</c:v>
                </c:pt>
                <c:pt idx="4">
                  <c:v>3.17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E2-4D40-83B4-B5AB8D66FDEB}"/>
            </c:ext>
          </c:extLst>
        </c:ser>
        <c:ser>
          <c:idx val="1"/>
          <c:order val="1"/>
          <c:tx>
            <c:strRef>
              <c:f>'3. Frecuencia de arribo'!$B$8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912499999999997E-2"/>
                  <c:y val="-3.6811594202898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2-4D40-83B4-B5AB8D66FDEB}"/>
                </c:ext>
              </c:extLst>
            </c:dLbl>
            <c:dLbl>
              <c:idx val="1"/>
              <c:layout>
                <c:manualLayout>
                  <c:x val="-3.602672137671572E-3"/>
                  <c:y val="-1.1773110107905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E2-4D40-83B4-B5AB8D66FDEB}"/>
                </c:ext>
              </c:extLst>
            </c:dLbl>
            <c:dLbl>
              <c:idx val="3"/>
              <c:layout>
                <c:manualLayout>
                  <c:x val="-8.0227958534728971E-2"/>
                  <c:y val="-4.272218660705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E2-4D40-83B4-B5AB8D66FDEB}"/>
                </c:ext>
              </c:extLst>
            </c:dLbl>
            <c:dLbl>
              <c:idx val="4"/>
              <c:layout>
                <c:manualLayout>
                  <c:x val="-4.0972726113616076E-2"/>
                  <c:y val="-1.5257923788232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E2-4D40-83B4-B5AB8D66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'3. Frecuencia de arribo'!$D$6:$H$6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'3. Frecuencia de arribo'!$D$8:$H$8</c:f>
              <c:numCache>
                <c:formatCode>0.000</c:formatCode>
                <c:ptCount val="5"/>
                <c:pt idx="0">
                  <c:v>3.55</c:v>
                </c:pt>
                <c:pt idx="1">
                  <c:v>3.42</c:v>
                </c:pt>
                <c:pt idx="2">
                  <c:v>3.177934</c:v>
                </c:pt>
                <c:pt idx="3">
                  <c:v>3.2326860000000002</c:v>
                </c:pt>
                <c:pt idx="4">
                  <c:v>3.19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1E2-4D40-83B4-B5AB8D66FDEB}"/>
            </c:ext>
          </c:extLst>
        </c:ser>
        <c:ser>
          <c:idx val="2"/>
          <c:order val="2"/>
          <c:tx>
            <c:strRef>
              <c:f>'3. Frecuencia de arribo'!$B$9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996217433805125E-2"/>
                  <c:y val="5.1732531239097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E2-4D40-83B4-B5AB8D66FDEB}"/>
                </c:ext>
              </c:extLst>
            </c:dLbl>
            <c:dLbl>
              <c:idx val="3"/>
              <c:layout>
                <c:manualLayout>
                  <c:x val="-4.0972726113616152E-2"/>
                  <c:y val="4.5773771364697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E2-4D40-83B4-B5AB8D66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'3. Frecuencia de arribo'!$D$6:$H$6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'3. Frecuencia de arribo'!$D$9:$H$9</c:f>
              <c:numCache>
                <c:formatCode>0.000</c:formatCode>
                <c:ptCount val="5"/>
                <c:pt idx="0">
                  <c:v>3.38</c:v>
                </c:pt>
                <c:pt idx="1">
                  <c:v>3.4</c:v>
                </c:pt>
                <c:pt idx="2">
                  <c:v>3.298387</c:v>
                </c:pt>
                <c:pt idx="3">
                  <c:v>3.2277119999999999</c:v>
                </c:pt>
                <c:pt idx="4">
                  <c:v>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1E2-4D40-83B4-B5AB8D66FDEB}"/>
            </c:ext>
          </c:extLst>
        </c:ser>
        <c:ser>
          <c:idx val="3"/>
          <c:order val="3"/>
          <c:tx>
            <c:strRef>
              <c:f>'3. Frecuencia de arribo'!$B$10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'3. Frecuencia de arribo'!$D$6:$H$6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'3. Frecuencia de arribo'!$D$10:$H$10</c:f>
              <c:numCache>
                <c:formatCode>0.000</c:formatCode>
                <c:ptCount val="5"/>
                <c:pt idx="0">
                  <c:v>3.2</c:v>
                </c:pt>
                <c:pt idx="1">
                  <c:v>2.95</c:v>
                </c:pt>
                <c:pt idx="2">
                  <c:v>2.5961180000000001</c:v>
                </c:pt>
                <c:pt idx="3">
                  <c:v>2.791455</c:v>
                </c:pt>
                <c:pt idx="4">
                  <c:v>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1E2-4D40-83B4-B5AB8D66FD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8730304"/>
        <c:axId val="-138734112"/>
      </c:lineChart>
      <c:catAx>
        <c:axId val="-138730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34112"/>
        <c:crosses val="autoZero"/>
        <c:auto val="1"/>
        <c:lblAlgn val="ctr"/>
        <c:lblOffset val="100"/>
        <c:noMultiLvlLbl val="0"/>
      </c:catAx>
      <c:valAx>
        <c:axId val="-138734112"/>
        <c:scaling>
          <c:orientation val="minMax"/>
          <c:max val="3.6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30304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Calidad de la infraestructura relacionada con el comercio y el transporte </a:t>
            </a:r>
          </a:p>
        </c:rich>
      </c:tx>
      <c:layout>
        <c:manualLayout>
          <c:xMode val="edge"/>
          <c:yMode val="edge"/>
          <c:x val="0.14607191358024693"/>
          <c:y val="2.2782125603864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'4. Calidad infraestructur'!$B$7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912499999999997E-2"/>
                  <c:y val="3.3743961352656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0-473E-8348-CC66A1AE4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 Calidad infraestructur'!$D$6:$H$6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'4. Calidad infraestructur'!$D$7:$H$7</c:f>
              <c:numCache>
                <c:formatCode>0.000</c:formatCode>
                <c:ptCount val="5"/>
                <c:pt idx="0">
                  <c:v>2.59</c:v>
                </c:pt>
                <c:pt idx="1">
                  <c:v>2.72</c:v>
                </c:pt>
                <c:pt idx="2">
                  <c:v>2.4423620000000001</c:v>
                </c:pt>
                <c:pt idx="3">
                  <c:v>2.4291510000000001</c:v>
                </c:pt>
                <c:pt idx="4">
                  <c:v>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0-473E-8348-CC66A1AE42BD}"/>
            </c:ext>
          </c:extLst>
        </c:ser>
        <c:ser>
          <c:idx val="1"/>
          <c:order val="1"/>
          <c:tx>
            <c:strRef>
              <c:f>'4. Calidad infraestructur'!$B$8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 Calidad infraestructur'!$D$6:$H$6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'4. Calidad infraestructur'!$D$8:$H$8</c:f>
              <c:numCache>
                <c:formatCode>0.000</c:formatCode>
                <c:ptCount val="5"/>
                <c:pt idx="0">
                  <c:v>2.38</c:v>
                </c:pt>
                <c:pt idx="1">
                  <c:v>2.62</c:v>
                </c:pt>
                <c:pt idx="2">
                  <c:v>2.4973139999999998</c:v>
                </c:pt>
                <c:pt idx="3">
                  <c:v>2.4692099999999999</c:v>
                </c:pt>
                <c:pt idx="4">
                  <c:v>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0-473E-8348-CC66A1AE42BD}"/>
            </c:ext>
          </c:extLst>
        </c:ser>
        <c:ser>
          <c:idx val="2"/>
          <c:order val="2"/>
          <c:tx>
            <c:strRef>
              <c:f>'4. Calidad infraestructur'!$B$9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912499999999997E-2"/>
                  <c:y val="-5.2149758454106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10-473E-8348-CC66A1AE4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 Calidad infraestructur'!$D$6:$H$6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'4. Calidad infraestructur'!$D$9:$H$9</c:f>
              <c:numCache>
                <c:formatCode>0.000</c:formatCode>
                <c:ptCount val="5"/>
                <c:pt idx="0">
                  <c:v>2.66</c:v>
                </c:pt>
                <c:pt idx="1">
                  <c:v>2.73</c:v>
                </c:pt>
                <c:pt idx="2">
                  <c:v>2.7203629999999999</c:v>
                </c:pt>
                <c:pt idx="3">
                  <c:v>2.623704</c:v>
                </c:pt>
                <c:pt idx="4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10-473E-8348-CC66A1AE42BD}"/>
            </c:ext>
          </c:extLst>
        </c:ser>
        <c:ser>
          <c:idx val="3"/>
          <c:order val="3"/>
          <c:tx>
            <c:strRef>
              <c:f>'4. Calidad infraestructur'!$B$10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 Calidad infraestructur'!$D$6:$H$6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'4. Calidad infraestructur'!$D$10:$H$10</c:f>
              <c:numCache>
                <c:formatCode>0.000</c:formatCode>
                <c:ptCount val="5"/>
                <c:pt idx="0">
                  <c:v>2.2400000000000002</c:v>
                </c:pt>
                <c:pt idx="1">
                  <c:v>2.39</c:v>
                </c:pt>
                <c:pt idx="2">
                  <c:v>2.1710069999999999</c:v>
                </c:pt>
                <c:pt idx="3">
                  <c:v>2.1096680000000001</c:v>
                </c:pt>
                <c:pt idx="4">
                  <c:v>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10-473E-8348-CC66A1AE42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8723776"/>
        <c:axId val="-138723232"/>
      </c:lineChart>
      <c:catAx>
        <c:axId val="-138723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23232"/>
        <c:crosses val="autoZero"/>
        <c:auto val="1"/>
        <c:lblAlgn val="ctr"/>
        <c:lblOffset val="100"/>
        <c:noMultiLvlLbl val="0"/>
      </c:catAx>
      <c:valAx>
        <c:axId val="-138723232"/>
        <c:scaling>
          <c:orientation val="minMax"/>
          <c:max val="2.9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23776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Facilidad para localizar y hacer seguimientos a los envíos</a:t>
            </a:r>
          </a:p>
        </c:rich>
      </c:tx>
      <c:layout>
        <c:manualLayout>
          <c:xMode val="edge"/>
          <c:yMode val="edge"/>
          <c:x val="0.16720925925925925"/>
          <c:y val="1.9714492753623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'5. Facilidad para localizar 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4.1646604938271603E-3"/>
                  <c:y val="-2.4133876503913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9-4D39-AF0D-7724B8C04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 Facilidad para localizar 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'5. Facilidad para localizar '!$D$7:$H$7</c:f>
              <c:numCache>
                <c:formatCode>0.000</c:formatCode>
                <c:ptCount val="5"/>
                <c:pt idx="0">
                  <c:v>2.75</c:v>
                </c:pt>
                <c:pt idx="1">
                  <c:v>2.66</c:v>
                </c:pt>
                <c:pt idx="2">
                  <c:v>2.5487199999999999</c:v>
                </c:pt>
                <c:pt idx="3">
                  <c:v>2.5533700000000001</c:v>
                </c:pt>
                <c:pt idx="4">
                  <c:v>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B9-4D39-AF0D-7724B8C046FA}"/>
            </c:ext>
          </c:extLst>
        </c:ser>
        <c:ser>
          <c:idx val="1"/>
          <c:order val="1"/>
          <c:tx>
            <c:strRef>
              <c:f>'5. Facilidad para localizar 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0912499999999997E-2"/>
                  <c:y val="3.921754931885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9-4D39-AF0D-7724B8C046FA}"/>
                </c:ext>
              </c:extLst>
            </c:dLbl>
            <c:dLbl>
              <c:idx val="4"/>
              <c:layout>
                <c:manualLayout>
                  <c:x val="6.1245370370368937E-3"/>
                  <c:y val="2.71506110669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B9-4D39-AF0D-7724B8C04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 Facilidad para localizar 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'5. Facilidad para localizar '!$D$8:$H$8</c:f>
              <c:numCache>
                <c:formatCode>0.000</c:formatCode>
                <c:ptCount val="5"/>
                <c:pt idx="0">
                  <c:v>2.84</c:v>
                </c:pt>
                <c:pt idx="1">
                  <c:v>2.58</c:v>
                </c:pt>
                <c:pt idx="2">
                  <c:v>2.67279</c:v>
                </c:pt>
                <c:pt idx="3">
                  <c:v>2.6493340000000001</c:v>
                </c:pt>
                <c:pt idx="4">
                  <c:v>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B9-4D39-AF0D-7724B8C046FA}"/>
            </c:ext>
          </c:extLst>
        </c:ser>
        <c:ser>
          <c:idx val="2"/>
          <c:order val="2"/>
          <c:tx>
            <c:strRef>
              <c:f>'5. Facilidad para localizar 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 Facilidad para localizar 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'5. Facilidad para localizar '!$D$9:$H$9</c:f>
              <c:numCache>
                <c:formatCode>0.000</c:formatCode>
                <c:ptCount val="5"/>
                <c:pt idx="0">
                  <c:v>2.89</c:v>
                </c:pt>
                <c:pt idx="1">
                  <c:v>2.99</c:v>
                </c:pt>
                <c:pt idx="2">
                  <c:v>2.8125</c:v>
                </c:pt>
                <c:pt idx="3">
                  <c:v>2.942091</c:v>
                </c:pt>
                <c:pt idx="4">
                  <c:v>2.5499999999999998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B9-4D39-AF0D-7724B8C046FA}"/>
            </c:ext>
          </c:extLst>
        </c:ser>
        <c:ser>
          <c:idx val="3"/>
          <c:order val="3"/>
          <c:tx>
            <c:strRef>
              <c:f>'5. Facilidad para localizar 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0912499999999997E-2"/>
                  <c:y val="-3.921754931885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B9-4D39-AF0D-7724B8C04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 Facilidad para localizar 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'5. Facilidad para localizar '!$D$10:$H$10</c:f>
              <c:numCache>
                <c:formatCode>0.000</c:formatCode>
                <c:ptCount val="5"/>
                <c:pt idx="0">
                  <c:v>2.38</c:v>
                </c:pt>
                <c:pt idx="1">
                  <c:v>2.73</c:v>
                </c:pt>
                <c:pt idx="2">
                  <c:v>2.67849</c:v>
                </c:pt>
                <c:pt idx="3">
                  <c:v>2.3056160000000001</c:v>
                </c:pt>
                <c:pt idx="4">
                  <c:v>2.13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B9-4D39-AF0D-7724B8C046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8721056"/>
        <c:axId val="-138733568"/>
      </c:lineChart>
      <c:catAx>
        <c:axId val="-138721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33568"/>
        <c:crosses val="autoZero"/>
        <c:auto val="1"/>
        <c:lblAlgn val="ctr"/>
        <c:lblOffset val="100"/>
        <c:noMultiLvlLbl val="0"/>
      </c:catAx>
      <c:valAx>
        <c:axId val="-138733568"/>
        <c:scaling>
          <c:orientation val="minMax"/>
          <c:max val="3.1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8721056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Eficiencia del despacho aduanero </a:t>
            </a:r>
          </a:p>
        </c:rich>
      </c:tx>
      <c:layout>
        <c:manualLayout>
          <c:xMode val="edge"/>
          <c:yMode val="edge"/>
          <c:x val="0.32312937946976811"/>
          <c:y val="2.5849805725785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'6. Eficiencia despacho'!$B$7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'6. Eficiencia despacho'!$D$6:$H$6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'6. Eficiencia despacho'!$D$7:$H$7</c:f>
              <c:numCache>
                <c:formatCode>0.000</c:formatCode>
                <c:ptCount val="5"/>
                <c:pt idx="0">
                  <c:v>2.5</c:v>
                </c:pt>
                <c:pt idx="1">
                  <c:v>2.65</c:v>
                </c:pt>
                <c:pt idx="2">
                  <c:v>2.5874160000000002</c:v>
                </c:pt>
                <c:pt idx="3">
                  <c:v>2.2079710000000001</c:v>
                </c:pt>
                <c:pt idx="4">
                  <c:v>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C-4633-9931-902402421E71}"/>
            </c:ext>
          </c:extLst>
        </c:ser>
        <c:ser>
          <c:idx val="1"/>
          <c:order val="1"/>
          <c:tx>
            <c:strRef>
              <c:f>'6. Eficiencia despacho'!$B$8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6619594965774692E-2"/>
                  <c:y val="-2.4275927455118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8C-4633-9931-902402421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'6. Eficiencia despacho'!$D$6:$H$6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'6. Eficiencia despacho'!$D$8:$H$8</c:f>
              <c:numCache>
                <c:formatCode>0.000</c:formatCode>
                <c:ptCount val="5"/>
                <c:pt idx="0">
                  <c:v>2.3199999999999998</c:v>
                </c:pt>
                <c:pt idx="1">
                  <c:v>2.36</c:v>
                </c:pt>
                <c:pt idx="2">
                  <c:v>2.4872809999999999</c:v>
                </c:pt>
                <c:pt idx="3">
                  <c:v>2.6393800000000001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C-4633-9931-902402421E71}"/>
            </c:ext>
          </c:extLst>
        </c:ser>
        <c:ser>
          <c:idx val="2"/>
          <c:order val="2"/>
          <c:tx>
            <c:strRef>
              <c:f>'6. Eficiencia despacho'!$B$9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932802164530407E-2"/>
                  <c:y val="-5.7655327705905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8C-4633-9931-902402421E71}"/>
                </c:ext>
              </c:extLst>
            </c:dLbl>
            <c:dLbl>
              <c:idx val="2"/>
              <c:layout>
                <c:manualLayout>
                  <c:x val="8.0884253393580605E-3"/>
                  <c:y val="9.10347279566932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8C-4633-9931-902402421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'6. Eficiencia despacho'!$D$6:$H$6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'6. Eficiencia despacho'!$D$9:$H$9</c:f>
              <c:numCache>
                <c:formatCode>0.000</c:formatCode>
                <c:ptCount val="5"/>
                <c:pt idx="0">
                  <c:v>2.5</c:v>
                </c:pt>
                <c:pt idx="1">
                  <c:v>2.68</c:v>
                </c:pt>
                <c:pt idx="2">
                  <c:v>2.46875</c:v>
                </c:pt>
                <c:pt idx="3">
                  <c:v>2.7559779999999998</c:v>
                </c:pt>
                <c:pt idx="4">
                  <c:v>2.5299999999999998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8C-4633-9931-902402421E71}"/>
            </c:ext>
          </c:extLst>
        </c:ser>
        <c:ser>
          <c:idx val="3"/>
          <c:order val="3"/>
          <c:tx>
            <c:strRef>
              <c:f>'6. Eficiencia despacho'!$B$10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'6. Eficiencia despacho'!$D$6:$H$6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'6. Eficiencia despacho'!$D$10:$H$10</c:f>
              <c:numCache>
                <c:formatCode>0.000</c:formatCode>
                <c:ptCount val="5"/>
                <c:pt idx="0">
                  <c:v>2.2599999999999998</c:v>
                </c:pt>
                <c:pt idx="1">
                  <c:v>2.4</c:v>
                </c:pt>
                <c:pt idx="2">
                  <c:v>2.3979910000000002</c:v>
                </c:pt>
                <c:pt idx="3">
                  <c:v>1.967352</c:v>
                </c:pt>
                <c:pt idx="4">
                  <c:v>2.3199999999999998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8C-4633-9931-902402421E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794136416"/>
        <c:axId val="-132854192"/>
      </c:lineChart>
      <c:catAx>
        <c:axId val="-79413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2854192"/>
        <c:crosses val="autoZero"/>
        <c:auto val="1"/>
        <c:lblAlgn val="ctr"/>
        <c:lblOffset val="100"/>
        <c:noMultiLvlLbl val="0"/>
      </c:catAx>
      <c:valAx>
        <c:axId val="-132854192"/>
        <c:scaling>
          <c:orientation val="minMax"/>
          <c:max val="2.9"/>
          <c:min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794136416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Plazo de entrega importaciones (Puntualidad)</a:t>
            </a:r>
          </a:p>
        </c:rich>
      </c:tx>
      <c:layout>
        <c:manualLayout>
          <c:xMode val="edge"/>
          <c:yMode val="edge"/>
          <c:x val="0.2408145061728395"/>
          <c:y val="2.584968757077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'[DATOS.xlsx]7. Puntualidad Importaciones'!$B$7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'[DATOS.xlsx]7. Puntualidad Importaciones'!$D$6:$H$6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'[DATOS.xlsx]7. Puntualidad Importaciones'!$D$7:$H$7</c:f>
              <c:numCache>
                <c:formatCode>0.000</c:formatCode>
                <c:ptCount val="5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84-4667-BF6A-D35AE85528F3}"/>
            </c:ext>
          </c:extLst>
        </c:ser>
        <c:ser>
          <c:idx val="1"/>
          <c:order val="1"/>
          <c:tx>
            <c:strRef>
              <c:f>'[DATOS.xlsx]7. Puntualidad Importaciones'!$B$8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752006172839542E-2"/>
                  <c:y val="4.9179105850280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84-4667-BF6A-D35AE85528F3}"/>
                </c:ext>
              </c:extLst>
            </c:dLbl>
            <c:dLbl>
              <c:idx val="1"/>
              <c:layout>
                <c:manualLayout>
                  <c:x val="-3.895262345679016E-2"/>
                  <c:y val="-3.0736941156425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84-4667-BF6A-D35AE8552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'[DATOS.xlsx]7. Puntualidad Importaciones'!$D$6:$H$6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'[DATOS.xlsx]7. Puntualidad Importaciones'!$D$8:$H$8</c:f>
              <c:numCache>
                <c:formatCode>0.000</c:formatCode>
                <c:ptCount val="5"/>
                <c:pt idx="0">
                  <c:v>3.41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84-4667-BF6A-D35AE85528F3}"/>
            </c:ext>
          </c:extLst>
        </c:ser>
        <c:ser>
          <c:idx val="2"/>
          <c:order val="2"/>
          <c:tx>
            <c:strRef>
              <c:f>'[DATOS.xlsx]7. Puntualidad Importaciones'!$B$9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711882716049379E-2"/>
                  <c:y val="-4.6105411734638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84-4667-BF6A-D35AE85528F3}"/>
                </c:ext>
              </c:extLst>
            </c:dLbl>
            <c:dLbl>
              <c:idx val="1"/>
              <c:layout>
                <c:manualLayout>
                  <c:x val="-4.0912499999999997E-2"/>
                  <c:y val="3.0736941156425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84-4667-BF6A-D35AE85528F3}"/>
                </c:ext>
              </c:extLst>
            </c:dLbl>
            <c:dLbl>
              <c:idx val="4"/>
              <c:layout>
                <c:manualLayout>
                  <c:x val="-4.0932802164530373E-2"/>
                  <c:y val="2.4286587469124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84-4667-BF6A-D35AE8552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'[DATOS.xlsx]7. Puntualidad Importaciones'!$D$6:$H$6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'[DATOS.xlsx]7. Puntualidad Importaciones'!$D$9:$H$9</c:f>
              <c:numCache>
                <c:formatCode>0.000</c:formatCode>
                <c:ptCount val="5"/>
                <c:pt idx="0">
                  <c:v>3.8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84-4667-BF6A-D35AE85528F3}"/>
            </c:ext>
          </c:extLst>
        </c:ser>
        <c:ser>
          <c:idx val="3"/>
          <c:order val="3"/>
          <c:tx>
            <c:strRef>
              <c:f>'[DATOS.xlsx]7. Puntualidad Importaciones'!$B$10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7011103964219437E-2"/>
                  <c:y val="-2.1250764035484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84-4667-BF6A-D35AE8552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'[DATOS.xlsx]7. Puntualidad Importaciones'!$D$6:$H$6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'[DATOS.xlsx]7. Puntualidad Importaciones'!$D$10:$H$10</c:f>
              <c:numCache>
                <c:formatCode>0.000</c:formatCode>
                <c:ptCount val="5"/>
                <c:pt idx="0">
                  <c:v>28.28</c:v>
                </c:pt>
                <c:pt idx="1">
                  <c:v>3</c:v>
                </c:pt>
                <c:pt idx="2">
                  <c:v>4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584-4667-BF6A-D35AE85528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2855280"/>
        <c:axId val="-132848208"/>
      </c:lineChart>
      <c:catAx>
        <c:axId val="-132855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2848208"/>
        <c:crosses val="autoZero"/>
        <c:auto val="1"/>
        <c:lblAlgn val="ctr"/>
        <c:lblOffset val="100"/>
        <c:noMultiLvlLbl val="0"/>
      </c:catAx>
      <c:valAx>
        <c:axId val="-1328482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2855280"/>
        <c:crosses val="autoZero"/>
        <c:crossBetween val="between"/>
        <c:majorUnit val="3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Plazo de entrega exportaciones (Puntualidad)</a:t>
            </a:r>
          </a:p>
        </c:rich>
      </c:tx>
      <c:layout>
        <c:manualLayout>
          <c:xMode val="edge"/>
          <c:yMode val="edge"/>
          <c:x val="0.2408145061728395"/>
          <c:y val="2.584968757077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'[DATOS.xlsx]8. Puntualidad Exportaciones'!$B$7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33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99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'[DATOS.xlsx]8. Puntualidad Exportaciones'!$D$6:$H$6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'[DATOS.xlsx]8. Puntualidad Exportaciones'!$D$7:$H$7</c:f>
              <c:numCache>
                <c:formatCode>0.000</c:formatCode>
                <c:ptCount val="5"/>
                <c:pt idx="0">
                  <c:v>4.5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D-4F3D-ABA6-5E3660B3CA32}"/>
            </c:ext>
          </c:extLst>
        </c:ser>
        <c:ser>
          <c:idx val="1"/>
          <c:order val="1"/>
          <c:tx>
            <c:strRef>
              <c:f>'[DATOS.xlsx]8. Puntualidad Exportaciones'!$B$8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61487024064025E-2"/>
                  <c:y val="-4.6064696596870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FD-4F3D-ABA6-5E3660B3C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'[DATOS.xlsx]8. Puntualidad Exportaciones'!$D$6:$H$6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'[DATOS.xlsx]8. Puntualidad Exportaciones'!$D$8:$H$8</c:f>
              <c:numCache>
                <c:formatCode>0.000</c:formatCode>
                <c:ptCount val="5"/>
                <c:pt idx="0">
                  <c:v>2.06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FD-4F3D-ABA6-5E3660B3CA32}"/>
            </c:ext>
          </c:extLst>
        </c:ser>
        <c:ser>
          <c:idx val="2"/>
          <c:order val="2"/>
          <c:tx>
            <c:strRef>
              <c:f>'[DATOS.xlsx]8. Puntualidad Exportaciones'!$B$9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FF9966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652868801427246E-2"/>
                  <c:y val="4.60646965968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FD-4F3D-ABA6-5E3660B3C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'[DATOS.xlsx]8. Puntualidad Exportaciones'!$D$6:$H$6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'[DATOS.xlsx]8. Puntualidad Exportaciones'!$D$9:$H$9</c:f>
              <c:numCache>
                <c:formatCode>0.000</c:formatCode>
                <c:ptCount val="5"/>
                <c:pt idx="0">
                  <c:v>2.0299999999999998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FD-4F3D-ABA6-5E3660B3CA32}"/>
            </c:ext>
          </c:extLst>
        </c:ser>
        <c:ser>
          <c:idx val="3"/>
          <c:order val="3"/>
          <c:tx>
            <c:strRef>
              <c:f>'[DATOS.xlsx]8. Puntualidad Exportaciones'!$B$10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99FF"/>
              </a:solidFill>
              <a:ln w="9525">
                <a:solidFill>
                  <a:srgbClr val="9999FF"/>
                </a:solidFill>
              </a:ln>
              <a:effectLst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FD-4F3D-ABA6-5E3660B3C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'[DATOS.xlsx]8. Puntualidad Exportaciones'!$D$6:$H$6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'[DATOS.xlsx]8. Puntualidad Exportaciones'!$D$10:$H$10</c:f>
              <c:numCache>
                <c:formatCode>0.000</c:formatCode>
                <c:ptCount val="5"/>
                <c:pt idx="0">
                  <c:v>15</c:v>
                </c:pt>
                <c:pt idx="1">
                  <c:v>3</c:v>
                </c:pt>
                <c:pt idx="2">
                  <c:v>3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FD-4F3D-ABA6-5E3660B3CA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2847664"/>
        <c:axId val="-132854736"/>
      </c:lineChart>
      <c:catAx>
        <c:axId val="-13284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Año</a:t>
                </a:r>
              </a:p>
            </c:rich>
          </c:tx>
          <c:layout>
            <c:manualLayout>
              <c:xMode val="edge"/>
              <c:yMode val="edge"/>
              <c:x val="0.44322778460031947"/>
              <c:y val="0.92457722688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2854736"/>
        <c:crosses val="autoZero"/>
        <c:auto val="1"/>
        <c:lblAlgn val="ctr"/>
        <c:lblOffset val="100"/>
        <c:noMultiLvlLbl val="0"/>
      </c:catAx>
      <c:valAx>
        <c:axId val="-132854736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200" b="1"/>
                  <a:t>Puntaje</a:t>
                </a:r>
              </a:p>
            </c:rich>
          </c:tx>
          <c:layout>
            <c:manualLayout>
              <c:xMode val="edge"/>
              <c:yMode val="edge"/>
              <c:x val="1.0193679918450561E-2"/>
              <c:y val="0.410273895188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32847664"/>
        <c:crosses val="autoZero"/>
        <c:crossBetween val="between"/>
        <c:majorUnit val="2"/>
        <c:min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4711D-D167-4266-93F4-2446CAAB9C58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B5FB228-5732-4E86-9A41-1D189DA6515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Analizar el perfil logístico y la evolución de los indicadores del Índice de Desempeño Logístico de los países miembros de la CAN durante el período 2010-2018.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7E39A-E80D-4905-95B2-F2C99973E778}" type="parTrans" cxnId="{F9FBA5FA-16C4-442A-A139-340356C5175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49A41-EA30-4243-B6DB-E8A4A216D4F0}" type="sibTrans" cxnId="{F9FBA5FA-16C4-442A-A139-340356C5175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8FA2F-0D3A-451E-9A4A-196D76A1643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Identificar el indicador con menor ponderación del Índice de Desempeño Logístico de cada uno de los países miembros de la CAN, mediante la aplicación del método ANOVA. 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AAE79-46D2-4CEC-9375-62168DFB4777}" type="parTrans" cxnId="{48BD5E4D-1D16-4631-A489-C66D8E7C4B3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DA239-8BC6-44BC-B6A6-B4BA509F943E}" type="sibTrans" cxnId="{48BD5E4D-1D16-4631-A489-C66D8E7C4B3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60D73-73A6-48EB-9792-C11B2B2B759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Describir la relación entre el IDL y las exportaciones totales de los países miembros de la CAN durante el período 2010-2018. 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5259C-4AEF-490E-A7F1-F0B8BFBE4073}" type="parTrans" cxnId="{ED26FB32-A82C-4B9A-8DE1-21A798E1B00F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83B3E-37D3-4B4F-808A-1E31C0428C4B}" type="sibTrans" cxnId="{ED26FB32-A82C-4B9A-8DE1-21A798E1B00F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CCB48-1D59-449E-A7D8-0756E5B74BE2}" type="pres">
      <dgm:prSet presAssocID="{1A24711D-D167-4266-93F4-2446CAAB9C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719DFA-7A70-4AC9-9EB0-BD3DD4BCDE69}" type="pres">
      <dgm:prSet presAssocID="{2B5FB228-5732-4E86-9A41-1D189DA65156}" presName="horFlow" presStyleCnt="0"/>
      <dgm:spPr/>
    </dgm:pt>
    <dgm:pt modelId="{05A5F31E-D5A1-4116-9C4E-237E2DF8B465}" type="pres">
      <dgm:prSet presAssocID="{2B5FB228-5732-4E86-9A41-1D189DA65156}" presName="bigChev" presStyleLbl="node1" presStyleIdx="0" presStyleCnt="3" custScaleX="234463"/>
      <dgm:spPr/>
      <dgm:t>
        <a:bodyPr/>
        <a:lstStyle/>
        <a:p>
          <a:endParaRPr lang="es-ES"/>
        </a:p>
      </dgm:t>
    </dgm:pt>
    <dgm:pt modelId="{C105E94A-CEFD-4F82-B8D4-0D6D8E666C93}" type="pres">
      <dgm:prSet presAssocID="{2B5FB228-5732-4E86-9A41-1D189DA65156}" presName="vSp" presStyleCnt="0"/>
      <dgm:spPr/>
    </dgm:pt>
    <dgm:pt modelId="{E4E3F54F-2ED0-47E4-A3A8-2CC605D917FA}" type="pres">
      <dgm:prSet presAssocID="{9AA8FA2F-0D3A-451E-9A4A-196D76A1643B}" presName="horFlow" presStyleCnt="0"/>
      <dgm:spPr/>
    </dgm:pt>
    <dgm:pt modelId="{39421548-74DE-4064-9C85-755AF2781258}" type="pres">
      <dgm:prSet presAssocID="{9AA8FA2F-0D3A-451E-9A4A-196D76A1643B}" presName="bigChev" presStyleLbl="node1" presStyleIdx="1" presStyleCnt="3" custScaleX="234463"/>
      <dgm:spPr/>
      <dgm:t>
        <a:bodyPr/>
        <a:lstStyle/>
        <a:p>
          <a:endParaRPr lang="es-ES"/>
        </a:p>
      </dgm:t>
    </dgm:pt>
    <dgm:pt modelId="{5C633CAD-5078-4F93-9E1C-06DBC96A50A1}" type="pres">
      <dgm:prSet presAssocID="{9AA8FA2F-0D3A-451E-9A4A-196D76A1643B}" presName="vSp" presStyleCnt="0"/>
      <dgm:spPr/>
    </dgm:pt>
    <dgm:pt modelId="{E23F70B7-28C1-4116-81FD-FD6CC2007AE4}" type="pres">
      <dgm:prSet presAssocID="{58260D73-73A6-48EB-9792-C11B2B2B7597}" presName="horFlow" presStyleCnt="0"/>
      <dgm:spPr/>
    </dgm:pt>
    <dgm:pt modelId="{BE150EEE-5C84-4C36-96F8-47F1842B7D12}" type="pres">
      <dgm:prSet presAssocID="{58260D73-73A6-48EB-9792-C11B2B2B7597}" presName="bigChev" presStyleLbl="node1" presStyleIdx="2" presStyleCnt="3" custScaleX="234463"/>
      <dgm:spPr/>
      <dgm:t>
        <a:bodyPr/>
        <a:lstStyle/>
        <a:p>
          <a:endParaRPr lang="es-ES"/>
        </a:p>
      </dgm:t>
    </dgm:pt>
  </dgm:ptLst>
  <dgm:cxnLst>
    <dgm:cxn modelId="{48BD5E4D-1D16-4631-A489-C66D8E7C4B31}" srcId="{1A24711D-D167-4266-93F4-2446CAAB9C58}" destId="{9AA8FA2F-0D3A-451E-9A4A-196D76A1643B}" srcOrd="1" destOrd="0" parTransId="{E0CAAE79-46D2-4CEC-9375-62168DFB4777}" sibTransId="{921DA239-8BC6-44BC-B6A6-B4BA509F943E}"/>
    <dgm:cxn modelId="{686B0417-215D-4D47-95E3-3A2BE171AB4B}" type="presOf" srcId="{1A24711D-D167-4266-93F4-2446CAAB9C58}" destId="{03BCCB48-1D59-449E-A7D8-0756E5B74BE2}" srcOrd="0" destOrd="0" presId="urn:microsoft.com/office/officeart/2005/8/layout/lProcess3"/>
    <dgm:cxn modelId="{EF736484-ACEE-4862-9CEC-65C3C3F3FAB0}" type="presOf" srcId="{2B5FB228-5732-4E86-9A41-1D189DA65156}" destId="{05A5F31E-D5A1-4116-9C4E-237E2DF8B465}" srcOrd="0" destOrd="0" presId="urn:microsoft.com/office/officeart/2005/8/layout/lProcess3"/>
    <dgm:cxn modelId="{3A6DB719-2D0F-43C0-9552-CB8819718C7A}" type="presOf" srcId="{58260D73-73A6-48EB-9792-C11B2B2B7597}" destId="{BE150EEE-5C84-4C36-96F8-47F1842B7D12}" srcOrd="0" destOrd="0" presId="urn:microsoft.com/office/officeart/2005/8/layout/lProcess3"/>
    <dgm:cxn modelId="{F9FBA5FA-16C4-442A-A139-340356C51757}" srcId="{1A24711D-D167-4266-93F4-2446CAAB9C58}" destId="{2B5FB228-5732-4E86-9A41-1D189DA65156}" srcOrd="0" destOrd="0" parTransId="{0D77E39A-E80D-4905-95B2-F2C99973E778}" sibTransId="{A6549A41-EA30-4243-B6DB-E8A4A216D4F0}"/>
    <dgm:cxn modelId="{ED26FB32-A82C-4B9A-8DE1-21A798E1B00F}" srcId="{1A24711D-D167-4266-93F4-2446CAAB9C58}" destId="{58260D73-73A6-48EB-9792-C11B2B2B7597}" srcOrd="2" destOrd="0" parTransId="{FEF5259C-4AEF-490E-A7F1-F0B8BFBE4073}" sibTransId="{2A083B3E-37D3-4B4F-808A-1E31C0428C4B}"/>
    <dgm:cxn modelId="{BC65B8E2-8F4D-425C-9940-69C6E7A35DB7}" type="presOf" srcId="{9AA8FA2F-0D3A-451E-9A4A-196D76A1643B}" destId="{39421548-74DE-4064-9C85-755AF2781258}" srcOrd="0" destOrd="0" presId="urn:microsoft.com/office/officeart/2005/8/layout/lProcess3"/>
    <dgm:cxn modelId="{DFCFCCE0-7594-4EC7-A190-8B5D17C11235}" type="presParOf" srcId="{03BCCB48-1D59-449E-A7D8-0756E5B74BE2}" destId="{BE719DFA-7A70-4AC9-9EB0-BD3DD4BCDE69}" srcOrd="0" destOrd="0" presId="urn:microsoft.com/office/officeart/2005/8/layout/lProcess3"/>
    <dgm:cxn modelId="{D2C30074-C5D3-4A45-90BE-2D3C3859CD14}" type="presParOf" srcId="{BE719DFA-7A70-4AC9-9EB0-BD3DD4BCDE69}" destId="{05A5F31E-D5A1-4116-9C4E-237E2DF8B465}" srcOrd="0" destOrd="0" presId="urn:microsoft.com/office/officeart/2005/8/layout/lProcess3"/>
    <dgm:cxn modelId="{CE36C88E-FAB9-40B3-93CB-11DCD09815E5}" type="presParOf" srcId="{03BCCB48-1D59-449E-A7D8-0756E5B74BE2}" destId="{C105E94A-CEFD-4F82-B8D4-0D6D8E666C93}" srcOrd="1" destOrd="0" presId="urn:microsoft.com/office/officeart/2005/8/layout/lProcess3"/>
    <dgm:cxn modelId="{3BCB9C11-C75C-4086-911C-89E62B3C1E88}" type="presParOf" srcId="{03BCCB48-1D59-449E-A7D8-0756E5B74BE2}" destId="{E4E3F54F-2ED0-47E4-A3A8-2CC605D917FA}" srcOrd="2" destOrd="0" presId="urn:microsoft.com/office/officeart/2005/8/layout/lProcess3"/>
    <dgm:cxn modelId="{7F6CBD80-AF38-4966-85AC-9EC1B7537E7F}" type="presParOf" srcId="{E4E3F54F-2ED0-47E4-A3A8-2CC605D917FA}" destId="{39421548-74DE-4064-9C85-755AF2781258}" srcOrd="0" destOrd="0" presId="urn:microsoft.com/office/officeart/2005/8/layout/lProcess3"/>
    <dgm:cxn modelId="{66E51A49-5ECA-4FD1-B350-3BE5DDB8DD8D}" type="presParOf" srcId="{03BCCB48-1D59-449E-A7D8-0756E5B74BE2}" destId="{5C633CAD-5078-4F93-9E1C-06DBC96A50A1}" srcOrd="3" destOrd="0" presId="urn:microsoft.com/office/officeart/2005/8/layout/lProcess3"/>
    <dgm:cxn modelId="{37E7FAB0-5F7C-4EEC-BA93-D9388180427F}" type="presParOf" srcId="{03BCCB48-1D59-449E-A7D8-0756E5B74BE2}" destId="{E23F70B7-28C1-4116-81FD-FD6CC2007AE4}" srcOrd="4" destOrd="0" presId="urn:microsoft.com/office/officeart/2005/8/layout/lProcess3"/>
    <dgm:cxn modelId="{1F6979C6-36B9-4100-B675-3CBF48744DE1}" type="presParOf" srcId="{E23F70B7-28C1-4116-81FD-FD6CC2007AE4}" destId="{BE150EEE-5C84-4C36-96F8-47F1842B7D1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9A7693-F995-450C-BE7E-CA987192929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E696E0B0-8520-4A1D-9A53-912DFA958A6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no existe una relación directamente proporcional entre el IDL y las exportaciones de Colombia, Ecuador, Perú y Bolivia entre los años 2010-2018.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C7877-EC16-449F-999A-7AEDA101BC4E}" type="parTrans" cxnId="{AC62DE9E-A740-4C52-BFD4-D977240D79A3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0E742-8348-41B4-B102-EB1F04F13692}" type="sibTrans" cxnId="{AC62DE9E-A740-4C52-BFD4-D977240D79A3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A4A46-F3E5-46DC-8F1A-71B7C05814CC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 nivel de significancia es mayor a 0,05.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F3830-FACB-4C85-829A-9113EC77D91E}" type="parTrans" cxnId="{A333C68E-6C58-42A4-A31A-0B92F2377F60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FAFD2-AA66-4AC5-B36E-1C5AFF7DB35F}" type="sibTrans" cxnId="{A333C68E-6C58-42A4-A31A-0B92F2377F60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F5D0D-77B0-496B-B79E-679803AC168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coeficiente de Correlación de Pearson no indica una causalidad entre variables, sino más bien puede estar afectado por terceras variables.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BEF22-D0D4-43DE-98A9-42F0B501B442}" type="parTrans" cxnId="{4C83B685-8EF3-4CF8-B97C-457C78E199E6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3044-7451-49AF-A6AA-3976B7C3D308}" type="sibTrans" cxnId="{4C83B685-8EF3-4CF8-B97C-457C78E199E6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04E8-0B23-48DC-9BBD-B57AFCE73ED1}" type="pres">
      <dgm:prSet presAssocID="{749A7693-F995-450C-BE7E-CA98719292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2EFEF0-C765-422B-A48D-763F49DB67AE}" type="pres">
      <dgm:prSet presAssocID="{E696E0B0-8520-4A1D-9A53-912DFA958A6D}" presName="parentLin" presStyleCnt="0"/>
      <dgm:spPr/>
    </dgm:pt>
    <dgm:pt modelId="{0DD6CC9D-1C2B-4E5F-AE45-FB7630A1FF04}" type="pres">
      <dgm:prSet presAssocID="{E696E0B0-8520-4A1D-9A53-912DFA958A6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5E31CF2-E01E-4FFF-917F-86F8208932B0}" type="pres">
      <dgm:prSet presAssocID="{E696E0B0-8520-4A1D-9A53-912DFA958A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C8D0C3-C1C1-40F6-B7B5-0DA4961900D1}" type="pres">
      <dgm:prSet presAssocID="{E696E0B0-8520-4A1D-9A53-912DFA958A6D}" presName="negativeSpace" presStyleCnt="0"/>
      <dgm:spPr/>
    </dgm:pt>
    <dgm:pt modelId="{8D2559DE-E16A-4DE0-89E7-1D873D8E04C4}" type="pres">
      <dgm:prSet presAssocID="{E696E0B0-8520-4A1D-9A53-912DFA958A6D}" presName="childText" presStyleLbl="conFgAcc1" presStyleIdx="0" presStyleCnt="3">
        <dgm:presLayoutVars>
          <dgm:bulletEnabled val="1"/>
        </dgm:presLayoutVars>
      </dgm:prSet>
      <dgm:spPr/>
    </dgm:pt>
    <dgm:pt modelId="{D2BDC82C-67BC-4C36-8A1C-CCCD3280736D}" type="pres">
      <dgm:prSet presAssocID="{AA80E742-8348-41B4-B102-EB1F04F13692}" presName="spaceBetweenRectangles" presStyleCnt="0"/>
      <dgm:spPr/>
    </dgm:pt>
    <dgm:pt modelId="{936C7F2C-17E0-402A-A8CA-4C8FFAB7EF16}" type="pres">
      <dgm:prSet presAssocID="{8E5A4A46-F3E5-46DC-8F1A-71B7C05814CC}" presName="parentLin" presStyleCnt="0"/>
      <dgm:spPr/>
    </dgm:pt>
    <dgm:pt modelId="{43A26B95-E887-41B5-AD5A-D3F244A13DBB}" type="pres">
      <dgm:prSet presAssocID="{8E5A4A46-F3E5-46DC-8F1A-71B7C05814C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2F5F214-D3B9-4947-B15B-2660B5E9F3B8}" type="pres">
      <dgm:prSet presAssocID="{8E5A4A46-F3E5-46DC-8F1A-71B7C05814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620C17-179C-473F-B76E-976ABC288926}" type="pres">
      <dgm:prSet presAssocID="{8E5A4A46-F3E5-46DC-8F1A-71B7C05814CC}" presName="negativeSpace" presStyleCnt="0"/>
      <dgm:spPr/>
    </dgm:pt>
    <dgm:pt modelId="{ECBF26B8-3D8F-4BE3-A557-7E430D984509}" type="pres">
      <dgm:prSet presAssocID="{8E5A4A46-F3E5-46DC-8F1A-71B7C05814CC}" presName="childText" presStyleLbl="conFgAcc1" presStyleIdx="1" presStyleCnt="3">
        <dgm:presLayoutVars>
          <dgm:bulletEnabled val="1"/>
        </dgm:presLayoutVars>
      </dgm:prSet>
      <dgm:spPr/>
    </dgm:pt>
    <dgm:pt modelId="{7CD47FCA-5C28-4BA4-B22E-1A8933083E7A}" type="pres">
      <dgm:prSet presAssocID="{80BFAFD2-AA66-4AC5-B36E-1C5AFF7DB35F}" presName="spaceBetweenRectangles" presStyleCnt="0"/>
      <dgm:spPr/>
    </dgm:pt>
    <dgm:pt modelId="{9F60FD91-D1D1-4DD8-9318-094B51F4437C}" type="pres">
      <dgm:prSet presAssocID="{ADEF5D0D-77B0-496B-B79E-679803AC1685}" presName="parentLin" presStyleCnt="0"/>
      <dgm:spPr/>
    </dgm:pt>
    <dgm:pt modelId="{FF364C12-38AA-417F-B5AA-DF86CA23EDDB}" type="pres">
      <dgm:prSet presAssocID="{ADEF5D0D-77B0-496B-B79E-679803AC168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4452C25-99A7-416F-ABF2-4A2ADBFDF682}" type="pres">
      <dgm:prSet presAssocID="{ADEF5D0D-77B0-496B-B79E-679803AC16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F89E58-DFAF-497E-AE71-606F3753ADE7}" type="pres">
      <dgm:prSet presAssocID="{ADEF5D0D-77B0-496B-B79E-679803AC1685}" presName="negativeSpace" presStyleCnt="0"/>
      <dgm:spPr/>
    </dgm:pt>
    <dgm:pt modelId="{2A42CC27-BA93-428E-92E7-11AB770EACBC}" type="pres">
      <dgm:prSet presAssocID="{ADEF5D0D-77B0-496B-B79E-679803AC16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4576B2-4BDD-4D28-8DDE-8594741EE895}" type="presOf" srcId="{E696E0B0-8520-4A1D-9A53-912DFA958A6D}" destId="{0DD6CC9D-1C2B-4E5F-AE45-FB7630A1FF04}" srcOrd="0" destOrd="0" presId="urn:microsoft.com/office/officeart/2005/8/layout/list1"/>
    <dgm:cxn modelId="{5C9DBAE1-4B9A-40D2-9A78-8734793580C0}" type="presOf" srcId="{8E5A4A46-F3E5-46DC-8F1A-71B7C05814CC}" destId="{43A26B95-E887-41B5-AD5A-D3F244A13DBB}" srcOrd="0" destOrd="0" presId="urn:microsoft.com/office/officeart/2005/8/layout/list1"/>
    <dgm:cxn modelId="{60080FA8-4E20-4528-964D-2D17BD44D543}" type="presOf" srcId="{8E5A4A46-F3E5-46DC-8F1A-71B7C05814CC}" destId="{B2F5F214-D3B9-4947-B15B-2660B5E9F3B8}" srcOrd="1" destOrd="0" presId="urn:microsoft.com/office/officeart/2005/8/layout/list1"/>
    <dgm:cxn modelId="{E62C55FB-F02A-4476-85E9-AD7ECF0196CE}" type="presOf" srcId="{749A7693-F995-450C-BE7E-CA987192929F}" destId="{F25104E8-0B23-48DC-9BBD-B57AFCE73ED1}" srcOrd="0" destOrd="0" presId="urn:microsoft.com/office/officeart/2005/8/layout/list1"/>
    <dgm:cxn modelId="{AC62DE9E-A740-4C52-BFD4-D977240D79A3}" srcId="{749A7693-F995-450C-BE7E-CA987192929F}" destId="{E696E0B0-8520-4A1D-9A53-912DFA958A6D}" srcOrd="0" destOrd="0" parTransId="{C9FC7877-EC16-449F-999A-7AEDA101BC4E}" sibTransId="{AA80E742-8348-41B4-B102-EB1F04F13692}"/>
    <dgm:cxn modelId="{634F6DF1-A647-49CC-A7DB-EC3D0C3FAE0A}" type="presOf" srcId="{ADEF5D0D-77B0-496B-B79E-679803AC1685}" destId="{14452C25-99A7-416F-ABF2-4A2ADBFDF682}" srcOrd="1" destOrd="0" presId="urn:microsoft.com/office/officeart/2005/8/layout/list1"/>
    <dgm:cxn modelId="{A333C68E-6C58-42A4-A31A-0B92F2377F60}" srcId="{749A7693-F995-450C-BE7E-CA987192929F}" destId="{8E5A4A46-F3E5-46DC-8F1A-71B7C05814CC}" srcOrd="1" destOrd="0" parTransId="{DE5F3830-FACB-4C85-829A-9113EC77D91E}" sibTransId="{80BFAFD2-AA66-4AC5-B36E-1C5AFF7DB35F}"/>
    <dgm:cxn modelId="{0B662856-EE54-49CB-BF8F-8D5053290AEA}" type="presOf" srcId="{ADEF5D0D-77B0-496B-B79E-679803AC1685}" destId="{FF364C12-38AA-417F-B5AA-DF86CA23EDDB}" srcOrd="0" destOrd="0" presId="urn:microsoft.com/office/officeart/2005/8/layout/list1"/>
    <dgm:cxn modelId="{C6E1C3C6-6C68-44D7-9B06-9994FEAE5AF8}" type="presOf" srcId="{E696E0B0-8520-4A1D-9A53-912DFA958A6D}" destId="{25E31CF2-E01E-4FFF-917F-86F8208932B0}" srcOrd="1" destOrd="0" presId="urn:microsoft.com/office/officeart/2005/8/layout/list1"/>
    <dgm:cxn modelId="{4C83B685-8EF3-4CF8-B97C-457C78E199E6}" srcId="{749A7693-F995-450C-BE7E-CA987192929F}" destId="{ADEF5D0D-77B0-496B-B79E-679803AC1685}" srcOrd="2" destOrd="0" parTransId="{624BEF22-D0D4-43DE-98A9-42F0B501B442}" sibTransId="{A7533044-7451-49AF-A6AA-3976B7C3D308}"/>
    <dgm:cxn modelId="{77B42C00-1F2D-475A-9C9D-1B9E3A273631}" type="presParOf" srcId="{F25104E8-0B23-48DC-9BBD-B57AFCE73ED1}" destId="{F12EFEF0-C765-422B-A48D-763F49DB67AE}" srcOrd="0" destOrd="0" presId="urn:microsoft.com/office/officeart/2005/8/layout/list1"/>
    <dgm:cxn modelId="{54A1B20E-9E25-4381-B982-680CC282A6C3}" type="presParOf" srcId="{F12EFEF0-C765-422B-A48D-763F49DB67AE}" destId="{0DD6CC9D-1C2B-4E5F-AE45-FB7630A1FF04}" srcOrd="0" destOrd="0" presId="urn:microsoft.com/office/officeart/2005/8/layout/list1"/>
    <dgm:cxn modelId="{0CEE5F7C-4FBF-4435-9763-39E03600FD89}" type="presParOf" srcId="{F12EFEF0-C765-422B-A48D-763F49DB67AE}" destId="{25E31CF2-E01E-4FFF-917F-86F8208932B0}" srcOrd="1" destOrd="0" presId="urn:microsoft.com/office/officeart/2005/8/layout/list1"/>
    <dgm:cxn modelId="{0B311A5C-0DAA-4731-868A-0B6AACC0D545}" type="presParOf" srcId="{F25104E8-0B23-48DC-9BBD-B57AFCE73ED1}" destId="{89C8D0C3-C1C1-40F6-B7B5-0DA4961900D1}" srcOrd="1" destOrd="0" presId="urn:microsoft.com/office/officeart/2005/8/layout/list1"/>
    <dgm:cxn modelId="{D38AEB65-2EAA-4467-8B72-20DB33D8FF28}" type="presParOf" srcId="{F25104E8-0B23-48DC-9BBD-B57AFCE73ED1}" destId="{8D2559DE-E16A-4DE0-89E7-1D873D8E04C4}" srcOrd="2" destOrd="0" presId="urn:microsoft.com/office/officeart/2005/8/layout/list1"/>
    <dgm:cxn modelId="{2AF254BE-3DC3-45B9-8E1D-D83D14DA7AAA}" type="presParOf" srcId="{F25104E8-0B23-48DC-9BBD-B57AFCE73ED1}" destId="{D2BDC82C-67BC-4C36-8A1C-CCCD3280736D}" srcOrd="3" destOrd="0" presId="urn:microsoft.com/office/officeart/2005/8/layout/list1"/>
    <dgm:cxn modelId="{41724F92-D817-4AC0-8AA7-7DC6BDAEA0DD}" type="presParOf" srcId="{F25104E8-0B23-48DC-9BBD-B57AFCE73ED1}" destId="{936C7F2C-17E0-402A-A8CA-4C8FFAB7EF16}" srcOrd="4" destOrd="0" presId="urn:microsoft.com/office/officeart/2005/8/layout/list1"/>
    <dgm:cxn modelId="{B53C1A29-FDB9-4BDC-90AD-C7EEE6484B2A}" type="presParOf" srcId="{936C7F2C-17E0-402A-A8CA-4C8FFAB7EF16}" destId="{43A26B95-E887-41B5-AD5A-D3F244A13DBB}" srcOrd="0" destOrd="0" presId="urn:microsoft.com/office/officeart/2005/8/layout/list1"/>
    <dgm:cxn modelId="{FDBFD20E-F15A-47F6-B024-A337A94F722D}" type="presParOf" srcId="{936C7F2C-17E0-402A-A8CA-4C8FFAB7EF16}" destId="{B2F5F214-D3B9-4947-B15B-2660B5E9F3B8}" srcOrd="1" destOrd="0" presId="urn:microsoft.com/office/officeart/2005/8/layout/list1"/>
    <dgm:cxn modelId="{3496D564-D68C-4570-B23B-3BCFF1E250C5}" type="presParOf" srcId="{F25104E8-0B23-48DC-9BBD-B57AFCE73ED1}" destId="{62620C17-179C-473F-B76E-976ABC288926}" srcOrd="5" destOrd="0" presId="urn:microsoft.com/office/officeart/2005/8/layout/list1"/>
    <dgm:cxn modelId="{EA43D5B3-5DAC-4743-88C1-D7D09B824C4C}" type="presParOf" srcId="{F25104E8-0B23-48DC-9BBD-B57AFCE73ED1}" destId="{ECBF26B8-3D8F-4BE3-A557-7E430D984509}" srcOrd="6" destOrd="0" presId="urn:microsoft.com/office/officeart/2005/8/layout/list1"/>
    <dgm:cxn modelId="{D387EF4C-4B9C-4B41-8576-25BF5FE7D76B}" type="presParOf" srcId="{F25104E8-0B23-48DC-9BBD-B57AFCE73ED1}" destId="{7CD47FCA-5C28-4BA4-B22E-1A8933083E7A}" srcOrd="7" destOrd="0" presId="urn:microsoft.com/office/officeart/2005/8/layout/list1"/>
    <dgm:cxn modelId="{43A9EBB0-1391-45F8-B1B7-F85E01FF7116}" type="presParOf" srcId="{F25104E8-0B23-48DC-9BBD-B57AFCE73ED1}" destId="{9F60FD91-D1D1-4DD8-9318-094B51F4437C}" srcOrd="8" destOrd="0" presId="urn:microsoft.com/office/officeart/2005/8/layout/list1"/>
    <dgm:cxn modelId="{4AAFA01D-0975-4617-8E63-E6BA7359A541}" type="presParOf" srcId="{9F60FD91-D1D1-4DD8-9318-094B51F4437C}" destId="{FF364C12-38AA-417F-B5AA-DF86CA23EDDB}" srcOrd="0" destOrd="0" presId="urn:microsoft.com/office/officeart/2005/8/layout/list1"/>
    <dgm:cxn modelId="{2C2DF124-2A8B-4F69-AD80-E13C197A07E0}" type="presParOf" srcId="{9F60FD91-D1D1-4DD8-9318-094B51F4437C}" destId="{14452C25-99A7-416F-ABF2-4A2ADBFDF682}" srcOrd="1" destOrd="0" presId="urn:microsoft.com/office/officeart/2005/8/layout/list1"/>
    <dgm:cxn modelId="{F63570B7-CF98-4372-A55A-70093D593ED9}" type="presParOf" srcId="{F25104E8-0B23-48DC-9BBD-B57AFCE73ED1}" destId="{AFF89E58-DFAF-497E-AE71-606F3753ADE7}" srcOrd="9" destOrd="0" presId="urn:microsoft.com/office/officeart/2005/8/layout/list1"/>
    <dgm:cxn modelId="{06E91684-736C-48E1-9AB7-6D17302885B5}" type="presParOf" srcId="{F25104E8-0B23-48DC-9BBD-B57AFCE73ED1}" destId="{2A42CC27-BA93-428E-92E7-11AB770EAC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ABA7CD-6C6C-469A-9F70-A74F1FF80301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85F8681-466B-456A-A617-85F023ECA023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1: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Existen grandes deficiencias en la infraestructura portuaria y terrestre lo que impide el tráfico óptimo de mercancías. </a:t>
          </a:r>
          <a:endParaRPr lang="es-ES" sz="145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4D88D-DE0F-4127-B79A-17B991F20BFE}" type="parTrans" cxnId="{AE19CE88-4870-45CD-87ED-53BEE58C73EC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98741-BD28-4722-9D2D-2DA7194D103E}" type="sibTrans" cxnId="{AE19CE88-4870-45CD-87ED-53BEE58C73EC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FBF66-7C76-4EBD-A40D-532959CB770E}">
      <dgm:prSet phldrT="[Texto]" custT="1"/>
      <dgm:spPr/>
      <dgm:t>
        <a:bodyPr/>
        <a:lstStyle/>
        <a:p>
          <a:pPr algn="l"/>
          <a:endParaRPr lang="es-ES" sz="145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</a:t>
          </a:r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autoridades y empresas deberían designar más capital para refacciones de puertos.</a:t>
          </a:r>
          <a:endParaRPr lang="es-ES" sz="145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s-ES" sz="14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6AF9F-E91C-4DF1-A292-819FF30AE350}" type="parTrans" cxnId="{1A712B60-9DC9-459F-98E8-9A07BEAFEB73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A593B-7BD7-4C25-9C28-12C282675949}" type="sibTrans" cxnId="{1A712B60-9DC9-459F-98E8-9A07BEAFEB73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F2C5F-7094-4345-877D-4C0F0AD29E51}">
      <dgm:prSet phldrT="[Texto]" custT="1"/>
      <dgm:spPr/>
      <dgm:t>
        <a:bodyPr/>
        <a:lstStyle/>
        <a:p>
          <a:pPr algn="l"/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Ministerios de Transporte deben priorizar el mantenimiento de la red vial.</a:t>
          </a:r>
          <a:endParaRPr lang="es-ES" sz="14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BB305-36EC-492A-9DB7-25139AF7D648}" type="parTrans" cxnId="{D51B1A62-3E86-4996-9DDA-F3362173ADDF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B24F6-68B3-4445-8B4E-F6772348012D}" type="sibTrans" cxnId="{D51B1A62-3E86-4996-9DDA-F3362173ADDF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4E827-6B07-4AFF-929E-3B8A12345F07}">
      <dgm:prSet phldrT="[Texto]" custT="1"/>
      <dgm:spPr/>
      <dgm:t>
        <a:bodyPr/>
        <a:lstStyle/>
        <a:p>
          <a:pPr algn="l"/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</a:t>
          </a:r>
          <a:r>
            <a:rPr lang="es-ES" sz="145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autoridades aduaneras y demás empresas podrían fortalecer alianzas estratégicas para mejorar la seguridad de sus sistemas.</a:t>
          </a:r>
          <a:endParaRPr lang="es-ES" sz="14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7C160-52FD-46BF-8D30-34FDB63DD535}" type="parTrans" cxnId="{B04D2664-A1CD-4C4D-A6CE-4B665ECFF9D0}">
      <dgm:prSet/>
      <dgm:spPr/>
      <dgm:t>
        <a:bodyPr/>
        <a:lstStyle/>
        <a:p>
          <a:endParaRPr lang="es-ES" sz="1450"/>
        </a:p>
      </dgm:t>
    </dgm:pt>
    <dgm:pt modelId="{65DA09AD-DD7D-459A-ADBB-A4932517FDAE}" type="sibTrans" cxnId="{B04D2664-A1CD-4C4D-A6CE-4B665ECFF9D0}">
      <dgm:prSet/>
      <dgm:spPr/>
      <dgm:t>
        <a:bodyPr/>
        <a:lstStyle/>
        <a:p>
          <a:endParaRPr lang="es-ES" sz="1450"/>
        </a:p>
      </dgm:t>
    </dgm:pt>
    <dgm:pt modelId="{C48983EC-98C0-4B73-A12E-04DB6FFFC626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2: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Vulnerabilidad en las bases de datos de las diferentes herramientas informáticos.</a:t>
          </a:r>
          <a:endParaRPr lang="es-ES" sz="14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63D76-3CD4-42F2-BE0C-D608358A48FB}" type="parTrans" cxnId="{D98D5BE6-B66C-40DF-ACA1-519878537390}">
      <dgm:prSet/>
      <dgm:spPr/>
      <dgm:t>
        <a:bodyPr/>
        <a:lstStyle/>
        <a:p>
          <a:endParaRPr lang="es-ES" sz="1450"/>
        </a:p>
      </dgm:t>
    </dgm:pt>
    <dgm:pt modelId="{C37D443F-407E-4364-9D9D-3B28909FF066}" type="sibTrans" cxnId="{D98D5BE6-B66C-40DF-ACA1-519878537390}">
      <dgm:prSet/>
      <dgm:spPr/>
      <dgm:t>
        <a:bodyPr/>
        <a:lstStyle/>
        <a:p>
          <a:endParaRPr lang="es-ES" sz="1450"/>
        </a:p>
      </dgm:t>
    </dgm:pt>
    <dgm:pt modelId="{B84C818D-3E6D-4C4A-ABC9-1D4CB093FE14}" type="pres">
      <dgm:prSet presAssocID="{E2ABA7CD-6C6C-469A-9F70-A74F1FF803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7B0429-A93B-41A9-A3D7-2466BA2629B7}" type="pres">
      <dgm:prSet presAssocID="{C48983EC-98C0-4B73-A12E-04DB6FFFC626}" presName="boxAndChildren" presStyleCnt="0"/>
      <dgm:spPr/>
    </dgm:pt>
    <dgm:pt modelId="{18D05999-CBB8-4D89-8E50-F4D78D2C9BFC}" type="pres">
      <dgm:prSet presAssocID="{C48983EC-98C0-4B73-A12E-04DB6FFFC626}" presName="parentTextBox" presStyleLbl="node1" presStyleIdx="0" presStyleCnt="2"/>
      <dgm:spPr/>
      <dgm:t>
        <a:bodyPr/>
        <a:lstStyle/>
        <a:p>
          <a:endParaRPr lang="es-ES"/>
        </a:p>
      </dgm:t>
    </dgm:pt>
    <dgm:pt modelId="{A972F39B-789B-4841-BCCF-136115423BAE}" type="pres">
      <dgm:prSet presAssocID="{C48983EC-98C0-4B73-A12E-04DB6FFFC626}" presName="entireBox" presStyleLbl="node1" presStyleIdx="0" presStyleCnt="2"/>
      <dgm:spPr/>
      <dgm:t>
        <a:bodyPr/>
        <a:lstStyle/>
        <a:p>
          <a:endParaRPr lang="es-ES"/>
        </a:p>
      </dgm:t>
    </dgm:pt>
    <dgm:pt modelId="{ED188BF5-078C-47A5-BE34-3F80D305D221}" type="pres">
      <dgm:prSet presAssocID="{C48983EC-98C0-4B73-A12E-04DB6FFFC626}" presName="descendantBox" presStyleCnt="0"/>
      <dgm:spPr/>
    </dgm:pt>
    <dgm:pt modelId="{6B011D51-4A7B-4EC2-BFC4-F199F0A57E35}" type="pres">
      <dgm:prSet presAssocID="{B324E827-6B07-4AFF-929E-3B8A12345F07}" presName="childTextBox" presStyleLbl="fgAccFollowNode1" presStyleIdx="0" presStyleCnt="3" custLinFactNeighborX="9880" custLinFactNeighborY="-85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BCAD0-D412-42A1-9A92-F6D5FB77790D}" type="pres">
      <dgm:prSet presAssocID="{D6198741-BD28-4722-9D2D-2DA7194D103E}" presName="sp" presStyleCnt="0"/>
      <dgm:spPr/>
    </dgm:pt>
    <dgm:pt modelId="{4BDB51BE-6505-4671-9625-407B44A00CA5}" type="pres">
      <dgm:prSet presAssocID="{D85F8681-466B-456A-A617-85F023ECA023}" presName="arrowAndChildren" presStyleCnt="0"/>
      <dgm:spPr/>
    </dgm:pt>
    <dgm:pt modelId="{67C887D8-3B57-4B28-8EC7-0A6FEB869E8F}" type="pres">
      <dgm:prSet presAssocID="{D85F8681-466B-456A-A617-85F023ECA023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3F8BC7B5-FD8E-4D09-9AAD-E8E2A86E6387}" type="pres">
      <dgm:prSet presAssocID="{D85F8681-466B-456A-A617-85F023ECA023}" presName="arrow" presStyleLbl="node1" presStyleIdx="1" presStyleCnt="2" custLinFactNeighborX="15742" custLinFactNeighborY="2501"/>
      <dgm:spPr/>
      <dgm:t>
        <a:bodyPr/>
        <a:lstStyle/>
        <a:p>
          <a:endParaRPr lang="es-ES"/>
        </a:p>
      </dgm:t>
    </dgm:pt>
    <dgm:pt modelId="{B51E2EE2-3BF2-4553-957E-1317FB333A2A}" type="pres">
      <dgm:prSet presAssocID="{D85F8681-466B-456A-A617-85F023ECA023}" presName="descendantArrow" presStyleCnt="0"/>
      <dgm:spPr/>
    </dgm:pt>
    <dgm:pt modelId="{39CE8128-1DEE-4D93-9D6B-9CF431F1DA79}" type="pres">
      <dgm:prSet presAssocID="{130FBF66-7C76-4EBD-A40D-532959CB770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49AC7-6CAA-43D9-BFDC-3398827244CA}" type="pres">
      <dgm:prSet presAssocID="{E8CF2C5F-7094-4345-877D-4C0F0AD29E5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9EB6E5-55FF-458F-978F-5002C6ACA50F}" type="presOf" srcId="{130FBF66-7C76-4EBD-A40D-532959CB770E}" destId="{39CE8128-1DEE-4D93-9D6B-9CF431F1DA79}" srcOrd="0" destOrd="0" presId="urn:microsoft.com/office/officeart/2005/8/layout/process4"/>
    <dgm:cxn modelId="{282D1915-8AF4-4364-B56B-A67CEFC00B14}" type="presOf" srcId="{D85F8681-466B-456A-A617-85F023ECA023}" destId="{3F8BC7B5-FD8E-4D09-9AAD-E8E2A86E6387}" srcOrd="1" destOrd="0" presId="urn:microsoft.com/office/officeart/2005/8/layout/process4"/>
    <dgm:cxn modelId="{40154594-76C4-41E8-B5D7-0615655A804B}" type="presOf" srcId="{D85F8681-466B-456A-A617-85F023ECA023}" destId="{67C887D8-3B57-4B28-8EC7-0A6FEB869E8F}" srcOrd="0" destOrd="0" presId="urn:microsoft.com/office/officeart/2005/8/layout/process4"/>
    <dgm:cxn modelId="{0EA2FF7A-4B2D-4946-B609-B7F66D881892}" type="presOf" srcId="{E8CF2C5F-7094-4345-877D-4C0F0AD29E51}" destId="{A5549AC7-6CAA-43D9-BFDC-3398827244CA}" srcOrd="0" destOrd="0" presId="urn:microsoft.com/office/officeart/2005/8/layout/process4"/>
    <dgm:cxn modelId="{AE19CE88-4870-45CD-87ED-53BEE58C73EC}" srcId="{E2ABA7CD-6C6C-469A-9F70-A74F1FF80301}" destId="{D85F8681-466B-456A-A617-85F023ECA023}" srcOrd="0" destOrd="0" parTransId="{A374D88D-DE0F-4127-B79A-17B991F20BFE}" sibTransId="{D6198741-BD28-4722-9D2D-2DA7194D103E}"/>
    <dgm:cxn modelId="{D606DFBA-2517-47A1-BEAA-8EE5D523C020}" type="presOf" srcId="{C48983EC-98C0-4B73-A12E-04DB6FFFC626}" destId="{A972F39B-789B-4841-BCCF-136115423BAE}" srcOrd="1" destOrd="0" presId="urn:microsoft.com/office/officeart/2005/8/layout/process4"/>
    <dgm:cxn modelId="{36838882-2DAF-4AF4-BC0A-523C897E3DE8}" type="presOf" srcId="{E2ABA7CD-6C6C-469A-9F70-A74F1FF80301}" destId="{B84C818D-3E6D-4C4A-ABC9-1D4CB093FE14}" srcOrd="0" destOrd="0" presId="urn:microsoft.com/office/officeart/2005/8/layout/process4"/>
    <dgm:cxn modelId="{46D16F44-98DA-4ED1-865F-A2B121F3EF44}" type="presOf" srcId="{C48983EC-98C0-4B73-A12E-04DB6FFFC626}" destId="{18D05999-CBB8-4D89-8E50-F4D78D2C9BFC}" srcOrd="0" destOrd="0" presId="urn:microsoft.com/office/officeart/2005/8/layout/process4"/>
    <dgm:cxn modelId="{B097C346-650D-4BE3-B37C-DBD230041EA0}" type="presOf" srcId="{B324E827-6B07-4AFF-929E-3B8A12345F07}" destId="{6B011D51-4A7B-4EC2-BFC4-F199F0A57E35}" srcOrd="0" destOrd="0" presId="urn:microsoft.com/office/officeart/2005/8/layout/process4"/>
    <dgm:cxn modelId="{D98D5BE6-B66C-40DF-ACA1-519878537390}" srcId="{E2ABA7CD-6C6C-469A-9F70-A74F1FF80301}" destId="{C48983EC-98C0-4B73-A12E-04DB6FFFC626}" srcOrd="1" destOrd="0" parTransId="{A9E63D76-3CD4-42F2-BE0C-D608358A48FB}" sibTransId="{C37D443F-407E-4364-9D9D-3B28909FF066}"/>
    <dgm:cxn modelId="{1A712B60-9DC9-459F-98E8-9A07BEAFEB73}" srcId="{D85F8681-466B-456A-A617-85F023ECA023}" destId="{130FBF66-7C76-4EBD-A40D-532959CB770E}" srcOrd="0" destOrd="0" parTransId="{0B26AF9F-E91C-4DF1-A292-819FF30AE350}" sibTransId="{CC2A593B-7BD7-4C25-9C28-12C282675949}"/>
    <dgm:cxn modelId="{D51B1A62-3E86-4996-9DDA-F3362173ADDF}" srcId="{D85F8681-466B-456A-A617-85F023ECA023}" destId="{E8CF2C5F-7094-4345-877D-4C0F0AD29E51}" srcOrd="1" destOrd="0" parTransId="{54BBB305-36EC-492A-9DB7-25139AF7D648}" sibTransId="{665B24F6-68B3-4445-8B4E-F6772348012D}"/>
    <dgm:cxn modelId="{B04D2664-A1CD-4C4D-A6CE-4B665ECFF9D0}" srcId="{C48983EC-98C0-4B73-A12E-04DB6FFFC626}" destId="{B324E827-6B07-4AFF-929E-3B8A12345F07}" srcOrd="0" destOrd="0" parTransId="{8EC7C160-52FD-46BF-8D30-34FDB63DD535}" sibTransId="{65DA09AD-DD7D-459A-ADBB-A4932517FDAE}"/>
    <dgm:cxn modelId="{BC164ABA-DF3B-4E23-B513-0AC3AFF8EC25}" type="presParOf" srcId="{B84C818D-3E6D-4C4A-ABC9-1D4CB093FE14}" destId="{827B0429-A93B-41A9-A3D7-2466BA2629B7}" srcOrd="0" destOrd="0" presId="urn:microsoft.com/office/officeart/2005/8/layout/process4"/>
    <dgm:cxn modelId="{90892E77-8431-4791-9E83-E715AD271040}" type="presParOf" srcId="{827B0429-A93B-41A9-A3D7-2466BA2629B7}" destId="{18D05999-CBB8-4D89-8E50-F4D78D2C9BFC}" srcOrd="0" destOrd="0" presId="urn:microsoft.com/office/officeart/2005/8/layout/process4"/>
    <dgm:cxn modelId="{70287936-283E-460D-B871-4209C737427E}" type="presParOf" srcId="{827B0429-A93B-41A9-A3D7-2466BA2629B7}" destId="{A972F39B-789B-4841-BCCF-136115423BAE}" srcOrd="1" destOrd="0" presId="urn:microsoft.com/office/officeart/2005/8/layout/process4"/>
    <dgm:cxn modelId="{3C6F784B-CA7B-46C4-960C-6DEF0853F882}" type="presParOf" srcId="{827B0429-A93B-41A9-A3D7-2466BA2629B7}" destId="{ED188BF5-078C-47A5-BE34-3F80D305D221}" srcOrd="2" destOrd="0" presId="urn:microsoft.com/office/officeart/2005/8/layout/process4"/>
    <dgm:cxn modelId="{0445C002-9619-4D01-943C-F7ED0A1E3869}" type="presParOf" srcId="{ED188BF5-078C-47A5-BE34-3F80D305D221}" destId="{6B011D51-4A7B-4EC2-BFC4-F199F0A57E35}" srcOrd="0" destOrd="0" presId="urn:microsoft.com/office/officeart/2005/8/layout/process4"/>
    <dgm:cxn modelId="{55721412-81AA-4616-837D-4A0E7BF37250}" type="presParOf" srcId="{B84C818D-3E6D-4C4A-ABC9-1D4CB093FE14}" destId="{57FBCAD0-D412-42A1-9A92-F6D5FB77790D}" srcOrd="1" destOrd="0" presId="urn:microsoft.com/office/officeart/2005/8/layout/process4"/>
    <dgm:cxn modelId="{68B8C7B8-30FC-47FE-A0A1-716011874DBA}" type="presParOf" srcId="{B84C818D-3E6D-4C4A-ABC9-1D4CB093FE14}" destId="{4BDB51BE-6505-4671-9625-407B44A00CA5}" srcOrd="2" destOrd="0" presId="urn:microsoft.com/office/officeart/2005/8/layout/process4"/>
    <dgm:cxn modelId="{3B2BF636-25BB-4C27-BAC5-F4DAE33A6732}" type="presParOf" srcId="{4BDB51BE-6505-4671-9625-407B44A00CA5}" destId="{67C887D8-3B57-4B28-8EC7-0A6FEB869E8F}" srcOrd="0" destOrd="0" presId="urn:microsoft.com/office/officeart/2005/8/layout/process4"/>
    <dgm:cxn modelId="{E0DEB9DB-C456-418E-A805-A552DB521B42}" type="presParOf" srcId="{4BDB51BE-6505-4671-9625-407B44A00CA5}" destId="{3F8BC7B5-FD8E-4D09-9AAD-E8E2A86E6387}" srcOrd="1" destOrd="0" presId="urn:microsoft.com/office/officeart/2005/8/layout/process4"/>
    <dgm:cxn modelId="{1080A718-9118-4D96-A866-CDEA51615775}" type="presParOf" srcId="{4BDB51BE-6505-4671-9625-407B44A00CA5}" destId="{B51E2EE2-3BF2-4553-957E-1317FB333A2A}" srcOrd="2" destOrd="0" presId="urn:microsoft.com/office/officeart/2005/8/layout/process4"/>
    <dgm:cxn modelId="{EC38CA43-8830-4EEE-98A0-3F3EB4697DD3}" type="presParOf" srcId="{B51E2EE2-3BF2-4553-957E-1317FB333A2A}" destId="{39CE8128-1DEE-4D93-9D6B-9CF431F1DA79}" srcOrd="0" destOrd="0" presId="urn:microsoft.com/office/officeart/2005/8/layout/process4"/>
    <dgm:cxn modelId="{B8A5E2F3-4820-420A-B400-21AC4192A9F6}" type="presParOf" srcId="{B51E2EE2-3BF2-4553-957E-1317FB333A2A}" destId="{A5549AC7-6CAA-43D9-BFDC-3398827244C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ABA7CD-6C6C-469A-9F70-A74F1FF80301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85F8681-466B-456A-A617-85F023ECA023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3: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Elevados costos de transporte marítimo internacional.</a:t>
          </a:r>
          <a:endParaRPr lang="es-ES" sz="145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4D88D-DE0F-4127-B79A-17B991F20BFE}" type="parTrans" cxnId="{AE19CE88-4870-45CD-87ED-53BEE58C73EC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98741-BD28-4722-9D2D-2DA7194D103E}" type="sibTrans" cxnId="{AE19CE88-4870-45CD-87ED-53BEE58C73EC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FBF66-7C76-4EBD-A40D-532959CB770E}">
      <dgm:prSet phldrT="[Texto]" custT="1"/>
      <dgm:spPr/>
      <dgm:t>
        <a:bodyPr/>
        <a:lstStyle/>
        <a:p>
          <a:pPr algn="ctr"/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agencias de transporte pueden crear el servicio de bolsas de carga.</a:t>
          </a:r>
          <a:endParaRPr lang="es-ES" sz="14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6AF9F-E91C-4DF1-A292-819FF30AE350}" type="parTrans" cxnId="{1A712B60-9DC9-459F-98E8-9A07BEAFEB73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A593B-7BD7-4C25-9C28-12C282675949}" type="sibTrans" cxnId="{1A712B60-9DC9-459F-98E8-9A07BEAFEB73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26909-5352-44D3-96D9-E9B49E2A40DA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4: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Incumplimientos en los plazos de entrega de mercancías.</a:t>
          </a:r>
          <a:endParaRPr lang="es-ES" sz="145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C9E6C-ABFA-4A2B-B4DE-29E56986ADF1}" type="parTrans" cxnId="{C7AF6FEC-4861-48F0-9FA6-683354F80149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0C5E8-97CD-461D-A792-C1ADA7626609}" type="sibTrans" cxnId="{C7AF6FEC-4861-48F0-9FA6-683354F80149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F1253-D805-4D44-8529-A837D6709234}">
      <dgm:prSet phldrT="[Texto]" custT="1"/>
      <dgm:spPr/>
      <dgm:t>
        <a:bodyPr/>
        <a:lstStyle/>
        <a:p>
          <a:pPr algn="l"/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</a:t>
          </a:r>
          <a:r>
            <a:rPr lang="es-ES" sz="145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agencias navieras de transporte podrían implementar mecanismo de localización, precintos electrónicos, monitoreo mediante imágenes satelitales en vivo.</a:t>
          </a:r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145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037D8-104E-4DD9-B8EA-25A4F4B13A4A}" type="parTrans" cxnId="{137BFCAF-8CD0-470C-AD6A-21E55BCCC239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35D0E-F67B-465C-B500-604DA1258745}" type="sibTrans" cxnId="{137BFCAF-8CD0-470C-AD6A-21E55BCCC239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627C3-524C-4BD8-BAEA-F68598B1813C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5: </a:t>
          </a:r>
          <a:r>
            <a:rPr lang="es-ES" sz="14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Irregularidades aduaneras en los accesos fronterizos</a:t>
          </a:r>
          <a:r>
            <a:rPr lang="es-ES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4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81EF-F687-4D13-B6B1-9EEA00BB3BC9}" type="parTrans" cxnId="{B2C27F29-3424-4570-AA2A-69F9F33A56B5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E66C7-CFB4-481D-8E17-47F31D9BC933}" type="sibTrans" cxnId="{B2C27F29-3424-4570-AA2A-69F9F33A56B5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5064D-1C4F-4E7A-BDF0-4F71FAC7DDC4}">
      <dgm:prSet phldrT="[Texto]" custT="1"/>
      <dgm:spPr/>
      <dgm:t>
        <a:bodyPr/>
        <a:lstStyle/>
        <a:p>
          <a:pPr algn="l"/>
          <a:r>
            <a:rPr lang="es-ES" sz="14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</a:t>
          </a:r>
          <a:r>
            <a:rPr lang="es-ES" sz="145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administraciones aduaneras podrían fomentar la integración de los controles fronterizos.</a:t>
          </a:r>
          <a:endParaRPr lang="es-ES" sz="14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7A848-9014-426F-8653-66CD6F4C5FEB}" type="parTrans" cxnId="{7964EF5A-4935-42F3-9938-1499DC93157A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2DF54-3295-4048-B9CE-EE62DC80AFE3}" type="sibTrans" cxnId="{7964EF5A-4935-42F3-9938-1499DC93157A}">
      <dgm:prSet/>
      <dgm:spPr/>
      <dgm:t>
        <a:bodyPr/>
        <a:lstStyle/>
        <a:p>
          <a:endParaRPr lang="es-ES" sz="14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C818D-3E6D-4C4A-ABC9-1D4CB093FE14}" type="pres">
      <dgm:prSet presAssocID="{E2ABA7CD-6C6C-469A-9F70-A74F1FF803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A7515C-253F-4051-9C85-E8BF11CCBCC7}" type="pres">
      <dgm:prSet presAssocID="{D21627C3-524C-4BD8-BAEA-F68598B1813C}" presName="boxAndChildren" presStyleCnt="0"/>
      <dgm:spPr/>
    </dgm:pt>
    <dgm:pt modelId="{36053D26-4A8C-4411-90BB-0C0CECAB8830}" type="pres">
      <dgm:prSet presAssocID="{D21627C3-524C-4BD8-BAEA-F68598B1813C}" presName="parentTextBox" presStyleLbl="node1" presStyleIdx="0" presStyleCnt="3"/>
      <dgm:spPr/>
      <dgm:t>
        <a:bodyPr/>
        <a:lstStyle/>
        <a:p>
          <a:endParaRPr lang="es-EC"/>
        </a:p>
      </dgm:t>
    </dgm:pt>
    <dgm:pt modelId="{D68B5C78-EDB8-4FC9-8566-77E11C206356}" type="pres">
      <dgm:prSet presAssocID="{D21627C3-524C-4BD8-BAEA-F68598B1813C}" presName="entireBox" presStyleLbl="node1" presStyleIdx="0" presStyleCnt="3"/>
      <dgm:spPr/>
      <dgm:t>
        <a:bodyPr/>
        <a:lstStyle/>
        <a:p>
          <a:endParaRPr lang="es-EC"/>
        </a:p>
      </dgm:t>
    </dgm:pt>
    <dgm:pt modelId="{41F72F85-6C63-4194-8CD9-0A6178DF666C}" type="pres">
      <dgm:prSet presAssocID="{D21627C3-524C-4BD8-BAEA-F68598B1813C}" presName="descendantBox" presStyleCnt="0"/>
      <dgm:spPr/>
    </dgm:pt>
    <dgm:pt modelId="{4074063D-4ECD-4481-96D5-66EDCEB0C499}" type="pres">
      <dgm:prSet presAssocID="{1285064D-1C4F-4E7A-BDF0-4F71FAC7DDC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B77364-2285-4F7E-AFF8-5E9D96521DB5}" type="pres">
      <dgm:prSet presAssocID="{BCF0C5E8-97CD-461D-A792-C1ADA7626609}" presName="sp" presStyleCnt="0"/>
      <dgm:spPr/>
    </dgm:pt>
    <dgm:pt modelId="{2D6A1D55-9706-4409-B103-7735BB9438B1}" type="pres">
      <dgm:prSet presAssocID="{6F126909-5352-44D3-96D9-E9B49E2A40DA}" presName="arrowAndChildren" presStyleCnt="0"/>
      <dgm:spPr/>
    </dgm:pt>
    <dgm:pt modelId="{E1BD9D1F-AE23-4656-BE51-2D8DE2C7D947}" type="pres">
      <dgm:prSet presAssocID="{6F126909-5352-44D3-96D9-E9B49E2A40DA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7E453119-0EB4-4AD1-9017-085610661A19}" type="pres">
      <dgm:prSet presAssocID="{6F126909-5352-44D3-96D9-E9B49E2A40DA}" presName="arrow" presStyleLbl="node1" presStyleIdx="1" presStyleCnt="3"/>
      <dgm:spPr/>
      <dgm:t>
        <a:bodyPr/>
        <a:lstStyle/>
        <a:p>
          <a:endParaRPr lang="es-ES"/>
        </a:p>
      </dgm:t>
    </dgm:pt>
    <dgm:pt modelId="{9592B194-DF3E-4B74-8ED9-47791B773E92}" type="pres">
      <dgm:prSet presAssocID="{6F126909-5352-44D3-96D9-E9B49E2A40DA}" presName="descendantArrow" presStyleCnt="0"/>
      <dgm:spPr/>
    </dgm:pt>
    <dgm:pt modelId="{57685299-31C6-46F9-AE71-B4FE56C5DC9A}" type="pres">
      <dgm:prSet presAssocID="{4E4F1253-D805-4D44-8529-A837D670923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BCAD0-D412-42A1-9A92-F6D5FB77790D}" type="pres">
      <dgm:prSet presAssocID="{D6198741-BD28-4722-9D2D-2DA7194D103E}" presName="sp" presStyleCnt="0"/>
      <dgm:spPr/>
    </dgm:pt>
    <dgm:pt modelId="{4BDB51BE-6505-4671-9625-407B44A00CA5}" type="pres">
      <dgm:prSet presAssocID="{D85F8681-466B-456A-A617-85F023ECA023}" presName="arrowAndChildren" presStyleCnt="0"/>
      <dgm:spPr/>
    </dgm:pt>
    <dgm:pt modelId="{67C887D8-3B57-4B28-8EC7-0A6FEB869E8F}" type="pres">
      <dgm:prSet presAssocID="{D85F8681-466B-456A-A617-85F023ECA023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3F8BC7B5-FD8E-4D09-9AAD-E8E2A86E6387}" type="pres">
      <dgm:prSet presAssocID="{D85F8681-466B-456A-A617-85F023ECA023}" presName="arrow" presStyleLbl="node1" presStyleIdx="2" presStyleCnt="3" custLinFactNeighborX="15742" custLinFactNeighborY="2501"/>
      <dgm:spPr/>
      <dgm:t>
        <a:bodyPr/>
        <a:lstStyle/>
        <a:p>
          <a:endParaRPr lang="es-ES"/>
        </a:p>
      </dgm:t>
    </dgm:pt>
    <dgm:pt modelId="{B51E2EE2-3BF2-4553-957E-1317FB333A2A}" type="pres">
      <dgm:prSet presAssocID="{D85F8681-466B-456A-A617-85F023ECA023}" presName="descendantArrow" presStyleCnt="0"/>
      <dgm:spPr/>
    </dgm:pt>
    <dgm:pt modelId="{39CE8128-1DEE-4D93-9D6B-9CF431F1DA79}" type="pres">
      <dgm:prSet presAssocID="{130FBF66-7C76-4EBD-A40D-532959CB770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C6BCB7-679C-4970-A850-1C19D0BECCBB}" type="presOf" srcId="{D21627C3-524C-4BD8-BAEA-F68598B1813C}" destId="{D68B5C78-EDB8-4FC9-8566-77E11C206356}" srcOrd="1" destOrd="0" presId="urn:microsoft.com/office/officeart/2005/8/layout/process4"/>
    <dgm:cxn modelId="{699EB6E5-55FF-458F-978F-5002C6ACA50F}" type="presOf" srcId="{130FBF66-7C76-4EBD-A40D-532959CB770E}" destId="{39CE8128-1DEE-4D93-9D6B-9CF431F1DA79}" srcOrd="0" destOrd="0" presId="urn:microsoft.com/office/officeart/2005/8/layout/process4"/>
    <dgm:cxn modelId="{61460982-37B4-4E61-B033-8F6C8BDE4F2D}" type="presOf" srcId="{1285064D-1C4F-4E7A-BDF0-4F71FAC7DDC4}" destId="{4074063D-4ECD-4481-96D5-66EDCEB0C499}" srcOrd="0" destOrd="0" presId="urn:microsoft.com/office/officeart/2005/8/layout/process4"/>
    <dgm:cxn modelId="{282D1915-8AF4-4364-B56B-A67CEFC00B14}" type="presOf" srcId="{D85F8681-466B-456A-A617-85F023ECA023}" destId="{3F8BC7B5-FD8E-4D09-9AAD-E8E2A86E6387}" srcOrd="1" destOrd="0" presId="urn:microsoft.com/office/officeart/2005/8/layout/process4"/>
    <dgm:cxn modelId="{948A10F0-2AE1-4672-BFC2-BB662A2C099F}" type="presOf" srcId="{4E4F1253-D805-4D44-8529-A837D6709234}" destId="{57685299-31C6-46F9-AE71-B4FE56C5DC9A}" srcOrd="0" destOrd="0" presId="urn:microsoft.com/office/officeart/2005/8/layout/process4"/>
    <dgm:cxn modelId="{137BFCAF-8CD0-470C-AD6A-21E55BCCC239}" srcId="{6F126909-5352-44D3-96D9-E9B49E2A40DA}" destId="{4E4F1253-D805-4D44-8529-A837D6709234}" srcOrd="0" destOrd="0" parTransId="{9A7037D8-104E-4DD9-B8EA-25A4F4B13A4A}" sibTransId="{C5735D0E-F67B-465C-B500-604DA1258745}"/>
    <dgm:cxn modelId="{40154594-76C4-41E8-B5D7-0615655A804B}" type="presOf" srcId="{D85F8681-466B-456A-A617-85F023ECA023}" destId="{67C887D8-3B57-4B28-8EC7-0A6FEB869E8F}" srcOrd="0" destOrd="0" presId="urn:microsoft.com/office/officeart/2005/8/layout/process4"/>
    <dgm:cxn modelId="{28D60D3F-F376-4CA1-B512-3B0C15FBFDC5}" type="presOf" srcId="{6F126909-5352-44D3-96D9-E9B49E2A40DA}" destId="{7E453119-0EB4-4AD1-9017-085610661A19}" srcOrd="1" destOrd="0" presId="urn:microsoft.com/office/officeart/2005/8/layout/process4"/>
    <dgm:cxn modelId="{5236276A-4799-47E3-95EB-B5541E4D6AD1}" type="presOf" srcId="{6F126909-5352-44D3-96D9-E9B49E2A40DA}" destId="{E1BD9D1F-AE23-4656-BE51-2D8DE2C7D947}" srcOrd="0" destOrd="0" presId="urn:microsoft.com/office/officeart/2005/8/layout/process4"/>
    <dgm:cxn modelId="{AE19CE88-4870-45CD-87ED-53BEE58C73EC}" srcId="{E2ABA7CD-6C6C-469A-9F70-A74F1FF80301}" destId="{D85F8681-466B-456A-A617-85F023ECA023}" srcOrd="0" destOrd="0" parTransId="{A374D88D-DE0F-4127-B79A-17B991F20BFE}" sibTransId="{D6198741-BD28-4722-9D2D-2DA7194D103E}"/>
    <dgm:cxn modelId="{C7AF6FEC-4861-48F0-9FA6-683354F80149}" srcId="{E2ABA7CD-6C6C-469A-9F70-A74F1FF80301}" destId="{6F126909-5352-44D3-96D9-E9B49E2A40DA}" srcOrd="1" destOrd="0" parTransId="{D10C9E6C-ABFA-4A2B-B4DE-29E56986ADF1}" sibTransId="{BCF0C5E8-97CD-461D-A792-C1ADA7626609}"/>
    <dgm:cxn modelId="{7964EF5A-4935-42F3-9938-1499DC93157A}" srcId="{D21627C3-524C-4BD8-BAEA-F68598B1813C}" destId="{1285064D-1C4F-4E7A-BDF0-4F71FAC7DDC4}" srcOrd="0" destOrd="0" parTransId="{91B7A848-9014-426F-8653-66CD6F4C5FEB}" sibTransId="{2412DF54-3295-4048-B9CE-EE62DC80AFE3}"/>
    <dgm:cxn modelId="{EA3273D9-3350-4280-A7C7-352500A2CB02}" type="presOf" srcId="{D21627C3-524C-4BD8-BAEA-F68598B1813C}" destId="{36053D26-4A8C-4411-90BB-0C0CECAB8830}" srcOrd="0" destOrd="0" presId="urn:microsoft.com/office/officeart/2005/8/layout/process4"/>
    <dgm:cxn modelId="{36838882-2DAF-4AF4-BC0A-523C897E3DE8}" type="presOf" srcId="{E2ABA7CD-6C6C-469A-9F70-A74F1FF80301}" destId="{B84C818D-3E6D-4C4A-ABC9-1D4CB093FE14}" srcOrd="0" destOrd="0" presId="urn:microsoft.com/office/officeart/2005/8/layout/process4"/>
    <dgm:cxn modelId="{1A712B60-9DC9-459F-98E8-9A07BEAFEB73}" srcId="{D85F8681-466B-456A-A617-85F023ECA023}" destId="{130FBF66-7C76-4EBD-A40D-532959CB770E}" srcOrd="0" destOrd="0" parTransId="{0B26AF9F-E91C-4DF1-A292-819FF30AE350}" sibTransId="{CC2A593B-7BD7-4C25-9C28-12C282675949}"/>
    <dgm:cxn modelId="{B2C27F29-3424-4570-AA2A-69F9F33A56B5}" srcId="{E2ABA7CD-6C6C-469A-9F70-A74F1FF80301}" destId="{D21627C3-524C-4BD8-BAEA-F68598B1813C}" srcOrd="2" destOrd="0" parTransId="{0F9B81EF-F687-4D13-B6B1-9EEA00BB3BC9}" sibTransId="{CE3E66C7-CFB4-481D-8E17-47F31D9BC933}"/>
    <dgm:cxn modelId="{716ED2F4-C22D-4730-A2B1-52D162E1760B}" type="presParOf" srcId="{B84C818D-3E6D-4C4A-ABC9-1D4CB093FE14}" destId="{2EA7515C-253F-4051-9C85-E8BF11CCBCC7}" srcOrd="0" destOrd="0" presId="urn:microsoft.com/office/officeart/2005/8/layout/process4"/>
    <dgm:cxn modelId="{2573F8BE-81A2-45F6-AEC1-FA5375CF38D7}" type="presParOf" srcId="{2EA7515C-253F-4051-9C85-E8BF11CCBCC7}" destId="{36053D26-4A8C-4411-90BB-0C0CECAB8830}" srcOrd="0" destOrd="0" presId="urn:microsoft.com/office/officeart/2005/8/layout/process4"/>
    <dgm:cxn modelId="{520CADE6-F08A-4648-86D7-8177A14E37AA}" type="presParOf" srcId="{2EA7515C-253F-4051-9C85-E8BF11CCBCC7}" destId="{D68B5C78-EDB8-4FC9-8566-77E11C206356}" srcOrd="1" destOrd="0" presId="urn:microsoft.com/office/officeart/2005/8/layout/process4"/>
    <dgm:cxn modelId="{8FAF01DF-DDB8-494F-BEDB-DF0C37D9E364}" type="presParOf" srcId="{2EA7515C-253F-4051-9C85-E8BF11CCBCC7}" destId="{41F72F85-6C63-4194-8CD9-0A6178DF666C}" srcOrd="2" destOrd="0" presId="urn:microsoft.com/office/officeart/2005/8/layout/process4"/>
    <dgm:cxn modelId="{1032B988-9647-457B-AFA4-0403948863F6}" type="presParOf" srcId="{41F72F85-6C63-4194-8CD9-0A6178DF666C}" destId="{4074063D-4ECD-4481-96D5-66EDCEB0C499}" srcOrd="0" destOrd="0" presId="urn:microsoft.com/office/officeart/2005/8/layout/process4"/>
    <dgm:cxn modelId="{49775498-5818-42D0-A4A7-D17E5AAACF28}" type="presParOf" srcId="{B84C818D-3E6D-4C4A-ABC9-1D4CB093FE14}" destId="{17B77364-2285-4F7E-AFF8-5E9D96521DB5}" srcOrd="1" destOrd="0" presId="urn:microsoft.com/office/officeart/2005/8/layout/process4"/>
    <dgm:cxn modelId="{4CEBD24C-CA5A-43CF-9B7C-2385259BA12D}" type="presParOf" srcId="{B84C818D-3E6D-4C4A-ABC9-1D4CB093FE14}" destId="{2D6A1D55-9706-4409-B103-7735BB9438B1}" srcOrd="2" destOrd="0" presId="urn:microsoft.com/office/officeart/2005/8/layout/process4"/>
    <dgm:cxn modelId="{CFD4FE1F-5B8E-43C3-A5B2-C0B677323482}" type="presParOf" srcId="{2D6A1D55-9706-4409-B103-7735BB9438B1}" destId="{E1BD9D1F-AE23-4656-BE51-2D8DE2C7D947}" srcOrd="0" destOrd="0" presId="urn:microsoft.com/office/officeart/2005/8/layout/process4"/>
    <dgm:cxn modelId="{E9CAECBA-DD8F-408E-AFED-F38EDB02C1CF}" type="presParOf" srcId="{2D6A1D55-9706-4409-B103-7735BB9438B1}" destId="{7E453119-0EB4-4AD1-9017-085610661A19}" srcOrd="1" destOrd="0" presId="urn:microsoft.com/office/officeart/2005/8/layout/process4"/>
    <dgm:cxn modelId="{B85E391E-F762-46CE-B941-FC9EE158FD61}" type="presParOf" srcId="{2D6A1D55-9706-4409-B103-7735BB9438B1}" destId="{9592B194-DF3E-4B74-8ED9-47791B773E92}" srcOrd="2" destOrd="0" presId="urn:microsoft.com/office/officeart/2005/8/layout/process4"/>
    <dgm:cxn modelId="{93D17C8A-3B42-4FA5-83ED-6E5DD8B47ACF}" type="presParOf" srcId="{9592B194-DF3E-4B74-8ED9-47791B773E92}" destId="{57685299-31C6-46F9-AE71-B4FE56C5DC9A}" srcOrd="0" destOrd="0" presId="urn:microsoft.com/office/officeart/2005/8/layout/process4"/>
    <dgm:cxn modelId="{55721412-81AA-4616-837D-4A0E7BF37250}" type="presParOf" srcId="{B84C818D-3E6D-4C4A-ABC9-1D4CB093FE14}" destId="{57FBCAD0-D412-42A1-9A92-F6D5FB77790D}" srcOrd="3" destOrd="0" presId="urn:microsoft.com/office/officeart/2005/8/layout/process4"/>
    <dgm:cxn modelId="{68B8C7B8-30FC-47FE-A0A1-716011874DBA}" type="presParOf" srcId="{B84C818D-3E6D-4C4A-ABC9-1D4CB093FE14}" destId="{4BDB51BE-6505-4671-9625-407B44A00CA5}" srcOrd="4" destOrd="0" presId="urn:microsoft.com/office/officeart/2005/8/layout/process4"/>
    <dgm:cxn modelId="{3B2BF636-25BB-4C27-BAC5-F4DAE33A6732}" type="presParOf" srcId="{4BDB51BE-6505-4671-9625-407B44A00CA5}" destId="{67C887D8-3B57-4B28-8EC7-0A6FEB869E8F}" srcOrd="0" destOrd="0" presId="urn:microsoft.com/office/officeart/2005/8/layout/process4"/>
    <dgm:cxn modelId="{E0DEB9DB-C456-418E-A805-A552DB521B42}" type="presParOf" srcId="{4BDB51BE-6505-4671-9625-407B44A00CA5}" destId="{3F8BC7B5-FD8E-4D09-9AAD-E8E2A86E6387}" srcOrd="1" destOrd="0" presId="urn:microsoft.com/office/officeart/2005/8/layout/process4"/>
    <dgm:cxn modelId="{1080A718-9118-4D96-A866-CDEA51615775}" type="presParOf" srcId="{4BDB51BE-6505-4671-9625-407B44A00CA5}" destId="{B51E2EE2-3BF2-4553-957E-1317FB333A2A}" srcOrd="2" destOrd="0" presId="urn:microsoft.com/office/officeart/2005/8/layout/process4"/>
    <dgm:cxn modelId="{EC38CA43-8830-4EEE-98A0-3F3EB4697DD3}" type="presParOf" srcId="{B51E2EE2-3BF2-4553-957E-1317FB333A2A}" destId="{39CE8128-1DEE-4D93-9D6B-9CF431F1DA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8245F-9FEC-496E-AA73-D7D2E476B33D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7FA12E6E-D33A-4889-B1A3-C6DD6222FA71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A37EA-E70D-4EA6-BBB4-1C1A6857EBE0}" type="parTrans" cxnId="{7E85D0B0-9C03-4D2E-B881-6AE92AD7A0F0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44A12-7A7A-4C97-8079-ED614AB58542}" type="sibTrans" cxnId="{7E85D0B0-9C03-4D2E-B881-6AE92AD7A0F0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54DD5-1BE0-4D4B-8A1D-7D45B846739B}">
      <dgm:prSet phldrT="[Texto]" custT="1"/>
      <dgm:spPr/>
      <dgm:t>
        <a:bodyPr/>
        <a:lstStyle/>
        <a:p>
          <a:r>
            <a:rPr lang="es-E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Mixta (cualitativa y cuantitativa)</a:t>
          </a:r>
          <a:endParaRPr lang="es-ES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995F6-16EB-4B8F-8D0C-0BCA7D68ED27}" type="parTrans" cxnId="{5D1E9D2B-A94D-467C-A0C8-0A9D1A57271D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61858-CB16-4EB3-863E-75D5EB2CB62A}" type="sibTrans" cxnId="{5D1E9D2B-A94D-467C-A0C8-0A9D1A57271D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D8F44-826E-45E8-A59C-3090AEFE9F88}" type="pres">
      <dgm:prSet presAssocID="{B058245F-9FEC-496E-AA73-D7D2E476B33D}" presName="Name0" presStyleCnt="0">
        <dgm:presLayoutVars>
          <dgm:dir/>
          <dgm:animLvl val="lvl"/>
          <dgm:resizeHandles val="exact"/>
        </dgm:presLayoutVars>
      </dgm:prSet>
      <dgm:spPr/>
    </dgm:pt>
    <dgm:pt modelId="{CF98CAB2-9D9F-4907-B41D-E9094BA2C3E3}" type="pres">
      <dgm:prSet presAssocID="{7FA12E6E-D33A-4889-B1A3-C6DD6222FA7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C5CDE6-D6BC-4031-A678-ADB6B938E1D6}" type="pres">
      <dgm:prSet presAssocID="{E9544A12-7A7A-4C97-8079-ED614AB58542}" presName="parTxOnlySpace" presStyleCnt="0"/>
      <dgm:spPr/>
    </dgm:pt>
    <dgm:pt modelId="{7B3D8401-CD23-4D28-A067-F55BC7B81DBC}" type="pres">
      <dgm:prSet presAssocID="{24754DD5-1BE0-4D4B-8A1D-7D45B846739B}" presName="parTxOnly" presStyleLbl="node1" presStyleIdx="1" presStyleCnt="2" custLinFactNeighborY="6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2FDC94-C2C1-41F8-85CF-820A5F495196}" type="presOf" srcId="{B058245F-9FEC-496E-AA73-D7D2E476B33D}" destId="{FB0D8F44-826E-45E8-A59C-3090AEFE9F88}" srcOrd="0" destOrd="0" presId="urn:microsoft.com/office/officeart/2005/8/layout/chevron1"/>
    <dgm:cxn modelId="{7E85D0B0-9C03-4D2E-B881-6AE92AD7A0F0}" srcId="{B058245F-9FEC-496E-AA73-D7D2E476B33D}" destId="{7FA12E6E-D33A-4889-B1A3-C6DD6222FA71}" srcOrd="0" destOrd="0" parTransId="{DA7A37EA-E70D-4EA6-BBB4-1C1A6857EBE0}" sibTransId="{E9544A12-7A7A-4C97-8079-ED614AB58542}"/>
    <dgm:cxn modelId="{01C1627D-1D14-4199-AB15-A9E45D005EF7}" type="presOf" srcId="{7FA12E6E-D33A-4889-B1A3-C6DD6222FA71}" destId="{CF98CAB2-9D9F-4907-B41D-E9094BA2C3E3}" srcOrd="0" destOrd="0" presId="urn:microsoft.com/office/officeart/2005/8/layout/chevron1"/>
    <dgm:cxn modelId="{5D1E9D2B-A94D-467C-A0C8-0A9D1A57271D}" srcId="{B058245F-9FEC-496E-AA73-D7D2E476B33D}" destId="{24754DD5-1BE0-4D4B-8A1D-7D45B846739B}" srcOrd="1" destOrd="0" parTransId="{1D2995F6-16EB-4B8F-8D0C-0BCA7D68ED27}" sibTransId="{14761858-CB16-4EB3-863E-75D5EB2CB62A}"/>
    <dgm:cxn modelId="{985DBF9D-C49D-4067-B2D7-0DD4469C69FE}" type="presOf" srcId="{24754DD5-1BE0-4D4B-8A1D-7D45B846739B}" destId="{7B3D8401-CD23-4D28-A067-F55BC7B81DBC}" srcOrd="0" destOrd="0" presId="urn:microsoft.com/office/officeart/2005/8/layout/chevron1"/>
    <dgm:cxn modelId="{B33921DC-E1F1-4416-AF56-5BDEF0AFF6CC}" type="presParOf" srcId="{FB0D8F44-826E-45E8-A59C-3090AEFE9F88}" destId="{CF98CAB2-9D9F-4907-B41D-E9094BA2C3E3}" srcOrd="0" destOrd="0" presId="urn:microsoft.com/office/officeart/2005/8/layout/chevron1"/>
    <dgm:cxn modelId="{2FD0A729-DC55-41E1-AD58-CCF8C40781F4}" type="presParOf" srcId="{FB0D8F44-826E-45E8-A59C-3090AEFE9F88}" destId="{FBC5CDE6-D6BC-4031-A678-ADB6B938E1D6}" srcOrd="1" destOrd="0" presId="urn:microsoft.com/office/officeart/2005/8/layout/chevron1"/>
    <dgm:cxn modelId="{CF423AF3-0A01-4AED-8021-0B2611F7B423}" type="presParOf" srcId="{FB0D8F44-826E-45E8-A59C-3090AEFE9F88}" destId="{7B3D8401-CD23-4D28-A067-F55BC7B81DB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242A1-00E0-4D28-B1A9-0FBB0D4193C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F17569E-619C-4E4E-AD0F-49461B314C4A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Tipología de la investigación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7A6B2-6CDE-4015-8B3E-CA9357129D41}" type="parTrans" cxnId="{F2E7F827-C212-4187-95A6-D787F8E5A889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8A123-E9E8-4187-800C-D9221AB8C34E}" type="sibTrans" cxnId="{F2E7F827-C212-4187-95A6-D787F8E5A889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52BCF-5F84-4C39-BF15-90358F064A2F}">
      <dgm:prSet phldrT="[Texto]" custT="1"/>
      <dgm:spPr/>
      <dgm:t>
        <a:bodyPr/>
        <a:lstStyle/>
        <a:p>
          <a:r>
            <a:rPr lang="es-E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su finalidad</a:t>
          </a:r>
          <a:endParaRPr lang="es-ES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0EC89-0B2C-4448-A9A0-4FD549292735}" type="parTrans" cxnId="{D28E72AF-4AE8-48DA-BE3B-76B83B626BA1}">
      <dgm:prSet custT="1"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B4B17-C112-4F6E-82D9-BEF9C88A38D8}" type="sibTrans" cxnId="{D28E72AF-4AE8-48DA-BE3B-76B83B626BA1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64BB1-CB96-4D4E-9DBE-DBD43A0FC539}">
      <dgm:prSet phldrT="[Texto]" custT="1"/>
      <dgm:spPr/>
      <dgm:t>
        <a:bodyPr/>
        <a:lstStyle/>
        <a:p>
          <a:r>
            <a:rPr lang="es-E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</a:t>
          </a:r>
          <a:endParaRPr lang="es-ES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7523D-937D-4D3F-9B3A-C2C730426BF4}" type="parTrans" cxnId="{AF86BDF8-2C9C-41C1-B996-92938F87359B}">
      <dgm:prSet/>
      <dgm:spPr/>
      <dgm:t>
        <a:bodyPr/>
        <a:lstStyle/>
        <a:p>
          <a:endParaRPr lang="es-ES"/>
        </a:p>
      </dgm:t>
    </dgm:pt>
    <dgm:pt modelId="{A786B18D-0BAD-42A8-9DAA-1D21907C12FC}" type="sibTrans" cxnId="{AF86BDF8-2C9C-41C1-B996-92938F87359B}">
      <dgm:prSet/>
      <dgm:spPr/>
      <dgm:t>
        <a:bodyPr/>
        <a:lstStyle/>
        <a:p>
          <a:endParaRPr lang="es-ES"/>
        </a:p>
      </dgm:t>
    </dgm:pt>
    <dgm:pt modelId="{8C592FEA-7E8C-4F48-94A4-8AB8B94CAEF2}">
      <dgm:prSet phldrT="[Texto]" custT="1"/>
      <dgm:spPr/>
      <dgm:t>
        <a:bodyPr/>
        <a:lstStyle/>
        <a:p>
          <a:r>
            <a:rPr lang="es-E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unidades de análisis</a:t>
          </a:r>
          <a:endParaRPr lang="es-ES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59EE5-69D9-438C-A6BB-4FF940AC33ED}" type="parTrans" cxnId="{86207CDA-49B0-41D4-95A2-E62ADA091DAC}">
      <dgm:prSet/>
      <dgm:spPr/>
      <dgm:t>
        <a:bodyPr/>
        <a:lstStyle/>
        <a:p>
          <a:endParaRPr lang="es-ES"/>
        </a:p>
      </dgm:t>
    </dgm:pt>
    <dgm:pt modelId="{795526C2-FBA7-4C3E-BD9B-0DEB70853C20}" type="sibTrans" cxnId="{86207CDA-49B0-41D4-95A2-E62ADA091DAC}">
      <dgm:prSet/>
      <dgm:spPr/>
      <dgm:t>
        <a:bodyPr/>
        <a:lstStyle/>
        <a:p>
          <a:endParaRPr lang="es-ES"/>
        </a:p>
      </dgm:t>
    </dgm:pt>
    <dgm:pt modelId="{ED08C0FB-7968-4409-8198-CAFC78414048}">
      <dgm:prSet phldrT="[Texto]" custT="1"/>
      <dgm:spPr/>
      <dgm:t>
        <a:bodyPr/>
        <a:lstStyle/>
        <a:p>
          <a:r>
            <a:rPr lang="es-E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control de variables</a:t>
          </a:r>
          <a:endParaRPr lang="es-ES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8D844-FCD5-4687-B4EF-B3B585B17442}" type="parTrans" cxnId="{E8BB47EE-3052-4F94-9E35-386FDE962FCC}">
      <dgm:prSet/>
      <dgm:spPr/>
      <dgm:t>
        <a:bodyPr/>
        <a:lstStyle/>
        <a:p>
          <a:endParaRPr lang="es-ES"/>
        </a:p>
      </dgm:t>
    </dgm:pt>
    <dgm:pt modelId="{5188567B-7B64-459C-93BA-0672B995F7D4}" type="sibTrans" cxnId="{E8BB47EE-3052-4F94-9E35-386FDE962FCC}">
      <dgm:prSet/>
      <dgm:spPr/>
      <dgm:t>
        <a:bodyPr/>
        <a:lstStyle/>
        <a:p>
          <a:endParaRPr lang="es-ES"/>
        </a:p>
      </dgm:t>
    </dgm:pt>
    <dgm:pt modelId="{697BDF34-1CF9-4188-A00F-3116797E1616}">
      <dgm:prSet phldrT="[Texto]" custT="1"/>
      <dgm:spPr/>
      <dgm:t>
        <a:bodyPr/>
        <a:lstStyle/>
        <a:p>
          <a:r>
            <a:rPr lang="es-E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alcance</a:t>
          </a:r>
          <a:endParaRPr lang="es-ES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C34F1-B048-4EB6-B78A-A87532B2368A}" type="parTrans" cxnId="{AE35F359-9CF4-4E63-89FD-660BEA1422BB}">
      <dgm:prSet/>
      <dgm:spPr/>
      <dgm:t>
        <a:bodyPr/>
        <a:lstStyle/>
        <a:p>
          <a:endParaRPr lang="es-ES"/>
        </a:p>
      </dgm:t>
    </dgm:pt>
    <dgm:pt modelId="{E0C02450-D7F7-4479-9BD3-A79777424351}" type="sibTrans" cxnId="{AE35F359-9CF4-4E63-89FD-660BEA1422BB}">
      <dgm:prSet/>
      <dgm:spPr/>
      <dgm:t>
        <a:bodyPr/>
        <a:lstStyle/>
        <a:p>
          <a:endParaRPr lang="es-ES"/>
        </a:p>
      </dgm:t>
    </dgm:pt>
    <dgm:pt modelId="{6D0C4DB7-0D01-4AE5-AE0F-C0D16B4B1824}" type="pres">
      <dgm:prSet presAssocID="{441242A1-00E0-4D28-B1A9-0FBB0D4193C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ED5E9F-1C15-45A6-8B79-2DE8F09CE3E4}" type="pres">
      <dgm:prSet presAssocID="{BF17569E-619C-4E4E-AD0F-49461B314C4A}" presName="root1" presStyleCnt="0"/>
      <dgm:spPr/>
    </dgm:pt>
    <dgm:pt modelId="{8A5AED9A-F607-4B33-B1C5-20B16124A057}" type="pres">
      <dgm:prSet presAssocID="{BF17569E-619C-4E4E-AD0F-49461B314C4A}" presName="LevelOneTextNode" presStyleLbl="node0" presStyleIdx="0" presStyleCnt="1" custScaleX="73708" custScaleY="7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7FED1C-D2E5-4FB8-B5C5-588D0F7F5ABF}" type="pres">
      <dgm:prSet presAssocID="{BF17569E-619C-4E4E-AD0F-49461B314C4A}" presName="level2hierChild" presStyleCnt="0"/>
      <dgm:spPr/>
    </dgm:pt>
    <dgm:pt modelId="{D9817997-9A3F-4F80-AAC0-6F4D5F321FC0}" type="pres">
      <dgm:prSet presAssocID="{B750EC89-0B2C-4448-A9A0-4FD549292735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81819328-C971-4143-96F1-9686E757D55B}" type="pres">
      <dgm:prSet presAssocID="{B750EC89-0B2C-4448-A9A0-4FD549292735}" presName="connTx" presStyleLbl="parChTrans1D2" presStyleIdx="0" presStyleCnt="5"/>
      <dgm:spPr/>
      <dgm:t>
        <a:bodyPr/>
        <a:lstStyle/>
        <a:p>
          <a:endParaRPr lang="es-ES"/>
        </a:p>
      </dgm:t>
    </dgm:pt>
    <dgm:pt modelId="{A90237BB-5B97-49DF-94CB-8F688F5536AB}" type="pres">
      <dgm:prSet presAssocID="{36F52BCF-5F84-4C39-BF15-90358F064A2F}" presName="root2" presStyleCnt="0"/>
      <dgm:spPr/>
    </dgm:pt>
    <dgm:pt modelId="{938A161C-0584-4A73-BA32-097DF703BDA7}" type="pres">
      <dgm:prSet presAssocID="{36F52BCF-5F84-4C39-BF15-90358F064A2F}" presName="LevelTwoTextNode" presStyleLbl="node2" presStyleIdx="0" presStyleCnt="5" custScaleX="56438" custScaleY="54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1D740F-9FCA-4444-BC71-90F695234861}" type="pres">
      <dgm:prSet presAssocID="{36F52BCF-5F84-4C39-BF15-90358F064A2F}" presName="level3hierChild" presStyleCnt="0"/>
      <dgm:spPr/>
    </dgm:pt>
    <dgm:pt modelId="{CC60DC21-2F68-48CE-BD67-882D95AE3806}" type="pres">
      <dgm:prSet presAssocID="{74C7523D-937D-4D3F-9B3A-C2C730426BF4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046243DD-A434-4256-9697-A17180FFFE30}" type="pres">
      <dgm:prSet presAssocID="{74C7523D-937D-4D3F-9B3A-C2C730426BF4}" presName="connTx" presStyleLbl="parChTrans1D2" presStyleIdx="1" presStyleCnt="5"/>
      <dgm:spPr/>
      <dgm:t>
        <a:bodyPr/>
        <a:lstStyle/>
        <a:p>
          <a:endParaRPr lang="es-ES"/>
        </a:p>
      </dgm:t>
    </dgm:pt>
    <dgm:pt modelId="{40669CF2-1AFF-428C-914F-58BE839B56BC}" type="pres">
      <dgm:prSet presAssocID="{96464BB1-CB96-4D4E-9DBE-DBD43A0FC539}" presName="root2" presStyleCnt="0"/>
      <dgm:spPr/>
    </dgm:pt>
    <dgm:pt modelId="{A8FA85AD-2447-4F50-9B15-29018A71D74B}" type="pres">
      <dgm:prSet presAssocID="{96464BB1-CB96-4D4E-9DBE-DBD43A0FC539}" presName="LevelTwoTextNode" presStyleLbl="node2" presStyleIdx="1" presStyleCnt="5" custScaleX="56438" custScaleY="54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85E34-168A-4055-AE30-700F9EA3A11A}" type="pres">
      <dgm:prSet presAssocID="{96464BB1-CB96-4D4E-9DBE-DBD43A0FC539}" presName="level3hierChild" presStyleCnt="0"/>
      <dgm:spPr/>
    </dgm:pt>
    <dgm:pt modelId="{C826B631-6950-416E-AC73-79A127C3FB2F}" type="pres">
      <dgm:prSet presAssocID="{87E59EE5-69D9-438C-A6BB-4FF940AC33ED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C7994417-DB69-4829-9285-D1CAF90B7986}" type="pres">
      <dgm:prSet presAssocID="{87E59EE5-69D9-438C-A6BB-4FF940AC33ED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AB886EA-48C9-4C86-B994-9C423929AD84}" type="pres">
      <dgm:prSet presAssocID="{8C592FEA-7E8C-4F48-94A4-8AB8B94CAEF2}" presName="root2" presStyleCnt="0"/>
      <dgm:spPr/>
    </dgm:pt>
    <dgm:pt modelId="{38926829-E0D3-40FB-B2CC-826CB2F63898}" type="pres">
      <dgm:prSet presAssocID="{8C592FEA-7E8C-4F48-94A4-8AB8B94CAEF2}" presName="LevelTwoTextNode" presStyleLbl="node2" presStyleIdx="2" presStyleCnt="5" custScaleX="56438" custScaleY="54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E1E09-A4FB-48A5-B29C-34A586EB8326}" type="pres">
      <dgm:prSet presAssocID="{8C592FEA-7E8C-4F48-94A4-8AB8B94CAEF2}" presName="level3hierChild" presStyleCnt="0"/>
      <dgm:spPr/>
    </dgm:pt>
    <dgm:pt modelId="{4FDAFEFA-D60D-4A0C-9AF9-1A8CB9495C84}" type="pres">
      <dgm:prSet presAssocID="{FE68D844-FCD5-4687-B4EF-B3B585B17442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1E7E198C-19E4-413C-BCFF-EA95967534A2}" type="pres">
      <dgm:prSet presAssocID="{FE68D844-FCD5-4687-B4EF-B3B585B17442}" presName="connTx" presStyleLbl="parChTrans1D2" presStyleIdx="3" presStyleCnt="5"/>
      <dgm:spPr/>
      <dgm:t>
        <a:bodyPr/>
        <a:lstStyle/>
        <a:p>
          <a:endParaRPr lang="es-ES"/>
        </a:p>
      </dgm:t>
    </dgm:pt>
    <dgm:pt modelId="{D91CCA04-4671-44B3-81FD-D69DDA471B83}" type="pres">
      <dgm:prSet presAssocID="{ED08C0FB-7968-4409-8198-CAFC78414048}" presName="root2" presStyleCnt="0"/>
      <dgm:spPr/>
    </dgm:pt>
    <dgm:pt modelId="{CD04B678-52A0-4057-82D4-834ED617FFF0}" type="pres">
      <dgm:prSet presAssocID="{ED08C0FB-7968-4409-8198-CAFC78414048}" presName="LevelTwoTextNode" presStyleLbl="node2" presStyleIdx="3" presStyleCnt="5" custScaleX="56438" custScaleY="54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E9680D-C31A-44C0-AEA4-ADE53C7357E2}" type="pres">
      <dgm:prSet presAssocID="{ED08C0FB-7968-4409-8198-CAFC78414048}" presName="level3hierChild" presStyleCnt="0"/>
      <dgm:spPr/>
    </dgm:pt>
    <dgm:pt modelId="{D548F36C-5920-4A93-AB00-EB0EF5B39EAD}" type="pres">
      <dgm:prSet presAssocID="{F56C34F1-B048-4EB6-B78A-A87532B2368A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ED2F92FC-13CD-4631-8CA9-E7C268674D07}" type="pres">
      <dgm:prSet presAssocID="{F56C34F1-B048-4EB6-B78A-A87532B2368A}" presName="connTx" presStyleLbl="parChTrans1D2" presStyleIdx="4" presStyleCnt="5"/>
      <dgm:spPr/>
      <dgm:t>
        <a:bodyPr/>
        <a:lstStyle/>
        <a:p>
          <a:endParaRPr lang="es-ES"/>
        </a:p>
      </dgm:t>
    </dgm:pt>
    <dgm:pt modelId="{A0525718-8817-46A7-B94F-8719E7207EA3}" type="pres">
      <dgm:prSet presAssocID="{697BDF34-1CF9-4188-A00F-3116797E1616}" presName="root2" presStyleCnt="0"/>
      <dgm:spPr/>
    </dgm:pt>
    <dgm:pt modelId="{34343C7B-CA4E-4E9F-A7FC-D4338BACDE5C}" type="pres">
      <dgm:prSet presAssocID="{697BDF34-1CF9-4188-A00F-3116797E1616}" presName="LevelTwoTextNode" presStyleLbl="node2" presStyleIdx="4" presStyleCnt="5" custScaleX="56438" custScaleY="54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668CFA-9975-4208-B46D-90154F302C79}" type="pres">
      <dgm:prSet presAssocID="{697BDF34-1CF9-4188-A00F-3116797E1616}" presName="level3hierChild" presStyleCnt="0"/>
      <dgm:spPr/>
    </dgm:pt>
  </dgm:ptLst>
  <dgm:cxnLst>
    <dgm:cxn modelId="{2FD19AF9-9217-46EF-B797-85BEA2802E2D}" type="presOf" srcId="{B750EC89-0B2C-4448-A9A0-4FD549292735}" destId="{81819328-C971-4143-96F1-9686E757D55B}" srcOrd="1" destOrd="0" presId="urn:microsoft.com/office/officeart/2008/layout/HorizontalMultiLevelHierarchy"/>
    <dgm:cxn modelId="{D28E72AF-4AE8-48DA-BE3B-76B83B626BA1}" srcId="{BF17569E-619C-4E4E-AD0F-49461B314C4A}" destId="{36F52BCF-5F84-4C39-BF15-90358F064A2F}" srcOrd="0" destOrd="0" parTransId="{B750EC89-0B2C-4448-A9A0-4FD549292735}" sibTransId="{8E4B4B17-C112-4F6E-82D9-BEF9C88A38D8}"/>
    <dgm:cxn modelId="{4836BD29-7F6F-456C-9BAC-7579D1A3FD38}" type="presOf" srcId="{8C592FEA-7E8C-4F48-94A4-8AB8B94CAEF2}" destId="{38926829-E0D3-40FB-B2CC-826CB2F63898}" srcOrd="0" destOrd="0" presId="urn:microsoft.com/office/officeart/2008/layout/HorizontalMultiLevelHierarchy"/>
    <dgm:cxn modelId="{46586814-93AD-4141-9D66-7CD08674E2B5}" type="presOf" srcId="{FE68D844-FCD5-4687-B4EF-B3B585B17442}" destId="{1E7E198C-19E4-413C-BCFF-EA95967534A2}" srcOrd="1" destOrd="0" presId="urn:microsoft.com/office/officeart/2008/layout/HorizontalMultiLevelHierarchy"/>
    <dgm:cxn modelId="{F2E7F827-C212-4187-95A6-D787F8E5A889}" srcId="{441242A1-00E0-4D28-B1A9-0FBB0D4193C5}" destId="{BF17569E-619C-4E4E-AD0F-49461B314C4A}" srcOrd="0" destOrd="0" parTransId="{F647A6B2-6CDE-4015-8B3E-CA9357129D41}" sibTransId="{5798A123-E9E8-4187-800C-D9221AB8C34E}"/>
    <dgm:cxn modelId="{DC7672AF-2DFD-4642-B62E-E0C445DC2232}" type="presOf" srcId="{87E59EE5-69D9-438C-A6BB-4FF940AC33ED}" destId="{C826B631-6950-416E-AC73-79A127C3FB2F}" srcOrd="0" destOrd="0" presId="urn:microsoft.com/office/officeart/2008/layout/HorizontalMultiLevelHierarchy"/>
    <dgm:cxn modelId="{84B7850B-F373-4A38-AF93-6485498EE933}" type="presOf" srcId="{87E59EE5-69D9-438C-A6BB-4FF940AC33ED}" destId="{C7994417-DB69-4829-9285-D1CAF90B7986}" srcOrd="1" destOrd="0" presId="urn:microsoft.com/office/officeart/2008/layout/HorizontalMultiLevelHierarchy"/>
    <dgm:cxn modelId="{5C5CAC05-FB99-4B0E-98A2-7C8B64489693}" type="presOf" srcId="{36F52BCF-5F84-4C39-BF15-90358F064A2F}" destId="{938A161C-0584-4A73-BA32-097DF703BDA7}" srcOrd="0" destOrd="0" presId="urn:microsoft.com/office/officeart/2008/layout/HorizontalMultiLevelHierarchy"/>
    <dgm:cxn modelId="{EF8DA8AB-164D-4DA0-97A2-77FBFC558C47}" type="presOf" srcId="{96464BB1-CB96-4D4E-9DBE-DBD43A0FC539}" destId="{A8FA85AD-2447-4F50-9B15-29018A71D74B}" srcOrd="0" destOrd="0" presId="urn:microsoft.com/office/officeart/2008/layout/HorizontalMultiLevelHierarchy"/>
    <dgm:cxn modelId="{84E1DD15-8E63-4151-9030-DB46E557359E}" type="presOf" srcId="{74C7523D-937D-4D3F-9B3A-C2C730426BF4}" destId="{CC60DC21-2F68-48CE-BD67-882D95AE3806}" srcOrd="0" destOrd="0" presId="urn:microsoft.com/office/officeart/2008/layout/HorizontalMultiLevelHierarchy"/>
    <dgm:cxn modelId="{9260D12D-F054-4BF4-A4AB-5845EB76F1AA}" type="presOf" srcId="{697BDF34-1CF9-4188-A00F-3116797E1616}" destId="{34343C7B-CA4E-4E9F-A7FC-D4338BACDE5C}" srcOrd="0" destOrd="0" presId="urn:microsoft.com/office/officeart/2008/layout/HorizontalMultiLevelHierarchy"/>
    <dgm:cxn modelId="{49E35B57-A80F-4E56-A8EA-C48091747A41}" type="presOf" srcId="{74C7523D-937D-4D3F-9B3A-C2C730426BF4}" destId="{046243DD-A434-4256-9697-A17180FFFE30}" srcOrd="1" destOrd="0" presId="urn:microsoft.com/office/officeart/2008/layout/HorizontalMultiLevelHierarchy"/>
    <dgm:cxn modelId="{AF86BDF8-2C9C-41C1-B996-92938F87359B}" srcId="{BF17569E-619C-4E4E-AD0F-49461B314C4A}" destId="{96464BB1-CB96-4D4E-9DBE-DBD43A0FC539}" srcOrd="1" destOrd="0" parTransId="{74C7523D-937D-4D3F-9B3A-C2C730426BF4}" sibTransId="{A786B18D-0BAD-42A8-9DAA-1D21907C12FC}"/>
    <dgm:cxn modelId="{7D0A304E-7352-4602-909E-9701B0D46DF8}" type="presOf" srcId="{FE68D844-FCD5-4687-B4EF-B3B585B17442}" destId="{4FDAFEFA-D60D-4A0C-9AF9-1A8CB9495C84}" srcOrd="0" destOrd="0" presId="urn:microsoft.com/office/officeart/2008/layout/HorizontalMultiLevelHierarchy"/>
    <dgm:cxn modelId="{92720CF1-5DC6-4D21-B60A-16F69199FA10}" type="presOf" srcId="{F56C34F1-B048-4EB6-B78A-A87532B2368A}" destId="{ED2F92FC-13CD-4631-8CA9-E7C268674D07}" srcOrd="1" destOrd="0" presId="urn:microsoft.com/office/officeart/2008/layout/HorizontalMultiLevelHierarchy"/>
    <dgm:cxn modelId="{5ED658BB-25F5-40A5-B4A3-B54F8A5A2148}" type="presOf" srcId="{ED08C0FB-7968-4409-8198-CAFC78414048}" destId="{CD04B678-52A0-4057-82D4-834ED617FFF0}" srcOrd="0" destOrd="0" presId="urn:microsoft.com/office/officeart/2008/layout/HorizontalMultiLevelHierarchy"/>
    <dgm:cxn modelId="{E8BB47EE-3052-4F94-9E35-386FDE962FCC}" srcId="{BF17569E-619C-4E4E-AD0F-49461B314C4A}" destId="{ED08C0FB-7968-4409-8198-CAFC78414048}" srcOrd="3" destOrd="0" parTransId="{FE68D844-FCD5-4687-B4EF-B3B585B17442}" sibTransId="{5188567B-7B64-459C-93BA-0672B995F7D4}"/>
    <dgm:cxn modelId="{AE35F359-9CF4-4E63-89FD-660BEA1422BB}" srcId="{BF17569E-619C-4E4E-AD0F-49461B314C4A}" destId="{697BDF34-1CF9-4188-A00F-3116797E1616}" srcOrd="4" destOrd="0" parTransId="{F56C34F1-B048-4EB6-B78A-A87532B2368A}" sibTransId="{E0C02450-D7F7-4479-9BD3-A79777424351}"/>
    <dgm:cxn modelId="{B36721A3-9D20-4A8E-8668-488C16598BD5}" type="presOf" srcId="{BF17569E-619C-4E4E-AD0F-49461B314C4A}" destId="{8A5AED9A-F607-4B33-B1C5-20B16124A057}" srcOrd="0" destOrd="0" presId="urn:microsoft.com/office/officeart/2008/layout/HorizontalMultiLevelHierarchy"/>
    <dgm:cxn modelId="{C1987160-4CFE-4BFF-8039-FB585DDFC809}" type="presOf" srcId="{F56C34F1-B048-4EB6-B78A-A87532B2368A}" destId="{D548F36C-5920-4A93-AB00-EB0EF5B39EAD}" srcOrd="0" destOrd="0" presId="urn:microsoft.com/office/officeart/2008/layout/HorizontalMultiLevelHierarchy"/>
    <dgm:cxn modelId="{42D0B21C-21C5-46C5-9DFA-5EA737B025DE}" type="presOf" srcId="{441242A1-00E0-4D28-B1A9-0FBB0D4193C5}" destId="{6D0C4DB7-0D01-4AE5-AE0F-C0D16B4B1824}" srcOrd="0" destOrd="0" presId="urn:microsoft.com/office/officeart/2008/layout/HorizontalMultiLevelHierarchy"/>
    <dgm:cxn modelId="{34FE76E7-9D66-475E-9E7C-53C56C799E92}" type="presOf" srcId="{B750EC89-0B2C-4448-A9A0-4FD549292735}" destId="{D9817997-9A3F-4F80-AAC0-6F4D5F321FC0}" srcOrd="0" destOrd="0" presId="urn:microsoft.com/office/officeart/2008/layout/HorizontalMultiLevelHierarchy"/>
    <dgm:cxn modelId="{86207CDA-49B0-41D4-95A2-E62ADA091DAC}" srcId="{BF17569E-619C-4E4E-AD0F-49461B314C4A}" destId="{8C592FEA-7E8C-4F48-94A4-8AB8B94CAEF2}" srcOrd="2" destOrd="0" parTransId="{87E59EE5-69D9-438C-A6BB-4FF940AC33ED}" sibTransId="{795526C2-FBA7-4C3E-BD9B-0DEB70853C20}"/>
    <dgm:cxn modelId="{DCECC722-FB42-418F-8EEA-57C928FFADC4}" type="presParOf" srcId="{6D0C4DB7-0D01-4AE5-AE0F-C0D16B4B1824}" destId="{92ED5E9F-1C15-45A6-8B79-2DE8F09CE3E4}" srcOrd="0" destOrd="0" presId="urn:microsoft.com/office/officeart/2008/layout/HorizontalMultiLevelHierarchy"/>
    <dgm:cxn modelId="{0DFADD74-6A90-4960-8DEB-EB6793385405}" type="presParOf" srcId="{92ED5E9F-1C15-45A6-8B79-2DE8F09CE3E4}" destId="{8A5AED9A-F607-4B33-B1C5-20B16124A057}" srcOrd="0" destOrd="0" presId="urn:microsoft.com/office/officeart/2008/layout/HorizontalMultiLevelHierarchy"/>
    <dgm:cxn modelId="{4225EAB6-EA78-4FF3-B382-0E215FE2DAEB}" type="presParOf" srcId="{92ED5E9F-1C15-45A6-8B79-2DE8F09CE3E4}" destId="{947FED1C-D2E5-4FB8-B5C5-588D0F7F5ABF}" srcOrd="1" destOrd="0" presId="urn:microsoft.com/office/officeart/2008/layout/HorizontalMultiLevelHierarchy"/>
    <dgm:cxn modelId="{43953D1B-376A-4E37-A073-010D89623685}" type="presParOf" srcId="{947FED1C-D2E5-4FB8-B5C5-588D0F7F5ABF}" destId="{D9817997-9A3F-4F80-AAC0-6F4D5F321FC0}" srcOrd="0" destOrd="0" presId="urn:microsoft.com/office/officeart/2008/layout/HorizontalMultiLevelHierarchy"/>
    <dgm:cxn modelId="{300FBE91-DF78-4AC2-B76F-04D3A02052C9}" type="presParOf" srcId="{D9817997-9A3F-4F80-AAC0-6F4D5F321FC0}" destId="{81819328-C971-4143-96F1-9686E757D55B}" srcOrd="0" destOrd="0" presId="urn:microsoft.com/office/officeart/2008/layout/HorizontalMultiLevelHierarchy"/>
    <dgm:cxn modelId="{5B0DA70F-12DA-4652-8145-CC011E391E7E}" type="presParOf" srcId="{947FED1C-D2E5-4FB8-B5C5-588D0F7F5ABF}" destId="{A90237BB-5B97-49DF-94CB-8F688F5536AB}" srcOrd="1" destOrd="0" presId="urn:microsoft.com/office/officeart/2008/layout/HorizontalMultiLevelHierarchy"/>
    <dgm:cxn modelId="{2DE61381-496C-4955-A66D-E50EC71F00C2}" type="presParOf" srcId="{A90237BB-5B97-49DF-94CB-8F688F5536AB}" destId="{938A161C-0584-4A73-BA32-097DF703BDA7}" srcOrd="0" destOrd="0" presId="urn:microsoft.com/office/officeart/2008/layout/HorizontalMultiLevelHierarchy"/>
    <dgm:cxn modelId="{2FB261C4-6F40-405C-AEFA-D96ABD1E5593}" type="presParOf" srcId="{A90237BB-5B97-49DF-94CB-8F688F5536AB}" destId="{311D740F-9FCA-4444-BC71-90F695234861}" srcOrd="1" destOrd="0" presId="urn:microsoft.com/office/officeart/2008/layout/HorizontalMultiLevelHierarchy"/>
    <dgm:cxn modelId="{56308320-4EE9-4FD7-9C09-1FED951128EA}" type="presParOf" srcId="{947FED1C-D2E5-4FB8-B5C5-588D0F7F5ABF}" destId="{CC60DC21-2F68-48CE-BD67-882D95AE3806}" srcOrd="2" destOrd="0" presId="urn:microsoft.com/office/officeart/2008/layout/HorizontalMultiLevelHierarchy"/>
    <dgm:cxn modelId="{D0787676-5FBD-490F-B5D1-EEF84576C4AD}" type="presParOf" srcId="{CC60DC21-2F68-48CE-BD67-882D95AE3806}" destId="{046243DD-A434-4256-9697-A17180FFFE30}" srcOrd="0" destOrd="0" presId="urn:microsoft.com/office/officeart/2008/layout/HorizontalMultiLevelHierarchy"/>
    <dgm:cxn modelId="{06277C7C-CE1F-48C6-A172-DB072FE3005E}" type="presParOf" srcId="{947FED1C-D2E5-4FB8-B5C5-588D0F7F5ABF}" destId="{40669CF2-1AFF-428C-914F-58BE839B56BC}" srcOrd="3" destOrd="0" presId="urn:microsoft.com/office/officeart/2008/layout/HorizontalMultiLevelHierarchy"/>
    <dgm:cxn modelId="{2B92D395-0E6F-4355-BEB8-B8DC194C32FA}" type="presParOf" srcId="{40669CF2-1AFF-428C-914F-58BE839B56BC}" destId="{A8FA85AD-2447-4F50-9B15-29018A71D74B}" srcOrd="0" destOrd="0" presId="urn:microsoft.com/office/officeart/2008/layout/HorizontalMultiLevelHierarchy"/>
    <dgm:cxn modelId="{0500C859-5F56-481B-98C1-AA9CE30827CD}" type="presParOf" srcId="{40669CF2-1AFF-428C-914F-58BE839B56BC}" destId="{60C85E34-168A-4055-AE30-700F9EA3A11A}" srcOrd="1" destOrd="0" presId="urn:microsoft.com/office/officeart/2008/layout/HorizontalMultiLevelHierarchy"/>
    <dgm:cxn modelId="{760B813C-E966-4FCE-946D-158F3C904426}" type="presParOf" srcId="{947FED1C-D2E5-4FB8-B5C5-588D0F7F5ABF}" destId="{C826B631-6950-416E-AC73-79A127C3FB2F}" srcOrd="4" destOrd="0" presId="urn:microsoft.com/office/officeart/2008/layout/HorizontalMultiLevelHierarchy"/>
    <dgm:cxn modelId="{561F6B16-954B-4454-9B4F-FF08A96ECBD0}" type="presParOf" srcId="{C826B631-6950-416E-AC73-79A127C3FB2F}" destId="{C7994417-DB69-4829-9285-D1CAF90B7986}" srcOrd="0" destOrd="0" presId="urn:microsoft.com/office/officeart/2008/layout/HorizontalMultiLevelHierarchy"/>
    <dgm:cxn modelId="{DE6C217C-9CE7-4673-BB7E-941BC418B839}" type="presParOf" srcId="{947FED1C-D2E5-4FB8-B5C5-588D0F7F5ABF}" destId="{1AB886EA-48C9-4C86-B994-9C423929AD84}" srcOrd="5" destOrd="0" presId="urn:microsoft.com/office/officeart/2008/layout/HorizontalMultiLevelHierarchy"/>
    <dgm:cxn modelId="{F0AC4FE4-DC74-42B2-A0BE-B38556139164}" type="presParOf" srcId="{1AB886EA-48C9-4C86-B994-9C423929AD84}" destId="{38926829-E0D3-40FB-B2CC-826CB2F63898}" srcOrd="0" destOrd="0" presId="urn:microsoft.com/office/officeart/2008/layout/HorizontalMultiLevelHierarchy"/>
    <dgm:cxn modelId="{1CB44F63-E732-418D-8B91-AB4C55529F2E}" type="presParOf" srcId="{1AB886EA-48C9-4C86-B994-9C423929AD84}" destId="{258E1E09-A4FB-48A5-B29C-34A586EB8326}" srcOrd="1" destOrd="0" presId="urn:microsoft.com/office/officeart/2008/layout/HorizontalMultiLevelHierarchy"/>
    <dgm:cxn modelId="{039039F5-4DBB-4941-AFCC-E67890427DDA}" type="presParOf" srcId="{947FED1C-D2E5-4FB8-B5C5-588D0F7F5ABF}" destId="{4FDAFEFA-D60D-4A0C-9AF9-1A8CB9495C84}" srcOrd="6" destOrd="0" presId="urn:microsoft.com/office/officeart/2008/layout/HorizontalMultiLevelHierarchy"/>
    <dgm:cxn modelId="{3683B96C-493D-4A0D-89B0-D0459207682D}" type="presParOf" srcId="{4FDAFEFA-D60D-4A0C-9AF9-1A8CB9495C84}" destId="{1E7E198C-19E4-413C-BCFF-EA95967534A2}" srcOrd="0" destOrd="0" presId="urn:microsoft.com/office/officeart/2008/layout/HorizontalMultiLevelHierarchy"/>
    <dgm:cxn modelId="{79E6153B-2912-444C-BE35-DF28049E5F5B}" type="presParOf" srcId="{947FED1C-D2E5-4FB8-B5C5-588D0F7F5ABF}" destId="{D91CCA04-4671-44B3-81FD-D69DDA471B83}" srcOrd="7" destOrd="0" presId="urn:microsoft.com/office/officeart/2008/layout/HorizontalMultiLevelHierarchy"/>
    <dgm:cxn modelId="{E8320A28-52CF-4266-88A0-E26AD9F79148}" type="presParOf" srcId="{D91CCA04-4671-44B3-81FD-D69DDA471B83}" destId="{CD04B678-52A0-4057-82D4-834ED617FFF0}" srcOrd="0" destOrd="0" presId="urn:microsoft.com/office/officeart/2008/layout/HorizontalMultiLevelHierarchy"/>
    <dgm:cxn modelId="{1E7A3916-C6A1-4CEC-8C01-BB2E61840264}" type="presParOf" srcId="{D91CCA04-4671-44B3-81FD-D69DDA471B83}" destId="{E3E9680D-C31A-44C0-AEA4-ADE53C7357E2}" srcOrd="1" destOrd="0" presId="urn:microsoft.com/office/officeart/2008/layout/HorizontalMultiLevelHierarchy"/>
    <dgm:cxn modelId="{C12C7EA4-D392-43DE-982F-CF1964DE7706}" type="presParOf" srcId="{947FED1C-D2E5-4FB8-B5C5-588D0F7F5ABF}" destId="{D548F36C-5920-4A93-AB00-EB0EF5B39EAD}" srcOrd="8" destOrd="0" presId="urn:microsoft.com/office/officeart/2008/layout/HorizontalMultiLevelHierarchy"/>
    <dgm:cxn modelId="{9EE42FD6-E43E-42D8-928D-76666233A784}" type="presParOf" srcId="{D548F36C-5920-4A93-AB00-EB0EF5B39EAD}" destId="{ED2F92FC-13CD-4631-8CA9-E7C268674D07}" srcOrd="0" destOrd="0" presId="urn:microsoft.com/office/officeart/2008/layout/HorizontalMultiLevelHierarchy"/>
    <dgm:cxn modelId="{A143F45C-12D5-431A-BD43-5C2CE7BF5A2D}" type="presParOf" srcId="{947FED1C-D2E5-4FB8-B5C5-588D0F7F5ABF}" destId="{A0525718-8817-46A7-B94F-8719E7207EA3}" srcOrd="9" destOrd="0" presId="urn:microsoft.com/office/officeart/2008/layout/HorizontalMultiLevelHierarchy"/>
    <dgm:cxn modelId="{85E489AA-7A65-4A35-BDD5-95314C7736E3}" type="presParOf" srcId="{A0525718-8817-46A7-B94F-8719E7207EA3}" destId="{34343C7B-CA4E-4E9F-A7FC-D4338BACDE5C}" srcOrd="0" destOrd="0" presId="urn:microsoft.com/office/officeart/2008/layout/HorizontalMultiLevelHierarchy"/>
    <dgm:cxn modelId="{74EB0A7F-507E-401A-8BB1-31AE71C5EDFE}" type="presParOf" srcId="{A0525718-8817-46A7-B94F-8719E7207EA3}" destId="{3C668CFA-9975-4208-B46D-90154F302C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2167E-2D94-40AF-AAA4-70AB9CAEFFF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1D7A8A6-7788-4633-BB2D-34D6D638B05E}">
      <dgm:prSet phldrT="[Texto]" custT="1"/>
      <dgm:spPr/>
      <dgm:t>
        <a:bodyPr/>
        <a:lstStyle/>
        <a:p>
          <a:r>
            <a:rPr lang="es-EC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Eliminación total del costo del transporte para la base imponible y cálculo de tributos al comercio exterior.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316FF-DDFD-4F30-9FD4-135003DB546D}" type="parTrans" cxnId="{ABE5AEBE-A996-44B6-B0B9-839228120184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D5D49-9E88-459A-831B-20A1E6FACF19}" type="sibTrans" cxnId="{ABE5AEBE-A996-44B6-B0B9-839228120184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59267-5A5C-4832-8A4B-EB40C6C2A3D5}">
      <dgm:prSet phldrT="[Texto]" custT="1"/>
      <dgm:spPr/>
      <dgm:t>
        <a:bodyPr/>
        <a:lstStyle/>
        <a:p>
          <a:r>
            <a:rPr lang="es-EC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Logística de retorno.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10FFD-85C8-4CD1-A9ED-29F2D99F837B}" type="parTrans" cxnId="{431CA089-CB18-495B-B78B-AF62BDDA9CC1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4FA04-17FF-401D-A412-CA609F150D72}" type="sibTrans" cxnId="{431CA089-CB18-495B-B78B-AF62BDDA9CC1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B6192-72C7-4E9F-9354-3984133743AB}">
      <dgm:prSet phldrT="[Texto]" custT="1"/>
      <dgm:spPr/>
      <dgm:t>
        <a:bodyPr/>
        <a:lstStyle/>
        <a:p>
          <a:pPr algn="ctr"/>
          <a:r>
            <a:rPr lang="es-EC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Facilidad para coordinar embarques a precios competitivos</a:t>
          </a:r>
          <a:endParaRPr lang="es-E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AF584-AA5E-4826-B079-B35BC32F05C9}" type="sibTrans" cxnId="{30BC1696-27AB-4F15-943C-339ED49CA827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71159-C50D-4111-B10E-1B6AB141527D}" type="parTrans" cxnId="{30BC1696-27AB-4F15-943C-339ED49CA827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7126E-459A-45F6-B90E-A1271F65287B}">
      <dgm:prSet phldrT="[Texto]" custT="1"/>
      <dgm:spPr/>
      <dgm:t>
        <a:bodyPr/>
        <a:lstStyle/>
        <a:p>
          <a:r>
            <a:rPr lang="es-EC" sz="18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SENAE 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408F1-813C-474F-8384-77CF357D3454}" type="parTrans" cxnId="{37EF27A7-B51C-4A63-80F5-B3065B4C5E89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7B8A5-2C70-41E5-8B26-B1E149071D91}" type="sibTrans" cxnId="{37EF27A7-B51C-4A63-80F5-B3065B4C5E89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E67E7-ED60-4083-B929-3D0494F5AD10}">
      <dgm:prSet phldrT="[Texto]" custT="1"/>
      <dgm:spPr/>
      <dgm:t>
        <a:bodyPr/>
        <a:lstStyle/>
        <a:p>
          <a:r>
            <a:rPr lang="es-EC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cultura tributaria.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46E8E-D837-433B-9C2D-20C4F23D47D7}" type="parTrans" cxnId="{DB7B4B4E-B4C4-4750-B11D-369E0AB7444B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0DAD8-8497-4A7D-A069-A30A0761FC6F}" type="sibTrans" cxnId="{DB7B4B4E-B4C4-4750-B11D-369E0AB7444B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FE984-29FC-4416-A484-04F989D98C87}">
      <dgm:prSet phldrT="[Texto]" custT="1"/>
      <dgm:spPr/>
      <dgm:t>
        <a:bodyPr/>
        <a:lstStyle/>
        <a:p>
          <a:r>
            <a:rPr lang="es-EC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Escaso conocimiento del sistema aduanero.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59E14-F019-4277-8CAB-9228EBBD4F13}" type="parTrans" cxnId="{07688222-7FA6-4019-9009-9630C055356B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A341F-4886-46B2-97CD-3C19FE1EE487}" type="sibTrans" cxnId="{07688222-7FA6-4019-9009-9630C055356B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D016A-AAA0-4B19-9BFE-24E334D97EB0}">
      <dgm:prSet phldrT="[Texto]" custT="1"/>
      <dgm:spPr/>
      <dgm:t>
        <a:bodyPr/>
        <a:lstStyle/>
        <a:p>
          <a:r>
            <a:rPr lang="es-EC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Contrabando.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F3853-5FE9-4B3F-9817-E5B5A098A9DD}" type="parTrans" cxnId="{6187ED54-EFB0-4B7E-9779-EEF9B2D99EE6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94CEA-B68F-4362-A15F-7ED74A141FAB}" type="sibTrans" cxnId="{6187ED54-EFB0-4B7E-9779-EEF9B2D99EE6}">
      <dgm:prSet/>
      <dgm:spPr/>
      <dgm:t>
        <a:bodyPr/>
        <a:lstStyle/>
        <a:p>
          <a:endParaRPr lang="es-E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37F26-E0C0-4D0C-8ED2-82FD6FF8F845}">
      <dgm:prSet phldrT="[Texto]" custT="1"/>
      <dgm:spPr/>
      <dgm:t>
        <a:bodyPr/>
        <a:lstStyle/>
        <a:p>
          <a:r>
            <a:rPr lang="es-ES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Crisis de transporte marítimo.</a:t>
          </a:r>
          <a:endParaRPr lang="es-E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9CF9E-BC23-422D-8DF0-CF290C8E4FBB}" type="parTrans" cxnId="{5D2C0741-DAE0-403C-965C-AABA0F051F88}">
      <dgm:prSet/>
      <dgm:spPr/>
      <dgm:t>
        <a:bodyPr/>
        <a:lstStyle/>
        <a:p>
          <a:endParaRPr lang="es-ES"/>
        </a:p>
      </dgm:t>
    </dgm:pt>
    <dgm:pt modelId="{F1AC24EA-5CDA-495E-AEA7-877111DC1DE0}" type="sibTrans" cxnId="{5D2C0741-DAE0-403C-965C-AABA0F051F88}">
      <dgm:prSet/>
      <dgm:spPr/>
      <dgm:t>
        <a:bodyPr/>
        <a:lstStyle/>
        <a:p>
          <a:endParaRPr lang="es-ES"/>
        </a:p>
      </dgm:t>
    </dgm:pt>
    <dgm:pt modelId="{85A0EBA7-2F91-4AE4-97BE-52D1EE1A8200}" type="pres">
      <dgm:prSet presAssocID="{9462167E-2D94-40AF-AAA4-70AB9CAEFF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3C029C-CC0E-4F6A-8CDA-166FC8991CA4}" type="pres">
      <dgm:prSet presAssocID="{7ABB6192-72C7-4E9F-9354-3984133743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97E61-E028-4F33-B462-31C6F6766BBC}" type="pres">
      <dgm:prSet presAssocID="{637AF584-AA5E-4826-B079-B35BC32F05C9}" presName="spacer" presStyleCnt="0"/>
      <dgm:spPr/>
    </dgm:pt>
    <dgm:pt modelId="{6E068441-18DB-4CF0-A741-DF7D5EF18D45}" type="pres">
      <dgm:prSet presAssocID="{61237F26-E0C0-4D0C-8ED2-82FD6FF8F8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3DE00-68C6-4A09-905B-FDF1DC9EBA17}" type="pres">
      <dgm:prSet presAssocID="{F1AC24EA-5CDA-495E-AEA7-877111DC1DE0}" presName="spacer" presStyleCnt="0"/>
      <dgm:spPr/>
    </dgm:pt>
    <dgm:pt modelId="{5F9F5261-6337-45AA-8C6C-13B22823D1AB}" type="pres">
      <dgm:prSet presAssocID="{41D7A8A6-7788-4633-BB2D-34D6D638B05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D2C12D-812E-4BB5-A47D-BA1A5C181B1F}" type="pres">
      <dgm:prSet presAssocID="{AC6D5D49-9E88-459A-831B-20A1E6FACF19}" presName="spacer" presStyleCnt="0"/>
      <dgm:spPr/>
    </dgm:pt>
    <dgm:pt modelId="{BF9425D8-5AEB-4A30-BE19-18A9F89C8E81}" type="pres">
      <dgm:prSet presAssocID="{52459267-5A5C-4832-8A4B-EB40C6C2A3D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CFE3D-80C8-4521-BDDD-7F8485DA7571}" type="pres">
      <dgm:prSet presAssocID="{5AA4FA04-17FF-401D-A412-CA609F150D72}" presName="spacer" presStyleCnt="0"/>
      <dgm:spPr/>
    </dgm:pt>
    <dgm:pt modelId="{F4C3B285-E1FA-44BB-B09E-C0DCD71FA9F5}" type="pres">
      <dgm:prSet presAssocID="{6337126E-459A-45F6-B90E-A1271F6528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F2DAE-D040-46CC-B9A7-96AF04F93FA9}" type="pres">
      <dgm:prSet presAssocID="{6337126E-459A-45F6-B90E-A1271F65287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BC1696-27AB-4F15-943C-339ED49CA827}" srcId="{9462167E-2D94-40AF-AAA4-70AB9CAEFFF4}" destId="{7ABB6192-72C7-4E9F-9354-3984133743AB}" srcOrd="0" destOrd="0" parTransId="{59B71159-C50D-4111-B10E-1B6AB141527D}" sibTransId="{637AF584-AA5E-4826-B079-B35BC32F05C9}"/>
    <dgm:cxn modelId="{DB7B4B4E-B4C4-4750-B11D-369E0AB7444B}" srcId="{6337126E-459A-45F6-B90E-A1271F65287B}" destId="{8F9E67E7-ED60-4083-B929-3D0494F5AD10}" srcOrd="0" destOrd="0" parTransId="{F2F46E8E-D837-433B-9C2D-20C4F23D47D7}" sibTransId="{2030DAD8-8497-4A7D-A069-A30A0761FC6F}"/>
    <dgm:cxn modelId="{37EF27A7-B51C-4A63-80F5-B3065B4C5E89}" srcId="{9462167E-2D94-40AF-AAA4-70AB9CAEFFF4}" destId="{6337126E-459A-45F6-B90E-A1271F65287B}" srcOrd="4" destOrd="0" parTransId="{5F7408F1-813C-474F-8384-77CF357D3454}" sibTransId="{8797B8A5-2C70-41E5-8B26-B1E149071D91}"/>
    <dgm:cxn modelId="{07688222-7FA6-4019-9009-9630C055356B}" srcId="{6337126E-459A-45F6-B90E-A1271F65287B}" destId="{6BFFE984-29FC-4416-A484-04F989D98C87}" srcOrd="1" destOrd="0" parTransId="{3EA59E14-F019-4277-8CAB-9228EBBD4F13}" sibTransId="{395A341F-4886-46B2-97CD-3C19FE1EE487}"/>
    <dgm:cxn modelId="{00E872FC-7BE6-47A4-9FD4-51482A8998E9}" type="presOf" srcId="{41D7A8A6-7788-4633-BB2D-34D6D638B05E}" destId="{5F9F5261-6337-45AA-8C6C-13B22823D1AB}" srcOrd="0" destOrd="0" presId="urn:microsoft.com/office/officeart/2005/8/layout/vList2"/>
    <dgm:cxn modelId="{4C50DF3B-A979-4C01-8A6B-6CAA85CE68FF}" type="presOf" srcId="{6337126E-459A-45F6-B90E-A1271F65287B}" destId="{F4C3B285-E1FA-44BB-B09E-C0DCD71FA9F5}" srcOrd="0" destOrd="0" presId="urn:microsoft.com/office/officeart/2005/8/layout/vList2"/>
    <dgm:cxn modelId="{6187ED54-EFB0-4B7E-9779-EEF9B2D99EE6}" srcId="{6337126E-459A-45F6-B90E-A1271F65287B}" destId="{FA7D016A-AAA0-4B19-9BFE-24E334D97EB0}" srcOrd="2" destOrd="0" parTransId="{085F3853-5FE9-4B3F-9817-E5B5A098A9DD}" sibTransId="{F3494CEA-B68F-4362-A15F-7ED74A141FAB}"/>
    <dgm:cxn modelId="{60F189BB-E354-436D-AE49-A7BFCA5FA693}" type="presOf" srcId="{52459267-5A5C-4832-8A4B-EB40C6C2A3D5}" destId="{BF9425D8-5AEB-4A30-BE19-18A9F89C8E81}" srcOrd="0" destOrd="0" presId="urn:microsoft.com/office/officeart/2005/8/layout/vList2"/>
    <dgm:cxn modelId="{CC896DFB-0FDD-4B9F-83E3-3029BED6DA5A}" type="presOf" srcId="{8F9E67E7-ED60-4083-B929-3D0494F5AD10}" destId="{2D3F2DAE-D040-46CC-B9A7-96AF04F93FA9}" srcOrd="0" destOrd="0" presId="urn:microsoft.com/office/officeart/2005/8/layout/vList2"/>
    <dgm:cxn modelId="{C7995364-7656-4830-95CE-160230D4325A}" type="presOf" srcId="{FA7D016A-AAA0-4B19-9BFE-24E334D97EB0}" destId="{2D3F2DAE-D040-46CC-B9A7-96AF04F93FA9}" srcOrd="0" destOrd="2" presId="urn:microsoft.com/office/officeart/2005/8/layout/vList2"/>
    <dgm:cxn modelId="{ABE5AEBE-A996-44B6-B0B9-839228120184}" srcId="{9462167E-2D94-40AF-AAA4-70AB9CAEFFF4}" destId="{41D7A8A6-7788-4633-BB2D-34D6D638B05E}" srcOrd="2" destOrd="0" parTransId="{B70316FF-DDFD-4F30-9FD4-135003DB546D}" sibTransId="{AC6D5D49-9E88-459A-831B-20A1E6FACF19}"/>
    <dgm:cxn modelId="{04937D4A-9692-4E0B-8860-8213ADB75943}" type="presOf" srcId="{6BFFE984-29FC-4416-A484-04F989D98C87}" destId="{2D3F2DAE-D040-46CC-B9A7-96AF04F93FA9}" srcOrd="0" destOrd="1" presId="urn:microsoft.com/office/officeart/2005/8/layout/vList2"/>
    <dgm:cxn modelId="{15CD26EB-75EA-4297-9990-5CAFF25AA4D6}" type="presOf" srcId="{7ABB6192-72C7-4E9F-9354-3984133743AB}" destId="{3E3C029C-CC0E-4F6A-8CDA-166FC8991CA4}" srcOrd="0" destOrd="0" presId="urn:microsoft.com/office/officeart/2005/8/layout/vList2"/>
    <dgm:cxn modelId="{B47A6A53-9C73-4450-BB21-A387ACDBE398}" type="presOf" srcId="{9462167E-2D94-40AF-AAA4-70AB9CAEFFF4}" destId="{85A0EBA7-2F91-4AE4-97BE-52D1EE1A8200}" srcOrd="0" destOrd="0" presId="urn:microsoft.com/office/officeart/2005/8/layout/vList2"/>
    <dgm:cxn modelId="{97FA951C-7CE0-4146-9DDE-92E370E84645}" type="presOf" srcId="{61237F26-E0C0-4D0C-8ED2-82FD6FF8F845}" destId="{6E068441-18DB-4CF0-A741-DF7D5EF18D45}" srcOrd="0" destOrd="0" presId="urn:microsoft.com/office/officeart/2005/8/layout/vList2"/>
    <dgm:cxn modelId="{431CA089-CB18-495B-B78B-AF62BDDA9CC1}" srcId="{9462167E-2D94-40AF-AAA4-70AB9CAEFFF4}" destId="{52459267-5A5C-4832-8A4B-EB40C6C2A3D5}" srcOrd="3" destOrd="0" parTransId="{93210FFD-85C8-4CD1-A9ED-29F2D99F837B}" sibTransId="{5AA4FA04-17FF-401D-A412-CA609F150D72}"/>
    <dgm:cxn modelId="{5D2C0741-DAE0-403C-965C-AABA0F051F88}" srcId="{9462167E-2D94-40AF-AAA4-70AB9CAEFFF4}" destId="{61237F26-E0C0-4D0C-8ED2-82FD6FF8F845}" srcOrd="1" destOrd="0" parTransId="{1EC9CF9E-BC23-422D-8DF0-CF290C8E4FBB}" sibTransId="{F1AC24EA-5CDA-495E-AEA7-877111DC1DE0}"/>
    <dgm:cxn modelId="{3E2C0E55-30FC-45D6-9FDA-A5702701A0AF}" type="presParOf" srcId="{85A0EBA7-2F91-4AE4-97BE-52D1EE1A8200}" destId="{3E3C029C-CC0E-4F6A-8CDA-166FC8991CA4}" srcOrd="0" destOrd="0" presId="urn:microsoft.com/office/officeart/2005/8/layout/vList2"/>
    <dgm:cxn modelId="{F4B9C83D-7FD6-414F-ABC4-27E9AF8B8314}" type="presParOf" srcId="{85A0EBA7-2F91-4AE4-97BE-52D1EE1A8200}" destId="{66B97E61-E028-4F33-B462-31C6F6766BBC}" srcOrd="1" destOrd="0" presId="urn:microsoft.com/office/officeart/2005/8/layout/vList2"/>
    <dgm:cxn modelId="{0923CDCE-9894-41D2-AE75-0FBD1C63875B}" type="presParOf" srcId="{85A0EBA7-2F91-4AE4-97BE-52D1EE1A8200}" destId="{6E068441-18DB-4CF0-A741-DF7D5EF18D45}" srcOrd="2" destOrd="0" presId="urn:microsoft.com/office/officeart/2005/8/layout/vList2"/>
    <dgm:cxn modelId="{840AE04C-E3FF-46F5-AEAA-01E42C799F79}" type="presParOf" srcId="{85A0EBA7-2F91-4AE4-97BE-52D1EE1A8200}" destId="{21F3DE00-68C6-4A09-905B-FDF1DC9EBA17}" srcOrd="3" destOrd="0" presId="urn:microsoft.com/office/officeart/2005/8/layout/vList2"/>
    <dgm:cxn modelId="{091DBDF8-5B28-4CB3-8C24-98C1C6C27797}" type="presParOf" srcId="{85A0EBA7-2F91-4AE4-97BE-52D1EE1A8200}" destId="{5F9F5261-6337-45AA-8C6C-13B22823D1AB}" srcOrd="4" destOrd="0" presId="urn:microsoft.com/office/officeart/2005/8/layout/vList2"/>
    <dgm:cxn modelId="{6F6732A1-40CE-466A-A566-A923BF193C7F}" type="presParOf" srcId="{85A0EBA7-2F91-4AE4-97BE-52D1EE1A8200}" destId="{14D2C12D-812E-4BB5-A47D-BA1A5C181B1F}" srcOrd="5" destOrd="0" presId="urn:microsoft.com/office/officeart/2005/8/layout/vList2"/>
    <dgm:cxn modelId="{DF248084-3FB9-49EA-8874-47FE2BCCDAB6}" type="presParOf" srcId="{85A0EBA7-2F91-4AE4-97BE-52D1EE1A8200}" destId="{BF9425D8-5AEB-4A30-BE19-18A9F89C8E81}" srcOrd="6" destOrd="0" presId="urn:microsoft.com/office/officeart/2005/8/layout/vList2"/>
    <dgm:cxn modelId="{75053742-F95A-4FD2-BA7A-6A2BBFB1EF62}" type="presParOf" srcId="{85A0EBA7-2F91-4AE4-97BE-52D1EE1A8200}" destId="{F4CCFE3D-80C8-4521-BDDD-7F8485DA7571}" srcOrd="7" destOrd="0" presId="urn:microsoft.com/office/officeart/2005/8/layout/vList2"/>
    <dgm:cxn modelId="{D124DA93-EE5B-4020-AAEB-9DF41BA4E438}" type="presParOf" srcId="{85A0EBA7-2F91-4AE4-97BE-52D1EE1A8200}" destId="{F4C3B285-E1FA-44BB-B09E-C0DCD71FA9F5}" srcOrd="8" destOrd="0" presId="urn:microsoft.com/office/officeart/2005/8/layout/vList2"/>
    <dgm:cxn modelId="{D26633FC-4DA1-4061-8614-C37627369187}" type="presParOf" srcId="{85A0EBA7-2F91-4AE4-97BE-52D1EE1A8200}" destId="{2D3F2DAE-D040-46CC-B9A7-96AF04F93FA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81E39-A33B-4975-B8A5-2B3264FDF36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B4F66C-E277-4199-B125-8E62F4B87E8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63214-9544-4D10-825A-E46FD6F5835E}" type="parTrans" cxnId="{8098A3BB-63A9-47E9-80FE-947BE3C0D32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CE1B5-D9D1-4646-8BF6-02DB284336B8}" type="sibTrans" cxnId="{8098A3BB-63A9-47E9-80FE-947BE3C0D32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BD201-C5DB-4087-85C3-4F8CD0DF04E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Inversión en la infraestructura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989F1-8A46-45A8-A54C-1803F6734A4A}" type="parTrans" cxnId="{04BC3271-6F68-496A-90F4-69198721DB6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CA7CE-2D78-477F-BAE9-A700B1D764F1}" type="sibTrans" cxnId="{04BC3271-6F68-496A-90F4-69198721DB6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6134D-7475-4DBB-A714-E4483D015607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8D21F-016B-40F0-B0CB-53235F4FD766}" type="parTrans" cxnId="{F567E368-CB86-4DAB-9643-BA80A955BA5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6ABFF-D0C5-4657-95A2-2605862BBE06}" type="sibTrans" cxnId="{F567E368-CB86-4DAB-9643-BA80A955BA5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ABC57-1401-4049-8878-477342A5EDC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del 58%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DC024-582A-4069-AC31-387496980E7C}" type="parTrans" cxnId="{51E71580-3C67-4794-B689-ED9CD8955EAD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95976-E8FD-4107-82C0-47F2A699759F}" type="sibTrans" cxnId="{51E71580-3C67-4794-B689-ED9CD8955EAD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1442F-CF38-401A-B08F-3964D5D8901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Vallejo Exprés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E817D-81BF-44E3-AC82-B7B7DC25E0AF}" type="parTrans" cxnId="{37660928-69DA-4835-A9DB-49A87CE751DA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FB3D8-1328-4D6F-9696-1C257710314F}" type="sibTrans" cxnId="{37660928-69DA-4835-A9DB-49A87CE751DA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BD175-90AB-4B6D-B775-089F9BBA5E7C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Impulsar el transporte multimodal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A0AAF-6BA9-4457-B7A9-2FF0E08C3854}" type="parTrans" cxnId="{C5B93558-35DC-40EF-B33D-EA1F16FB328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44110-BD4E-452F-A247-7D5AF1071ED8}" type="sibTrans" cxnId="{C5B93558-35DC-40EF-B33D-EA1F16FB328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6D49D-315D-4115-B2FE-81CAA526074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 íntegro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8329F-9C24-460E-82C7-27C3A3AFD49E}" type="parTrans" cxnId="{05321E4A-5347-4F9C-8E1C-6E5CF6C9579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3C243-F56C-4D7B-8E4F-0ABB52A715DC}" type="sibTrans" cxnId="{05321E4A-5347-4F9C-8E1C-6E5CF6C9579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64D01-DCF4-4963-9670-CD30F9FF4C2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Decreto 360 de 2021 (Crisis sanitaria)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BB82-B8B4-4EC2-B4B5-C5345BB6D0B8}" type="parTrans" cxnId="{5E155EA7-B8C9-4D40-A8D0-834E54F514F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FA3DB-0447-4756-BB9A-4889C0ED6EB8}" type="sibTrans" cxnId="{5E155EA7-B8C9-4D40-A8D0-834E54F514F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EA82C-1D15-4F0E-AF36-3E808D40A39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Fábricas de Internacionalización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9F31B-C404-4983-AFDA-4241118B7B6E}" type="parTrans" cxnId="{E4DD5EDC-6D1F-43E3-8BF8-5E7E1C7D8A9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B2B26-1D7E-496D-9518-FB1018F5A0FD}" type="sibTrans" cxnId="{E4DD5EDC-6D1F-43E3-8BF8-5E7E1C7D8A9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9883E-3D41-43C6-B738-171009FE7610}">
      <dgm:prSet phldrT="[Texto]"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Hub de servicios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D0443-BE2C-4EF7-BC1B-4988E22E9B79}" type="parTrans" cxnId="{F41DBD03-F295-4285-8B91-4EEFEB41EEF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DEBE9-A9EA-45EC-83B9-558B72F9558F}" type="sibTrans" cxnId="{F41DBD03-F295-4285-8B91-4EEFEB41EEF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F292B-FA16-458A-B400-7D1C255B0B2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mercado de Medio Oriente (Expo Dubái)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BD479-95E3-4E8E-9635-AECE95FE8818}" type="parTrans" cxnId="{4EDE4D70-E82F-43E6-8B60-B75B3CE81E2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060AD-A824-47B8-8D1A-7A719070599D}" type="sibTrans" cxnId="{4EDE4D70-E82F-43E6-8B60-B75B3CE81E2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E9676-04C1-4DC2-A6FD-81F544CBE558}" type="pres">
      <dgm:prSet presAssocID="{60481E39-A33B-4975-B8A5-2B3264FDF3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61E994-E821-43A6-BD02-0A45BDDD703F}" type="pres">
      <dgm:prSet presAssocID="{12B4F66C-E277-4199-B125-8E62F4B87E86}" presName="composite" presStyleCnt="0"/>
      <dgm:spPr/>
    </dgm:pt>
    <dgm:pt modelId="{1BDCE6C6-FF54-4200-A961-20906417D4AA}" type="pres">
      <dgm:prSet presAssocID="{12B4F66C-E277-4199-B125-8E62F4B87E8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003E0-9AEB-4437-8A22-DA4FB7DC08B3}" type="pres">
      <dgm:prSet presAssocID="{12B4F66C-E277-4199-B125-8E62F4B87E8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16A85-193C-446B-95B7-03D1EA90F21A}" type="pres">
      <dgm:prSet presAssocID="{2F9CE1B5-D9D1-4646-8BF6-02DB284336B8}" presName="space" presStyleCnt="0"/>
      <dgm:spPr/>
    </dgm:pt>
    <dgm:pt modelId="{CB049A45-F4A2-473A-9ACE-A62CDF5A3F6B}" type="pres">
      <dgm:prSet presAssocID="{A446134D-7475-4DBB-A714-E4483D015607}" presName="composite" presStyleCnt="0"/>
      <dgm:spPr/>
    </dgm:pt>
    <dgm:pt modelId="{527E78E0-1C96-4427-8782-7A53085F38A0}" type="pres">
      <dgm:prSet presAssocID="{A446134D-7475-4DBB-A714-E4483D01560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3F017-DFE0-419E-A01E-FE1099F902BD}" type="pres">
      <dgm:prSet presAssocID="{A446134D-7475-4DBB-A714-E4483D01560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F4B90F-FD2B-42A7-97F4-FDC75C34A8A4}" type="presOf" srcId="{12B4F66C-E277-4199-B125-8E62F4B87E86}" destId="{1BDCE6C6-FF54-4200-A961-20906417D4AA}" srcOrd="0" destOrd="0" presId="urn:microsoft.com/office/officeart/2005/8/layout/hList1"/>
    <dgm:cxn modelId="{04BC3271-6F68-496A-90F4-69198721DB60}" srcId="{12B4F66C-E277-4199-B125-8E62F4B87E86}" destId="{F16BD201-C5DB-4087-85C3-4F8CD0DF04E8}" srcOrd="0" destOrd="0" parTransId="{A73989F1-8A46-45A8-A54C-1803F6734A4A}" sibTransId="{147CA7CE-2D78-477F-BAE9-A700B1D764F1}"/>
    <dgm:cxn modelId="{05321E4A-5347-4F9C-8E1C-6E5CF6C95794}" srcId="{12B4F66C-E277-4199-B125-8E62F4B87E86}" destId="{0076D49D-315D-4115-B2FE-81CAA5260743}" srcOrd="2" destOrd="0" parTransId="{8748329F-9C24-460E-82C7-27C3A3AFD49E}" sibTransId="{BAD3C243-F56C-4D7B-8E4F-0ABB52A715DC}"/>
    <dgm:cxn modelId="{8098A3BB-63A9-47E9-80FE-947BE3C0D328}" srcId="{60481E39-A33B-4975-B8A5-2B3264FDF36A}" destId="{12B4F66C-E277-4199-B125-8E62F4B87E86}" srcOrd="0" destOrd="0" parTransId="{EF163214-9544-4D10-825A-E46FD6F5835E}" sibTransId="{2F9CE1B5-D9D1-4646-8BF6-02DB284336B8}"/>
    <dgm:cxn modelId="{C5B93558-35DC-40EF-B33D-EA1F16FB3288}" srcId="{12B4F66C-E277-4199-B125-8E62F4B87E86}" destId="{D4FBD175-90AB-4B6D-B775-089F9BBA5E7C}" srcOrd="1" destOrd="0" parTransId="{43BA0AAF-6BA9-4457-B7A9-2FF0E08C3854}" sibTransId="{6E944110-BD4E-452F-A247-7D5AF1071ED8}"/>
    <dgm:cxn modelId="{D55264A4-C278-40FE-8715-5F2B842A7573}" type="presOf" srcId="{A446134D-7475-4DBB-A714-E4483D015607}" destId="{527E78E0-1C96-4427-8782-7A53085F38A0}" srcOrd="0" destOrd="0" presId="urn:microsoft.com/office/officeart/2005/8/layout/hList1"/>
    <dgm:cxn modelId="{4EDE4D70-E82F-43E6-8B60-B75B3CE81E2B}" srcId="{A446134D-7475-4DBB-A714-E4483D015607}" destId="{104F292B-FA16-458A-B400-7D1C255B0B23}" srcOrd="4" destOrd="0" parTransId="{119BD479-95E3-4E8E-9635-AECE95FE8818}" sibTransId="{6CB060AD-A824-47B8-8D1A-7A719070599D}"/>
    <dgm:cxn modelId="{D7500EC3-C239-4C4E-A3A1-2E788E7F0DFF}" type="presOf" srcId="{0F964D01-DCF4-4963-9670-CD30F9FF4C29}" destId="{D19003E0-9AEB-4437-8A22-DA4FB7DC08B3}" srcOrd="0" destOrd="3" presId="urn:microsoft.com/office/officeart/2005/8/layout/hList1"/>
    <dgm:cxn modelId="{51E71580-3C67-4794-B689-ED9CD8955EAD}" srcId="{A446134D-7475-4DBB-A714-E4483D015607}" destId="{9F8ABC57-1401-4049-8878-477342A5EDCB}" srcOrd="0" destOrd="0" parTransId="{A33DC024-582A-4069-AC31-387496980E7C}" sibTransId="{F7795976-E8FD-4107-82C0-47F2A699759F}"/>
    <dgm:cxn modelId="{A5143246-578A-4087-B5FE-FAD8549592C0}" type="presOf" srcId="{0076D49D-315D-4115-B2FE-81CAA5260743}" destId="{D19003E0-9AEB-4437-8A22-DA4FB7DC08B3}" srcOrd="0" destOrd="2" presId="urn:microsoft.com/office/officeart/2005/8/layout/hList1"/>
    <dgm:cxn modelId="{77812A18-3ADA-40D5-B1D8-413F92B18061}" type="presOf" srcId="{F16BD201-C5DB-4087-85C3-4F8CD0DF04E8}" destId="{D19003E0-9AEB-4437-8A22-DA4FB7DC08B3}" srcOrd="0" destOrd="0" presId="urn:microsoft.com/office/officeart/2005/8/layout/hList1"/>
    <dgm:cxn modelId="{F41DBD03-F295-4285-8B91-4EEFEB41EEF8}" srcId="{A446134D-7475-4DBB-A714-E4483D015607}" destId="{1BF9883E-3D41-43C6-B738-171009FE7610}" srcOrd="3" destOrd="0" parTransId="{98ED0443-BE2C-4EF7-BC1B-4988E22E9B79}" sibTransId="{8B0DEBE9-A9EA-45EC-83B9-558B72F9558F}"/>
    <dgm:cxn modelId="{D8926454-C4A2-44A0-834E-A67AA47D5F06}" type="presOf" srcId="{1A71442F-CF38-401A-B08F-3964D5D8901B}" destId="{9693F017-DFE0-419E-A01E-FE1099F902BD}" srcOrd="0" destOrd="1" presId="urn:microsoft.com/office/officeart/2005/8/layout/hList1"/>
    <dgm:cxn modelId="{37660928-69DA-4835-A9DB-49A87CE751DA}" srcId="{A446134D-7475-4DBB-A714-E4483D015607}" destId="{1A71442F-CF38-401A-B08F-3964D5D8901B}" srcOrd="1" destOrd="0" parTransId="{ACEE817D-81BF-44E3-AC82-B7B7DC25E0AF}" sibTransId="{8D0FB3D8-1328-4D6F-9696-1C257710314F}"/>
    <dgm:cxn modelId="{AA8ED459-B8A3-4975-A865-544AC7D7E971}" type="presOf" srcId="{104F292B-FA16-458A-B400-7D1C255B0B23}" destId="{9693F017-DFE0-419E-A01E-FE1099F902BD}" srcOrd="0" destOrd="4" presId="urn:microsoft.com/office/officeart/2005/8/layout/hList1"/>
    <dgm:cxn modelId="{F567E368-CB86-4DAB-9643-BA80A955BA5B}" srcId="{60481E39-A33B-4975-B8A5-2B3264FDF36A}" destId="{A446134D-7475-4DBB-A714-E4483D015607}" srcOrd="1" destOrd="0" parTransId="{5798D21F-016B-40F0-B0CB-53235F4FD766}" sibTransId="{05E6ABFF-D0C5-4657-95A2-2605862BBE06}"/>
    <dgm:cxn modelId="{E4DD5EDC-6D1F-43E3-8BF8-5E7E1C7D8A93}" srcId="{A446134D-7475-4DBB-A714-E4483D015607}" destId="{3E5EA82C-1D15-4F0E-AF36-3E808D40A39B}" srcOrd="2" destOrd="0" parTransId="{9BB9F31B-C404-4983-AFDA-4241118B7B6E}" sibTransId="{E1EB2B26-1D7E-496D-9518-FB1018F5A0FD}"/>
    <dgm:cxn modelId="{38151437-030D-491A-AF03-999B701A1D10}" type="presOf" srcId="{3E5EA82C-1D15-4F0E-AF36-3E808D40A39B}" destId="{9693F017-DFE0-419E-A01E-FE1099F902BD}" srcOrd="0" destOrd="2" presId="urn:microsoft.com/office/officeart/2005/8/layout/hList1"/>
    <dgm:cxn modelId="{5EFF88D7-8A82-40A4-8E46-A27B6F7FC338}" type="presOf" srcId="{D4FBD175-90AB-4B6D-B775-089F9BBA5E7C}" destId="{D19003E0-9AEB-4437-8A22-DA4FB7DC08B3}" srcOrd="0" destOrd="1" presId="urn:microsoft.com/office/officeart/2005/8/layout/hList1"/>
    <dgm:cxn modelId="{2EF39C30-5245-412A-913E-DC005440F2AD}" type="presOf" srcId="{9F8ABC57-1401-4049-8878-477342A5EDCB}" destId="{9693F017-DFE0-419E-A01E-FE1099F902BD}" srcOrd="0" destOrd="0" presId="urn:microsoft.com/office/officeart/2005/8/layout/hList1"/>
    <dgm:cxn modelId="{7F6FE24B-8BF2-4546-A0DB-FA57E2B0B27B}" type="presOf" srcId="{60481E39-A33B-4975-B8A5-2B3264FDF36A}" destId="{EABE9676-04C1-4DC2-A6FD-81F544CBE558}" srcOrd="0" destOrd="0" presId="urn:microsoft.com/office/officeart/2005/8/layout/hList1"/>
    <dgm:cxn modelId="{5E155EA7-B8C9-4D40-A8D0-834E54F514F5}" srcId="{12B4F66C-E277-4199-B125-8E62F4B87E86}" destId="{0F964D01-DCF4-4963-9670-CD30F9FF4C29}" srcOrd="3" destOrd="0" parTransId="{2575BB82-B8B4-4EC2-B4B5-C5345BB6D0B8}" sibTransId="{C4FFA3DB-0447-4756-BB9A-4889C0ED6EB8}"/>
    <dgm:cxn modelId="{7CA8CA4E-73F3-4077-A3D2-E059DE8E78EA}" type="presOf" srcId="{1BF9883E-3D41-43C6-B738-171009FE7610}" destId="{9693F017-DFE0-419E-A01E-FE1099F902BD}" srcOrd="0" destOrd="3" presId="urn:microsoft.com/office/officeart/2005/8/layout/hList1"/>
    <dgm:cxn modelId="{1542E0E2-15AE-4DE8-8DFC-1F7C8679B49A}" type="presParOf" srcId="{EABE9676-04C1-4DC2-A6FD-81F544CBE558}" destId="{0561E994-E821-43A6-BD02-0A45BDDD703F}" srcOrd="0" destOrd="0" presId="urn:microsoft.com/office/officeart/2005/8/layout/hList1"/>
    <dgm:cxn modelId="{977BF632-6EDF-4426-956B-43170013ACB2}" type="presParOf" srcId="{0561E994-E821-43A6-BD02-0A45BDDD703F}" destId="{1BDCE6C6-FF54-4200-A961-20906417D4AA}" srcOrd="0" destOrd="0" presId="urn:microsoft.com/office/officeart/2005/8/layout/hList1"/>
    <dgm:cxn modelId="{1E5A73AE-941B-4DED-982C-C74A5AD69075}" type="presParOf" srcId="{0561E994-E821-43A6-BD02-0A45BDDD703F}" destId="{D19003E0-9AEB-4437-8A22-DA4FB7DC08B3}" srcOrd="1" destOrd="0" presId="urn:microsoft.com/office/officeart/2005/8/layout/hList1"/>
    <dgm:cxn modelId="{5E9070A7-D149-4011-BA35-AC81F4AD10B8}" type="presParOf" srcId="{EABE9676-04C1-4DC2-A6FD-81F544CBE558}" destId="{CC916A85-193C-446B-95B7-03D1EA90F21A}" srcOrd="1" destOrd="0" presId="urn:microsoft.com/office/officeart/2005/8/layout/hList1"/>
    <dgm:cxn modelId="{76168FF0-8AF3-4E99-8B78-D827609BD162}" type="presParOf" srcId="{EABE9676-04C1-4DC2-A6FD-81F544CBE558}" destId="{CB049A45-F4A2-473A-9ACE-A62CDF5A3F6B}" srcOrd="2" destOrd="0" presId="urn:microsoft.com/office/officeart/2005/8/layout/hList1"/>
    <dgm:cxn modelId="{5AF1690C-CA7D-4187-B809-235A81057FCE}" type="presParOf" srcId="{CB049A45-F4A2-473A-9ACE-A62CDF5A3F6B}" destId="{527E78E0-1C96-4427-8782-7A53085F38A0}" srcOrd="0" destOrd="0" presId="urn:microsoft.com/office/officeart/2005/8/layout/hList1"/>
    <dgm:cxn modelId="{AA578DCB-71D8-46A6-AAA6-26E1EFDE7C88}" type="presParOf" srcId="{CB049A45-F4A2-473A-9ACE-A62CDF5A3F6B}" destId="{9693F017-DFE0-419E-A01E-FE1099F902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C6FBD9-0162-4F7C-BE63-A9F1D34FAEB2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F9F87D4F-7C9A-4C56-8067-296DE5FE0F5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9DFC398A-501C-49FD-9B55-D0AE1FC88A72}" type="parTrans" cxnId="{9D5F148A-875F-4FD8-A7CC-49F0AF8E5D00}">
      <dgm:prSet/>
      <dgm:spPr/>
      <dgm:t>
        <a:bodyPr/>
        <a:lstStyle/>
        <a:p>
          <a:endParaRPr lang="es-ES" sz="1800"/>
        </a:p>
      </dgm:t>
    </dgm:pt>
    <dgm:pt modelId="{77DF0738-AF8E-4961-BFD3-6CA9768EC160}" type="sibTrans" cxnId="{9D5F148A-875F-4FD8-A7CC-49F0AF8E5D00}">
      <dgm:prSet/>
      <dgm:spPr/>
      <dgm:t>
        <a:bodyPr/>
        <a:lstStyle/>
        <a:p>
          <a:endParaRPr lang="es-ES" sz="1800"/>
        </a:p>
      </dgm:t>
    </dgm:pt>
    <dgm:pt modelId="{B0E83C62-76F0-4F85-A6D5-9250239B4D8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Inversiones destinadas a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la infraestructura logística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01018-E782-4EC6-95D5-AB037A86E5BA}" type="parTrans" cxnId="{1FC37816-CD47-400F-BB3D-EDCFC2BBC324}">
      <dgm:prSet/>
      <dgm:spPr/>
      <dgm:t>
        <a:bodyPr/>
        <a:lstStyle/>
        <a:p>
          <a:endParaRPr lang="es-ES" sz="1800"/>
        </a:p>
      </dgm:t>
    </dgm:pt>
    <dgm:pt modelId="{853420B1-F57F-4F34-B471-F5BF1BCC4D19}" type="sibTrans" cxnId="{1FC37816-CD47-400F-BB3D-EDCFC2BBC324}">
      <dgm:prSet/>
      <dgm:spPr/>
      <dgm:t>
        <a:bodyPr/>
        <a:lstStyle/>
        <a:p>
          <a:endParaRPr lang="es-ES" sz="1800"/>
        </a:p>
      </dgm:t>
    </dgm:pt>
    <dgm:pt modelId="{20600586-F1EB-418D-9EAA-56276FBEC89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Hoja de Ruta del Sector Logístico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E9510-5B05-47FC-9701-43C318E02C8E}" type="parTrans" cxnId="{27FB1573-1233-4316-8858-D3D3AC2D1A6B}">
      <dgm:prSet/>
      <dgm:spPr/>
      <dgm:t>
        <a:bodyPr/>
        <a:lstStyle/>
        <a:p>
          <a:endParaRPr lang="es-ES" sz="1800"/>
        </a:p>
      </dgm:t>
    </dgm:pt>
    <dgm:pt modelId="{ED68C981-45B2-403C-9054-2E879899E08F}" type="sibTrans" cxnId="{27FB1573-1233-4316-8858-D3D3AC2D1A6B}">
      <dgm:prSet/>
      <dgm:spPr/>
      <dgm:t>
        <a:bodyPr/>
        <a:lstStyle/>
        <a:p>
          <a:endParaRPr lang="es-ES" sz="1800"/>
        </a:p>
      </dgm:t>
    </dgm:pt>
    <dgm:pt modelId="{04B7C948-C229-44D8-9F65-754427F7BFAD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de Infraestructura Logística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1B3B8-7FCC-4789-BB36-5F31A38BCD51}" type="parTrans" cxnId="{8BDD36CC-17CE-4C5E-BDEC-F055F7E9508A}">
      <dgm:prSet/>
      <dgm:spPr/>
      <dgm:t>
        <a:bodyPr/>
        <a:lstStyle/>
        <a:p>
          <a:endParaRPr lang="es-ES" sz="1800"/>
        </a:p>
      </dgm:t>
    </dgm:pt>
    <dgm:pt modelId="{32AA1D48-BFA0-4C18-AFF0-697EAD773652}" type="sibTrans" cxnId="{8BDD36CC-17CE-4C5E-BDEC-F055F7E9508A}">
      <dgm:prSet/>
      <dgm:spPr/>
      <dgm:t>
        <a:bodyPr/>
        <a:lstStyle/>
        <a:p>
          <a:endParaRPr lang="es-ES" sz="1800"/>
        </a:p>
      </dgm:t>
    </dgm:pt>
    <dgm:pt modelId="{B04F0E0A-532D-4DB0-964D-20B912F4272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20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BD3AA-DC5D-4ADB-9693-D9010B060A9E}" type="parTrans" cxnId="{8B53916B-4392-4810-A4FE-C98575284CF4}">
      <dgm:prSet/>
      <dgm:spPr/>
      <dgm:t>
        <a:bodyPr/>
        <a:lstStyle/>
        <a:p>
          <a:endParaRPr lang="es-ES" sz="1800"/>
        </a:p>
      </dgm:t>
    </dgm:pt>
    <dgm:pt modelId="{F9E08345-6673-4A10-A78B-70CF4DDD836F}" type="sibTrans" cxnId="{8B53916B-4392-4810-A4FE-C98575284CF4}">
      <dgm:prSet/>
      <dgm:spPr/>
      <dgm:t>
        <a:bodyPr/>
        <a:lstStyle/>
        <a:p>
          <a:endParaRPr lang="es-ES" sz="1800"/>
        </a:p>
      </dgm:t>
    </dgm:pt>
    <dgm:pt modelId="{098D00B7-6140-40E7-AA3D-1B28758C469C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Aumento del 31,3%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4D98A-54B9-4F80-A222-6DA5D964F704}" type="parTrans" cxnId="{030C3814-8632-42FE-A298-293DDADC6A64}">
      <dgm:prSet/>
      <dgm:spPr/>
      <dgm:t>
        <a:bodyPr/>
        <a:lstStyle/>
        <a:p>
          <a:endParaRPr lang="es-ES" sz="1800"/>
        </a:p>
      </dgm:t>
    </dgm:pt>
    <dgm:pt modelId="{8574224F-59A2-4DC9-9EF8-A437D1A374FD}" type="sibTrans" cxnId="{030C3814-8632-42FE-A298-293DDADC6A64}">
      <dgm:prSet/>
      <dgm:spPr/>
      <dgm:t>
        <a:bodyPr/>
        <a:lstStyle/>
        <a:p>
          <a:endParaRPr lang="es-ES" sz="1800"/>
        </a:p>
      </dgm:t>
    </dgm:pt>
    <dgm:pt modelId="{10373C1E-D255-4898-83E4-D0201FCC293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Incursionar en mercados internacionales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2502E-9A63-4FB9-86C0-AD780F047212}" type="parTrans" cxnId="{A0164A86-53A0-42A5-BC68-DA441CD968D4}">
      <dgm:prSet/>
      <dgm:spPr/>
      <dgm:t>
        <a:bodyPr/>
        <a:lstStyle/>
        <a:p>
          <a:endParaRPr lang="es-ES" sz="1800"/>
        </a:p>
      </dgm:t>
    </dgm:pt>
    <dgm:pt modelId="{EF742F98-DE32-435D-9655-FD96DF40E58A}" type="sibTrans" cxnId="{A0164A86-53A0-42A5-BC68-DA441CD968D4}">
      <dgm:prSet/>
      <dgm:spPr/>
      <dgm:t>
        <a:bodyPr/>
        <a:lstStyle/>
        <a:p>
          <a:endParaRPr lang="es-ES" sz="1800"/>
        </a:p>
      </dgm:t>
    </dgm:pt>
    <dgm:pt modelId="{56678F48-55B9-4CAF-89AC-D8A96DDE1B2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Acuerdos comerciales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F0156-FFFD-4D8A-A814-750C839B7EA7}" type="parTrans" cxnId="{05198B18-3356-4C36-973D-6A55380A1AB6}">
      <dgm:prSet/>
      <dgm:spPr/>
      <dgm:t>
        <a:bodyPr/>
        <a:lstStyle/>
        <a:p>
          <a:endParaRPr lang="es-ES" sz="1800"/>
        </a:p>
      </dgm:t>
    </dgm:pt>
    <dgm:pt modelId="{708B7C5C-FF3E-4C54-B59C-75047D1E18FC}" type="sibTrans" cxnId="{05198B18-3356-4C36-973D-6A55380A1AB6}">
      <dgm:prSet/>
      <dgm:spPr/>
      <dgm:t>
        <a:bodyPr/>
        <a:lstStyle/>
        <a:p>
          <a:endParaRPr lang="es-ES" sz="1800"/>
        </a:p>
      </dgm:t>
    </dgm:pt>
    <dgm:pt modelId="{A1E8D085-3136-43CF-A6EF-7D5F05E6ED5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Exportando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20E70-9F8C-4CCB-9550-A9BC08627F40}" type="parTrans" cxnId="{555A6601-2815-4D7E-BD12-A8798B0FB6BD}">
      <dgm:prSet/>
      <dgm:spPr/>
      <dgm:t>
        <a:bodyPr/>
        <a:lstStyle/>
        <a:p>
          <a:endParaRPr lang="es-ES" sz="1800"/>
        </a:p>
      </dgm:t>
    </dgm:pt>
    <dgm:pt modelId="{47617E09-AA66-42EB-8C11-05AC2AB4C74C}" type="sibTrans" cxnId="{555A6601-2815-4D7E-BD12-A8798B0FB6BD}">
      <dgm:prSet/>
      <dgm:spPr/>
      <dgm:t>
        <a:bodyPr/>
        <a:lstStyle/>
        <a:p>
          <a:endParaRPr lang="es-ES" sz="1800"/>
        </a:p>
      </dgm:t>
    </dgm:pt>
    <dgm:pt modelId="{F81730C8-041B-4D47-B9CC-2E6410920150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Exporta Fácil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4E882-AC87-4FC2-B280-78F05A5DE49E}" type="parTrans" cxnId="{C9B94873-83C0-4D01-985B-E21965A38E4E}">
      <dgm:prSet/>
      <dgm:spPr/>
      <dgm:t>
        <a:bodyPr/>
        <a:lstStyle/>
        <a:p>
          <a:endParaRPr lang="es-ES" sz="1800"/>
        </a:p>
      </dgm:t>
    </dgm:pt>
    <dgm:pt modelId="{386E2713-726D-41D9-9044-2592AD4A62D1}" type="sibTrans" cxnId="{C9B94873-83C0-4D01-985B-E21965A38E4E}">
      <dgm:prSet/>
      <dgm:spPr/>
      <dgm:t>
        <a:bodyPr/>
        <a:lstStyle/>
        <a:p>
          <a:endParaRPr lang="es-ES" sz="1800"/>
        </a:p>
      </dgm:t>
    </dgm:pt>
    <dgm:pt modelId="{AA2F8801-784B-4D15-86AE-0DF59BB10673}" type="pres">
      <dgm:prSet presAssocID="{D5C6FBD9-0162-4F7C-BE63-A9F1D34FAE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473CBC-1028-4B53-B85B-815A03C09E27}" type="pres">
      <dgm:prSet presAssocID="{F9F87D4F-7C9A-4C56-8067-296DE5FE0F53}" presName="parentText" presStyleLbl="node1" presStyleIdx="0" presStyleCnt="2" custScaleX="2000000" custScaleY="930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976BF-7B5A-4C1E-AD7A-D54EE3745FF9}" type="pres">
      <dgm:prSet presAssocID="{F9F87D4F-7C9A-4C56-8067-296DE5FE0F5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A1FEE-70D2-4FC8-BA06-9FB532DCFC33}" type="pres">
      <dgm:prSet presAssocID="{B04F0E0A-532D-4DB0-964D-20B912F42728}" presName="parentText" presStyleLbl="node1" presStyleIdx="1" presStyleCnt="2" custScaleY="827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502B39-65E0-40B4-8EE4-CE615630E0E2}" type="pres">
      <dgm:prSet presAssocID="{B04F0E0A-532D-4DB0-964D-20B912F427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CBA3A9-71EB-4C3E-ABAC-9BA8D3433C07}" type="presOf" srcId="{B04F0E0A-532D-4DB0-964D-20B912F42728}" destId="{110A1FEE-70D2-4FC8-BA06-9FB532DCFC33}" srcOrd="0" destOrd="0" presId="urn:microsoft.com/office/officeart/2005/8/layout/vList2"/>
    <dgm:cxn modelId="{555A6601-2815-4D7E-BD12-A8798B0FB6BD}" srcId="{B04F0E0A-532D-4DB0-964D-20B912F42728}" destId="{A1E8D085-3136-43CF-A6EF-7D5F05E6ED59}" srcOrd="3" destOrd="0" parTransId="{A4A20E70-9F8C-4CCB-9550-A9BC08627F40}" sibTransId="{47617E09-AA66-42EB-8C11-05AC2AB4C74C}"/>
    <dgm:cxn modelId="{25679A63-C810-45B7-8623-A793ED0C5F0B}" type="presOf" srcId="{A1E8D085-3136-43CF-A6EF-7D5F05E6ED59}" destId="{B6502B39-65E0-40B4-8EE4-CE615630E0E2}" srcOrd="0" destOrd="3" presId="urn:microsoft.com/office/officeart/2005/8/layout/vList2"/>
    <dgm:cxn modelId="{F82E32F6-EEDE-4818-9347-885025CEB6DB}" type="presOf" srcId="{D5C6FBD9-0162-4F7C-BE63-A9F1D34FAEB2}" destId="{AA2F8801-784B-4D15-86AE-0DF59BB10673}" srcOrd="0" destOrd="0" presId="urn:microsoft.com/office/officeart/2005/8/layout/vList2"/>
    <dgm:cxn modelId="{05198B18-3356-4C36-973D-6A55380A1AB6}" srcId="{B04F0E0A-532D-4DB0-964D-20B912F42728}" destId="{56678F48-55B9-4CAF-89AC-D8A96DDE1B2F}" srcOrd="2" destOrd="0" parTransId="{9F4F0156-FFFD-4D8A-A814-750C839B7EA7}" sibTransId="{708B7C5C-FF3E-4C54-B59C-75047D1E18FC}"/>
    <dgm:cxn modelId="{8B53916B-4392-4810-A4FE-C98575284CF4}" srcId="{D5C6FBD9-0162-4F7C-BE63-A9F1D34FAEB2}" destId="{B04F0E0A-532D-4DB0-964D-20B912F42728}" srcOrd="1" destOrd="0" parTransId="{E4ABD3AA-DC5D-4ADB-9693-D9010B060A9E}" sibTransId="{F9E08345-6673-4A10-A78B-70CF4DDD836F}"/>
    <dgm:cxn modelId="{E4579B96-B136-4AB6-9B57-B5A9EDE5CD8B}" type="presOf" srcId="{20600586-F1EB-418D-9EAA-56276FBEC892}" destId="{4BF976BF-7B5A-4C1E-AD7A-D54EE3745FF9}" srcOrd="0" destOrd="1" presId="urn:microsoft.com/office/officeart/2005/8/layout/vList2"/>
    <dgm:cxn modelId="{8BDD36CC-17CE-4C5E-BDEC-F055F7E9508A}" srcId="{F9F87D4F-7C9A-4C56-8067-296DE5FE0F53}" destId="{04B7C948-C229-44D8-9F65-754427F7BFAD}" srcOrd="2" destOrd="0" parTransId="{3631B3B8-7FCC-4789-BB36-5F31A38BCD51}" sibTransId="{32AA1D48-BFA0-4C18-AFF0-697EAD773652}"/>
    <dgm:cxn modelId="{1FC37816-CD47-400F-BB3D-EDCFC2BBC324}" srcId="{F9F87D4F-7C9A-4C56-8067-296DE5FE0F53}" destId="{B0E83C62-76F0-4F85-A6D5-9250239B4D81}" srcOrd="0" destOrd="0" parTransId="{A7D01018-E782-4EC6-95D5-AB037A86E5BA}" sibTransId="{853420B1-F57F-4F34-B471-F5BF1BCC4D19}"/>
    <dgm:cxn modelId="{A0E0BA25-8B9C-481D-A60A-E6B47D70830B}" type="presOf" srcId="{56678F48-55B9-4CAF-89AC-D8A96DDE1B2F}" destId="{B6502B39-65E0-40B4-8EE4-CE615630E0E2}" srcOrd="0" destOrd="2" presId="urn:microsoft.com/office/officeart/2005/8/layout/vList2"/>
    <dgm:cxn modelId="{7467AE4B-0C27-4691-8951-450125879956}" type="presOf" srcId="{F9F87D4F-7C9A-4C56-8067-296DE5FE0F53}" destId="{37473CBC-1028-4B53-B85B-815A03C09E27}" srcOrd="0" destOrd="0" presId="urn:microsoft.com/office/officeart/2005/8/layout/vList2"/>
    <dgm:cxn modelId="{27FB1573-1233-4316-8858-D3D3AC2D1A6B}" srcId="{F9F87D4F-7C9A-4C56-8067-296DE5FE0F53}" destId="{20600586-F1EB-418D-9EAA-56276FBEC892}" srcOrd="1" destOrd="0" parTransId="{405E9510-5B05-47FC-9701-43C318E02C8E}" sibTransId="{ED68C981-45B2-403C-9054-2E879899E08F}"/>
    <dgm:cxn modelId="{29F52942-CD01-451B-92C7-E9046AB16858}" type="presOf" srcId="{F81730C8-041B-4D47-B9CC-2E6410920150}" destId="{B6502B39-65E0-40B4-8EE4-CE615630E0E2}" srcOrd="0" destOrd="4" presId="urn:microsoft.com/office/officeart/2005/8/layout/vList2"/>
    <dgm:cxn modelId="{A0164A86-53A0-42A5-BC68-DA441CD968D4}" srcId="{B04F0E0A-532D-4DB0-964D-20B912F42728}" destId="{10373C1E-D255-4898-83E4-D0201FCC2932}" srcOrd="1" destOrd="0" parTransId="{5952502E-9A63-4FB9-86C0-AD780F047212}" sibTransId="{EF742F98-DE32-435D-9655-FD96DF40E58A}"/>
    <dgm:cxn modelId="{FBE74281-EDAF-45CD-A9B6-28D1055F3A1E}" type="presOf" srcId="{B0E83C62-76F0-4F85-A6D5-9250239B4D81}" destId="{4BF976BF-7B5A-4C1E-AD7A-D54EE3745FF9}" srcOrd="0" destOrd="0" presId="urn:microsoft.com/office/officeart/2005/8/layout/vList2"/>
    <dgm:cxn modelId="{3067D425-26FA-43D8-8700-AB6DB586205C}" type="presOf" srcId="{098D00B7-6140-40E7-AA3D-1B28758C469C}" destId="{B6502B39-65E0-40B4-8EE4-CE615630E0E2}" srcOrd="0" destOrd="0" presId="urn:microsoft.com/office/officeart/2005/8/layout/vList2"/>
    <dgm:cxn modelId="{9D5F148A-875F-4FD8-A7CC-49F0AF8E5D00}" srcId="{D5C6FBD9-0162-4F7C-BE63-A9F1D34FAEB2}" destId="{F9F87D4F-7C9A-4C56-8067-296DE5FE0F53}" srcOrd="0" destOrd="0" parTransId="{9DFC398A-501C-49FD-9B55-D0AE1FC88A72}" sibTransId="{77DF0738-AF8E-4961-BFD3-6CA9768EC160}"/>
    <dgm:cxn modelId="{D720D5EC-65B1-4FB5-877A-70810836AF87}" type="presOf" srcId="{10373C1E-D255-4898-83E4-D0201FCC2932}" destId="{B6502B39-65E0-40B4-8EE4-CE615630E0E2}" srcOrd="0" destOrd="1" presId="urn:microsoft.com/office/officeart/2005/8/layout/vList2"/>
    <dgm:cxn modelId="{030C3814-8632-42FE-A298-293DDADC6A64}" srcId="{B04F0E0A-532D-4DB0-964D-20B912F42728}" destId="{098D00B7-6140-40E7-AA3D-1B28758C469C}" srcOrd="0" destOrd="0" parTransId="{10F4D98A-54B9-4F80-A222-6DA5D964F704}" sibTransId="{8574224F-59A2-4DC9-9EF8-A437D1A374FD}"/>
    <dgm:cxn modelId="{9E52DBA3-3584-4EAD-9AA0-EAFB9B970DE1}" type="presOf" srcId="{04B7C948-C229-44D8-9F65-754427F7BFAD}" destId="{4BF976BF-7B5A-4C1E-AD7A-D54EE3745FF9}" srcOrd="0" destOrd="2" presId="urn:microsoft.com/office/officeart/2005/8/layout/vList2"/>
    <dgm:cxn modelId="{C9B94873-83C0-4D01-985B-E21965A38E4E}" srcId="{B04F0E0A-532D-4DB0-964D-20B912F42728}" destId="{F81730C8-041B-4D47-B9CC-2E6410920150}" srcOrd="4" destOrd="0" parTransId="{E804E882-AC87-4FC2-B280-78F05A5DE49E}" sibTransId="{386E2713-726D-41D9-9044-2592AD4A62D1}"/>
    <dgm:cxn modelId="{C9132925-2431-46D5-91A6-7CFC38B0BF7C}" type="presParOf" srcId="{AA2F8801-784B-4D15-86AE-0DF59BB10673}" destId="{37473CBC-1028-4B53-B85B-815A03C09E27}" srcOrd="0" destOrd="0" presId="urn:microsoft.com/office/officeart/2005/8/layout/vList2"/>
    <dgm:cxn modelId="{CB694D86-128D-48CE-90B5-5F5FF6F4D6F8}" type="presParOf" srcId="{AA2F8801-784B-4D15-86AE-0DF59BB10673}" destId="{4BF976BF-7B5A-4C1E-AD7A-D54EE3745FF9}" srcOrd="1" destOrd="0" presId="urn:microsoft.com/office/officeart/2005/8/layout/vList2"/>
    <dgm:cxn modelId="{4FC66929-E70C-4EA0-BBB3-84649F31900E}" type="presParOf" srcId="{AA2F8801-784B-4D15-86AE-0DF59BB10673}" destId="{110A1FEE-70D2-4FC8-BA06-9FB532DCFC33}" srcOrd="2" destOrd="0" presId="urn:microsoft.com/office/officeart/2005/8/layout/vList2"/>
    <dgm:cxn modelId="{C2D4FDDB-C799-41EF-A709-4B773CDAC2F0}" type="presParOf" srcId="{AA2F8801-784B-4D15-86AE-0DF59BB10673}" destId="{B6502B39-65E0-40B4-8EE4-CE615630E0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10B99-7473-462F-B580-48A8976A172C}" type="doc">
      <dgm:prSet loTypeId="urn:microsoft.com/office/officeart/2005/8/layout/lProcess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CBAB8C8-DBD7-4AD4-9A20-6EE80539C9FD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20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20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E42A0-7FDC-4A6D-8CB4-F059D0FCDF7D}" type="parTrans" cxnId="{5AFA7A91-0A61-430B-8955-AD44F50945E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A5A55-4C83-40FA-8E49-14629F1D0907}" type="sibTrans" cxnId="{5AFA7A91-0A61-430B-8955-AD44F50945E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A2E80-7331-4E38-84E7-F1E5D5B365B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Inversiones en el sistema vial.</a:t>
          </a:r>
        </a:p>
      </dgm:t>
    </dgm:pt>
    <dgm:pt modelId="{A8F50F26-F662-4B1E-9767-0ED1DDDAED1C}" type="parTrans" cxnId="{6C2AB7D6-3F96-4931-B87D-D6B02650EFA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CD8A4-DF95-4643-8B01-9CEFC500047F}" type="sibTrans" cxnId="{6C2AB7D6-3F96-4931-B87D-D6B02650EFA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514A2-7051-49EA-8218-252A137C1F1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Ampliación del muelle de puerto Paita.</a:t>
          </a:r>
        </a:p>
      </dgm:t>
    </dgm:pt>
    <dgm:pt modelId="{E6C01E72-D5A7-4E72-BE54-32DCCFA98CFF}" type="parTrans" cxnId="{FC4450F2-E033-490B-AD3B-289A212F030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AA93C-1B05-4887-A5FD-F87BAFA2113A}" type="sibTrans" cxnId="{FC4450F2-E033-490B-AD3B-289A212F030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FB8C5-9738-474C-B504-1C5DE63F05F2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20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B8A6A-39A6-4DCB-85AA-E58E0C59B52C}" type="parTrans" cxnId="{63D1C713-BEB8-4BD0-8F50-CCE67BC240C4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0C8E7-E0EA-4D28-82FB-98488B996793}" type="sibTrans" cxnId="{63D1C713-BEB8-4BD0-8F50-CCE67BC240C4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182C5-CDD5-40C9-89CD-0DC16E5F01B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Aumento de producción de productos nacionales.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6A9B7-2BCD-454E-AD40-7E4503773641}" type="parTrans" cxnId="{BA3180DC-1F33-4B8E-9999-61459E30117D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4D2D1-6B26-4383-A375-6116E7BC1C18}" type="sibTrans" cxnId="{BA3180DC-1F33-4B8E-9999-61459E30117D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84402-D9B3-4CCE-8A36-D7CCE4C17B3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VUCE 2.0.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172D3-CE1D-42EC-A49F-D242DFECC48D}" type="parTrans" cxnId="{3C77BF49-A4F1-4994-A618-FCAFDAAADC11}">
      <dgm:prSet/>
      <dgm:spPr/>
      <dgm:t>
        <a:bodyPr/>
        <a:lstStyle/>
        <a:p>
          <a:endParaRPr lang="es-ES" sz="1600"/>
        </a:p>
      </dgm:t>
    </dgm:pt>
    <dgm:pt modelId="{FAF57594-4A04-4DE1-BBCC-5B391E88744F}" type="sibTrans" cxnId="{3C77BF49-A4F1-4994-A618-FCAFDAAADC11}">
      <dgm:prSet/>
      <dgm:spPr/>
      <dgm:t>
        <a:bodyPr/>
        <a:lstStyle/>
        <a:p>
          <a:endParaRPr lang="es-ES" sz="1600"/>
        </a:p>
      </dgm:t>
    </dgm:pt>
    <dgm:pt modelId="{0CCCF0B9-B07B-4590-8395-8F6B69B7DFB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Componente Portuario.</a:t>
          </a:r>
        </a:p>
      </dgm:t>
    </dgm:pt>
    <dgm:pt modelId="{38F08000-324C-4BA3-B8D3-6A7252210D30}" type="parTrans" cxnId="{3CC5BBA8-5135-42D4-9733-99DFA1DB63C0}">
      <dgm:prSet/>
      <dgm:spPr/>
      <dgm:t>
        <a:bodyPr/>
        <a:lstStyle/>
        <a:p>
          <a:endParaRPr lang="es-ES" sz="1600"/>
        </a:p>
      </dgm:t>
    </dgm:pt>
    <dgm:pt modelId="{11D1FEB4-1AC2-4134-93EC-98F9F6DD5B7B}" type="sibTrans" cxnId="{3CC5BBA8-5135-42D4-9733-99DFA1DB63C0}">
      <dgm:prSet/>
      <dgm:spPr/>
      <dgm:t>
        <a:bodyPr/>
        <a:lstStyle/>
        <a:p>
          <a:endParaRPr lang="es-ES" sz="1600"/>
        </a:p>
      </dgm:t>
    </dgm:pt>
    <dgm:pt modelId="{AD69192E-B1B5-4F2D-BC9B-C1ADE7E9647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Sistema digital para importaciones y exportaciones.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63DBD-32F8-42B2-98E3-2C99616AA356}" type="parTrans" cxnId="{D9F3594E-A981-4924-B28E-9A6E0C854955}">
      <dgm:prSet/>
      <dgm:spPr/>
      <dgm:t>
        <a:bodyPr/>
        <a:lstStyle/>
        <a:p>
          <a:endParaRPr lang="es-ES" sz="1600"/>
        </a:p>
      </dgm:t>
    </dgm:pt>
    <dgm:pt modelId="{DC927FBC-8AFB-4CAC-BA13-C9FF09FD9F39}" type="sibTrans" cxnId="{D9F3594E-A981-4924-B28E-9A6E0C854955}">
      <dgm:prSet/>
      <dgm:spPr/>
      <dgm:t>
        <a:bodyPr/>
        <a:lstStyle/>
        <a:p>
          <a:endParaRPr lang="es-ES" sz="1600"/>
        </a:p>
      </dgm:t>
    </dgm:pt>
    <dgm:pt modelId="{17EBFFFD-91B3-42AE-90F0-BE1448F7F59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de Apoyo a la Internacionalización.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C2EB0-2CB7-4FCC-96FD-ED90EC78D9EF}" type="parTrans" cxnId="{03AB7207-8D34-45F9-B096-6CC30AF9ECF7}">
      <dgm:prSet/>
      <dgm:spPr/>
      <dgm:t>
        <a:bodyPr/>
        <a:lstStyle/>
        <a:p>
          <a:endParaRPr lang="es-ES" sz="1600"/>
        </a:p>
      </dgm:t>
    </dgm:pt>
    <dgm:pt modelId="{02C5E911-0CEB-454F-AEB3-54669C7B187C}" type="sibTrans" cxnId="{03AB7207-8D34-45F9-B096-6CC30AF9ECF7}">
      <dgm:prSet/>
      <dgm:spPr/>
      <dgm:t>
        <a:bodyPr/>
        <a:lstStyle/>
        <a:p>
          <a:endParaRPr lang="es-ES" sz="1600"/>
        </a:p>
      </dgm:t>
    </dgm:pt>
    <dgm:pt modelId="{62D9395A-1B33-44D8-88E6-243C503ABEB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Emprendimiento exportador.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908A1-A3D4-43DB-B016-023A706C1C6F}" type="parTrans" cxnId="{B02A2E8A-776C-4095-86C5-476AFA20E268}">
      <dgm:prSet/>
      <dgm:spPr/>
      <dgm:t>
        <a:bodyPr/>
        <a:lstStyle/>
        <a:p>
          <a:endParaRPr lang="es-ES" sz="1600"/>
        </a:p>
      </dgm:t>
    </dgm:pt>
    <dgm:pt modelId="{21DC8707-A39C-439B-A4FB-5645EB628A39}" type="sibTrans" cxnId="{B02A2E8A-776C-4095-86C5-476AFA20E268}">
      <dgm:prSet/>
      <dgm:spPr/>
      <dgm:t>
        <a:bodyPr/>
        <a:lstStyle/>
        <a:p>
          <a:endParaRPr lang="es-ES" sz="1600"/>
        </a:p>
      </dgm:t>
    </dgm:pt>
    <dgm:pt modelId="{33C2C92F-A40A-482F-9322-22A6D2F2AD3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de Seguro de Crédito a la Exportación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743F6-2A72-4CEB-BF88-379710B7E290}" type="parTrans" cxnId="{B9A4E958-7987-4F53-A157-D9DD91E7401C}">
      <dgm:prSet/>
      <dgm:spPr/>
      <dgm:t>
        <a:bodyPr/>
        <a:lstStyle/>
        <a:p>
          <a:endParaRPr lang="es-ES" sz="1600"/>
        </a:p>
      </dgm:t>
    </dgm:pt>
    <dgm:pt modelId="{48BF77F4-33CB-4DF3-BDDE-4C4CEF23B0C1}" type="sibTrans" cxnId="{B9A4E958-7987-4F53-A157-D9DD91E7401C}">
      <dgm:prSet/>
      <dgm:spPr/>
      <dgm:t>
        <a:bodyPr/>
        <a:lstStyle/>
        <a:p>
          <a:endParaRPr lang="es-ES" sz="1600"/>
        </a:p>
      </dgm:t>
    </dgm:pt>
    <dgm:pt modelId="{DC60FDD7-76C6-4531-ABAB-84AA7B50860E}" type="pres">
      <dgm:prSet presAssocID="{29E10B99-7473-462F-B580-48A8976A1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CBD5D9-7E04-4CD2-A640-3EAF028B5DB6}" type="pres">
      <dgm:prSet presAssocID="{2CBAB8C8-DBD7-4AD4-9A20-6EE80539C9FD}" presName="vertFlow" presStyleCnt="0"/>
      <dgm:spPr/>
    </dgm:pt>
    <dgm:pt modelId="{3AA01F86-D774-4AA3-8159-85088C5BF176}" type="pres">
      <dgm:prSet presAssocID="{2CBAB8C8-DBD7-4AD4-9A20-6EE80539C9FD}" presName="header" presStyleLbl="node1" presStyleIdx="0" presStyleCnt="2" custScaleX="158259"/>
      <dgm:spPr/>
      <dgm:t>
        <a:bodyPr/>
        <a:lstStyle/>
        <a:p>
          <a:endParaRPr lang="es-ES"/>
        </a:p>
      </dgm:t>
    </dgm:pt>
    <dgm:pt modelId="{E3C90630-BFE7-4368-AD36-F62780234516}" type="pres">
      <dgm:prSet presAssocID="{A8F50F26-F662-4B1E-9767-0ED1DDDAED1C}" presName="parTrans" presStyleLbl="sibTrans2D1" presStyleIdx="0" presStyleCnt="9"/>
      <dgm:spPr/>
      <dgm:t>
        <a:bodyPr/>
        <a:lstStyle/>
        <a:p>
          <a:endParaRPr lang="es-ES"/>
        </a:p>
      </dgm:t>
    </dgm:pt>
    <dgm:pt modelId="{D8FA223F-E50C-4463-A86E-3057BF9F08AA}" type="pres">
      <dgm:prSet presAssocID="{C91A2E80-7331-4E38-84E7-F1E5D5B365B9}" presName="child" presStyleLbl="alignAccFollowNode1" presStyleIdx="0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B60458-74FC-4719-9C34-C74E484BD4B5}" type="pres">
      <dgm:prSet presAssocID="{551CD8A4-DF95-4643-8B01-9CEFC500047F}" presName="sibTrans" presStyleLbl="sibTrans2D1" presStyleIdx="1" presStyleCnt="9"/>
      <dgm:spPr/>
      <dgm:t>
        <a:bodyPr/>
        <a:lstStyle/>
        <a:p>
          <a:endParaRPr lang="es-ES"/>
        </a:p>
      </dgm:t>
    </dgm:pt>
    <dgm:pt modelId="{E53FAC78-7CD8-4DA5-8ADB-C2717555CD67}" type="pres">
      <dgm:prSet presAssocID="{E5C514A2-7051-49EA-8218-252A137C1F1D}" presName="child" presStyleLbl="alignAccFollowNode1" presStyleIdx="1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E584F3-0E24-4001-A9FD-507B9AD3F1BA}" type="pres">
      <dgm:prSet presAssocID="{7F1AA93C-1B05-4887-A5FD-F87BAFA2113A}" presName="sibTrans" presStyleLbl="sibTrans2D1" presStyleIdx="2" presStyleCnt="9"/>
      <dgm:spPr/>
      <dgm:t>
        <a:bodyPr/>
        <a:lstStyle/>
        <a:p>
          <a:endParaRPr lang="es-ES"/>
        </a:p>
      </dgm:t>
    </dgm:pt>
    <dgm:pt modelId="{CACB4099-2D36-4811-937A-53432E7F31B7}" type="pres">
      <dgm:prSet presAssocID="{65884402-D9B3-4CCE-8A36-D7CCE4C17B34}" presName="child" presStyleLbl="alignAccFollowNode1" presStyleIdx="2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10F56F-53EE-4793-B88D-43B4C811216D}" type="pres">
      <dgm:prSet presAssocID="{FAF57594-4A04-4DE1-BBCC-5B391E88744F}" presName="sibTrans" presStyleLbl="sibTrans2D1" presStyleIdx="3" presStyleCnt="9"/>
      <dgm:spPr/>
      <dgm:t>
        <a:bodyPr/>
        <a:lstStyle/>
        <a:p>
          <a:endParaRPr lang="es-ES"/>
        </a:p>
      </dgm:t>
    </dgm:pt>
    <dgm:pt modelId="{1AFB8223-BB90-49F6-880E-E3CBFBE3D4D7}" type="pres">
      <dgm:prSet presAssocID="{0CCCF0B9-B07B-4590-8395-8F6B69B7DFB4}" presName="child" presStyleLbl="alignAccFollowNode1" presStyleIdx="3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86ADD-67E7-48CB-A673-0A47E789D537}" type="pres">
      <dgm:prSet presAssocID="{11D1FEB4-1AC2-4134-93EC-98F9F6DD5B7B}" presName="sibTrans" presStyleLbl="sibTrans2D1" presStyleIdx="4" presStyleCnt="9"/>
      <dgm:spPr/>
      <dgm:t>
        <a:bodyPr/>
        <a:lstStyle/>
        <a:p>
          <a:endParaRPr lang="es-ES"/>
        </a:p>
      </dgm:t>
    </dgm:pt>
    <dgm:pt modelId="{DBE3ECCA-8A74-4C11-89A3-B9C8CD8F48DE}" type="pres">
      <dgm:prSet presAssocID="{AD69192E-B1B5-4F2D-BC9B-C1ADE7E96477}" presName="child" presStyleLbl="alignAccFollowNode1" presStyleIdx="4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E52DE4-FC20-4EE0-BA3B-C79B63C7716E}" type="pres">
      <dgm:prSet presAssocID="{2CBAB8C8-DBD7-4AD4-9A20-6EE80539C9FD}" presName="hSp" presStyleCnt="0"/>
      <dgm:spPr/>
    </dgm:pt>
    <dgm:pt modelId="{784C68F3-2F38-4C89-9B09-13A9E0766E03}" type="pres">
      <dgm:prSet presAssocID="{AF8FB8C5-9738-474C-B504-1C5DE63F05F2}" presName="vertFlow" presStyleCnt="0"/>
      <dgm:spPr/>
    </dgm:pt>
    <dgm:pt modelId="{FAF9A71A-D5AE-4D6E-8523-67759A0D0B51}" type="pres">
      <dgm:prSet presAssocID="{AF8FB8C5-9738-474C-B504-1C5DE63F05F2}" presName="header" presStyleLbl="node1" presStyleIdx="1" presStyleCnt="2" custScaleX="158259"/>
      <dgm:spPr/>
      <dgm:t>
        <a:bodyPr/>
        <a:lstStyle/>
        <a:p>
          <a:endParaRPr lang="es-ES"/>
        </a:p>
      </dgm:t>
    </dgm:pt>
    <dgm:pt modelId="{51F79978-8024-4C40-9BA1-C639BA69707F}" type="pres">
      <dgm:prSet presAssocID="{59F6A9B7-2BCD-454E-AD40-7E4503773641}" presName="parTrans" presStyleLbl="sibTrans2D1" presStyleIdx="5" presStyleCnt="9"/>
      <dgm:spPr/>
      <dgm:t>
        <a:bodyPr/>
        <a:lstStyle/>
        <a:p>
          <a:endParaRPr lang="es-ES"/>
        </a:p>
      </dgm:t>
    </dgm:pt>
    <dgm:pt modelId="{30AABB89-BD8A-459B-B3E2-0473A5166974}" type="pres">
      <dgm:prSet presAssocID="{15A182C5-CDD5-40C9-89CD-0DC16E5F01BC}" presName="child" presStyleLbl="alignAccFollowNode1" presStyleIdx="5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F033B-3C54-42C0-8984-B9B616D5EFC5}" type="pres">
      <dgm:prSet presAssocID="{38D4D2D1-6B26-4383-A375-6116E7BC1C18}" presName="sibTrans" presStyleLbl="sibTrans2D1" presStyleIdx="6" presStyleCnt="9"/>
      <dgm:spPr/>
      <dgm:t>
        <a:bodyPr/>
        <a:lstStyle/>
        <a:p>
          <a:endParaRPr lang="es-ES"/>
        </a:p>
      </dgm:t>
    </dgm:pt>
    <dgm:pt modelId="{83B88BE1-57E5-4056-ABA6-53F6DB23C03B}" type="pres">
      <dgm:prSet presAssocID="{17EBFFFD-91B3-42AE-90F0-BE1448F7F599}" presName="child" presStyleLbl="alignAccFollowNode1" presStyleIdx="6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A97FF-6CBB-40FA-B4EE-3531FC4F6318}" type="pres">
      <dgm:prSet presAssocID="{02C5E911-0CEB-454F-AEB3-54669C7B187C}" presName="sibTrans" presStyleLbl="sibTrans2D1" presStyleIdx="7" presStyleCnt="9"/>
      <dgm:spPr/>
      <dgm:t>
        <a:bodyPr/>
        <a:lstStyle/>
        <a:p>
          <a:endParaRPr lang="es-ES"/>
        </a:p>
      </dgm:t>
    </dgm:pt>
    <dgm:pt modelId="{7F7B8742-CB61-4063-AA06-DD7AD0D0129C}" type="pres">
      <dgm:prSet presAssocID="{62D9395A-1B33-44D8-88E6-243C503ABEB1}" presName="child" presStyleLbl="alignAccFollowNode1" presStyleIdx="7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AF0F1-B29D-47B0-B810-325F220CE225}" type="pres">
      <dgm:prSet presAssocID="{21DC8707-A39C-439B-A4FB-5645EB628A39}" presName="sibTrans" presStyleLbl="sibTrans2D1" presStyleIdx="8" presStyleCnt="9"/>
      <dgm:spPr/>
      <dgm:t>
        <a:bodyPr/>
        <a:lstStyle/>
        <a:p>
          <a:endParaRPr lang="es-ES"/>
        </a:p>
      </dgm:t>
    </dgm:pt>
    <dgm:pt modelId="{AACA8207-3026-4A04-8F77-E19F1FE20AC8}" type="pres">
      <dgm:prSet presAssocID="{33C2C92F-A40A-482F-9322-22A6D2F2AD33}" presName="child" presStyleLbl="alignAccFollowNode1" presStyleIdx="8" presStyleCnt="9" custScaleX="158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B3E6CF-FC87-4D05-8DBF-C6686C267051}" type="presOf" srcId="{C91A2E80-7331-4E38-84E7-F1E5D5B365B9}" destId="{D8FA223F-E50C-4463-A86E-3057BF9F08AA}" srcOrd="0" destOrd="0" presId="urn:microsoft.com/office/officeart/2005/8/layout/lProcess1"/>
    <dgm:cxn modelId="{5AFA7A91-0A61-430B-8955-AD44F50945E3}" srcId="{29E10B99-7473-462F-B580-48A8976A172C}" destId="{2CBAB8C8-DBD7-4AD4-9A20-6EE80539C9FD}" srcOrd="0" destOrd="0" parTransId="{939E42A0-7FDC-4A6D-8CB4-F059D0FCDF7D}" sibTransId="{B58A5A55-4C83-40FA-8E49-14629F1D0907}"/>
    <dgm:cxn modelId="{488B647D-2041-48EF-BE03-A5E043BB0626}" type="presOf" srcId="{2CBAB8C8-DBD7-4AD4-9A20-6EE80539C9FD}" destId="{3AA01F86-D774-4AA3-8159-85088C5BF176}" srcOrd="0" destOrd="0" presId="urn:microsoft.com/office/officeart/2005/8/layout/lProcess1"/>
    <dgm:cxn modelId="{8D17FCA3-4813-4E2A-B4B8-1496AB745BD5}" type="presOf" srcId="{15A182C5-CDD5-40C9-89CD-0DC16E5F01BC}" destId="{30AABB89-BD8A-459B-B3E2-0473A5166974}" srcOrd="0" destOrd="0" presId="urn:microsoft.com/office/officeart/2005/8/layout/lProcess1"/>
    <dgm:cxn modelId="{093FFC6F-8680-4114-A4CA-1719E4DCD0EA}" type="presOf" srcId="{A8F50F26-F662-4B1E-9767-0ED1DDDAED1C}" destId="{E3C90630-BFE7-4368-AD36-F62780234516}" srcOrd="0" destOrd="0" presId="urn:microsoft.com/office/officeart/2005/8/layout/lProcess1"/>
    <dgm:cxn modelId="{BAC7886C-7DFB-477C-89B7-B15CF444BACD}" type="presOf" srcId="{33C2C92F-A40A-482F-9322-22A6D2F2AD33}" destId="{AACA8207-3026-4A04-8F77-E19F1FE20AC8}" srcOrd="0" destOrd="0" presId="urn:microsoft.com/office/officeart/2005/8/layout/lProcess1"/>
    <dgm:cxn modelId="{4ED2C8B4-9A7F-499C-A907-31AFAC1C098D}" type="presOf" srcId="{11D1FEB4-1AC2-4134-93EC-98F9F6DD5B7B}" destId="{48086ADD-67E7-48CB-A673-0A47E789D537}" srcOrd="0" destOrd="0" presId="urn:microsoft.com/office/officeart/2005/8/layout/lProcess1"/>
    <dgm:cxn modelId="{7595D2A1-6D9C-44C0-AC59-D5BA5F4EF57E}" type="presOf" srcId="{AF8FB8C5-9738-474C-B504-1C5DE63F05F2}" destId="{FAF9A71A-D5AE-4D6E-8523-67759A0D0B51}" srcOrd="0" destOrd="0" presId="urn:microsoft.com/office/officeart/2005/8/layout/lProcess1"/>
    <dgm:cxn modelId="{3CBB508C-E1FF-44B3-86C3-46FC03E90FD4}" type="presOf" srcId="{17EBFFFD-91B3-42AE-90F0-BE1448F7F599}" destId="{83B88BE1-57E5-4056-ABA6-53F6DB23C03B}" srcOrd="0" destOrd="0" presId="urn:microsoft.com/office/officeart/2005/8/layout/lProcess1"/>
    <dgm:cxn modelId="{B02A2E8A-776C-4095-86C5-476AFA20E268}" srcId="{AF8FB8C5-9738-474C-B504-1C5DE63F05F2}" destId="{62D9395A-1B33-44D8-88E6-243C503ABEB1}" srcOrd="2" destOrd="0" parTransId="{E2A908A1-A3D4-43DB-B016-023A706C1C6F}" sibTransId="{21DC8707-A39C-439B-A4FB-5645EB628A39}"/>
    <dgm:cxn modelId="{D042C634-6999-4BF5-A9D4-1BFB3D5E3035}" type="presOf" srcId="{E5C514A2-7051-49EA-8218-252A137C1F1D}" destId="{E53FAC78-7CD8-4DA5-8ADB-C2717555CD67}" srcOrd="0" destOrd="0" presId="urn:microsoft.com/office/officeart/2005/8/layout/lProcess1"/>
    <dgm:cxn modelId="{B9A4E958-7987-4F53-A157-D9DD91E7401C}" srcId="{AF8FB8C5-9738-474C-B504-1C5DE63F05F2}" destId="{33C2C92F-A40A-482F-9322-22A6D2F2AD33}" srcOrd="3" destOrd="0" parTransId="{F6A743F6-2A72-4CEB-BF88-379710B7E290}" sibTransId="{48BF77F4-33CB-4DF3-BDDE-4C4CEF23B0C1}"/>
    <dgm:cxn modelId="{7947AF29-7651-40DE-99B5-FE5323FF569B}" type="presOf" srcId="{AD69192E-B1B5-4F2D-BC9B-C1ADE7E96477}" destId="{DBE3ECCA-8A74-4C11-89A3-B9C8CD8F48DE}" srcOrd="0" destOrd="0" presId="urn:microsoft.com/office/officeart/2005/8/layout/lProcess1"/>
    <dgm:cxn modelId="{A3CDD646-AEAD-482E-B1CB-003BFBA8A966}" type="presOf" srcId="{FAF57594-4A04-4DE1-BBCC-5B391E88744F}" destId="{FA10F56F-53EE-4793-B88D-43B4C811216D}" srcOrd="0" destOrd="0" presId="urn:microsoft.com/office/officeart/2005/8/layout/lProcess1"/>
    <dgm:cxn modelId="{13F5D951-4109-48DF-B8FA-FE724370BAD6}" type="presOf" srcId="{29E10B99-7473-462F-B580-48A8976A172C}" destId="{DC60FDD7-76C6-4531-ABAB-84AA7B50860E}" srcOrd="0" destOrd="0" presId="urn:microsoft.com/office/officeart/2005/8/layout/lProcess1"/>
    <dgm:cxn modelId="{63D1C713-BEB8-4BD0-8F50-CCE67BC240C4}" srcId="{29E10B99-7473-462F-B580-48A8976A172C}" destId="{AF8FB8C5-9738-474C-B504-1C5DE63F05F2}" srcOrd="1" destOrd="0" parTransId="{918B8A6A-39A6-4DCB-85AA-E58E0C59B52C}" sibTransId="{50C0C8E7-E0EA-4D28-82FB-98488B996793}"/>
    <dgm:cxn modelId="{D9F3594E-A981-4924-B28E-9A6E0C854955}" srcId="{2CBAB8C8-DBD7-4AD4-9A20-6EE80539C9FD}" destId="{AD69192E-B1B5-4F2D-BC9B-C1ADE7E96477}" srcOrd="4" destOrd="0" parTransId="{E3863DBD-32F8-42B2-98E3-2C99616AA356}" sibTransId="{DC927FBC-8AFB-4CAC-BA13-C9FF09FD9F39}"/>
    <dgm:cxn modelId="{FC4450F2-E033-490B-AD3B-289A212F0301}" srcId="{2CBAB8C8-DBD7-4AD4-9A20-6EE80539C9FD}" destId="{E5C514A2-7051-49EA-8218-252A137C1F1D}" srcOrd="1" destOrd="0" parTransId="{E6C01E72-D5A7-4E72-BE54-32DCCFA98CFF}" sibTransId="{7F1AA93C-1B05-4887-A5FD-F87BAFA2113A}"/>
    <dgm:cxn modelId="{A39E5D66-1CB5-43FD-AF20-43F94CC705F3}" type="presOf" srcId="{551CD8A4-DF95-4643-8B01-9CEFC500047F}" destId="{A4B60458-74FC-4719-9C34-C74E484BD4B5}" srcOrd="0" destOrd="0" presId="urn:microsoft.com/office/officeart/2005/8/layout/lProcess1"/>
    <dgm:cxn modelId="{F886B6E0-0C8C-4FB7-8354-F22EBE091E6F}" type="presOf" srcId="{38D4D2D1-6B26-4383-A375-6116E7BC1C18}" destId="{106F033B-3C54-42C0-8984-B9B616D5EFC5}" srcOrd="0" destOrd="0" presId="urn:microsoft.com/office/officeart/2005/8/layout/lProcess1"/>
    <dgm:cxn modelId="{202F01CE-2756-4C8A-9298-960683F5AD38}" type="presOf" srcId="{0CCCF0B9-B07B-4590-8395-8F6B69B7DFB4}" destId="{1AFB8223-BB90-49F6-880E-E3CBFBE3D4D7}" srcOrd="0" destOrd="0" presId="urn:microsoft.com/office/officeart/2005/8/layout/lProcess1"/>
    <dgm:cxn modelId="{BA3180DC-1F33-4B8E-9999-61459E30117D}" srcId="{AF8FB8C5-9738-474C-B504-1C5DE63F05F2}" destId="{15A182C5-CDD5-40C9-89CD-0DC16E5F01BC}" srcOrd="0" destOrd="0" parTransId="{59F6A9B7-2BCD-454E-AD40-7E4503773641}" sibTransId="{38D4D2D1-6B26-4383-A375-6116E7BC1C18}"/>
    <dgm:cxn modelId="{D859D376-D7EF-4F4A-A8A8-C5E853787DD9}" type="presOf" srcId="{02C5E911-0CEB-454F-AEB3-54669C7B187C}" destId="{3EBA97FF-6CBB-40FA-B4EE-3531FC4F6318}" srcOrd="0" destOrd="0" presId="urn:microsoft.com/office/officeart/2005/8/layout/lProcess1"/>
    <dgm:cxn modelId="{3C77BF49-A4F1-4994-A618-FCAFDAAADC11}" srcId="{2CBAB8C8-DBD7-4AD4-9A20-6EE80539C9FD}" destId="{65884402-D9B3-4CCE-8A36-D7CCE4C17B34}" srcOrd="2" destOrd="0" parTransId="{1EE172D3-CE1D-42EC-A49F-D242DFECC48D}" sibTransId="{FAF57594-4A04-4DE1-BBCC-5B391E88744F}"/>
    <dgm:cxn modelId="{EF8EF3F0-269C-45CF-9E45-4C017CA2EE5C}" type="presOf" srcId="{65884402-D9B3-4CCE-8A36-D7CCE4C17B34}" destId="{CACB4099-2D36-4811-937A-53432E7F31B7}" srcOrd="0" destOrd="0" presId="urn:microsoft.com/office/officeart/2005/8/layout/lProcess1"/>
    <dgm:cxn modelId="{6F3F3FEA-216E-4F80-AD37-874D3AC24703}" type="presOf" srcId="{59F6A9B7-2BCD-454E-AD40-7E4503773641}" destId="{51F79978-8024-4C40-9BA1-C639BA69707F}" srcOrd="0" destOrd="0" presId="urn:microsoft.com/office/officeart/2005/8/layout/lProcess1"/>
    <dgm:cxn modelId="{B6242247-AECD-42BA-AC3D-6CD0806379D7}" type="presOf" srcId="{7F1AA93C-1B05-4887-A5FD-F87BAFA2113A}" destId="{33E584F3-0E24-4001-A9FD-507B9AD3F1BA}" srcOrd="0" destOrd="0" presId="urn:microsoft.com/office/officeart/2005/8/layout/lProcess1"/>
    <dgm:cxn modelId="{D556EB83-4B8F-4E2B-BF0F-8871377F9615}" type="presOf" srcId="{21DC8707-A39C-439B-A4FB-5645EB628A39}" destId="{916AF0F1-B29D-47B0-B810-325F220CE225}" srcOrd="0" destOrd="0" presId="urn:microsoft.com/office/officeart/2005/8/layout/lProcess1"/>
    <dgm:cxn modelId="{03AB7207-8D34-45F9-B096-6CC30AF9ECF7}" srcId="{AF8FB8C5-9738-474C-B504-1C5DE63F05F2}" destId="{17EBFFFD-91B3-42AE-90F0-BE1448F7F599}" srcOrd="1" destOrd="0" parTransId="{E00C2EB0-2CB7-4FCC-96FD-ED90EC78D9EF}" sibTransId="{02C5E911-0CEB-454F-AEB3-54669C7B187C}"/>
    <dgm:cxn modelId="{B89AECDC-B434-461A-B2F6-AD9C54CFFF07}" type="presOf" srcId="{62D9395A-1B33-44D8-88E6-243C503ABEB1}" destId="{7F7B8742-CB61-4063-AA06-DD7AD0D0129C}" srcOrd="0" destOrd="0" presId="urn:microsoft.com/office/officeart/2005/8/layout/lProcess1"/>
    <dgm:cxn modelId="{6C2AB7D6-3F96-4931-B87D-D6B02650EFA6}" srcId="{2CBAB8C8-DBD7-4AD4-9A20-6EE80539C9FD}" destId="{C91A2E80-7331-4E38-84E7-F1E5D5B365B9}" srcOrd="0" destOrd="0" parTransId="{A8F50F26-F662-4B1E-9767-0ED1DDDAED1C}" sibTransId="{551CD8A4-DF95-4643-8B01-9CEFC500047F}"/>
    <dgm:cxn modelId="{3CC5BBA8-5135-42D4-9733-99DFA1DB63C0}" srcId="{2CBAB8C8-DBD7-4AD4-9A20-6EE80539C9FD}" destId="{0CCCF0B9-B07B-4590-8395-8F6B69B7DFB4}" srcOrd="3" destOrd="0" parTransId="{38F08000-324C-4BA3-B8D3-6A7252210D30}" sibTransId="{11D1FEB4-1AC2-4134-93EC-98F9F6DD5B7B}"/>
    <dgm:cxn modelId="{C7E8024F-2005-4A6D-8437-EB49C65BE33D}" type="presParOf" srcId="{DC60FDD7-76C6-4531-ABAB-84AA7B50860E}" destId="{99CBD5D9-7E04-4CD2-A640-3EAF028B5DB6}" srcOrd="0" destOrd="0" presId="urn:microsoft.com/office/officeart/2005/8/layout/lProcess1"/>
    <dgm:cxn modelId="{AD2AD614-3950-4972-B438-716A71A2CCE5}" type="presParOf" srcId="{99CBD5D9-7E04-4CD2-A640-3EAF028B5DB6}" destId="{3AA01F86-D774-4AA3-8159-85088C5BF176}" srcOrd="0" destOrd="0" presId="urn:microsoft.com/office/officeart/2005/8/layout/lProcess1"/>
    <dgm:cxn modelId="{B45C781C-1B17-4A98-BEBB-253AA70FB70A}" type="presParOf" srcId="{99CBD5D9-7E04-4CD2-A640-3EAF028B5DB6}" destId="{E3C90630-BFE7-4368-AD36-F62780234516}" srcOrd="1" destOrd="0" presId="urn:microsoft.com/office/officeart/2005/8/layout/lProcess1"/>
    <dgm:cxn modelId="{B835363F-87F0-4F7C-BA4F-3C7D46E4717B}" type="presParOf" srcId="{99CBD5D9-7E04-4CD2-A640-3EAF028B5DB6}" destId="{D8FA223F-E50C-4463-A86E-3057BF9F08AA}" srcOrd="2" destOrd="0" presId="urn:microsoft.com/office/officeart/2005/8/layout/lProcess1"/>
    <dgm:cxn modelId="{3BC3BB32-7F1C-47AF-9205-6D085ACBB790}" type="presParOf" srcId="{99CBD5D9-7E04-4CD2-A640-3EAF028B5DB6}" destId="{A4B60458-74FC-4719-9C34-C74E484BD4B5}" srcOrd="3" destOrd="0" presId="urn:microsoft.com/office/officeart/2005/8/layout/lProcess1"/>
    <dgm:cxn modelId="{EEC86D48-F338-41C0-97C6-99FB64CE7B81}" type="presParOf" srcId="{99CBD5D9-7E04-4CD2-A640-3EAF028B5DB6}" destId="{E53FAC78-7CD8-4DA5-8ADB-C2717555CD67}" srcOrd="4" destOrd="0" presId="urn:microsoft.com/office/officeart/2005/8/layout/lProcess1"/>
    <dgm:cxn modelId="{46B9D5B6-950C-46D0-B343-871A5AC1162B}" type="presParOf" srcId="{99CBD5D9-7E04-4CD2-A640-3EAF028B5DB6}" destId="{33E584F3-0E24-4001-A9FD-507B9AD3F1BA}" srcOrd="5" destOrd="0" presId="urn:microsoft.com/office/officeart/2005/8/layout/lProcess1"/>
    <dgm:cxn modelId="{0798776E-E6C0-47CA-8900-EA8510CC9AFB}" type="presParOf" srcId="{99CBD5D9-7E04-4CD2-A640-3EAF028B5DB6}" destId="{CACB4099-2D36-4811-937A-53432E7F31B7}" srcOrd="6" destOrd="0" presId="urn:microsoft.com/office/officeart/2005/8/layout/lProcess1"/>
    <dgm:cxn modelId="{8D17F0D0-A13C-480A-AD91-93E9C48C95B3}" type="presParOf" srcId="{99CBD5D9-7E04-4CD2-A640-3EAF028B5DB6}" destId="{FA10F56F-53EE-4793-B88D-43B4C811216D}" srcOrd="7" destOrd="0" presId="urn:microsoft.com/office/officeart/2005/8/layout/lProcess1"/>
    <dgm:cxn modelId="{EF0B2A6F-7381-4FFE-AA31-C55C7F2792B7}" type="presParOf" srcId="{99CBD5D9-7E04-4CD2-A640-3EAF028B5DB6}" destId="{1AFB8223-BB90-49F6-880E-E3CBFBE3D4D7}" srcOrd="8" destOrd="0" presId="urn:microsoft.com/office/officeart/2005/8/layout/lProcess1"/>
    <dgm:cxn modelId="{13303F25-FB1E-4359-A8D3-DE3D4603AEDA}" type="presParOf" srcId="{99CBD5D9-7E04-4CD2-A640-3EAF028B5DB6}" destId="{48086ADD-67E7-48CB-A673-0A47E789D537}" srcOrd="9" destOrd="0" presId="urn:microsoft.com/office/officeart/2005/8/layout/lProcess1"/>
    <dgm:cxn modelId="{8DE6805E-6DC4-40C2-AB5E-743BAECA285E}" type="presParOf" srcId="{99CBD5D9-7E04-4CD2-A640-3EAF028B5DB6}" destId="{DBE3ECCA-8A74-4C11-89A3-B9C8CD8F48DE}" srcOrd="10" destOrd="0" presId="urn:microsoft.com/office/officeart/2005/8/layout/lProcess1"/>
    <dgm:cxn modelId="{3196A817-255F-4340-99F0-7195D62B202C}" type="presParOf" srcId="{DC60FDD7-76C6-4531-ABAB-84AA7B50860E}" destId="{60E52DE4-FC20-4EE0-BA3B-C79B63C7716E}" srcOrd="1" destOrd="0" presId="urn:microsoft.com/office/officeart/2005/8/layout/lProcess1"/>
    <dgm:cxn modelId="{058C962F-4138-4473-9ADA-A94D6D43809D}" type="presParOf" srcId="{DC60FDD7-76C6-4531-ABAB-84AA7B50860E}" destId="{784C68F3-2F38-4C89-9B09-13A9E0766E03}" srcOrd="2" destOrd="0" presId="urn:microsoft.com/office/officeart/2005/8/layout/lProcess1"/>
    <dgm:cxn modelId="{E6619B27-0344-4FD4-B6F5-FA13D8BABA3A}" type="presParOf" srcId="{784C68F3-2F38-4C89-9B09-13A9E0766E03}" destId="{FAF9A71A-D5AE-4D6E-8523-67759A0D0B51}" srcOrd="0" destOrd="0" presId="urn:microsoft.com/office/officeart/2005/8/layout/lProcess1"/>
    <dgm:cxn modelId="{4EF6A2E2-4176-4FBF-A6EB-0FAFEEC84C4C}" type="presParOf" srcId="{784C68F3-2F38-4C89-9B09-13A9E0766E03}" destId="{51F79978-8024-4C40-9BA1-C639BA69707F}" srcOrd="1" destOrd="0" presId="urn:microsoft.com/office/officeart/2005/8/layout/lProcess1"/>
    <dgm:cxn modelId="{A6DEF2B2-5FC1-4F3A-B7FE-3AFB444972B6}" type="presParOf" srcId="{784C68F3-2F38-4C89-9B09-13A9E0766E03}" destId="{30AABB89-BD8A-459B-B3E2-0473A5166974}" srcOrd="2" destOrd="0" presId="urn:microsoft.com/office/officeart/2005/8/layout/lProcess1"/>
    <dgm:cxn modelId="{3D3F0A7F-EBB7-4039-AE39-989FB417D7BB}" type="presParOf" srcId="{784C68F3-2F38-4C89-9B09-13A9E0766E03}" destId="{106F033B-3C54-42C0-8984-B9B616D5EFC5}" srcOrd="3" destOrd="0" presId="urn:microsoft.com/office/officeart/2005/8/layout/lProcess1"/>
    <dgm:cxn modelId="{ACDA784A-437E-4210-A5CC-6228EC4A360C}" type="presParOf" srcId="{784C68F3-2F38-4C89-9B09-13A9E0766E03}" destId="{83B88BE1-57E5-4056-ABA6-53F6DB23C03B}" srcOrd="4" destOrd="0" presId="urn:microsoft.com/office/officeart/2005/8/layout/lProcess1"/>
    <dgm:cxn modelId="{678BF8FD-A1A7-4587-86C2-7BC6FB15E1A3}" type="presParOf" srcId="{784C68F3-2F38-4C89-9B09-13A9E0766E03}" destId="{3EBA97FF-6CBB-40FA-B4EE-3531FC4F6318}" srcOrd="5" destOrd="0" presId="urn:microsoft.com/office/officeart/2005/8/layout/lProcess1"/>
    <dgm:cxn modelId="{B305B267-AB43-4838-9578-C81C040B22AE}" type="presParOf" srcId="{784C68F3-2F38-4C89-9B09-13A9E0766E03}" destId="{7F7B8742-CB61-4063-AA06-DD7AD0D0129C}" srcOrd="6" destOrd="0" presId="urn:microsoft.com/office/officeart/2005/8/layout/lProcess1"/>
    <dgm:cxn modelId="{290CFEFF-865D-4F6B-A089-41AAD4D5DB9D}" type="presParOf" srcId="{784C68F3-2F38-4C89-9B09-13A9E0766E03}" destId="{916AF0F1-B29D-47B0-B810-325F220CE225}" srcOrd="7" destOrd="0" presId="urn:microsoft.com/office/officeart/2005/8/layout/lProcess1"/>
    <dgm:cxn modelId="{8FF4A9E5-1BC1-4912-9CC7-0F3A5F11D723}" type="presParOf" srcId="{784C68F3-2F38-4C89-9B09-13A9E0766E03}" destId="{AACA8207-3026-4A04-8F77-E19F1FE20AC8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25E320-34E9-461B-BFD6-2CFB6B9FB97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3EBE53E-85AF-4B8D-83BF-464149D4C026}">
      <dgm:prSet phldrT="[Texto]" custT="1"/>
      <dgm:spPr/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Bolivia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6BB91-C68C-4BDB-BC9D-4803576C3245}" type="parTrans" cxnId="{06659AC0-B7D5-49A8-8CFF-8D8C5B6D06D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4899A-874F-4BA7-A899-C9091F989649}" type="sibTrans" cxnId="{06659AC0-B7D5-49A8-8CFF-8D8C5B6D06D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28FC0-78EC-4017-AECB-D3CF700D61D7}">
      <dgm:prSet phldrT="[Texto]" custT="1"/>
      <dgm:spPr/>
      <dgm:t>
        <a:bodyPr/>
        <a:lstStyle/>
        <a:p>
          <a:r>
            <a:rPr lang="es-E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7AA66-9B70-4F19-8287-CC769ED47330}" type="parTrans" cxnId="{EC14DCC5-886F-40F2-B257-AC84A1D47641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45C13-C8FF-454C-8A3A-CD0BC964053A}" type="sibTrans" cxnId="{EC14DCC5-886F-40F2-B257-AC84A1D4764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43B8B-5698-465B-90F6-F386A9F6762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Instalación de mesas de diálogo acerca de la situación logística.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6DD48-DDAC-46CF-8323-148ED8F12B6C}" type="parTrans" cxnId="{6728991F-ECC0-49E3-9D55-9C615D4C08B6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A87A8-3983-412A-8865-51D8807EAF2F}" type="sibTrans" cxnId="{6728991F-ECC0-49E3-9D55-9C615D4C08B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91781-3AF5-4A36-A090-1200B4E881C9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Inversiones en infraestructura de carreteras.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0BCA9-7884-45F6-A2BD-0E42FD12B518}" type="parTrans" cxnId="{716AC04F-FA04-4562-8C4E-C3FDF29AA211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4936F-7F21-4F3E-AE42-9AB3EAA1724D}" type="sibTrans" cxnId="{716AC04F-FA04-4562-8C4E-C3FDF29AA21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1F94D-8D7A-47B3-97BB-C34892307CBD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 de Conservación vial.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4CCCD-CB99-4165-9A63-AD80CE26C50D}" type="parTrans" cxnId="{4A65E9E0-1553-4C1F-8B55-12F56073EFE1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A5252-91F3-49BB-BC23-48D10353CE73}" type="sibTrans" cxnId="{4A65E9E0-1553-4C1F-8B55-12F56073EFE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57F89-6890-47CF-A906-84FE9EA3F01F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Desarrollo Integral de puerto Busch.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9510E-1172-45FF-A80F-5FCC85DA997D}" type="parTrans" cxnId="{7422FC69-461E-41C2-90B4-98F5867E0659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7CCCF-75F9-47BE-A8A9-09CFFB9D7579}" type="sibTrans" cxnId="{7422FC69-461E-41C2-90B4-98F5867E0659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E2D39-F71F-4C27-B993-DD70AFDED4E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Priorizar el funcionamiento de la VUCEB.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EC901-F2B7-4625-95A7-85172DBD6176}" type="parTrans" cxnId="{48FCCBE6-9431-4CD1-8140-E3B6DD3256E8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93B2-9A00-4E62-AE65-A92F7BBB6B9F}" type="sibTrans" cxnId="{48FCCBE6-9431-4CD1-8140-E3B6DD3256E8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3265A-1D05-4D41-A5D5-7319A89F82F6}">
      <dgm:prSet phldrT="[Texto]"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8A3DE-A758-42AC-85BD-FF2D7745104D}" type="parTrans" cxnId="{106B77F1-A323-4EE4-8A70-2D28D21CA6FF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01219-8ADB-4678-A040-5C9C421D4E1E}" type="sibTrans" cxnId="{106B77F1-A323-4EE4-8A70-2D28D21CA6FF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0BC58-7DB3-4A5C-A77F-0F68297F890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Implementación de ferias virtuales</a:t>
          </a:r>
        </a:p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“Para volver a crecer”.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A2D90-4452-445C-A0AA-A3980AFA89BC}" type="parTrans" cxnId="{7F16F42A-5239-4BA0-BCFF-1DA8F81FF7B2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790CB-9421-447E-A204-EC8A90A5FA72}" type="sibTrans" cxnId="{7F16F42A-5239-4BA0-BCFF-1DA8F81FF7B2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8A6CE-AEDF-4D8A-B412-99715D317B9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Creación de la agencia ProExport.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DC264-B1EE-4812-BA7E-992AB894EC55}" type="parTrans" cxnId="{DC9FFCD6-4531-4A0D-A2D3-F2816F45C43A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D0060-316E-47C8-A388-A58B81CC7018}" type="sibTrans" cxnId="{DC9FFCD6-4531-4A0D-A2D3-F2816F45C43A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67B6F-1DC7-4D96-94F5-179B163B317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 de agentes comerciales en el extranjero.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19B54-2406-4AD5-B8E8-2256129671C4}" type="parTrans" cxnId="{49375313-A320-4EA4-9101-7BD4BC154B5C}">
      <dgm:prSet custT="1"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16481-7585-4F8A-BA40-12B69D416A92}" type="sibTrans" cxnId="{49375313-A320-4EA4-9101-7BD4BC154B5C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6266F-2259-4839-AE41-7C9D3743C0CC}" type="pres">
      <dgm:prSet presAssocID="{D725E320-34E9-461B-BFD6-2CFB6B9FB9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AC589A-9CBC-4F8E-824B-223D5BE145A0}" type="pres">
      <dgm:prSet presAssocID="{53EBE53E-85AF-4B8D-83BF-464149D4C026}" presName="root1" presStyleCnt="0"/>
      <dgm:spPr/>
    </dgm:pt>
    <dgm:pt modelId="{9D4BF370-C32F-4CE3-B7F8-D1D799E3C3C6}" type="pres">
      <dgm:prSet presAssocID="{53EBE53E-85AF-4B8D-83BF-464149D4C02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209580-E3F4-49CA-BC2D-A18880782EB4}" type="pres">
      <dgm:prSet presAssocID="{53EBE53E-85AF-4B8D-83BF-464149D4C026}" presName="level2hierChild" presStyleCnt="0"/>
      <dgm:spPr/>
    </dgm:pt>
    <dgm:pt modelId="{04F11A2D-99A8-457A-BAFA-21F19F9D67F9}" type="pres">
      <dgm:prSet presAssocID="{12B7AA66-9B70-4F19-8287-CC769ED47330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812653C8-A72A-42EE-8796-33AE8E638176}" type="pres">
      <dgm:prSet presAssocID="{12B7AA66-9B70-4F19-8287-CC769ED47330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63D20E2-78E4-4A6B-BA5B-D6F8B9E886C6}" type="pres">
      <dgm:prSet presAssocID="{26328FC0-78EC-4017-AECB-D3CF700D61D7}" presName="root2" presStyleCnt="0"/>
      <dgm:spPr/>
    </dgm:pt>
    <dgm:pt modelId="{D01764F1-BCE1-45C6-AF13-D85362587695}" type="pres">
      <dgm:prSet presAssocID="{26328FC0-78EC-4017-AECB-D3CF700D61D7}" presName="LevelTwoTextNode" presStyleLbl="node2" presStyleIdx="0" presStyleCnt="2" custAng="0" custScaleX="69797" custLinFactNeighborX="-1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30EC8-F57E-4AA8-BBB8-5E8FF517A81A}" type="pres">
      <dgm:prSet presAssocID="{26328FC0-78EC-4017-AECB-D3CF700D61D7}" presName="level3hierChild" presStyleCnt="0"/>
      <dgm:spPr/>
    </dgm:pt>
    <dgm:pt modelId="{ED92572A-435F-4B62-995F-58A9F61615E6}" type="pres">
      <dgm:prSet presAssocID="{9596DD48-DDAC-46CF-8323-148ED8F12B6C}" presName="conn2-1" presStyleLbl="parChTrans1D3" presStyleIdx="0" presStyleCnt="8"/>
      <dgm:spPr/>
      <dgm:t>
        <a:bodyPr/>
        <a:lstStyle/>
        <a:p>
          <a:endParaRPr lang="es-ES"/>
        </a:p>
      </dgm:t>
    </dgm:pt>
    <dgm:pt modelId="{060FB3A9-49D0-4F3E-84D5-E60818362756}" type="pres">
      <dgm:prSet presAssocID="{9596DD48-DDAC-46CF-8323-148ED8F12B6C}" presName="connTx" presStyleLbl="parChTrans1D3" presStyleIdx="0" presStyleCnt="8"/>
      <dgm:spPr/>
      <dgm:t>
        <a:bodyPr/>
        <a:lstStyle/>
        <a:p>
          <a:endParaRPr lang="es-ES"/>
        </a:p>
      </dgm:t>
    </dgm:pt>
    <dgm:pt modelId="{359569F2-B991-4AB1-B7BD-CDADDABF73E4}" type="pres">
      <dgm:prSet presAssocID="{26C43B8B-5698-465B-90F6-F386A9F67625}" presName="root2" presStyleCnt="0"/>
      <dgm:spPr/>
    </dgm:pt>
    <dgm:pt modelId="{46E8EEBC-F6BC-4C00-AFD3-49B853074AD2}" type="pres">
      <dgm:prSet presAssocID="{26C43B8B-5698-465B-90F6-F386A9F67625}" presName="LevelTwoTextNode" presStyleLbl="node3" presStyleIdx="0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78CAC9-E0F8-4FCA-9C75-6D7A713B656B}" type="pres">
      <dgm:prSet presAssocID="{26C43B8B-5698-465B-90F6-F386A9F67625}" presName="level3hierChild" presStyleCnt="0"/>
      <dgm:spPr/>
    </dgm:pt>
    <dgm:pt modelId="{388E6BE8-49AA-465C-962E-D62E81306A17}" type="pres">
      <dgm:prSet presAssocID="{F7F0BCA9-7884-45F6-A2BD-0E42FD12B518}" presName="conn2-1" presStyleLbl="parChTrans1D3" presStyleIdx="1" presStyleCnt="8"/>
      <dgm:spPr/>
      <dgm:t>
        <a:bodyPr/>
        <a:lstStyle/>
        <a:p>
          <a:endParaRPr lang="es-ES"/>
        </a:p>
      </dgm:t>
    </dgm:pt>
    <dgm:pt modelId="{F519F6E3-DF3D-402A-A62F-1DCE0BF4C2B4}" type="pres">
      <dgm:prSet presAssocID="{F7F0BCA9-7884-45F6-A2BD-0E42FD12B518}" presName="connTx" presStyleLbl="parChTrans1D3" presStyleIdx="1" presStyleCnt="8"/>
      <dgm:spPr/>
      <dgm:t>
        <a:bodyPr/>
        <a:lstStyle/>
        <a:p>
          <a:endParaRPr lang="es-ES"/>
        </a:p>
      </dgm:t>
    </dgm:pt>
    <dgm:pt modelId="{8635A2CE-704B-49B6-98CA-7FF0A9CB5A78}" type="pres">
      <dgm:prSet presAssocID="{FA491781-3AF5-4A36-A090-1200B4E881C9}" presName="root2" presStyleCnt="0"/>
      <dgm:spPr/>
    </dgm:pt>
    <dgm:pt modelId="{6CAF5A34-6493-442C-AACC-547EE16050B3}" type="pres">
      <dgm:prSet presAssocID="{FA491781-3AF5-4A36-A090-1200B4E881C9}" presName="LevelTwoTextNode" presStyleLbl="node3" presStyleIdx="1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1C6D08-A1AF-43BB-8B59-47FBD53324C4}" type="pres">
      <dgm:prSet presAssocID="{FA491781-3AF5-4A36-A090-1200B4E881C9}" presName="level3hierChild" presStyleCnt="0"/>
      <dgm:spPr/>
    </dgm:pt>
    <dgm:pt modelId="{4A66A5F0-2115-4AE2-86AB-35C9F64D7B6A}" type="pres">
      <dgm:prSet presAssocID="{8564CCCD-CB99-4165-9A63-AD80CE26C50D}" presName="conn2-1" presStyleLbl="parChTrans1D3" presStyleIdx="2" presStyleCnt="8"/>
      <dgm:spPr/>
      <dgm:t>
        <a:bodyPr/>
        <a:lstStyle/>
        <a:p>
          <a:endParaRPr lang="es-ES"/>
        </a:p>
      </dgm:t>
    </dgm:pt>
    <dgm:pt modelId="{5AB0C84D-850D-4F35-BD55-AEF43C080C13}" type="pres">
      <dgm:prSet presAssocID="{8564CCCD-CB99-4165-9A63-AD80CE26C50D}" presName="connTx" presStyleLbl="parChTrans1D3" presStyleIdx="2" presStyleCnt="8"/>
      <dgm:spPr/>
      <dgm:t>
        <a:bodyPr/>
        <a:lstStyle/>
        <a:p>
          <a:endParaRPr lang="es-ES"/>
        </a:p>
      </dgm:t>
    </dgm:pt>
    <dgm:pt modelId="{0B707DF1-CE0B-4844-9D44-37B5D14D27DB}" type="pres">
      <dgm:prSet presAssocID="{1B11F94D-8D7A-47B3-97BB-C34892307CBD}" presName="root2" presStyleCnt="0"/>
      <dgm:spPr/>
    </dgm:pt>
    <dgm:pt modelId="{C17594B7-D0E8-40A4-9990-E6606BA0B4FF}" type="pres">
      <dgm:prSet presAssocID="{1B11F94D-8D7A-47B3-97BB-C34892307CBD}" presName="LevelTwoTextNode" presStyleLbl="node3" presStyleIdx="2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29A218-36AF-48D4-A6B3-F2111998B1FB}" type="pres">
      <dgm:prSet presAssocID="{1B11F94D-8D7A-47B3-97BB-C34892307CBD}" presName="level3hierChild" presStyleCnt="0"/>
      <dgm:spPr/>
    </dgm:pt>
    <dgm:pt modelId="{35B60624-A1E8-4AA8-BD84-4ED31EE88476}" type="pres">
      <dgm:prSet presAssocID="{9119510E-1172-45FF-A80F-5FCC85DA997D}" presName="conn2-1" presStyleLbl="parChTrans1D3" presStyleIdx="3" presStyleCnt="8"/>
      <dgm:spPr/>
      <dgm:t>
        <a:bodyPr/>
        <a:lstStyle/>
        <a:p>
          <a:endParaRPr lang="es-ES"/>
        </a:p>
      </dgm:t>
    </dgm:pt>
    <dgm:pt modelId="{6DC8C661-D3A2-4C74-BEA3-D997A8A0974A}" type="pres">
      <dgm:prSet presAssocID="{9119510E-1172-45FF-A80F-5FCC85DA997D}" presName="connTx" presStyleLbl="parChTrans1D3" presStyleIdx="3" presStyleCnt="8"/>
      <dgm:spPr/>
      <dgm:t>
        <a:bodyPr/>
        <a:lstStyle/>
        <a:p>
          <a:endParaRPr lang="es-ES"/>
        </a:p>
      </dgm:t>
    </dgm:pt>
    <dgm:pt modelId="{4AB25B32-AEA0-49A9-A448-72C11BD56DA4}" type="pres">
      <dgm:prSet presAssocID="{99157F89-6890-47CF-A906-84FE9EA3F01F}" presName="root2" presStyleCnt="0"/>
      <dgm:spPr/>
    </dgm:pt>
    <dgm:pt modelId="{2B99FA9C-DE57-4597-9ED2-7B574FB28D0D}" type="pres">
      <dgm:prSet presAssocID="{99157F89-6890-47CF-A906-84FE9EA3F01F}" presName="LevelTwoTextNode" presStyleLbl="node3" presStyleIdx="3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6C76D7-B2EF-4B69-AC95-D90CB76AD8F2}" type="pres">
      <dgm:prSet presAssocID="{99157F89-6890-47CF-A906-84FE9EA3F01F}" presName="level3hierChild" presStyleCnt="0"/>
      <dgm:spPr/>
    </dgm:pt>
    <dgm:pt modelId="{78C57013-59B2-4C88-B3EF-B2DBF46C8E55}" type="pres">
      <dgm:prSet presAssocID="{773EC901-F2B7-4625-95A7-85172DBD6176}" presName="conn2-1" presStyleLbl="parChTrans1D3" presStyleIdx="4" presStyleCnt="8"/>
      <dgm:spPr/>
      <dgm:t>
        <a:bodyPr/>
        <a:lstStyle/>
        <a:p>
          <a:endParaRPr lang="es-ES"/>
        </a:p>
      </dgm:t>
    </dgm:pt>
    <dgm:pt modelId="{FEC2C265-03B4-44FE-8E90-FAA53D6D9AA0}" type="pres">
      <dgm:prSet presAssocID="{773EC901-F2B7-4625-95A7-85172DBD6176}" presName="connTx" presStyleLbl="parChTrans1D3" presStyleIdx="4" presStyleCnt="8"/>
      <dgm:spPr/>
      <dgm:t>
        <a:bodyPr/>
        <a:lstStyle/>
        <a:p>
          <a:endParaRPr lang="es-ES"/>
        </a:p>
      </dgm:t>
    </dgm:pt>
    <dgm:pt modelId="{0A75C68D-C7CA-4185-9850-1BBD4AB6A4C7}" type="pres">
      <dgm:prSet presAssocID="{DB2E2D39-F71F-4C27-B993-DD70AFDED4E8}" presName="root2" presStyleCnt="0"/>
      <dgm:spPr/>
    </dgm:pt>
    <dgm:pt modelId="{D3C93251-2972-46BD-B29D-4AF9FC68F6CE}" type="pres">
      <dgm:prSet presAssocID="{DB2E2D39-F71F-4C27-B993-DD70AFDED4E8}" presName="LevelTwoTextNode" presStyleLbl="node3" presStyleIdx="4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AD4EE6-6263-4C03-AD17-3E20F9F527CF}" type="pres">
      <dgm:prSet presAssocID="{DB2E2D39-F71F-4C27-B993-DD70AFDED4E8}" presName="level3hierChild" presStyleCnt="0"/>
      <dgm:spPr/>
    </dgm:pt>
    <dgm:pt modelId="{848F5C95-A2A9-4E8A-B17D-142C951452DC}" type="pres">
      <dgm:prSet presAssocID="{A558A3DE-A758-42AC-85BD-FF2D7745104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AC3A9007-7EA9-46D5-82DE-C2637DBE3E67}" type="pres">
      <dgm:prSet presAssocID="{A558A3DE-A758-42AC-85BD-FF2D7745104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1B60FCA-952F-4858-A95C-83DCBDADD7C9}" type="pres">
      <dgm:prSet presAssocID="{BB63265A-1D05-4D41-A5D5-7319A89F82F6}" presName="root2" presStyleCnt="0"/>
      <dgm:spPr/>
    </dgm:pt>
    <dgm:pt modelId="{48FB98D9-764E-4E42-8C5B-15C6F10ABEE2}" type="pres">
      <dgm:prSet presAssocID="{BB63265A-1D05-4D41-A5D5-7319A89F82F6}" presName="LevelTwoTextNode" presStyleLbl="node2" presStyleIdx="1" presStyleCnt="2" custAng="0" custScaleX="69797" custLinFactNeighborX="-1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0FF242-9A62-48F7-A900-A93ADC3BE251}" type="pres">
      <dgm:prSet presAssocID="{BB63265A-1D05-4D41-A5D5-7319A89F82F6}" presName="level3hierChild" presStyleCnt="0"/>
      <dgm:spPr/>
    </dgm:pt>
    <dgm:pt modelId="{1F898F9C-193E-4C58-AC24-A4F43CF3C50C}" type="pres">
      <dgm:prSet presAssocID="{DF2A2D90-4452-445C-A0AA-A3980AFA89BC}" presName="conn2-1" presStyleLbl="parChTrans1D3" presStyleIdx="5" presStyleCnt="8"/>
      <dgm:spPr/>
      <dgm:t>
        <a:bodyPr/>
        <a:lstStyle/>
        <a:p>
          <a:endParaRPr lang="es-ES"/>
        </a:p>
      </dgm:t>
    </dgm:pt>
    <dgm:pt modelId="{015A3D99-2B7B-4F49-B5B1-3DA8BA61B13F}" type="pres">
      <dgm:prSet presAssocID="{DF2A2D90-4452-445C-A0AA-A3980AFA89BC}" presName="connTx" presStyleLbl="parChTrans1D3" presStyleIdx="5" presStyleCnt="8"/>
      <dgm:spPr/>
      <dgm:t>
        <a:bodyPr/>
        <a:lstStyle/>
        <a:p>
          <a:endParaRPr lang="es-ES"/>
        </a:p>
      </dgm:t>
    </dgm:pt>
    <dgm:pt modelId="{6D9C415E-747C-41DD-9E84-96455995A283}" type="pres">
      <dgm:prSet presAssocID="{D6D0BC58-7DB3-4A5C-A77F-0F68297F8901}" presName="root2" presStyleCnt="0"/>
      <dgm:spPr/>
    </dgm:pt>
    <dgm:pt modelId="{8D3CEA4F-00C7-40E5-809D-5A0E433C60F2}" type="pres">
      <dgm:prSet presAssocID="{D6D0BC58-7DB3-4A5C-A77F-0F68297F8901}" presName="LevelTwoTextNode" presStyleLbl="node3" presStyleIdx="5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3E19D-69F4-4621-9615-F840071865D2}" type="pres">
      <dgm:prSet presAssocID="{D6D0BC58-7DB3-4A5C-A77F-0F68297F8901}" presName="level3hierChild" presStyleCnt="0"/>
      <dgm:spPr/>
    </dgm:pt>
    <dgm:pt modelId="{DE4D5F26-DA7A-47FF-BD31-4C42B8E03AEC}" type="pres">
      <dgm:prSet presAssocID="{84CDC264-B1EE-4812-BA7E-992AB894EC55}" presName="conn2-1" presStyleLbl="parChTrans1D3" presStyleIdx="6" presStyleCnt="8"/>
      <dgm:spPr/>
      <dgm:t>
        <a:bodyPr/>
        <a:lstStyle/>
        <a:p>
          <a:endParaRPr lang="es-ES"/>
        </a:p>
      </dgm:t>
    </dgm:pt>
    <dgm:pt modelId="{413FB298-5B1B-42B2-BA14-2DE0E348C3EA}" type="pres">
      <dgm:prSet presAssocID="{84CDC264-B1EE-4812-BA7E-992AB894EC55}" presName="connTx" presStyleLbl="parChTrans1D3" presStyleIdx="6" presStyleCnt="8"/>
      <dgm:spPr/>
      <dgm:t>
        <a:bodyPr/>
        <a:lstStyle/>
        <a:p>
          <a:endParaRPr lang="es-ES"/>
        </a:p>
      </dgm:t>
    </dgm:pt>
    <dgm:pt modelId="{8603CC73-8943-48A7-99FE-E682D6459491}" type="pres">
      <dgm:prSet presAssocID="{3FF8A6CE-AEDF-4D8A-B412-99715D317B95}" presName="root2" presStyleCnt="0"/>
      <dgm:spPr/>
    </dgm:pt>
    <dgm:pt modelId="{1795B264-0200-4A58-8F8B-E260DB36FABB}" type="pres">
      <dgm:prSet presAssocID="{3FF8A6CE-AEDF-4D8A-B412-99715D317B95}" presName="LevelTwoTextNode" presStyleLbl="node3" presStyleIdx="6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37397F-F695-441D-AB30-1EBDB592BB33}" type="pres">
      <dgm:prSet presAssocID="{3FF8A6CE-AEDF-4D8A-B412-99715D317B95}" presName="level3hierChild" presStyleCnt="0"/>
      <dgm:spPr/>
    </dgm:pt>
    <dgm:pt modelId="{BE6D9BCC-131F-4834-82C3-F4D6A82713DA}" type="pres">
      <dgm:prSet presAssocID="{6D019B54-2406-4AD5-B8E8-2256129671C4}" presName="conn2-1" presStyleLbl="parChTrans1D3" presStyleIdx="7" presStyleCnt="8"/>
      <dgm:spPr/>
      <dgm:t>
        <a:bodyPr/>
        <a:lstStyle/>
        <a:p>
          <a:endParaRPr lang="es-ES"/>
        </a:p>
      </dgm:t>
    </dgm:pt>
    <dgm:pt modelId="{2F11AC6D-2021-4B80-995A-5ED464EFBA9E}" type="pres">
      <dgm:prSet presAssocID="{6D019B54-2406-4AD5-B8E8-2256129671C4}" presName="connTx" presStyleLbl="parChTrans1D3" presStyleIdx="7" presStyleCnt="8"/>
      <dgm:spPr/>
      <dgm:t>
        <a:bodyPr/>
        <a:lstStyle/>
        <a:p>
          <a:endParaRPr lang="es-ES"/>
        </a:p>
      </dgm:t>
    </dgm:pt>
    <dgm:pt modelId="{421EACEE-A63A-44EE-BB50-FD76B9556643}" type="pres">
      <dgm:prSet presAssocID="{5D267B6F-1DC7-4D96-94F5-179B163B3178}" presName="root2" presStyleCnt="0"/>
      <dgm:spPr/>
    </dgm:pt>
    <dgm:pt modelId="{0D90BFE2-8456-45FB-8181-EDDE91F47F2D}" type="pres">
      <dgm:prSet presAssocID="{5D267B6F-1DC7-4D96-94F5-179B163B3178}" presName="LevelTwoTextNode" presStyleLbl="node3" presStyleIdx="7" presStyleCnt="8" custScaleX="186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6E7F0A-6B7E-404A-8B18-DD223990B38C}" type="pres">
      <dgm:prSet presAssocID="{5D267B6F-1DC7-4D96-94F5-179B163B3178}" presName="level3hierChild" presStyleCnt="0"/>
      <dgm:spPr/>
    </dgm:pt>
  </dgm:ptLst>
  <dgm:cxnLst>
    <dgm:cxn modelId="{3B9175FD-6E14-4191-8C46-47200ABCA08F}" type="presOf" srcId="{DF2A2D90-4452-445C-A0AA-A3980AFA89BC}" destId="{015A3D99-2B7B-4F49-B5B1-3DA8BA61B13F}" srcOrd="1" destOrd="0" presId="urn:microsoft.com/office/officeart/2008/layout/HorizontalMultiLevelHierarchy"/>
    <dgm:cxn modelId="{36A88C83-0DE8-47C0-A108-0733EFB24910}" type="presOf" srcId="{84CDC264-B1EE-4812-BA7E-992AB894EC55}" destId="{DE4D5F26-DA7A-47FF-BD31-4C42B8E03AEC}" srcOrd="0" destOrd="0" presId="urn:microsoft.com/office/officeart/2008/layout/HorizontalMultiLevelHierarchy"/>
    <dgm:cxn modelId="{4A65E9E0-1553-4C1F-8B55-12F56073EFE1}" srcId="{26328FC0-78EC-4017-AECB-D3CF700D61D7}" destId="{1B11F94D-8D7A-47B3-97BB-C34892307CBD}" srcOrd="2" destOrd="0" parTransId="{8564CCCD-CB99-4165-9A63-AD80CE26C50D}" sibTransId="{A7CA5252-91F3-49BB-BC23-48D10353CE73}"/>
    <dgm:cxn modelId="{7F16F42A-5239-4BA0-BCFF-1DA8F81FF7B2}" srcId="{BB63265A-1D05-4D41-A5D5-7319A89F82F6}" destId="{D6D0BC58-7DB3-4A5C-A77F-0F68297F8901}" srcOrd="0" destOrd="0" parTransId="{DF2A2D90-4452-445C-A0AA-A3980AFA89BC}" sibTransId="{AAB790CB-9421-447E-A204-EC8A90A5FA72}"/>
    <dgm:cxn modelId="{716AC04F-FA04-4562-8C4E-C3FDF29AA211}" srcId="{26328FC0-78EC-4017-AECB-D3CF700D61D7}" destId="{FA491781-3AF5-4A36-A090-1200B4E881C9}" srcOrd="1" destOrd="0" parTransId="{F7F0BCA9-7884-45F6-A2BD-0E42FD12B518}" sibTransId="{8304936F-7F21-4F3E-AE42-9AB3EAA1724D}"/>
    <dgm:cxn modelId="{7422FC69-461E-41C2-90B4-98F5867E0659}" srcId="{26328FC0-78EC-4017-AECB-D3CF700D61D7}" destId="{99157F89-6890-47CF-A906-84FE9EA3F01F}" srcOrd="3" destOrd="0" parTransId="{9119510E-1172-45FF-A80F-5FCC85DA997D}" sibTransId="{B667CCCF-75F9-47BE-A8A9-09CFFB9D7579}"/>
    <dgm:cxn modelId="{67FA26FD-2CAF-4C22-81CC-6D8D59B96299}" type="presOf" srcId="{9596DD48-DDAC-46CF-8323-148ED8F12B6C}" destId="{ED92572A-435F-4B62-995F-58A9F61615E6}" srcOrd="0" destOrd="0" presId="urn:microsoft.com/office/officeart/2008/layout/HorizontalMultiLevelHierarchy"/>
    <dgm:cxn modelId="{6728991F-ECC0-49E3-9D55-9C615D4C08B6}" srcId="{26328FC0-78EC-4017-AECB-D3CF700D61D7}" destId="{26C43B8B-5698-465B-90F6-F386A9F67625}" srcOrd="0" destOrd="0" parTransId="{9596DD48-DDAC-46CF-8323-148ED8F12B6C}" sibTransId="{A30A87A8-3983-412A-8865-51D8807EAF2F}"/>
    <dgm:cxn modelId="{0B37F8A7-5C69-4A70-BE70-426397AE4B66}" type="presOf" srcId="{9596DD48-DDAC-46CF-8323-148ED8F12B6C}" destId="{060FB3A9-49D0-4F3E-84D5-E60818362756}" srcOrd="1" destOrd="0" presId="urn:microsoft.com/office/officeart/2008/layout/HorizontalMultiLevelHierarchy"/>
    <dgm:cxn modelId="{BC9FA9F3-71C8-49CD-965E-63B1DB14683A}" type="presOf" srcId="{5D267B6F-1DC7-4D96-94F5-179B163B3178}" destId="{0D90BFE2-8456-45FB-8181-EDDE91F47F2D}" srcOrd="0" destOrd="0" presId="urn:microsoft.com/office/officeart/2008/layout/HorizontalMultiLevelHierarchy"/>
    <dgm:cxn modelId="{A279411C-357E-4E13-B008-24B31B3506D7}" type="presOf" srcId="{8564CCCD-CB99-4165-9A63-AD80CE26C50D}" destId="{4A66A5F0-2115-4AE2-86AB-35C9F64D7B6A}" srcOrd="0" destOrd="0" presId="urn:microsoft.com/office/officeart/2008/layout/HorizontalMultiLevelHierarchy"/>
    <dgm:cxn modelId="{A5C2A9BE-04FD-4DD7-B145-7320B246F91D}" type="presOf" srcId="{D6D0BC58-7DB3-4A5C-A77F-0F68297F8901}" destId="{8D3CEA4F-00C7-40E5-809D-5A0E433C60F2}" srcOrd="0" destOrd="0" presId="urn:microsoft.com/office/officeart/2008/layout/HorizontalMultiLevelHierarchy"/>
    <dgm:cxn modelId="{F51AD589-876B-42CE-804C-3219C7CF6CDB}" type="presOf" srcId="{DF2A2D90-4452-445C-A0AA-A3980AFA89BC}" destId="{1F898F9C-193E-4C58-AC24-A4F43CF3C50C}" srcOrd="0" destOrd="0" presId="urn:microsoft.com/office/officeart/2008/layout/HorizontalMultiLevelHierarchy"/>
    <dgm:cxn modelId="{239E9543-4AA2-451C-A79D-522BB81BB34F}" type="presOf" srcId="{F7F0BCA9-7884-45F6-A2BD-0E42FD12B518}" destId="{F519F6E3-DF3D-402A-A62F-1DCE0BF4C2B4}" srcOrd="1" destOrd="0" presId="urn:microsoft.com/office/officeart/2008/layout/HorizontalMultiLevelHierarchy"/>
    <dgm:cxn modelId="{6C390D0B-778A-4774-BA78-B1620DE963FF}" type="presOf" srcId="{F7F0BCA9-7884-45F6-A2BD-0E42FD12B518}" destId="{388E6BE8-49AA-465C-962E-D62E81306A17}" srcOrd="0" destOrd="0" presId="urn:microsoft.com/office/officeart/2008/layout/HorizontalMultiLevelHierarchy"/>
    <dgm:cxn modelId="{B63E0A2D-720D-4C02-A2E5-13439B933035}" type="presOf" srcId="{6D019B54-2406-4AD5-B8E8-2256129671C4}" destId="{BE6D9BCC-131F-4834-82C3-F4D6A82713DA}" srcOrd="0" destOrd="0" presId="urn:microsoft.com/office/officeart/2008/layout/HorizontalMultiLevelHierarchy"/>
    <dgm:cxn modelId="{53CDBFAF-46D1-4F85-A7D3-D5EA2CF577BF}" type="presOf" srcId="{6D019B54-2406-4AD5-B8E8-2256129671C4}" destId="{2F11AC6D-2021-4B80-995A-5ED464EFBA9E}" srcOrd="1" destOrd="0" presId="urn:microsoft.com/office/officeart/2008/layout/HorizontalMultiLevelHierarchy"/>
    <dgm:cxn modelId="{63ABFC44-AEBD-4AFA-997D-391AF711D6CC}" type="presOf" srcId="{DB2E2D39-F71F-4C27-B993-DD70AFDED4E8}" destId="{D3C93251-2972-46BD-B29D-4AF9FC68F6CE}" srcOrd="0" destOrd="0" presId="urn:microsoft.com/office/officeart/2008/layout/HorizontalMultiLevelHierarchy"/>
    <dgm:cxn modelId="{D64F078A-6237-44F8-A5C4-AE01DEDD47EB}" type="presOf" srcId="{99157F89-6890-47CF-A906-84FE9EA3F01F}" destId="{2B99FA9C-DE57-4597-9ED2-7B574FB28D0D}" srcOrd="0" destOrd="0" presId="urn:microsoft.com/office/officeart/2008/layout/HorizontalMultiLevelHierarchy"/>
    <dgm:cxn modelId="{194AF99D-4F12-48AB-98B2-39A61E65EC33}" type="presOf" srcId="{9119510E-1172-45FF-A80F-5FCC85DA997D}" destId="{6DC8C661-D3A2-4C74-BEA3-D997A8A0974A}" srcOrd="1" destOrd="0" presId="urn:microsoft.com/office/officeart/2008/layout/HorizontalMultiLevelHierarchy"/>
    <dgm:cxn modelId="{49375313-A320-4EA4-9101-7BD4BC154B5C}" srcId="{BB63265A-1D05-4D41-A5D5-7319A89F82F6}" destId="{5D267B6F-1DC7-4D96-94F5-179B163B3178}" srcOrd="2" destOrd="0" parTransId="{6D019B54-2406-4AD5-B8E8-2256129671C4}" sibTransId="{AE816481-7585-4F8A-BA40-12B69D416A92}"/>
    <dgm:cxn modelId="{106B77F1-A323-4EE4-8A70-2D28D21CA6FF}" srcId="{53EBE53E-85AF-4B8D-83BF-464149D4C026}" destId="{BB63265A-1D05-4D41-A5D5-7319A89F82F6}" srcOrd="1" destOrd="0" parTransId="{A558A3DE-A758-42AC-85BD-FF2D7745104D}" sibTransId="{3A701219-8ADB-4678-A040-5C9C421D4E1E}"/>
    <dgm:cxn modelId="{CDB47F66-5130-4FC6-B361-EDBC69E6662E}" type="presOf" srcId="{1B11F94D-8D7A-47B3-97BB-C34892307CBD}" destId="{C17594B7-D0E8-40A4-9990-E6606BA0B4FF}" srcOrd="0" destOrd="0" presId="urn:microsoft.com/office/officeart/2008/layout/HorizontalMultiLevelHierarchy"/>
    <dgm:cxn modelId="{2927C3F0-2E47-47D4-B8A8-3D41627EBE52}" type="presOf" srcId="{773EC901-F2B7-4625-95A7-85172DBD6176}" destId="{78C57013-59B2-4C88-B3EF-B2DBF46C8E55}" srcOrd="0" destOrd="0" presId="urn:microsoft.com/office/officeart/2008/layout/HorizontalMultiLevelHierarchy"/>
    <dgm:cxn modelId="{4DA15D16-1229-40F0-B414-BB129A078AC3}" type="presOf" srcId="{A558A3DE-A758-42AC-85BD-FF2D7745104D}" destId="{848F5C95-A2A9-4E8A-B17D-142C951452DC}" srcOrd="0" destOrd="0" presId="urn:microsoft.com/office/officeart/2008/layout/HorizontalMultiLevelHierarchy"/>
    <dgm:cxn modelId="{382B99B2-1056-42D9-85E3-A2BB2DB8615E}" type="presOf" srcId="{53EBE53E-85AF-4B8D-83BF-464149D4C026}" destId="{9D4BF370-C32F-4CE3-B7F8-D1D799E3C3C6}" srcOrd="0" destOrd="0" presId="urn:microsoft.com/office/officeart/2008/layout/HorizontalMultiLevelHierarchy"/>
    <dgm:cxn modelId="{DC9FFCD6-4531-4A0D-A2D3-F2816F45C43A}" srcId="{BB63265A-1D05-4D41-A5D5-7319A89F82F6}" destId="{3FF8A6CE-AEDF-4D8A-B412-99715D317B95}" srcOrd="1" destOrd="0" parTransId="{84CDC264-B1EE-4812-BA7E-992AB894EC55}" sibTransId="{E88D0060-316E-47C8-A388-A58B81CC7018}"/>
    <dgm:cxn modelId="{8C584C37-12FA-4B0F-AA1E-70644BE898A2}" type="presOf" srcId="{A558A3DE-A758-42AC-85BD-FF2D7745104D}" destId="{AC3A9007-7EA9-46D5-82DE-C2637DBE3E67}" srcOrd="1" destOrd="0" presId="urn:microsoft.com/office/officeart/2008/layout/HorizontalMultiLevelHierarchy"/>
    <dgm:cxn modelId="{00EA43B8-6B6A-4813-A5B0-7DA656E1CB15}" type="presOf" srcId="{9119510E-1172-45FF-A80F-5FCC85DA997D}" destId="{35B60624-A1E8-4AA8-BD84-4ED31EE88476}" srcOrd="0" destOrd="0" presId="urn:microsoft.com/office/officeart/2008/layout/HorizontalMultiLevelHierarchy"/>
    <dgm:cxn modelId="{6644E199-C765-4D81-855E-01FFC526E8F4}" type="presOf" srcId="{26C43B8B-5698-465B-90F6-F386A9F67625}" destId="{46E8EEBC-F6BC-4C00-AFD3-49B853074AD2}" srcOrd="0" destOrd="0" presId="urn:microsoft.com/office/officeart/2008/layout/HorizontalMultiLevelHierarchy"/>
    <dgm:cxn modelId="{07828B78-BB47-471A-AFA3-1FA19E62187D}" type="presOf" srcId="{84CDC264-B1EE-4812-BA7E-992AB894EC55}" destId="{413FB298-5B1B-42B2-BA14-2DE0E348C3EA}" srcOrd="1" destOrd="0" presId="urn:microsoft.com/office/officeart/2008/layout/HorizontalMultiLevelHierarchy"/>
    <dgm:cxn modelId="{F4AE1A45-DE90-40CC-BB0B-C70E4ED1C0B7}" type="presOf" srcId="{3FF8A6CE-AEDF-4D8A-B412-99715D317B95}" destId="{1795B264-0200-4A58-8F8B-E260DB36FABB}" srcOrd="0" destOrd="0" presId="urn:microsoft.com/office/officeart/2008/layout/HorizontalMultiLevelHierarchy"/>
    <dgm:cxn modelId="{E3EF2EEB-4283-4747-9CDC-7D4D6029DE52}" type="presOf" srcId="{12B7AA66-9B70-4F19-8287-CC769ED47330}" destId="{812653C8-A72A-42EE-8796-33AE8E638176}" srcOrd="1" destOrd="0" presId="urn:microsoft.com/office/officeart/2008/layout/HorizontalMultiLevelHierarchy"/>
    <dgm:cxn modelId="{E761FECF-6791-48BD-8442-5F06D46ACEEC}" type="presOf" srcId="{BB63265A-1D05-4D41-A5D5-7319A89F82F6}" destId="{48FB98D9-764E-4E42-8C5B-15C6F10ABEE2}" srcOrd="0" destOrd="0" presId="urn:microsoft.com/office/officeart/2008/layout/HorizontalMultiLevelHierarchy"/>
    <dgm:cxn modelId="{9DAF7FFA-C463-4260-8583-457B9557F098}" type="presOf" srcId="{26328FC0-78EC-4017-AECB-D3CF700D61D7}" destId="{D01764F1-BCE1-45C6-AF13-D85362587695}" srcOrd="0" destOrd="0" presId="urn:microsoft.com/office/officeart/2008/layout/HorizontalMultiLevelHierarchy"/>
    <dgm:cxn modelId="{06659AC0-B7D5-49A8-8CFF-8D8C5B6D06DD}" srcId="{D725E320-34E9-461B-BFD6-2CFB6B9FB97D}" destId="{53EBE53E-85AF-4B8D-83BF-464149D4C026}" srcOrd="0" destOrd="0" parTransId="{6FF6BB91-C68C-4BDB-BC9D-4803576C3245}" sibTransId="{C174899A-874F-4BA7-A899-C9091F989649}"/>
    <dgm:cxn modelId="{27E9A127-448A-4049-905F-BF6A54EF6737}" type="presOf" srcId="{12B7AA66-9B70-4F19-8287-CC769ED47330}" destId="{04F11A2D-99A8-457A-BAFA-21F19F9D67F9}" srcOrd="0" destOrd="0" presId="urn:microsoft.com/office/officeart/2008/layout/HorizontalMultiLevelHierarchy"/>
    <dgm:cxn modelId="{C8411841-8D5B-4F2E-9A6D-B4F8992D069F}" type="presOf" srcId="{FA491781-3AF5-4A36-A090-1200B4E881C9}" destId="{6CAF5A34-6493-442C-AACC-547EE16050B3}" srcOrd="0" destOrd="0" presId="urn:microsoft.com/office/officeart/2008/layout/HorizontalMultiLevelHierarchy"/>
    <dgm:cxn modelId="{EDEA8B7A-E1D3-4D8E-9205-4DFA1A774D6D}" type="presOf" srcId="{8564CCCD-CB99-4165-9A63-AD80CE26C50D}" destId="{5AB0C84D-850D-4F35-BD55-AEF43C080C13}" srcOrd="1" destOrd="0" presId="urn:microsoft.com/office/officeart/2008/layout/HorizontalMultiLevelHierarchy"/>
    <dgm:cxn modelId="{6F70A99F-2C10-47C0-A91A-F9EA7D8C3210}" type="presOf" srcId="{D725E320-34E9-461B-BFD6-2CFB6B9FB97D}" destId="{C3C6266F-2259-4839-AE41-7C9D3743C0CC}" srcOrd="0" destOrd="0" presId="urn:microsoft.com/office/officeart/2008/layout/HorizontalMultiLevelHierarchy"/>
    <dgm:cxn modelId="{48FCCBE6-9431-4CD1-8140-E3B6DD3256E8}" srcId="{26328FC0-78EC-4017-AECB-D3CF700D61D7}" destId="{DB2E2D39-F71F-4C27-B993-DD70AFDED4E8}" srcOrd="4" destOrd="0" parTransId="{773EC901-F2B7-4625-95A7-85172DBD6176}" sibTransId="{8E2693B2-9A00-4E62-AE65-A92F7BBB6B9F}"/>
    <dgm:cxn modelId="{EC14DCC5-886F-40F2-B257-AC84A1D47641}" srcId="{53EBE53E-85AF-4B8D-83BF-464149D4C026}" destId="{26328FC0-78EC-4017-AECB-D3CF700D61D7}" srcOrd="0" destOrd="0" parTransId="{12B7AA66-9B70-4F19-8287-CC769ED47330}" sibTransId="{96345C13-C8FF-454C-8A3A-CD0BC964053A}"/>
    <dgm:cxn modelId="{468B5F91-1DF6-4AA8-9601-AFFAE1C2C6BA}" type="presOf" srcId="{773EC901-F2B7-4625-95A7-85172DBD6176}" destId="{FEC2C265-03B4-44FE-8E90-FAA53D6D9AA0}" srcOrd="1" destOrd="0" presId="urn:microsoft.com/office/officeart/2008/layout/HorizontalMultiLevelHierarchy"/>
    <dgm:cxn modelId="{5771CF37-029C-4C6B-9EB5-3F3B7B0434D1}" type="presParOf" srcId="{C3C6266F-2259-4839-AE41-7C9D3743C0CC}" destId="{26AC589A-9CBC-4F8E-824B-223D5BE145A0}" srcOrd="0" destOrd="0" presId="urn:microsoft.com/office/officeart/2008/layout/HorizontalMultiLevelHierarchy"/>
    <dgm:cxn modelId="{25132E06-2963-4A24-BDAD-9A391D2CA344}" type="presParOf" srcId="{26AC589A-9CBC-4F8E-824B-223D5BE145A0}" destId="{9D4BF370-C32F-4CE3-B7F8-D1D799E3C3C6}" srcOrd="0" destOrd="0" presId="urn:microsoft.com/office/officeart/2008/layout/HorizontalMultiLevelHierarchy"/>
    <dgm:cxn modelId="{9702613F-50B8-46C2-99E4-725C0A6BA34D}" type="presParOf" srcId="{26AC589A-9CBC-4F8E-824B-223D5BE145A0}" destId="{43209580-E3F4-49CA-BC2D-A18880782EB4}" srcOrd="1" destOrd="0" presId="urn:microsoft.com/office/officeart/2008/layout/HorizontalMultiLevelHierarchy"/>
    <dgm:cxn modelId="{670985B5-1239-4911-9EEE-5914AAA64A51}" type="presParOf" srcId="{43209580-E3F4-49CA-BC2D-A18880782EB4}" destId="{04F11A2D-99A8-457A-BAFA-21F19F9D67F9}" srcOrd="0" destOrd="0" presId="urn:microsoft.com/office/officeart/2008/layout/HorizontalMultiLevelHierarchy"/>
    <dgm:cxn modelId="{EC12F443-2042-40F4-8F1B-9B2A59A47A18}" type="presParOf" srcId="{04F11A2D-99A8-457A-BAFA-21F19F9D67F9}" destId="{812653C8-A72A-42EE-8796-33AE8E638176}" srcOrd="0" destOrd="0" presId="urn:microsoft.com/office/officeart/2008/layout/HorizontalMultiLevelHierarchy"/>
    <dgm:cxn modelId="{4C26C7DE-508D-443D-8D35-2A5582198BAB}" type="presParOf" srcId="{43209580-E3F4-49CA-BC2D-A18880782EB4}" destId="{963D20E2-78E4-4A6B-BA5B-D6F8B9E886C6}" srcOrd="1" destOrd="0" presId="urn:microsoft.com/office/officeart/2008/layout/HorizontalMultiLevelHierarchy"/>
    <dgm:cxn modelId="{7EA16918-D508-4801-8CA1-7BA99A151603}" type="presParOf" srcId="{963D20E2-78E4-4A6B-BA5B-D6F8B9E886C6}" destId="{D01764F1-BCE1-45C6-AF13-D85362587695}" srcOrd="0" destOrd="0" presId="urn:microsoft.com/office/officeart/2008/layout/HorizontalMultiLevelHierarchy"/>
    <dgm:cxn modelId="{AF5B4C13-2F8F-4FB2-AD53-5890665844A7}" type="presParOf" srcId="{963D20E2-78E4-4A6B-BA5B-D6F8B9E886C6}" destId="{A5230EC8-F57E-4AA8-BBB8-5E8FF517A81A}" srcOrd="1" destOrd="0" presId="urn:microsoft.com/office/officeart/2008/layout/HorizontalMultiLevelHierarchy"/>
    <dgm:cxn modelId="{A48C368D-DBCB-46EF-82DD-727A2DF513F4}" type="presParOf" srcId="{A5230EC8-F57E-4AA8-BBB8-5E8FF517A81A}" destId="{ED92572A-435F-4B62-995F-58A9F61615E6}" srcOrd="0" destOrd="0" presId="urn:microsoft.com/office/officeart/2008/layout/HorizontalMultiLevelHierarchy"/>
    <dgm:cxn modelId="{CA06771C-DF2B-41CD-A2D6-FDB29101E596}" type="presParOf" srcId="{ED92572A-435F-4B62-995F-58A9F61615E6}" destId="{060FB3A9-49D0-4F3E-84D5-E60818362756}" srcOrd="0" destOrd="0" presId="urn:microsoft.com/office/officeart/2008/layout/HorizontalMultiLevelHierarchy"/>
    <dgm:cxn modelId="{2DB6E0AC-37CE-4EC3-B70A-31B9AD09C3F3}" type="presParOf" srcId="{A5230EC8-F57E-4AA8-BBB8-5E8FF517A81A}" destId="{359569F2-B991-4AB1-B7BD-CDADDABF73E4}" srcOrd="1" destOrd="0" presId="urn:microsoft.com/office/officeart/2008/layout/HorizontalMultiLevelHierarchy"/>
    <dgm:cxn modelId="{5F0ABE6B-2A70-4B1D-B7E4-6F71E0988140}" type="presParOf" srcId="{359569F2-B991-4AB1-B7BD-CDADDABF73E4}" destId="{46E8EEBC-F6BC-4C00-AFD3-49B853074AD2}" srcOrd="0" destOrd="0" presId="urn:microsoft.com/office/officeart/2008/layout/HorizontalMultiLevelHierarchy"/>
    <dgm:cxn modelId="{6EE34CF7-3A9C-412F-8305-C2FE380D1A32}" type="presParOf" srcId="{359569F2-B991-4AB1-B7BD-CDADDABF73E4}" destId="{EB78CAC9-E0F8-4FCA-9C75-6D7A713B656B}" srcOrd="1" destOrd="0" presId="urn:microsoft.com/office/officeart/2008/layout/HorizontalMultiLevelHierarchy"/>
    <dgm:cxn modelId="{15302B27-6DCF-456E-900F-67C1AB8FE194}" type="presParOf" srcId="{A5230EC8-F57E-4AA8-BBB8-5E8FF517A81A}" destId="{388E6BE8-49AA-465C-962E-D62E81306A17}" srcOrd="2" destOrd="0" presId="urn:microsoft.com/office/officeart/2008/layout/HorizontalMultiLevelHierarchy"/>
    <dgm:cxn modelId="{2E651A9C-83D5-43B3-8EA1-8E4D75B1DF3C}" type="presParOf" srcId="{388E6BE8-49AA-465C-962E-D62E81306A17}" destId="{F519F6E3-DF3D-402A-A62F-1DCE0BF4C2B4}" srcOrd="0" destOrd="0" presId="urn:microsoft.com/office/officeart/2008/layout/HorizontalMultiLevelHierarchy"/>
    <dgm:cxn modelId="{252980F5-EFAF-4275-95E5-5263E59F7FD8}" type="presParOf" srcId="{A5230EC8-F57E-4AA8-BBB8-5E8FF517A81A}" destId="{8635A2CE-704B-49B6-98CA-7FF0A9CB5A78}" srcOrd="3" destOrd="0" presId="urn:microsoft.com/office/officeart/2008/layout/HorizontalMultiLevelHierarchy"/>
    <dgm:cxn modelId="{56F84337-FB0D-492C-816D-B56B0D620921}" type="presParOf" srcId="{8635A2CE-704B-49B6-98CA-7FF0A9CB5A78}" destId="{6CAF5A34-6493-442C-AACC-547EE16050B3}" srcOrd="0" destOrd="0" presId="urn:microsoft.com/office/officeart/2008/layout/HorizontalMultiLevelHierarchy"/>
    <dgm:cxn modelId="{6525E0C6-2469-4842-BF81-D9C6D3EDC47A}" type="presParOf" srcId="{8635A2CE-704B-49B6-98CA-7FF0A9CB5A78}" destId="{BD1C6D08-A1AF-43BB-8B59-47FBD53324C4}" srcOrd="1" destOrd="0" presId="urn:microsoft.com/office/officeart/2008/layout/HorizontalMultiLevelHierarchy"/>
    <dgm:cxn modelId="{2569C4DC-4728-4900-98E1-4C85A035007C}" type="presParOf" srcId="{A5230EC8-F57E-4AA8-BBB8-5E8FF517A81A}" destId="{4A66A5F0-2115-4AE2-86AB-35C9F64D7B6A}" srcOrd="4" destOrd="0" presId="urn:microsoft.com/office/officeart/2008/layout/HorizontalMultiLevelHierarchy"/>
    <dgm:cxn modelId="{BBF905A3-0D90-4A10-8E75-84F772BBD380}" type="presParOf" srcId="{4A66A5F0-2115-4AE2-86AB-35C9F64D7B6A}" destId="{5AB0C84D-850D-4F35-BD55-AEF43C080C13}" srcOrd="0" destOrd="0" presId="urn:microsoft.com/office/officeart/2008/layout/HorizontalMultiLevelHierarchy"/>
    <dgm:cxn modelId="{A43940A5-EA84-4003-B978-7EBFE848A957}" type="presParOf" srcId="{A5230EC8-F57E-4AA8-BBB8-5E8FF517A81A}" destId="{0B707DF1-CE0B-4844-9D44-37B5D14D27DB}" srcOrd="5" destOrd="0" presId="urn:microsoft.com/office/officeart/2008/layout/HorizontalMultiLevelHierarchy"/>
    <dgm:cxn modelId="{8FDF6C7C-1A36-4AE5-80C6-62A8605F334A}" type="presParOf" srcId="{0B707DF1-CE0B-4844-9D44-37B5D14D27DB}" destId="{C17594B7-D0E8-40A4-9990-E6606BA0B4FF}" srcOrd="0" destOrd="0" presId="urn:microsoft.com/office/officeart/2008/layout/HorizontalMultiLevelHierarchy"/>
    <dgm:cxn modelId="{C990AD72-2BD2-45D0-A65E-6A2F19D5EE3D}" type="presParOf" srcId="{0B707DF1-CE0B-4844-9D44-37B5D14D27DB}" destId="{9329A218-36AF-48D4-A6B3-F2111998B1FB}" srcOrd="1" destOrd="0" presId="urn:microsoft.com/office/officeart/2008/layout/HorizontalMultiLevelHierarchy"/>
    <dgm:cxn modelId="{F17631BF-42A3-42FB-8CB7-50556389DE42}" type="presParOf" srcId="{A5230EC8-F57E-4AA8-BBB8-5E8FF517A81A}" destId="{35B60624-A1E8-4AA8-BD84-4ED31EE88476}" srcOrd="6" destOrd="0" presId="urn:microsoft.com/office/officeart/2008/layout/HorizontalMultiLevelHierarchy"/>
    <dgm:cxn modelId="{08611EBD-DAE3-4180-B156-96967D4C7A10}" type="presParOf" srcId="{35B60624-A1E8-4AA8-BD84-4ED31EE88476}" destId="{6DC8C661-D3A2-4C74-BEA3-D997A8A0974A}" srcOrd="0" destOrd="0" presId="urn:microsoft.com/office/officeart/2008/layout/HorizontalMultiLevelHierarchy"/>
    <dgm:cxn modelId="{B86D0851-9380-4595-8F8B-027AE5BB6378}" type="presParOf" srcId="{A5230EC8-F57E-4AA8-BBB8-5E8FF517A81A}" destId="{4AB25B32-AEA0-49A9-A448-72C11BD56DA4}" srcOrd="7" destOrd="0" presId="urn:microsoft.com/office/officeart/2008/layout/HorizontalMultiLevelHierarchy"/>
    <dgm:cxn modelId="{F955E1EF-8D5B-494C-A007-C33BDEF27FF3}" type="presParOf" srcId="{4AB25B32-AEA0-49A9-A448-72C11BD56DA4}" destId="{2B99FA9C-DE57-4597-9ED2-7B574FB28D0D}" srcOrd="0" destOrd="0" presId="urn:microsoft.com/office/officeart/2008/layout/HorizontalMultiLevelHierarchy"/>
    <dgm:cxn modelId="{4499F675-0B16-4475-9A2F-DCA888434B33}" type="presParOf" srcId="{4AB25B32-AEA0-49A9-A448-72C11BD56DA4}" destId="{3B6C76D7-B2EF-4B69-AC95-D90CB76AD8F2}" srcOrd="1" destOrd="0" presId="urn:microsoft.com/office/officeart/2008/layout/HorizontalMultiLevelHierarchy"/>
    <dgm:cxn modelId="{317C4BEE-156B-4E54-85A9-AD458031A2A3}" type="presParOf" srcId="{A5230EC8-F57E-4AA8-BBB8-5E8FF517A81A}" destId="{78C57013-59B2-4C88-B3EF-B2DBF46C8E55}" srcOrd="8" destOrd="0" presId="urn:microsoft.com/office/officeart/2008/layout/HorizontalMultiLevelHierarchy"/>
    <dgm:cxn modelId="{83AD4F80-F040-45DD-A275-A7F94E5A19E9}" type="presParOf" srcId="{78C57013-59B2-4C88-B3EF-B2DBF46C8E55}" destId="{FEC2C265-03B4-44FE-8E90-FAA53D6D9AA0}" srcOrd="0" destOrd="0" presId="urn:microsoft.com/office/officeart/2008/layout/HorizontalMultiLevelHierarchy"/>
    <dgm:cxn modelId="{2E61CC40-FD39-4D5D-ABDA-9A222F2E954A}" type="presParOf" srcId="{A5230EC8-F57E-4AA8-BBB8-5E8FF517A81A}" destId="{0A75C68D-C7CA-4185-9850-1BBD4AB6A4C7}" srcOrd="9" destOrd="0" presId="urn:microsoft.com/office/officeart/2008/layout/HorizontalMultiLevelHierarchy"/>
    <dgm:cxn modelId="{CFC9C696-3539-40E6-9B18-5C536F65B329}" type="presParOf" srcId="{0A75C68D-C7CA-4185-9850-1BBD4AB6A4C7}" destId="{D3C93251-2972-46BD-B29D-4AF9FC68F6CE}" srcOrd="0" destOrd="0" presId="urn:microsoft.com/office/officeart/2008/layout/HorizontalMultiLevelHierarchy"/>
    <dgm:cxn modelId="{A02C68CA-6D12-49E3-93BD-F4CDAC1B998B}" type="presParOf" srcId="{0A75C68D-C7CA-4185-9850-1BBD4AB6A4C7}" destId="{43AD4EE6-6263-4C03-AD17-3E20F9F527CF}" srcOrd="1" destOrd="0" presId="urn:microsoft.com/office/officeart/2008/layout/HorizontalMultiLevelHierarchy"/>
    <dgm:cxn modelId="{E8116CE1-8D7F-4730-BE79-5CDF77A52891}" type="presParOf" srcId="{43209580-E3F4-49CA-BC2D-A18880782EB4}" destId="{848F5C95-A2A9-4E8A-B17D-142C951452DC}" srcOrd="2" destOrd="0" presId="urn:microsoft.com/office/officeart/2008/layout/HorizontalMultiLevelHierarchy"/>
    <dgm:cxn modelId="{44362BA8-867C-41E5-947E-68528B6A884B}" type="presParOf" srcId="{848F5C95-A2A9-4E8A-B17D-142C951452DC}" destId="{AC3A9007-7EA9-46D5-82DE-C2637DBE3E67}" srcOrd="0" destOrd="0" presId="urn:microsoft.com/office/officeart/2008/layout/HorizontalMultiLevelHierarchy"/>
    <dgm:cxn modelId="{C5107432-3B7F-420A-9969-3B81DD777FE4}" type="presParOf" srcId="{43209580-E3F4-49CA-BC2D-A18880782EB4}" destId="{91B60FCA-952F-4858-A95C-83DCBDADD7C9}" srcOrd="3" destOrd="0" presId="urn:microsoft.com/office/officeart/2008/layout/HorizontalMultiLevelHierarchy"/>
    <dgm:cxn modelId="{1E5B59C1-D1C1-4577-A776-FC93056DA476}" type="presParOf" srcId="{91B60FCA-952F-4858-A95C-83DCBDADD7C9}" destId="{48FB98D9-764E-4E42-8C5B-15C6F10ABEE2}" srcOrd="0" destOrd="0" presId="urn:microsoft.com/office/officeart/2008/layout/HorizontalMultiLevelHierarchy"/>
    <dgm:cxn modelId="{99F60E8B-AEE4-434D-BB0E-211819A3FEF9}" type="presParOf" srcId="{91B60FCA-952F-4858-A95C-83DCBDADD7C9}" destId="{7A0FF242-9A62-48F7-A900-A93ADC3BE251}" srcOrd="1" destOrd="0" presId="urn:microsoft.com/office/officeart/2008/layout/HorizontalMultiLevelHierarchy"/>
    <dgm:cxn modelId="{39E04CE4-776A-4C89-A7BE-B382E4BB5545}" type="presParOf" srcId="{7A0FF242-9A62-48F7-A900-A93ADC3BE251}" destId="{1F898F9C-193E-4C58-AC24-A4F43CF3C50C}" srcOrd="0" destOrd="0" presId="urn:microsoft.com/office/officeart/2008/layout/HorizontalMultiLevelHierarchy"/>
    <dgm:cxn modelId="{021996E4-1317-4AC9-8106-C6EC7AC30994}" type="presParOf" srcId="{1F898F9C-193E-4C58-AC24-A4F43CF3C50C}" destId="{015A3D99-2B7B-4F49-B5B1-3DA8BA61B13F}" srcOrd="0" destOrd="0" presId="urn:microsoft.com/office/officeart/2008/layout/HorizontalMultiLevelHierarchy"/>
    <dgm:cxn modelId="{492E7694-0636-4D23-A38D-7D28A7EDC09F}" type="presParOf" srcId="{7A0FF242-9A62-48F7-A900-A93ADC3BE251}" destId="{6D9C415E-747C-41DD-9E84-96455995A283}" srcOrd="1" destOrd="0" presId="urn:microsoft.com/office/officeart/2008/layout/HorizontalMultiLevelHierarchy"/>
    <dgm:cxn modelId="{680C1E40-C748-4A2D-BDFC-DBD3B07847E2}" type="presParOf" srcId="{6D9C415E-747C-41DD-9E84-96455995A283}" destId="{8D3CEA4F-00C7-40E5-809D-5A0E433C60F2}" srcOrd="0" destOrd="0" presId="urn:microsoft.com/office/officeart/2008/layout/HorizontalMultiLevelHierarchy"/>
    <dgm:cxn modelId="{BF19F3B7-F6A4-4573-A391-4F1BE559D643}" type="presParOf" srcId="{6D9C415E-747C-41DD-9E84-96455995A283}" destId="{08B3E19D-69F4-4621-9615-F840071865D2}" srcOrd="1" destOrd="0" presId="urn:microsoft.com/office/officeart/2008/layout/HorizontalMultiLevelHierarchy"/>
    <dgm:cxn modelId="{5818E503-0C45-44B3-85E1-F81A134840F3}" type="presParOf" srcId="{7A0FF242-9A62-48F7-A900-A93ADC3BE251}" destId="{DE4D5F26-DA7A-47FF-BD31-4C42B8E03AEC}" srcOrd="2" destOrd="0" presId="urn:microsoft.com/office/officeart/2008/layout/HorizontalMultiLevelHierarchy"/>
    <dgm:cxn modelId="{9FBDE743-AEE2-4858-8B6F-C16E3790DB4E}" type="presParOf" srcId="{DE4D5F26-DA7A-47FF-BD31-4C42B8E03AEC}" destId="{413FB298-5B1B-42B2-BA14-2DE0E348C3EA}" srcOrd="0" destOrd="0" presId="urn:microsoft.com/office/officeart/2008/layout/HorizontalMultiLevelHierarchy"/>
    <dgm:cxn modelId="{5B8F0754-8333-41C2-A4DB-836657C2858D}" type="presParOf" srcId="{7A0FF242-9A62-48F7-A900-A93ADC3BE251}" destId="{8603CC73-8943-48A7-99FE-E682D6459491}" srcOrd="3" destOrd="0" presId="urn:microsoft.com/office/officeart/2008/layout/HorizontalMultiLevelHierarchy"/>
    <dgm:cxn modelId="{33F15E75-36A5-402B-8EF4-CF0FE9CE4F03}" type="presParOf" srcId="{8603CC73-8943-48A7-99FE-E682D6459491}" destId="{1795B264-0200-4A58-8F8B-E260DB36FABB}" srcOrd="0" destOrd="0" presId="urn:microsoft.com/office/officeart/2008/layout/HorizontalMultiLevelHierarchy"/>
    <dgm:cxn modelId="{DB0B644C-C421-41ED-AE0B-B1545BDD86C6}" type="presParOf" srcId="{8603CC73-8943-48A7-99FE-E682D6459491}" destId="{4737397F-F695-441D-AB30-1EBDB592BB33}" srcOrd="1" destOrd="0" presId="urn:microsoft.com/office/officeart/2008/layout/HorizontalMultiLevelHierarchy"/>
    <dgm:cxn modelId="{8C153FAE-5C6B-41B1-A648-54E9D7107717}" type="presParOf" srcId="{7A0FF242-9A62-48F7-A900-A93ADC3BE251}" destId="{BE6D9BCC-131F-4834-82C3-F4D6A82713DA}" srcOrd="4" destOrd="0" presId="urn:microsoft.com/office/officeart/2008/layout/HorizontalMultiLevelHierarchy"/>
    <dgm:cxn modelId="{91109667-1A20-4152-90AE-396812CE21CD}" type="presParOf" srcId="{BE6D9BCC-131F-4834-82C3-F4D6A82713DA}" destId="{2F11AC6D-2021-4B80-995A-5ED464EFBA9E}" srcOrd="0" destOrd="0" presId="urn:microsoft.com/office/officeart/2008/layout/HorizontalMultiLevelHierarchy"/>
    <dgm:cxn modelId="{CE0F9E3D-D586-41EB-8EE7-8DF76CC94781}" type="presParOf" srcId="{7A0FF242-9A62-48F7-A900-A93ADC3BE251}" destId="{421EACEE-A63A-44EE-BB50-FD76B9556643}" srcOrd="5" destOrd="0" presId="urn:microsoft.com/office/officeart/2008/layout/HorizontalMultiLevelHierarchy"/>
    <dgm:cxn modelId="{F6C991DE-3EB9-4DEB-B672-CB604FB774AB}" type="presParOf" srcId="{421EACEE-A63A-44EE-BB50-FD76B9556643}" destId="{0D90BFE2-8456-45FB-8181-EDDE91F47F2D}" srcOrd="0" destOrd="0" presId="urn:microsoft.com/office/officeart/2008/layout/HorizontalMultiLevelHierarchy"/>
    <dgm:cxn modelId="{66C5B839-C231-46A7-8ACD-E897A76C7C19}" type="presParOf" srcId="{421EACEE-A63A-44EE-BB50-FD76B9556643}" destId="{CF6E7F0A-6B7E-404A-8B18-DD223990B3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4691FB-F1EA-4994-9666-59AC7906CF4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F935A37-9176-4738-9DBD-02770EAD7EF1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Sobre el Perfil Logístico de los Países Miembros de la CAN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3423D-1DFE-41FC-9C58-4B480A95C183}" type="parTrans" cxnId="{BC9B57D7-3125-436C-AA32-FBF47560A91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72F83-6525-4FF6-B2C3-4FA94FDD6976}" type="sibTrans" cxnId="{BC9B57D7-3125-436C-AA32-FBF47560A91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3065C-9BE8-4921-81FB-C01B534E1A50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Acceso marítimo</a:t>
          </a:r>
          <a:endParaRPr lang="es-E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74C34-174C-4C10-B601-08BE7A7D12A3}" type="parTrans" cxnId="{DD8B5A2D-48F3-4861-B383-2E4266FA1477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2D09A-4C6D-4DB6-B4C4-4C4896741948}" type="sibTrans" cxnId="{DD8B5A2D-48F3-4861-B383-2E4266FA1477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A4D64-06CE-43F2-9BBD-21205D96D34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Colombia, Ecuador y Perú tienen buenas condiciones geográficas y proximidad a la costa Pacífica. 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7859C-8701-471B-9DF0-26A508636851}" type="parTrans" cxnId="{9EE42169-1BF8-4CD6-B129-442BE5C91A6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A0D1C-0F03-41A6-B720-6DDC8884CE9A}" type="sibTrans" cxnId="{9EE42169-1BF8-4CD6-B129-442BE5C91A6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2F14E-6ADF-4F3E-9C57-7F110DD1C404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Acceso aéreo</a:t>
          </a:r>
          <a:endParaRPr lang="es-E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ABA26-9F45-4EFE-AF81-EC90EA9FE330}" type="parTrans" cxnId="{306E5EDA-D69E-4834-A7B5-7A6CC151084A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0B4AE-9C51-4934-AD2C-F5A922568F8B}" type="sibTrans" cxnId="{306E5EDA-D69E-4834-A7B5-7A6CC151084A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D5212-1A5C-49AD-820C-612C6608A20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Tráfico doméstico y transporte de carga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32C7C-C264-46F1-A738-75AACDED8734}" type="parTrans" cxnId="{D54E9655-D7D3-4B8F-9E66-BDAADA52FBD9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B7B7-436A-4F3F-B9E7-7D75A32B2D44}" type="sibTrans" cxnId="{D54E9655-D7D3-4B8F-9E66-BDAADA52FBD9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7179B-5BDA-4083-BF6E-16BB0BDFFE1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Políticas de sostenibilidad, responsabilidad social y uso de las tecnologías de la información.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507AD-DEE8-4756-ADC6-F0DDB7F219CC}" type="parTrans" cxnId="{089FAA09-2E9E-4F68-8372-C5EAA038802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89B98-DC11-49C9-88C7-19CE769464D3}" type="sibTrans" cxnId="{089FAA09-2E9E-4F68-8372-C5EAA038802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A7C3E-C253-454E-804B-8CB13E31FC64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Acceso terrestre</a:t>
          </a:r>
          <a:endParaRPr lang="es-E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0239F-64D2-4A37-A573-E83BFF84930D}" type="parTrans" cxnId="{3F077778-0A8D-4501-AF4F-BF041EB514FA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09C1F-89FD-4AD4-B635-F58C75BB33E1}" type="sibTrans" cxnId="{3F077778-0A8D-4501-AF4F-BF041EB514FA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0652B-D087-4AD1-8736-4FC83440AA4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Incentiva la comunicación con el resto de países e impulsa la actividad económica. 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64AF3-1430-4C91-9860-FFD0485A47F4}" type="parTrans" cxnId="{DB804F35-AA24-41C2-9A71-AA952249E55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40198-A2E8-4DB5-89A1-0FFCD7F7425C}" type="sibTrans" cxnId="{DB804F35-AA24-41C2-9A71-AA952249E55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CE86E-2988-4FFC-8879-83764B9EDCE5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 una brecha de infraestructura vial.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0F8BE-468B-4C82-B1BD-28841B49BCB9}" type="parTrans" cxnId="{B97D4454-3ECC-4882-B458-CA465EB88097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38C4B-42B9-4829-A1EF-856A723A527D}" type="sibTrans" cxnId="{B97D4454-3ECC-4882-B458-CA465EB88097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8618B-FBFC-4CC4-939C-9D9FE31A4F2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requiere optimizar los procesos de los centros de control fronterizo.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4604A-1714-4AC6-BE5E-ACB36439ADC4}" type="parTrans" cxnId="{E38B136C-33E6-4CE4-9A52-0B988F0DA51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788DC-FF46-4146-8560-85A17E7A0D67}" type="sibTrans" cxnId="{E38B136C-33E6-4CE4-9A52-0B988F0DA51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52D8D-6145-4979-980C-6AC3A32FB42E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Sobre la Evolución del Desempeño Logístico 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4DE89-BEE3-4634-ACB5-13AD6F444A48}" type="parTrans" cxnId="{DAB92A1B-9EB5-4C07-A2DE-ECED29F8908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0D79A-38DE-4940-A148-45DC7B03D7CD}" type="sibTrans" cxnId="{DAB92A1B-9EB5-4C07-A2DE-ECED29F8908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7560D-916F-4406-B2EE-82C1E7D2BC36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país con el rendimiento más bajo es Bolivia, debido a que presenta avances mínimos en su desempeño a lo largo de los años de estudio. 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A20BB-FA59-48EB-A727-A2D00AEA9A9B}" type="parTrans" cxnId="{41F4C01C-A058-479D-B831-F0C992735B5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24B17-F931-4A87-B366-92E11CFB6993}" type="sibTrans" cxnId="{41F4C01C-A058-479D-B831-F0C992735B5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34FF6-C902-4C0E-9F04-C1B1FFC32F9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Colombia y Ecuador mantienen calificaciones similares durante los últimos años.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59725-449A-472B-8608-5694A63C2DAC}" type="parTrans" cxnId="{681AEE6E-9C55-4501-801E-C90642E827CA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94BAB-840F-4EA7-BAE4-DAAF949834ED}" type="sibTrans" cxnId="{681AEE6E-9C55-4501-801E-C90642E827CA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DBC2C-6EEF-475E-9B5A-7FC6C5C38E4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Perú lidera en la mayoría de los indicadores con promedios más elevados. 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9F08B-8826-4569-9B19-5127798B06EC}" type="parTrans" cxnId="{6EC033FE-1CFF-4C41-B94E-F61D444C951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AB0A3-6B2E-46CF-BA10-EE62321DFFEB}" type="sibTrans" cxnId="{6EC033FE-1CFF-4C41-B94E-F61D444C951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6C10C-9E36-44EA-AAE5-5CAE38A0F28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Bolivia tiene acceso de forma indirecta.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D2122-BCDE-455E-991C-712E7142789C}" type="parTrans" cxnId="{B2A00BC8-9B28-4272-8C6C-3A315EE2F6CC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787E1-B58D-47C0-BEBE-FDA639AB6B5A}" type="sibTrans" cxnId="{B2A00BC8-9B28-4272-8C6C-3A315EE2F6CC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8AB63-0371-48A9-A049-C536F2427B49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Existen deficiencias en la calidad de infraestructura que impiden el ingreso de embarcaciones de grandes dimensiones.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0F7B0-06E7-48A6-B4F6-FFCF60843728}" type="parTrans" cxnId="{1CD25434-70E7-4069-A4F3-F959A0A820B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B4F30-6DE2-4EB9-A5F9-4422CE6BDA68}" type="sibTrans" cxnId="{1CD25434-70E7-4069-A4F3-F959A0A820B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48FCD-5913-4696-B21E-A085BF1E8C7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Operaciones se desarrollan de manera ágil y accesible. 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03E20-18FD-4946-94EE-5A99A0AD9111}" type="parTrans" cxnId="{C39FD6A2-D8AE-4AF9-AEF3-DDF76A608B9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E3C4E-78BB-4D4D-BC05-7F4C50250721}" type="sibTrans" cxnId="{C39FD6A2-D8AE-4AF9-AEF3-DDF76A608B9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07BAB-490E-4F30-BE54-7EF6F88D34F0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Permite el traslado de personas y mercancías de gran volumen con un costo menor.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89182-A8A6-4D41-87E2-0397F93650D8}" type="parTrans" cxnId="{AD872576-379E-40C1-A228-54FC7C957A3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A30FF-A54E-44BE-A369-CF26FE71E239}" type="sibTrans" cxnId="{AD872576-379E-40C1-A228-54FC7C957A3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E537C-739C-4526-BC2C-5F5406F70BE5}" type="pres">
      <dgm:prSet presAssocID="{964691FB-F1EA-4994-9666-59AC7906C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0A04C6-EABD-4294-9187-34E292615833}" type="pres">
      <dgm:prSet presAssocID="{0F935A37-9176-4738-9DBD-02770EAD7E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78DB36-6593-4DB9-A895-D9BDD5C32DC6}" type="pres">
      <dgm:prSet presAssocID="{0F935A37-9176-4738-9DBD-02770EAD7EF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76BD7-355E-45F3-9F88-FD18DEEB37BF}" type="pres">
      <dgm:prSet presAssocID="{D7352D8D-6145-4979-980C-6AC3A32FB4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24B96A-7CE0-481F-B982-44AC0A473AC9}" type="pres">
      <dgm:prSet presAssocID="{D7352D8D-6145-4979-980C-6AC3A32FB42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73ED84-5F43-4F7B-93F8-24DBE4CCA6C9}" type="presOf" srcId="{810CE86E-2988-4FFC-8879-83764B9EDCE5}" destId="{2E78DB36-6593-4DB9-A895-D9BDD5C32DC6}" srcOrd="0" destOrd="11" presId="urn:microsoft.com/office/officeart/2005/8/layout/vList2"/>
    <dgm:cxn modelId="{B97D4454-3ECC-4882-B458-CA465EB88097}" srcId="{C78A7C3E-C253-454E-804B-8CB13E31FC64}" destId="{810CE86E-2988-4FFC-8879-83764B9EDCE5}" srcOrd="2" destOrd="0" parTransId="{D8F0F8BE-468B-4C82-B1BD-28841B49BCB9}" sibTransId="{E2A38C4B-42B9-4829-A1EF-856A723A527D}"/>
    <dgm:cxn modelId="{306E5EDA-D69E-4834-A7B5-7A6CC151084A}" srcId="{0F935A37-9176-4738-9DBD-02770EAD7EF1}" destId="{9512F14E-6ADF-4F3E-9C57-7F110DD1C404}" srcOrd="1" destOrd="0" parTransId="{340ABA26-9F45-4EFE-AF81-EC90EA9FE330}" sibTransId="{D270B4AE-9C51-4934-AD2C-F5A922568F8B}"/>
    <dgm:cxn modelId="{926AB098-34A2-4D50-A625-4107903ABDBC}" type="presOf" srcId="{55E3065C-9BE8-4921-81FB-C01B534E1A50}" destId="{2E78DB36-6593-4DB9-A895-D9BDD5C32DC6}" srcOrd="0" destOrd="0" presId="urn:microsoft.com/office/officeart/2005/8/layout/vList2"/>
    <dgm:cxn modelId="{394236DA-F58E-48D9-8F1F-DF76ADAC90C3}" type="presOf" srcId="{0F935A37-9176-4738-9DBD-02770EAD7EF1}" destId="{0C0A04C6-EABD-4294-9187-34E292615833}" srcOrd="0" destOrd="0" presId="urn:microsoft.com/office/officeart/2005/8/layout/vList2"/>
    <dgm:cxn modelId="{84F40183-11FD-4398-A7AB-4923FA341E6F}" type="presOf" srcId="{050DBC2C-6EEF-475E-9B5A-7FC6C5C38E4E}" destId="{F224B96A-7CE0-481F-B982-44AC0A473AC9}" srcOrd="0" destOrd="2" presId="urn:microsoft.com/office/officeart/2005/8/layout/vList2"/>
    <dgm:cxn modelId="{3F077778-0A8D-4501-AF4F-BF041EB514FA}" srcId="{0F935A37-9176-4738-9DBD-02770EAD7EF1}" destId="{C78A7C3E-C253-454E-804B-8CB13E31FC64}" srcOrd="2" destOrd="0" parTransId="{5160239F-64D2-4A37-A573-E83BFF84930D}" sibTransId="{09609C1F-89FD-4AD4-B635-F58C75BB33E1}"/>
    <dgm:cxn modelId="{256DE6F4-50C0-4BB7-8D39-63B950A961AB}" type="presOf" srcId="{964691FB-F1EA-4994-9666-59AC7906CF45}" destId="{998E537C-739C-4526-BC2C-5F5406F70BE5}" srcOrd="0" destOrd="0" presId="urn:microsoft.com/office/officeart/2005/8/layout/vList2"/>
    <dgm:cxn modelId="{41F4C01C-A058-479D-B831-F0C992735B55}" srcId="{D7352D8D-6145-4979-980C-6AC3A32FB42E}" destId="{6717560D-916F-4406-B2EE-82C1E7D2BC36}" srcOrd="0" destOrd="0" parTransId="{392A20BB-FA59-48EB-A727-A2D00AEA9A9B}" sibTransId="{D2124B17-F931-4A87-B366-92E11CFB6993}"/>
    <dgm:cxn modelId="{DB81FACA-1F07-47AF-9657-E6C7FF6F7768}" type="presOf" srcId="{5C948FCD-5913-4696-B21E-A085BF1E8C77}" destId="{2E78DB36-6593-4DB9-A895-D9BDD5C32DC6}" srcOrd="0" destOrd="5" presId="urn:microsoft.com/office/officeart/2005/8/layout/vList2"/>
    <dgm:cxn modelId="{E38B136C-33E6-4CE4-9A52-0B988F0DA51D}" srcId="{C78A7C3E-C253-454E-804B-8CB13E31FC64}" destId="{91B8618B-FBFC-4CC4-939C-9D9FE31A4F2F}" srcOrd="3" destOrd="0" parTransId="{78C4604A-1714-4AC6-BE5E-ACB36439ADC4}" sibTransId="{FB4788DC-FF46-4146-8560-85A17E7A0D67}"/>
    <dgm:cxn modelId="{DAB92A1B-9EB5-4C07-A2DE-ECED29F89086}" srcId="{964691FB-F1EA-4994-9666-59AC7906CF45}" destId="{D7352D8D-6145-4979-980C-6AC3A32FB42E}" srcOrd="1" destOrd="0" parTransId="{1B64DE89-BEE3-4634-ACB5-13AD6F444A48}" sibTransId="{3600D79A-38DE-4940-A148-45DC7B03D7CD}"/>
    <dgm:cxn modelId="{11C542B6-7135-403E-B727-C6FA6DE4DDD7}" type="presOf" srcId="{08D8AB63-0371-48A9-A049-C536F2427B49}" destId="{2E78DB36-6593-4DB9-A895-D9BDD5C32DC6}" srcOrd="0" destOrd="3" presId="urn:microsoft.com/office/officeart/2005/8/layout/vList2"/>
    <dgm:cxn modelId="{C39FD6A2-D8AE-4AF9-AEF3-DDF76A608B91}" srcId="{9512F14E-6ADF-4F3E-9C57-7F110DD1C404}" destId="{5C948FCD-5913-4696-B21E-A085BF1E8C77}" srcOrd="0" destOrd="0" parTransId="{2F403E20-18FD-4946-94EE-5A99A0AD9111}" sibTransId="{C55E3C4E-78BB-4D4D-BC05-7F4C50250721}"/>
    <dgm:cxn modelId="{6BBA7970-B315-47D0-91A6-C81B0C1E3F73}" type="presOf" srcId="{D7352D8D-6145-4979-980C-6AC3A32FB42E}" destId="{3CF76BD7-355E-45F3-9F88-FD18DEEB37BF}" srcOrd="0" destOrd="0" presId="urn:microsoft.com/office/officeart/2005/8/layout/vList2"/>
    <dgm:cxn modelId="{3DAE5948-4F55-4FEE-BF63-B5F3CE0924EF}" type="presOf" srcId="{720A4D64-06CE-43F2-9BBD-21205D96D343}" destId="{2E78DB36-6593-4DB9-A895-D9BDD5C32DC6}" srcOrd="0" destOrd="1" presId="urn:microsoft.com/office/officeart/2005/8/layout/vList2"/>
    <dgm:cxn modelId="{AD872576-379E-40C1-A228-54FC7C957A38}" srcId="{C78A7C3E-C253-454E-804B-8CB13E31FC64}" destId="{40C07BAB-490E-4F30-BE54-7EF6F88D34F0}" srcOrd="0" destOrd="0" parTransId="{77E89182-A8A6-4D41-87E2-0397F93650D8}" sibTransId="{867A30FF-A54E-44BE-A369-CF26FE71E239}"/>
    <dgm:cxn modelId="{BC9B57D7-3125-436C-AA32-FBF47560A914}" srcId="{964691FB-F1EA-4994-9666-59AC7906CF45}" destId="{0F935A37-9176-4738-9DBD-02770EAD7EF1}" srcOrd="0" destOrd="0" parTransId="{6503423D-1DFE-41FC-9C58-4B480A95C183}" sibTransId="{E0D72F83-6525-4FF6-B2C3-4FA94FDD6976}"/>
    <dgm:cxn modelId="{5B8A60D6-EAC2-4AB8-8E4C-C7AEE5957284}" type="presOf" srcId="{EB3D5212-1A5C-49AD-820C-612C6608A20F}" destId="{2E78DB36-6593-4DB9-A895-D9BDD5C32DC6}" srcOrd="0" destOrd="6" presId="urn:microsoft.com/office/officeart/2005/8/layout/vList2"/>
    <dgm:cxn modelId="{8684BDD2-BBFE-4475-A721-76836A7F4164}" type="presOf" srcId="{9512F14E-6ADF-4F3E-9C57-7F110DD1C404}" destId="{2E78DB36-6593-4DB9-A895-D9BDD5C32DC6}" srcOrd="0" destOrd="4" presId="urn:microsoft.com/office/officeart/2005/8/layout/vList2"/>
    <dgm:cxn modelId="{2FDAA112-919E-4D12-9474-C54D79A6AA7E}" type="presOf" srcId="{8977179B-5BDA-4083-BF6E-16BB0BDFFE17}" destId="{2E78DB36-6593-4DB9-A895-D9BDD5C32DC6}" srcOrd="0" destOrd="7" presId="urn:microsoft.com/office/officeart/2005/8/layout/vList2"/>
    <dgm:cxn modelId="{52D5A8F8-C9C2-4D7E-BDBC-148D6D84B14A}" type="presOf" srcId="{9986C10C-9E36-44EA-AAE5-5CAE38A0F28E}" destId="{2E78DB36-6593-4DB9-A895-D9BDD5C32DC6}" srcOrd="0" destOrd="2" presId="urn:microsoft.com/office/officeart/2005/8/layout/vList2"/>
    <dgm:cxn modelId="{83D645B5-CA6A-4C3B-8CAA-2E327998D6AE}" type="presOf" srcId="{6717560D-916F-4406-B2EE-82C1E7D2BC36}" destId="{F224B96A-7CE0-481F-B982-44AC0A473AC9}" srcOrd="0" destOrd="0" presId="urn:microsoft.com/office/officeart/2005/8/layout/vList2"/>
    <dgm:cxn modelId="{681AEE6E-9C55-4501-801E-C90642E827CA}" srcId="{D7352D8D-6145-4979-980C-6AC3A32FB42E}" destId="{48034FF6-C902-4C0E-9F04-C1B1FFC32F9F}" srcOrd="1" destOrd="0" parTransId="{88059725-449A-472B-8608-5694A63C2DAC}" sibTransId="{C7694BAB-840F-4EA7-BAE4-DAAF949834ED}"/>
    <dgm:cxn modelId="{61371EA8-552B-4290-822D-B8BB1674764C}" type="presOf" srcId="{48034FF6-C902-4C0E-9F04-C1B1FFC32F9F}" destId="{F224B96A-7CE0-481F-B982-44AC0A473AC9}" srcOrd="0" destOrd="1" presId="urn:microsoft.com/office/officeart/2005/8/layout/vList2"/>
    <dgm:cxn modelId="{089FAA09-2E9E-4F68-8372-C5EAA0388028}" srcId="{9512F14E-6ADF-4F3E-9C57-7F110DD1C404}" destId="{8977179B-5BDA-4083-BF6E-16BB0BDFFE17}" srcOrd="2" destOrd="0" parTransId="{A57507AD-DEE8-4756-ADC6-F0DDB7F219CC}" sibTransId="{CF889B98-DC11-49C9-88C7-19CE769464D3}"/>
    <dgm:cxn modelId="{D54E9655-D7D3-4B8F-9E66-BDAADA52FBD9}" srcId="{9512F14E-6ADF-4F3E-9C57-7F110DD1C404}" destId="{EB3D5212-1A5C-49AD-820C-612C6608A20F}" srcOrd="1" destOrd="0" parTransId="{6D332C7C-C264-46F1-A738-75AACDED8734}" sibTransId="{18BDB7B7-436A-4F3F-B9E7-7D75A32B2D44}"/>
    <dgm:cxn modelId="{1CD25434-70E7-4069-A4F3-F959A0A820B2}" srcId="{55E3065C-9BE8-4921-81FB-C01B534E1A50}" destId="{08D8AB63-0371-48A9-A049-C536F2427B49}" srcOrd="2" destOrd="0" parTransId="{9D50F7B0-06E7-48A6-B4F6-FFCF60843728}" sibTransId="{A03B4F30-6DE2-4EB9-A5F9-4422CE6BDA68}"/>
    <dgm:cxn modelId="{2A877917-FD25-4548-8750-E28D2E974FD1}" type="presOf" srcId="{91B8618B-FBFC-4CC4-939C-9D9FE31A4F2F}" destId="{2E78DB36-6593-4DB9-A895-D9BDD5C32DC6}" srcOrd="0" destOrd="12" presId="urn:microsoft.com/office/officeart/2005/8/layout/vList2"/>
    <dgm:cxn modelId="{DD8B5A2D-48F3-4861-B383-2E4266FA1477}" srcId="{0F935A37-9176-4738-9DBD-02770EAD7EF1}" destId="{55E3065C-9BE8-4921-81FB-C01B534E1A50}" srcOrd="0" destOrd="0" parTransId="{D3074C34-174C-4C10-B601-08BE7A7D12A3}" sibTransId="{9442D09A-4C6D-4DB6-B4C4-4C4896741948}"/>
    <dgm:cxn modelId="{9EE42169-1BF8-4CD6-B129-442BE5C91A65}" srcId="{55E3065C-9BE8-4921-81FB-C01B534E1A50}" destId="{720A4D64-06CE-43F2-9BBD-21205D96D343}" srcOrd="0" destOrd="0" parTransId="{2227859C-8701-471B-9DF0-26A508636851}" sibTransId="{306A0D1C-0F03-41A6-B720-6DDC8884CE9A}"/>
    <dgm:cxn modelId="{DB804F35-AA24-41C2-9A71-AA952249E55D}" srcId="{C78A7C3E-C253-454E-804B-8CB13E31FC64}" destId="{0B00652B-D087-4AD1-8736-4FC83440AA4A}" srcOrd="1" destOrd="0" parTransId="{6FB64AF3-1430-4C91-9860-FFD0485A47F4}" sibTransId="{86A40198-A2E8-4DB5-89A1-0FFCD7F7425C}"/>
    <dgm:cxn modelId="{EB5F8BDD-E12D-49FF-BCF5-1E9CA29B9028}" type="presOf" srcId="{C78A7C3E-C253-454E-804B-8CB13E31FC64}" destId="{2E78DB36-6593-4DB9-A895-D9BDD5C32DC6}" srcOrd="0" destOrd="8" presId="urn:microsoft.com/office/officeart/2005/8/layout/vList2"/>
    <dgm:cxn modelId="{B2A00BC8-9B28-4272-8C6C-3A315EE2F6CC}" srcId="{55E3065C-9BE8-4921-81FB-C01B534E1A50}" destId="{9986C10C-9E36-44EA-AAE5-5CAE38A0F28E}" srcOrd="1" destOrd="0" parTransId="{FF5D2122-BCDE-455E-991C-712E7142789C}" sibTransId="{1FA787E1-B58D-47C0-BEBE-FDA639AB6B5A}"/>
    <dgm:cxn modelId="{D45A88B9-63B8-4840-B01F-EA92CB4EEBC1}" type="presOf" srcId="{0B00652B-D087-4AD1-8736-4FC83440AA4A}" destId="{2E78DB36-6593-4DB9-A895-D9BDD5C32DC6}" srcOrd="0" destOrd="10" presId="urn:microsoft.com/office/officeart/2005/8/layout/vList2"/>
    <dgm:cxn modelId="{D4751E7C-AE9B-4E95-A33E-2B020D2A1D53}" type="presOf" srcId="{40C07BAB-490E-4F30-BE54-7EF6F88D34F0}" destId="{2E78DB36-6593-4DB9-A895-D9BDD5C32DC6}" srcOrd="0" destOrd="9" presId="urn:microsoft.com/office/officeart/2005/8/layout/vList2"/>
    <dgm:cxn modelId="{6EC033FE-1CFF-4C41-B94E-F61D444C9514}" srcId="{D7352D8D-6145-4979-980C-6AC3A32FB42E}" destId="{050DBC2C-6EEF-475E-9B5A-7FC6C5C38E4E}" srcOrd="2" destOrd="0" parTransId="{9D59F08B-8826-4569-9B19-5127798B06EC}" sibTransId="{E8EAB0A3-6B2E-46CF-BA10-EE62321DFFEB}"/>
    <dgm:cxn modelId="{4C50720D-BA45-472E-B581-4E9CFC27D3B3}" type="presParOf" srcId="{998E537C-739C-4526-BC2C-5F5406F70BE5}" destId="{0C0A04C6-EABD-4294-9187-34E292615833}" srcOrd="0" destOrd="0" presId="urn:microsoft.com/office/officeart/2005/8/layout/vList2"/>
    <dgm:cxn modelId="{495A1816-2088-417A-BC59-28493467E55E}" type="presParOf" srcId="{998E537C-739C-4526-BC2C-5F5406F70BE5}" destId="{2E78DB36-6593-4DB9-A895-D9BDD5C32DC6}" srcOrd="1" destOrd="0" presId="urn:microsoft.com/office/officeart/2005/8/layout/vList2"/>
    <dgm:cxn modelId="{347D3D39-914F-4AD9-AF41-0B7E6CBF0F85}" type="presParOf" srcId="{998E537C-739C-4526-BC2C-5F5406F70BE5}" destId="{3CF76BD7-355E-45F3-9F88-FD18DEEB37BF}" srcOrd="2" destOrd="0" presId="urn:microsoft.com/office/officeart/2005/8/layout/vList2"/>
    <dgm:cxn modelId="{655893C2-B533-4A2D-88F2-2E2D41A958AE}" type="presParOf" srcId="{998E537C-739C-4526-BC2C-5F5406F70BE5}" destId="{F224B96A-7CE0-481F-B982-44AC0A473A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F31E-D5A1-4116-9C4E-237E2DF8B465}">
      <dsp:nvSpPr>
        <dsp:cNvPr id="0" name=""/>
        <dsp:cNvSpPr/>
      </dsp:nvSpPr>
      <dsp:spPr>
        <a:xfrm>
          <a:off x="156758" y="1457"/>
          <a:ext cx="6622035" cy="1129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Analizar el perfil logístico y la evolución de los indicadores del Índice de Desempeño Logístico de los países miembros de la CAN durante el período 2010-2018.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626" y="1457"/>
        <a:ext cx="5492299" cy="1129736"/>
      </dsp:txXfrm>
    </dsp:sp>
    <dsp:sp modelId="{39421548-74DE-4064-9C85-755AF2781258}">
      <dsp:nvSpPr>
        <dsp:cNvPr id="0" name=""/>
        <dsp:cNvSpPr/>
      </dsp:nvSpPr>
      <dsp:spPr>
        <a:xfrm>
          <a:off x="156758" y="1289356"/>
          <a:ext cx="6622035" cy="1129736"/>
        </a:xfrm>
        <a:prstGeom prst="chevron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Identificar el indicador con menor ponderación del Índice de Desempeño Logístico de cada uno de los países miembros de la CAN, mediante la aplicación del método ANOVA. 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626" y="1289356"/>
        <a:ext cx="5492299" cy="1129736"/>
      </dsp:txXfrm>
    </dsp:sp>
    <dsp:sp modelId="{BE150EEE-5C84-4C36-96F8-47F1842B7D12}">
      <dsp:nvSpPr>
        <dsp:cNvPr id="0" name=""/>
        <dsp:cNvSpPr/>
      </dsp:nvSpPr>
      <dsp:spPr>
        <a:xfrm>
          <a:off x="156758" y="2577256"/>
          <a:ext cx="6622035" cy="1129736"/>
        </a:xfrm>
        <a:prstGeom prst="chevron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Describir la relación entre el IDL y las exportaciones totales de los países miembros de la CAN durante el período 2010-2018. 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626" y="2577256"/>
        <a:ext cx="5492299" cy="11297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559DE-E16A-4DE0-89E7-1D873D8E04C4}">
      <dsp:nvSpPr>
        <dsp:cNvPr id="0" name=""/>
        <dsp:cNvSpPr/>
      </dsp:nvSpPr>
      <dsp:spPr>
        <a:xfrm>
          <a:off x="0" y="555244"/>
          <a:ext cx="6305005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31CF2-E01E-4FFF-917F-86F8208932B0}">
      <dsp:nvSpPr>
        <dsp:cNvPr id="0" name=""/>
        <dsp:cNvSpPr/>
      </dsp:nvSpPr>
      <dsp:spPr>
        <a:xfrm>
          <a:off x="315250" y="53404"/>
          <a:ext cx="441350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20" tIns="0" rIns="1668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no existe una relación directamente proporcional entre el IDL y las exportaciones de Colombia, Ecuador, Perú y Bolivia entre los años 2010-2018.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46" y="102400"/>
        <a:ext cx="4315511" cy="905688"/>
      </dsp:txXfrm>
    </dsp:sp>
    <dsp:sp modelId="{ECBF26B8-3D8F-4BE3-A557-7E430D984509}">
      <dsp:nvSpPr>
        <dsp:cNvPr id="0" name=""/>
        <dsp:cNvSpPr/>
      </dsp:nvSpPr>
      <dsp:spPr>
        <a:xfrm>
          <a:off x="0" y="2097484"/>
          <a:ext cx="6305005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5F214-D3B9-4947-B15B-2660B5E9F3B8}">
      <dsp:nvSpPr>
        <dsp:cNvPr id="0" name=""/>
        <dsp:cNvSpPr/>
      </dsp:nvSpPr>
      <dsp:spPr>
        <a:xfrm>
          <a:off x="315250" y="1595644"/>
          <a:ext cx="441350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20" tIns="0" rIns="1668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 nivel de significancia es mayor a 0,05.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46" y="1644640"/>
        <a:ext cx="4315511" cy="905688"/>
      </dsp:txXfrm>
    </dsp:sp>
    <dsp:sp modelId="{2A42CC27-BA93-428E-92E7-11AB770EACBC}">
      <dsp:nvSpPr>
        <dsp:cNvPr id="0" name=""/>
        <dsp:cNvSpPr/>
      </dsp:nvSpPr>
      <dsp:spPr>
        <a:xfrm>
          <a:off x="0" y="3639724"/>
          <a:ext cx="6305005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2C25-99A7-416F-ABF2-4A2ADBFDF682}">
      <dsp:nvSpPr>
        <dsp:cNvPr id="0" name=""/>
        <dsp:cNvSpPr/>
      </dsp:nvSpPr>
      <dsp:spPr>
        <a:xfrm>
          <a:off x="315250" y="3137884"/>
          <a:ext cx="441350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20" tIns="0" rIns="1668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coeficiente de Correlación de Pearson no indica una causalidad entre variables, sino más bien puede estar afectado por terceras variables.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46" y="3186880"/>
        <a:ext cx="4315511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2F39B-789B-4841-BCCF-136115423BAE}">
      <dsp:nvSpPr>
        <dsp:cNvPr id="0" name=""/>
        <dsp:cNvSpPr/>
      </dsp:nvSpPr>
      <dsp:spPr>
        <a:xfrm>
          <a:off x="0" y="2665353"/>
          <a:ext cx="8740504" cy="174876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2: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Vulnerabilidad en las bases de datos de las diferentes herramientas informáticos.</a:t>
          </a:r>
          <a:endParaRPr lang="es-ES" sz="14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65353"/>
        <a:ext cx="8740504" cy="944330"/>
      </dsp:txXfrm>
    </dsp:sp>
    <dsp:sp modelId="{6B011D51-4A7B-4EC2-BFC4-F199F0A57E35}">
      <dsp:nvSpPr>
        <dsp:cNvPr id="0" name=""/>
        <dsp:cNvSpPr/>
      </dsp:nvSpPr>
      <dsp:spPr>
        <a:xfrm>
          <a:off x="0" y="3506099"/>
          <a:ext cx="8740504" cy="8044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</a:t>
          </a:r>
          <a:r>
            <a:rPr lang="es-ES" sz="145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autoridades aduaneras y demás empresas podrían fortalecer alianzas estratégicas para mejorar la seguridad de sus sistemas.</a:t>
          </a:r>
          <a:endParaRPr lang="es-ES" sz="14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06099"/>
        <a:ext cx="8740504" cy="804429"/>
      </dsp:txXfrm>
    </dsp:sp>
    <dsp:sp modelId="{3F8BC7B5-FD8E-4D09-9AAD-E8E2A86E6387}">
      <dsp:nvSpPr>
        <dsp:cNvPr id="0" name=""/>
        <dsp:cNvSpPr/>
      </dsp:nvSpPr>
      <dsp:spPr>
        <a:xfrm rot="10800000">
          <a:off x="0" y="69258"/>
          <a:ext cx="8740504" cy="2689593"/>
        </a:xfrm>
        <a:prstGeom prst="upArrowCallou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1: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Existen grandes deficiencias en la infraestructura portuaria y terrestre lo que impide el tráfico óptimo de mercancías. </a:t>
          </a:r>
          <a:endParaRPr lang="es-ES" sz="145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69258"/>
        <a:ext cx="8740504" cy="944047"/>
      </dsp:txXfrm>
    </dsp:sp>
    <dsp:sp modelId="{39CE8128-1DEE-4D93-9D6B-9CF431F1DA79}">
      <dsp:nvSpPr>
        <dsp:cNvPr id="0" name=""/>
        <dsp:cNvSpPr/>
      </dsp:nvSpPr>
      <dsp:spPr>
        <a:xfrm>
          <a:off x="0" y="946038"/>
          <a:ext cx="4370251" cy="80418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5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</a:t>
          </a: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autoridades y empresas deberían designar más capital para refacciones de puertos.</a:t>
          </a:r>
          <a:endParaRPr lang="es-ES" sz="145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6038"/>
        <a:ext cx="4370251" cy="804188"/>
      </dsp:txXfrm>
    </dsp:sp>
    <dsp:sp modelId="{A5549AC7-6CAA-43D9-BFDC-3398827244CA}">
      <dsp:nvSpPr>
        <dsp:cNvPr id="0" name=""/>
        <dsp:cNvSpPr/>
      </dsp:nvSpPr>
      <dsp:spPr>
        <a:xfrm>
          <a:off x="4370252" y="946038"/>
          <a:ext cx="4370251" cy="80418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Ministerios de Transporte deben priorizar el mantenimiento de la red vial.</a:t>
          </a:r>
          <a:endParaRPr lang="es-ES" sz="14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252" y="946038"/>
        <a:ext cx="4370251" cy="8041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5C78-EDB8-4FC9-8566-77E11C206356}">
      <dsp:nvSpPr>
        <dsp:cNvPr id="0" name=""/>
        <dsp:cNvSpPr/>
      </dsp:nvSpPr>
      <dsp:spPr>
        <a:xfrm>
          <a:off x="0" y="3620950"/>
          <a:ext cx="8740504" cy="118847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5: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Irregularidades aduaneras en los accesos fronterizos</a:t>
          </a: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4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20950"/>
        <a:ext cx="8740504" cy="641777"/>
      </dsp:txXfrm>
    </dsp:sp>
    <dsp:sp modelId="{4074063D-4ECD-4481-96D5-66EDCEB0C499}">
      <dsp:nvSpPr>
        <dsp:cNvPr id="0" name=""/>
        <dsp:cNvSpPr/>
      </dsp:nvSpPr>
      <dsp:spPr>
        <a:xfrm>
          <a:off x="0" y="4238957"/>
          <a:ext cx="8740504" cy="5466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</a:t>
          </a:r>
          <a:r>
            <a:rPr lang="es-ES" sz="145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administraciones aduaneras podrían fomentar la integración de los controles fronterizos.</a:t>
          </a:r>
          <a:endParaRPr lang="es-ES" sz="14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38957"/>
        <a:ext cx="8740504" cy="546699"/>
      </dsp:txXfrm>
    </dsp:sp>
    <dsp:sp modelId="{7E453119-0EB4-4AD1-9017-085610661A19}">
      <dsp:nvSpPr>
        <dsp:cNvPr id="0" name=""/>
        <dsp:cNvSpPr/>
      </dsp:nvSpPr>
      <dsp:spPr>
        <a:xfrm rot="10800000">
          <a:off x="0" y="1810900"/>
          <a:ext cx="8740504" cy="1827877"/>
        </a:xfrm>
        <a:prstGeom prst="upArrowCallou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4: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Incumplimientos en los plazos de entrega de mercancías.</a:t>
          </a:r>
          <a:endParaRPr lang="es-ES" sz="145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810900"/>
        <a:ext cx="8740504" cy="641584"/>
      </dsp:txXfrm>
    </dsp:sp>
    <dsp:sp modelId="{57685299-31C6-46F9-AE71-B4FE56C5DC9A}">
      <dsp:nvSpPr>
        <dsp:cNvPr id="0" name=""/>
        <dsp:cNvSpPr/>
      </dsp:nvSpPr>
      <dsp:spPr>
        <a:xfrm>
          <a:off x="0" y="2452485"/>
          <a:ext cx="8740504" cy="5465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</a:t>
          </a:r>
          <a:r>
            <a:rPr lang="es-ES" sz="145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agencias navieras de transporte podrían implementar mecanismo de localización, precintos electrónicos, monitoreo mediante imágenes satelitales en vivo.</a:t>
          </a: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145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52485"/>
        <a:ext cx="8740504" cy="546535"/>
      </dsp:txXfrm>
    </dsp:sp>
    <dsp:sp modelId="{3F8BC7B5-FD8E-4D09-9AAD-E8E2A86E6387}">
      <dsp:nvSpPr>
        <dsp:cNvPr id="0" name=""/>
        <dsp:cNvSpPr/>
      </dsp:nvSpPr>
      <dsp:spPr>
        <a:xfrm rot="10800000">
          <a:off x="0" y="46565"/>
          <a:ext cx="8740504" cy="1827877"/>
        </a:xfrm>
        <a:prstGeom prst="upArrowCallou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Situación 3: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Elevados costos de transporte marítimo internacional.</a:t>
          </a:r>
          <a:endParaRPr lang="es-ES" sz="145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46565"/>
        <a:ext cx="8740504" cy="641584"/>
      </dsp:txXfrm>
    </dsp:sp>
    <dsp:sp modelId="{39CE8128-1DEE-4D93-9D6B-9CF431F1DA79}">
      <dsp:nvSpPr>
        <dsp:cNvPr id="0" name=""/>
        <dsp:cNvSpPr/>
      </dsp:nvSpPr>
      <dsp:spPr>
        <a:xfrm>
          <a:off x="0" y="642435"/>
          <a:ext cx="8740504" cy="5465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Solución:  </a:t>
          </a:r>
          <a:r>
            <a:rPr lang="es-ES" sz="14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agencias de transporte pueden crear el servicio de bolsas de carga.</a:t>
          </a:r>
          <a:endParaRPr lang="es-ES" sz="14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2435"/>
        <a:ext cx="8740504" cy="54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8CAB2-9D9F-4907-B41D-E9094BA2C3E3}">
      <dsp:nvSpPr>
        <dsp:cNvPr id="0" name=""/>
        <dsp:cNvSpPr/>
      </dsp:nvSpPr>
      <dsp:spPr>
        <a:xfrm>
          <a:off x="7228" y="0"/>
          <a:ext cx="4321062" cy="3885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520" y="0"/>
        <a:ext cx="3932479" cy="388583"/>
      </dsp:txXfrm>
    </dsp:sp>
    <dsp:sp modelId="{7B3D8401-CD23-4D28-A067-F55BC7B81DBC}">
      <dsp:nvSpPr>
        <dsp:cNvPr id="0" name=""/>
        <dsp:cNvSpPr/>
      </dsp:nvSpPr>
      <dsp:spPr>
        <a:xfrm>
          <a:off x="3896184" y="0"/>
          <a:ext cx="4321062" cy="38858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Mixta (cualitativa y cuantitativa)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0476" y="0"/>
        <a:ext cx="3932479" cy="388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F36C-5920-4A93-AB00-EB0EF5B39EAD}">
      <dsp:nvSpPr>
        <dsp:cNvPr id="0" name=""/>
        <dsp:cNvSpPr/>
      </dsp:nvSpPr>
      <dsp:spPr>
        <a:xfrm>
          <a:off x="2516023" y="2509641"/>
          <a:ext cx="625603" cy="151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801" y="0"/>
              </a:lnTo>
              <a:lnTo>
                <a:pt x="312801" y="1519319"/>
              </a:lnTo>
              <a:lnTo>
                <a:pt x="625603" y="15193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787748" y="3228224"/>
        <a:ext cx="82154" cy="82154"/>
      </dsp:txXfrm>
    </dsp:sp>
    <dsp:sp modelId="{4FDAFEFA-D60D-4A0C-9AF9-1A8CB9495C84}">
      <dsp:nvSpPr>
        <dsp:cNvPr id="0" name=""/>
        <dsp:cNvSpPr/>
      </dsp:nvSpPr>
      <dsp:spPr>
        <a:xfrm>
          <a:off x="2516023" y="2509641"/>
          <a:ext cx="625603" cy="759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801" y="0"/>
              </a:lnTo>
              <a:lnTo>
                <a:pt x="312801" y="759659"/>
              </a:lnTo>
              <a:lnTo>
                <a:pt x="625603" y="7596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04222" y="2864868"/>
        <a:ext cx="49205" cy="49205"/>
      </dsp:txXfrm>
    </dsp:sp>
    <dsp:sp modelId="{C826B631-6950-416E-AC73-79A127C3FB2F}">
      <dsp:nvSpPr>
        <dsp:cNvPr id="0" name=""/>
        <dsp:cNvSpPr/>
      </dsp:nvSpPr>
      <dsp:spPr>
        <a:xfrm>
          <a:off x="2516023" y="2463921"/>
          <a:ext cx="625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5603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13184" y="2494001"/>
        <a:ext cx="31280" cy="31280"/>
      </dsp:txXfrm>
    </dsp:sp>
    <dsp:sp modelId="{CC60DC21-2F68-48CE-BD67-882D95AE3806}">
      <dsp:nvSpPr>
        <dsp:cNvPr id="0" name=""/>
        <dsp:cNvSpPr/>
      </dsp:nvSpPr>
      <dsp:spPr>
        <a:xfrm>
          <a:off x="2516023" y="1749981"/>
          <a:ext cx="625603" cy="759659"/>
        </a:xfrm>
        <a:custGeom>
          <a:avLst/>
          <a:gdLst/>
          <a:ahLst/>
          <a:cxnLst/>
          <a:rect l="0" t="0" r="0" b="0"/>
          <a:pathLst>
            <a:path>
              <a:moveTo>
                <a:pt x="0" y="759659"/>
              </a:moveTo>
              <a:lnTo>
                <a:pt x="312801" y="759659"/>
              </a:lnTo>
              <a:lnTo>
                <a:pt x="312801" y="0"/>
              </a:lnTo>
              <a:lnTo>
                <a:pt x="625603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04222" y="2105208"/>
        <a:ext cx="49205" cy="49205"/>
      </dsp:txXfrm>
    </dsp:sp>
    <dsp:sp modelId="{D9817997-9A3F-4F80-AAC0-6F4D5F321FC0}">
      <dsp:nvSpPr>
        <dsp:cNvPr id="0" name=""/>
        <dsp:cNvSpPr/>
      </dsp:nvSpPr>
      <dsp:spPr>
        <a:xfrm>
          <a:off x="2516023" y="990321"/>
          <a:ext cx="625603" cy="1519319"/>
        </a:xfrm>
        <a:custGeom>
          <a:avLst/>
          <a:gdLst/>
          <a:ahLst/>
          <a:cxnLst/>
          <a:rect l="0" t="0" r="0" b="0"/>
          <a:pathLst>
            <a:path>
              <a:moveTo>
                <a:pt x="0" y="1519319"/>
              </a:moveTo>
              <a:lnTo>
                <a:pt x="312801" y="1519319"/>
              </a:lnTo>
              <a:lnTo>
                <a:pt x="312801" y="0"/>
              </a:lnTo>
              <a:lnTo>
                <a:pt x="625603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7748" y="1708904"/>
        <a:ext cx="82154" cy="82154"/>
      </dsp:txXfrm>
    </dsp:sp>
    <dsp:sp modelId="{8A5AED9A-F607-4B33-B1C5-20B16124A057}">
      <dsp:nvSpPr>
        <dsp:cNvPr id="0" name=""/>
        <dsp:cNvSpPr/>
      </dsp:nvSpPr>
      <dsp:spPr>
        <a:xfrm rot="16200000">
          <a:off x="351017" y="2158178"/>
          <a:ext cx="3627084" cy="702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Tipología de la investigación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017" y="2158178"/>
        <a:ext cx="3627084" cy="702926"/>
      </dsp:txXfrm>
    </dsp:sp>
    <dsp:sp modelId="{938A161C-0584-4A73-BA32-097DF703BDA7}">
      <dsp:nvSpPr>
        <dsp:cNvPr id="0" name=""/>
        <dsp:cNvSpPr/>
      </dsp:nvSpPr>
      <dsp:spPr>
        <a:xfrm>
          <a:off x="3141626" y="729699"/>
          <a:ext cx="1765390" cy="521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su finalidad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626" y="729699"/>
        <a:ext cx="1765390" cy="521244"/>
      </dsp:txXfrm>
    </dsp:sp>
    <dsp:sp modelId="{A8FA85AD-2447-4F50-9B15-29018A71D74B}">
      <dsp:nvSpPr>
        <dsp:cNvPr id="0" name=""/>
        <dsp:cNvSpPr/>
      </dsp:nvSpPr>
      <dsp:spPr>
        <a:xfrm>
          <a:off x="3141626" y="1489359"/>
          <a:ext cx="1765390" cy="521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626" y="1489359"/>
        <a:ext cx="1765390" cy="521244"/>
      </dsp:txXfrm>
    </dsp:sp>
    <dsp:sp modelId="{38926829-E0D3-40FB-B2CC-826CB2F63898}">
      <dsp:nvSpPr>
        <dsp:cNvPr id="0" name=""/>
        <dsp:cNvSpPr/>
      </dsp:nvSpPr>
      <dsp:spPr>
        <a:xfrm>
          <a:off x="3141626" y="2249019"/>
          <a:ext cx="1765390" cy="521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unidades de análisis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626" y="2249019"/>
        <a:ext cx="1765390" cy="521244"/>
      </dsp:txXfrm>
    </dsp:sp>
    <dsp:sp modelId="{CD04B678-52A0-4057-82D4-834ED617FFF0}">
      <dsp:nvSpPr>
        <dsp:cNvPr id="0" name=""/>
        <dsp:cNvSpPr/>
      </dsp:nvSpPr>
      <dsp:spPr>
        <a:xfrm>
          <a:off x="3141626" y="3008679"/>
          <a:ext cx="1765390" cy="521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control de variables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626" y="3008679"/>
        <a:ext cx="1765390" cy="521244"/>
      </dsp:txXfrm>
    </dsp:sp>
    <dsp:sp modelId="{34343C7B-CA4E-4E9F-A7FC-D4338BACDE5C}">
      <dsp:nvSpPr>
        <dsp:cNvPr id="0" name=""/>
        <dsp:cNvSpPr/>
      </dsp:nvSpPr>
      <dsp:spPr>
        <a:xfrm>
          <a:off x="3141626" y="3768339"/>
          <a:ext cx="1765390" cy="521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el alcance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626" y="3768339"/>
        <a:ext cx="1765390" cy="521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C029C-CC0E-4F6A-8CDA-166FC8991CA4}">
      <dsp:nvSpPr>
        <dsp:cNvPr id="0" name=""/>
        <dsp:cNvSpPr/>
      </dsp:nvSpPr>
      <dsp:spPr>
        <a:xfrm>
          <a:off x="0" y="3330"/>
          <a:ext cx="5547360" cy="760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Facilidad para coordinar embarques a precios competitivos</a:t>
          </a:r>
          <a:endParaRPr lang="es-E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7" y="40437"/>
        <a:ext cx="5473146" cy="685931"/>
      </dsp:txXfrm>
    </dsp:sp>
    <dsp:sp modelId="{6E068441-18DB-4CF0-A741-DF7D5EF18D45}">
      <dsp:nvSpPr>
        <dsp:cNvPr id="0" name=""/>
        <dsp:cNvSpPr/>
      </dsp:nvSpPr>
      <dsp:spPr>
        <a:xfrm>
          <a:off x="0" y="777651"/>
          <a:ext cx="5547360" cy="760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Crisis de transporte marítimo.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7" y="814758"/>
        <a:ext cx="5473146" cy="685931"/>
      </dsp:txXfrm>
    </dsp:sp>
    <dsp:sp modelId="{5F9F5261-6337-45AA-8C6C-13B22823D1AB}">
      <dsp:nvSpPr>
        <dsp:cNvPr id="0" name=""/>
        <dsp:cNvSpPr/>
      </dsp:nvSpPr>
      <dsp:spPr>
        <a:xfrm>
          <a:off x="0" y="1551971"/>
          <a:ext cx="5547360" cy="760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Eliminación total del costo del transporte para la base imponible y cálculo de tributos al comercio exterior.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7" y="1589078"/>
        <a:ext cx="5473146" cy="685931"/>
      </dsp:txXfrm>
    </dsp:sp>
    <dsp:sp modelId="{BF9425D8-5AEB-4A30-BE19-18A9F89C8E81}">
      <dsp:nvSpPr>
        <dsp:cNvPr id="0" name=""/>
        <dsp:cNvSpPr/>
      </dsp:nvSpPr>
      <dsp:spPr>
        <a:xfrm>
          <a:off x="0" y="2326292"/>
          <a:ext cx="5547360" cy="760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Logística de retorno.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7" y="2363399"/>
        <a:ext cx="5473146" cy="685931"/>
      </dsp:txXfrm>
    </dsp:sp>
    <dsp:sp modelId="{F4C3B285-E1FA-44BB-B09E-C0DCD71FA9F5}">
      <dsp:nvSpPr>
        <dsp:cNvPr id="0" name=""/>
        <dsp:cNvSpPr/>
      </dsp:nvSpPr>
      <dsp:spPr>
        <a:xfrm>
          <a:off x="0" y="3100613"/>
          <a:ext cx="5547360" cy="760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SENAE 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7" y="3137720"/>
        <a:ext cx="5473146" cy="685931"/>
      </dsp:txXfrm>
    </dsp:sp>
    <dsp:sp modelId="{2D3F2DAE-D040-46CC-B9A7-96AF04F93FA9}">
      <dsp:nvSpPr>
        <dsp:cNvPr id="0" name=""/>
        <dsp:cNvSpPr/>
      </dsp:nvSpPr>
      <dsp:spPr>
        <a:xfrm>
          <a:off x="0" y="3860758"/>
          <a:ext cx="5547360" cy="85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2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cultura tributaria.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Escaso conocimiento del sistema aduanero.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Contrabando.</a:t>
          </a:r>
          <a:endParaRPr lang="es-E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60758"/>
        <a:ext cx="5547360" cy="855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CE6C6-FF54-4200-A961-20906417D4AA}">
      <dsp:nvSpPr>
        <dsp:cNvPr id="0" name=""/>
        <dsp:cNvSpPr/>
      </dsp:nvSpPr>
      <dsp:spPr>
        <a:xfrm>
          <a:off x="30" y="67488"/>
          <a:ext cx="2960991" cy="1184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" y="67488"/>
        <a:ext cx="2960991" cy="1184396"/>
      </dsp:txXfrm>
    </dsp:sp>
    <dsp:sp modelId="{D19003E0-9AEB-4437-8A22-DA4FB7DC08B3}">
      <dsp:nvSpPr>
        <dsp:cNvPr id="0" name=""/>
        <dsp:cNvSpPr/>
      </dsp:nvSpPr>
      <dsp:spPr>
        <a:xfrm>
          <a:off x="30" y="1251884"/>
          <a:ext cx="296099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Inversión en la infraestructura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Impulsar el transporte multimodal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legal íntegro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Decreto 360 de 2021 (Crisis sanitaria)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" y="1251884"/>
        <a:ext cx="2960991" cy="2854800"/>
      </dsp:txXfrm>
    </dsp:sp>
    <dsp:sp modelId="{527E78E0-1C96-4427-8782-7A53085F38A0}">
      <dsp:nvSpPr>
        <dsp:cNvPr id="0" name=""/>
        <dsp:cNvSpPr/>
      </dsp:nvSpPr>
      <dsp:spPr>
        <a:xfrm>
          <a:off x="3375561" y="67488"/>
          <a:ext cx="2960991" cy="11843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5561" y="67488"/>
        <a:ext cx="2960991" cy="1184396"/>
      </dsp:txXfrm>
    </dsp:sp>
    <dsp:sp modelId="{9693F017-DFE0-419E-A01E-FE1099F902BD}">
      <dsp:nvSpPr>
        <dsp:cNvPr id="0" name=""/>
        <dsp:cNvSpPr/>
      </dsp:nvSpPr>
      <dsp:spPr>
        <a:xfrm>
          <a:off x="3375561" y="1251884"/>
          <a:ext cx="2960991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del 58%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Vallejo Exprés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Fábricas de Internacionalización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Hub de servicios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mercado de Medio Oriente (Expo Dubái)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5561" y="1251884"/>
        <a:ext cx="2960991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73CBC-1028-4B53-B85B-815A03C09E27}">
      <dsp:nvSpPr>
        <dsp:cNvPr id="0" name=""/>
        <dsp:cNvSpPr/>
      </dsp:nvSpPr>
      <dsp:spPr>
        <a:xfrm>
          <a:off x="0" y="904781"/>
          <a:ext cx="6119686" cy="5165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25218" y="929999"/>
        <a:ext cx="6069250" cy="466154"/>
      </dsp:txXfrm>
    </dsp:sp>
    <dsp:sp modelId="{4BF976BF-7B5A-4C1E-AD7A-D54EE3745FF9}">
      <dsp:nvSpPr>
        <dsp:cNvPr id="0" name=""/>
        <dsp:cNvSpPr/>
      </dsp:nvSpPr>
      <dsp:spPr>
        <a:xfrm>
          <a:off x="0" y="1421372"/>
          <a:ext cx="6119686" cy="867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Inversiones destinadas a 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la infraestructura logística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Hoja de Ruta del Sector Logístico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de Infraestructura Logística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21372"/>
        <a:ext cx="6119686" cy="867702"/>
      </dsp:txXfrm>
    </dsp:sp>
    <dsp:sp modelId="{110A1FEE-70D2-4FC8-BA06-9FB532DCFC33}">
      <dsp:nvSpPr>
        <dsp:cNvPr id="0" name=""/>
        <dsp:cNvSpPr/>
      </dsp:nvSpPr>
      <dsp:spPr>
        <a:xfrm>
          <a:off x="0" y="2289074"/>
          <a:ext cx="6119686" cy="45978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20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45" y="2311519"/>
        <a:ext cx="6074796" cy="414898"/>
      </dsp:txXfrm>
    </dsp:sp>
    <dsp:sp modelId="{B6502B39-65E0-40B4-8EE4-CE615630E0E2}">
      <dsp:nvSpPr>
        <dsp:cNvPr id="0" name=""/>
        <dsp:cNvSpPr/>
      </dsp:nvSpPr>
      <dsp:spPr>
        <a:xfrm>
          <a:off x="0" y="2748863"/>
          <a:ext cx="6119686" cy="14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Aumento del 31,3%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Incursionar en mercados internacionales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Acuerdos comerciales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Exportando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Programa Exporta Fácil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48863"/>
        <a:ext cx="6119686" cy="1446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01F86-D774-4AA3-8159-85088C5BF176}">
      <dsp:nvSpPr>
        <dsp:cNvPr id="0" name=""/>
        <dsp:cNvSpPr/>
      </dsp:nvSpPr>
      <dsp:spPr>
        <a:xfrm>
          <a:off x="4192" y="863089"/>
          <a:ext cx="3232522" cy="5106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20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48" y="878045"/>
        <a:ext cx="3202610" cy="480726"/>
      </dsp:txXfrm>
    </dsp:sp>
    <dsp:sp modelId="{E3C90630-BFE7-4368-AD36-F62780234516}">
      <dsp:nvSpPr>
        <dsp:cNvPr id="0" name=""/>
        <dsp:cNvSpPr/>
      </dsp:nvSpPr>
      <dsp:spPr>
        <a:xfrm rot="5400000">
          <a:off x="1575773" y="1418408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FA223F-E50C-4463-A86E-3057BF9F08AA}">
      <dsp:nvSpPr>
        <dsp:cNvPr id="0" name=""/>
        <dsp:cNvSpPr/>
      </dsp:nvSpPr>
      <dsp:spPr>
        <a:xfrm>
          <a:off x="4192" y="1552450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Inversiones en el sistema vial.</a:t>
          </a:r>
        </a:p>
      </dsp:txBody>
      <dsp:txXfrm>
        <a:off x="19148" y="1567406"/>
        <a:ext cx="3202610" cy="480726"/>
      </dsp:txXfrm>
    </dsp:sp>
    <dsp:sp modelId="{A4B60458-74FC-4719-9C34-C74E484BD4B5}">
      <dsp:nvSpPr>
        <dsp:cNvPr id="0" name=""/>
        <dsp:cNvSpPr/>
      </dsp:nvSpPr>
      <dsp:spPr>
        <a:xfrm rot="5400000">
          <a:off x="1575773" y="2107769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3FAC78-7CD8-4DA5-8ADB-C2717555CD67}">
      <dsp:nvSpPr>
        <dsp:cNvPr id="0" name=""/>
        <dsp:cNvSpPr/>
      </dsp:nvSpPr>
      <dsp:spPr>
        <a:xfrm>
          <a:off x="4192" y="2241811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Ampliación del muelle de puerto Paita.</a:t>
          </a:r>
        </a:p>
      </dsp:txBody>
      <dsp:txXfrm>
        <a:off x="19148" y="2256767"/>
        <a:ext cx="3202610" cy="480726"/>
      </dsp:txXfrm>
    </dsp:sp>
    <dsp:sp modelId="{33E584F3-0E24-4001-A9FD-507B9AD3F1BA}">
      <dsp:nvSpPr>
        <dsp:cNvPr id="0" name=""/>
        <dsp:cNvSpPr/>
      </dsp:nvSpPr>
      <dsp:spPr>
        <a:xfrm rot="5400000">
          <a:off x="1575773" y="2797130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CB4099-2D36-4811-937A-53432E7F31B7}">
      <dsp:nvSpPr>
        <dsp:cNvPr id="0" name=""/>
        <dsp:cNvSpPr/>
      </dsp:nvSpPr>
      <dsp:spPr>
        <a:xfrm>
          <a:off x="4192" y="2931173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VUCE 2.0.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48" y="2946129"/>
        <a:ext cx="3202610" cy="480726"/>
      </dsp:txXfrm>
    </dsp:sp>
    <dsp:sp modelId="{FA10F56F-53EE-4793-B88D-43B4C811216D}">
      <dsp:nvSpPr>
        <dsp:cNvPr id="0" name=""/>
        <dsp:cNvSpPr/>
      </dsp:nvSpPr>
      <dsp:spPr>
        <a:xfrm rot="5400000">
          <a:off x="1575773" y="3486491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FB8223-BB90-49F6-880E-E3CBFBE3D4D7}">
      <dsp:nvSpPr>
        <dsp:cNvPr id="0" name=""/>
        <dsp:cNvSpPr/>
      </dsp:nvSpPr>
      <dsp:spPr>
        <a:xfrm>
          <a:off x="4192" y="3620534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Componente Portuario.</a:t>
          </a:r>
        </a:p>
      </dsp:txBody>
      <dsp:txXfrm>
        <a:off x="19148" y="3635490"/>
        <a:ext cx="3202610" cy="480726"/>
      </dsp:txXfrm>
    </dsp:sp>
    <dsp:sp modelId="{48086ADD-67E7-48CB-A673-0A47E789D537}">
      <dsp:nvSpPr>
        <dsp:cNvPr id="0" name=""/>
        <dsp:cNvSpPr/>
      </dsp:nvSpPr>
      <dsp:spPr>
        <a:xfrm rot="5400000">
          <a:off x="1575773" y="4175853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E3ECCA-8A74-4C11-89A3-B9C8CD8F48DE}">
      <dsp:nvSpPr>
        <dsp:cNvPr id="0" name=""/>
        <dsp:cNvSpPr/>
      </dsp:nvSpPr>
      <dsp:spPr>
        <a:xfrm>
          <a:off x="4192" y="4309895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Sistema digital para importaciones y exportaciones.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48" y="4324851"/>
        <a:ext cx="3202610" cy="480726"/>
      </dsp:txXfrm>
    </dsp:sp>
    <dsp:sp modelId="{FAF9A71A-D5AE-4D6E-8523-67759A0D0B51}">
      <dsp:nvSpPr>
        <dsp:cNvPr id="0" name=""/>
        <dsp:cNvSpPr/>
      </dsp:nvSpPr>
      <dsp:spPr>
        <a:xfrm>
          <a:off x="3522672" y="863089"/>
          <a:ext cx="3232522" cy="5106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7628" y="878045"/>
        <a:ext cx="3202610" cy="480726"/>
      </dsp:txXfrm>
    </dsp:sp>
    <dsp:sp modelId="{51F79978-8024-4C40-9BA1-C639BA69707F}">
      <dsp:nvSpPr>
        <dsp:cNvPr id="0" name=""/>
        <dsp:cNvSpPr/>
      </dsp:nvSpPr>
      <dsp:spPr>
        <a:xfrm rot="5400000">
          <a:off x="5094253" y="1418408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AABB89-BD8A-459B-B3E2-0473A5166974}">
      <dsp:nvSpPr>
        <dsp:cNvPr id="0" name=""/>
        <dsp:cNvSpPr/>
      </dsp:nvSpPr>
      <dsp:spPr>
        <a:xfrm>
          <a:off x="3522672" y="1552450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Aumento de producción de productos nacionales.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7628" y="1567406"/>
        <a:ext cx="3202610" cy="480726"/>
      </dsp:txXfrm>
    </dsp:sp>
    <dsp:sp modelId="{106F033B-3C54-42C0-8984-B9B616D5EFC5}">
      <dsp:nvSpPr>
        <dsp:cNvPr id="0" name=""/>
        <dsp:cNvSpPr/>
      </dsp:nvSpPr>
      <dsp:spPr>
        <a:xfrm rot="5400000">
          <a:off x="5094253" y="2107769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B88BE1-57E5-4056-ABA6-53F6DB23C03B}">
      <dsp:nvSpPr>
        <dsp:cNvPr id="0" name=""/>
        <dsp:cNvSpPr/>
      </dsp:nvSpPr>
      <dsp:spPr>
        <a:xfrm>
          <a:off x="3522672" y="2241811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de Apoyo a la Internacionalización.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7628" y="2256767"/>
        <a:ext cx="3202610" cy="480726"/>
      </dsp:txXfrm>
    </dsp:sp>
    <dsp:sp modelId="{3EBA97FF-6CBB-40FA-B4EE-3531FC4F6318}">
      <dsp:nvSpPr>
        <dsp:cNvPr id="0" name=""/>
        <dsp:cNvSpPr/>
      </dsp:nvSpPr>
      <dsp:spPr>
        <a:xfrm rot="5400000">
          <a:off x="5094253" y="2797130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7B8742-CB61-4063-AA06-DD7AD0D0129C}">
      <dsp:nvSpPr>
        <dsp:cNvPr id="0" name=""/>
        <dsp:cNvSpPr/>
      </dsp:nvSpPr>
      <dsp:spPr>
        <a:xfrm>
          <a:off x="3522672" y="2931173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Emprendimiento exportador.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7628" y="2946129"/>
        <a:ext cx="3202610" cy="480726"/>
      </dsp:txXfrm>
    </dsp:sp>
    <dsp:sp modelId="{916AF0F1-B29D-47B0-B810-325F220CE225}">
      <dsp:nvSpPr>
        <dsp:cNvPr id="0" name=""/>
        <dsp:cNvSpPr/>
      </dsp:nvSpPr>
      <dsp:spPr>
        <a:xfrm rot="5400000">
          <a:off x="5094253" y="3486491"/>
          <a:ext cx="89361" cy="893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A8207-3026-4A04-8F77-E19F1FE20AC8}">
      <dsp:nvSpPr>
        <dsp:cNvPr id="0" name=""/>
        <dsp:cNvSpPr/>
      </dsp:nvSpPr>
      <dsp:spPr>
        <a:xfrm>
          <a:off x="3522672" y="3620534"/>
          <a:ext cx="3232522" cy="510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de Seguro de Crédito a la Exportación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7628" y="3635490"/>
        <a:ext cx="3202610" cy="480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D9BCC-131F-4834-82C3-F4D6A82713DA}">
      <dsp:nvSpPr>
        <dsp:cNvPr id="0" name=""/>
        <dsp:cNvSpPr/>
      </dsp:nvSpPr>
      <dsp:spPr>
        <a:xfrm>
          <a:off x="3052093" y="3990645"/>
          <a:ext cx="357999" cy="62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99" y="0"/>
              </a:lnTo>
              <a:lnTo>
                <a:pt x="178999" y="622640"/>
              </a:lnTo>
              <a:lnTo>
                <a:pt x="357999" y="6226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137" y="4284010"/>
        <a:ext cx="35911" cy="35911"/>
      </dsp:txXfrm>
    </dsp:sp>
    <dsp:sp modelId="{DE4D5F26-DA7A-47FF-BD31-4C42B8E03AEC}">
      <dsp:nvSpPr>
        <dsp:cNvPr id="0" name=""/>
        <dsp:cNvSpPr/>
      </dsp:nvSpPr>
      <dsp:spPr>
        <a:xfrm>
          <a:off x="3052093" y="3944925"/>
          <a:ext cx="35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99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2143" y="3981695"/>
        <a:ext cx="17899" cy="17899"/>
      </dsp:txXfrm>
    </dsp:sp>
    <dsp:sp modelId="{1F898F9C-193E-4C58-AC24-A4F43CF3C50C}">
      <dsp:nvSpPr>
        <dsp:cNvPr id="0" name=""/>
        <dsp:cNvSpPr/>
      </dsp:nvSpPr>
      <dsp:spPr>
        <a:xfrm>
          <a:off x="3052093" y="3368005"/>
          <a:ext cx="357999" cy="622640"/>
        </a:xfrm>
        <a:custGeom>
          <a:avLst/>
          <a:gdLst/>
          <a:ahLst/>
          <a:cxnLst/>
          <a:rect l="0" t="0" r="0" b="0"/>
          <a:pathLst>
            <a:path>
              <a:moveTo>
                <a:pt x="0" y="622640"/>
              </a:moveTo>
              <a:lnTo>
                <a:pt x="178999" y="622640"/>
              </a:lnTo>
              <a:lnTo>
                <a:pt x="178999" y="0"/>
              </a:lnTo>
              <a:lnTo>
                <a:pt x="3579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137" y="3661370"/>
        <a:ext cx="35911" cy="35911"/>
      </dsp:txXfrm>
    </dsp:sp>
    <dsp:sp modelId="{848F5C95-A2A9-4E8A-B17D-142C951452DC}">
      <dsp:nvSpPr>
        <dsp:cNvPr id="0" name=""/>
        <dsp:cNvSpPr/>
      </dsp:nvSpPr>
      <dsp:spPr>
        <a:xfrm>
          <a:off x="1616221" y="2745365"/>
          <a:ext cx="295523" cy="124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761" y="0"/>
              </a:lnTo>
              <a:lnTo>
                <a:pt x="147761" y="1245280"/>
              </a:lnTo>
              <a:lnTo>
                <a:pt x="295523" y="1245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1986" y="3336009"/>
        <a:ext cx="63993" cy="63993"/>
      </dsp:txXfrm>
    </dsp:sp>
    <dsp:sp modelId="{78C57013-59B2-4C88-B3EF-B2DBF46C8E55}">
      <dsp:nvSpPr>
        <dsp:cNvPr id="0" name=""/>
        <dsp:cNvSpPr/>
      </dsp:nvSpPr>
      <dsp:spPr>
        <a:xfrm>
          <a:off x="3052093" y="1500085"/>
          <a:ext cx="357999" cy="124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99" y="0"/>
              </a:lnTo>
              <a:lnTo>
                <a:pt x="178999" y="1245280"/>
              </a:lnTo>
              <a:lnTo>
                <a:pt x="357999" y="1245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700" y="2090332"/>
        <a:ext cx="64785" cy="64785"/>
      </dsp:txXfrm>
    </dsp:sp>
    <dsp:sp modelId="{35B60624-A1E8-4AA8-BD84-4ED31EE88476}">
      <dsp:nvSpPr>
        <dsp:cNvPr id="0" name=""/>
        <dsp:cNvSpPr/>
      </dsp:nvSpPr>
      <dsp:spPr>
        <a:xfrm>
          <a:off x="3052093" y="1500085"/>
          <a:ext cx="357999" cy="62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99" y="0"/>
              </a:lnTo>
              <a:lnTo>
                <a:pt x="178999" y="622640"/>
              </a:lnTo>
              <a:lnTo>
                <a:pt x="357999" y="6226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137" y="1793449"/>
        <a:ext cx="35911" cy="35911"/>
      </dsp:txXfrm>
    </dsp:sp>
    <dsp:sp modelId="{4A66A5F0-2115-4AE2-86AB-35C9F64D7B6A}">
      <dsp:nvSpPr>
        <dsp:cNvPr id="0" name=""/>
        <dsp:cNvSpPr/>
      </dsp:nvSpPr>
      <dsp:spPr>
        <a:xfrm>
          <a:off x="3052093" y="1454365"/>
          <a:ext cx="35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99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2143" y="1491135"/>
        <a:ext cx="17899" cy="17899"/>
      </dsp:txXfrm>
    </dsp:sp>
    <dsp:sp modelId="{388E6BE8-49AA-465C-962E-D62E81306A17}">
      <dsp:nvSpPr>
        <dsp:cNvPr id="0" name=""/>
        <dsp:cNvSpPr/>
      </dsp:nvSpPr>
      <dsp:spPr>
        <a:xfrm>
          <a:off x="3052093" y="877445"/>
          <a:ext cx="357999" cy="622640"/>
        </a:xfrm>
        <a:custGeom>
          <a:avLst/>
          <a:gdLst/>
          <a:ahLst/>
          <a:cxnLst/>
          <a:rect l="0" t="0" r="0" b="0"/>
          <a:pathLst>
            <a:path>
              <a:moveTo>
                <a:pt x="0" y="622640"/>
              </a:moveTo>
              <a:lnTo>
                <a:pt x="178999" y="622640"/>
              </a:lnTo>
              <a:lnTo>
                <a:pt x="178999" y="0"/>
              </a:lnTo>
              <a:lnTo>
                <a:pt x="3579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137" y="1170809"/>
        <a:ext cx="35911" cy="35911"/>
      </dsp:txXfrm>
    </dsp:sp>
    <dsp:sp modelId="{ED92572A-435F-4B62-995F-58A9F61615E6}">
      <dsp:nvSpPr>
        <dsp:cNvPr id="0" name=""/>
        <dsp:cNvSpPr/>
      </dsp:nvSpPr>
      <dsp:spPr>
        <a:xfrm>
          <a:off x="3052093" y="254805"/>
          <a:ext cx="357999" cy="1245280"/>
        </a:xfrm>
        <a:custGeom>
          <a:avLst/>
          <a:gdLst/>
          <a:ahLst/>
          <a:cxnLst/>
          <a:rect l="0" t="0" r="0" b="0"/>
          <a:pathLst>
            <a:path>
              <a:moveTo>
                <a:pt x="0" y="1245280"/>
              </a:moveTo>
              <a:lnTo>
                <a:pt x="178999" y="1245280"/>
              </a:lnTo>
              <a:lnTo>
                <a:pt x="178999" y="0"/>
              </a:lnTo>
              <a:lnTo>
                <a:pt x="3579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700" y="845052"/>
        <a:ext cx="64785" cy="64785"/>
      </dsp:txXfrm>
    </dsp:sp>
    <dsp:sp modelId="{04F11A2D-99A8-457A-BAFA-21F19F9D67F9}">
      <dsp:nvSpPr>
        <dsp:cNvPr id="0" name=""/>
        <dsp:cNvSpPr/>
      </dsp:nvSpPr>
      <dsp:spPr>
        <a:xfrm>
          <a:off x="1616221" y="1500085"/>
          <a:ext cx="295523" cy="1245280"/>
        </a:xfrm>
        <a:custGeom>
          <a:avLst/>
          <a:gdLst/>
          <a:ahLst/>
          <a:cxnLst/>
          <a:rect l="0" t="0" r="0" b="0"/>
          <a:pathLst>
            <a:path>
              <a:moveTo>
                <a:pt x="0" y="1245280"/>
              </a:moveTo>
              <a:lnTo>
                <a:pt x="147761" y="1245280"/>
              </a:lnTo>
              <a:lnTo>
                <a:pt x="147761" y="0"/>
              </a:lnTo>
              <a:lnTo>
                <a:pt x="2955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1986" y="2090728"/>
        <a:ext cx="63993" cy="63993"/>
      </dsp:txXfrm>
    </dsp:sp>
    <dsp:sp modelId="{9D4BF370-C32F-4CE3-B7F8-D1D799E3C3C6}">
      <dsp:nvSpPr>
        <dsp:cNvPr id="0" name=""/>
        <dsp:cNvSpPr/>
      </dsp:nvSpPr>
      <dsp:spPr>
        <a:xfrm rot="16200000">
          <a:off x="56344" y="2496309"/>
          <a:ext cx="262164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Bolivia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4" y="2496309"/>
        <a:ext cx="2621642" cy="498112"/>
      </dsp:txXfrm>
    </dsp:sp>
    <dsp:sp modelId="{D01764F1-BCE1-45C6-AF13-D85362587695}">
      <dsp:nvSpPr>
        <dsp:cNvPr id="0" name=""/>
        <dsp:cNvSpPr/>
      </dsp:nvSpPr>
      <dsp:spPr>
        <a:xfrm>
          <a:off x="1911744" y="1251029"/>
          <a:ext cx="1140348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Desempeño Logístico</a:t>
          </a:r>
          <a:endParaRPr lang="es-ES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744" y="1251029"/>
        <a:ext cx="1140348" cy="498112"/>
      </dsp:txXfrm>
    </dsp:sp>
    <dsp:sp modelId="{46E8EEBC-F6BC-4C00-AFD3-49B853074AD2}">
      <dsp:nvSpPr>
        <dsp:cNvPr id="0" name=""/>
        <dsp:cNvSpPr/>
      </dsp:nvSpPr>
      <dsp:spPr>
        <a:xfrm>
          <a:off x="3410093" y="574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Instalación de mesas de diálogo acerca de la situación logística.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5749"/>
        <a:ext cx="3045352" cy="498112"/>
      </dsp:txXfrm>
    </dsp:sp>
    <dsp:sp modelId="{6CAF5A34-6493-442C-AACC-547EE16050B3}">
      <dsp:nvSpPr>
        <dsp:cNvPr id="0" name=""/>
        <dsp:cNvSpPr/>
      </dsp:nvSpPr>
      <dsp:spPr>
        <a:xfrm>
          <a:off x="3410093" y="62838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Inversiones en infraestructura de carreteras.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628389"/>
        <a:ext cx="3045352" cy="498112"/>
      </dsp:txXfrm>
    </dsp:sp>
    <dsp:sp modelId="{C17594B7-D0E8-40A4-9990-E6606BA0B4FF}">
      <dsp:nvSpPr>
        <dsp:cNvPr id="0" name=""/>
        <dsp:cNvSpPr/>
      </dsp:nvSpPr>
      <dsp:spPr>
        <a:xfrm>
          <a:off x="3410093" y="125102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 de Conservación vial.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1251029"/>
        <a:ext cx="3045352" cy="498112"/>
      </dsp:txXfrm>
    </dsp:sp>
    <dsp:sp modelId="{2B99FA9C-DE57-4597-9ED2-7B574FB28D0D}">
      <dsp:nvSpPr>
        <dsp:cNvPr id="0" name=""/>
        <dsp:cNvSpPr/>
      </dsp:nvSpPr>
      <dsp:spPr>
        <a:xfrm>
          <a:off x="3410093" y="187366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Desarrollo Integral de puerto Busch.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1873669"/>
        <a:ext cx="3045352" cy="498112"/>
      </dsp:txXfrm>
    </dsp:sp>
    <dsp:sp modelId="{D3C93251-2972-46BD-B29D-4AF9FC68F6CE}">
      <dsp:nvSpPr>
        <dsp:cNvPr id="0" name=""/>
        <dsp:cNvSpPr/>
      </dsp:nvSpPr>
      <dsp:spPr>
        <a:xfrm>
          <a:off x="3410093" y="249630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Priorizar el funcionamiento de la VUCEB.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2496309"/>
        <a:ext cx="3045352" cy="498112"/>
      </dsp:txXfrm>
    </dsp:sp>
    <dsp:sp modelId="{48FB98D9-764E-4E42-8C5B-15C6F10ABEE2}">
      <dsp:nvSpPr>
        <dsp:cNvPr id="0" name=""/>
        <dsp:cNvSpPr/>
      </dsp:nvSpPr>
      <dsp:spPr>
        <a:xfrm>
          <a:off x="1911744" y="3741589"/>
          <a:ext cx="1140348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Exportaciones</a:t>
          </a:r>
          <a:endParaRPr lang="es-ES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744" y="3741589"/>
        <a:ext cx="1140348" cy="498112"/>
      </dsp:txXfrm>
    </dsp:sp>
    <dsp:sp modelId="{8D3CEA4F-00C7-40E5-809D-5A0E433C60F2}">
      <dsp:nvSpPr>
        <dsp:cNvPr id="0" name=""/>
        <dsp:cNvSpPr/>
      </dsp:nvSpPr>
      <dsp:spPr>
        <a:xfrm>
          <a:off x="3410093" y="311894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Implementación de ferias virtuales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“Para volver a crecer”.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3118949"/>
        <a:ext cx="3045352" cy="498112"/>
      </dsp:txXfrm>
    </dsp:sp>
    <dsp:sp modelId="{1795B264-0200-4A58-8F8B-E260DB36FABB}">
      <dsp:nvSpPr>
        <dsp:cNvPr id="0" name=""/>
        <dsp:cNvSpPr/>
      </dsp:nvSpPr>
      <dsp:spPr>
        <a:xfrm>
          <a:off x="3410093" y="374158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Creación de la agencia ProExport.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3741589"/>
        <a:ext cx="3045352" cy="498112"/>
      </dsp:txXfrm>
    </dsp:sp>
    <dsp:sp modelId="{0D90BFE2-8456-45FB-8181-EDDE91F47F2D}">
      <dsp:nvSpPr>
        <dsp:cNvPr id="0" name=""/>
        <dsp:cNvSpPr/>
      </dsp:nvSpPr>
      <dsp:spPr>
        <a:xfrm>
          <a:off x="3410093" y="4364229"/>
          <a:ext cx="3045352" cy="49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 de agentes comerciales en el extranjero.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093" y="4364229"/>
        <a:ext cx="3045352" cy="4981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A04C6-EABD-4294-9187-34E292615833}">
      <dsp:nvSpPr>
        <dsp:cNvPr id="0" name=""/>
        <dsp:cNvSpPr/>
      </dsp:nvSpPr>
      <dsp:spPr>
        <a:xfrm>
          <a:off x="0" y="15779"/>
          <a:ext cx="7869646" cy="692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Sobre el Perfil Logístico de los Países Miembros de la CAN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" y="49591"/>
        <a:ext cx="7802022" cy="625016"/>
      </dsp:txXfrm>
    </dsp:sp>
    <dsp:sp modelId="{2E78DB36-6593-4DB9-A895-D9BDD5C32DC6}">
      <dsp:nvSpPr>
        <dsp:cNvPr id="0" name=""/>
        <dsp:cNvSpPr/>
      </dsp:nvSpPr>
      <dsp:spPr>
        <a:xfrm>
          <a:off x="0" y="708419"/>
          <a:ext cx="7869646" cy="314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6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Acceso marítimo</a:t>
          </a:r>
          <a:endParaRPr lang="es-E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Colombia, Ecuador y Perú tienen buenas condiciones geográficas y proximidad a la costa Pacífica.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Bolivia tiene acceso de forma indirecta.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Existen deficiencias en la calidad de infraestructura que impiden el ingreso de embarcaciones de grandes dimensiones.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Acceso aéreo</a:t>
          </a:r>
          <a:endParaRPr lang="es-E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Operaciones se desarrollan de manera ágil y accesible.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Tráfico doméstico y transporte de carga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Políticas de sostenibilidad, responsabilidad social y uso de las tecnologías de la información.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Acceso terrestre</a:t>
          </a:r>
          <a:endParaRPr lang="es-E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Permite el traslado de personas y mercancías de gran volumen con un costo menor.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Incentiva la comunicación con el resto de países e impulsa la actividad económica.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 una brecha de infraestructura vial.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requiere optimizar los procesos de los centros de control fronterizo.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08419"/>
        <a:ext cx="7869646" cy="3140190"/>
      </dsp:txXfrm>
    </dsp:sp>
    <dsp:sp modelId="{3CF76BD7-355E-45F3-9F88-FD18DEEB37BF}">
      <dsp:nvSpPr>
        <dsp:cNvPr id="0" name=""/>
        <dsp:cNvSpPr/>
      </dsp:nvSpPr>
      <dsp:spPr>
        <a:xfrm>
          <a:off x="0" y="3848609"/>
          <a:ext cx="7869646" cy="692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Sobre la Evolución del Desempeño Logístico 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" y="3882421"/>
        <a:ext cx="7802022" cy="625016"/>
      </dsp:txXfrm>
    </dsp:sp>
    <dsp:sp modelId="{F224B96A-7CE0-481F-B982-44AC0A473AC9}">
      <dsp:nvSpPr>
        <dsp:cNvPr id="0" name=""/>
        <dsp:cNvSpPr/>
      </dsp:nvSpPr>
      <dsp:spPr>
        <a:xfrm>
          <a:off x="0" y="4541249"/>
          <a:ext cx="7869646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6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país con el rendimiento más bajo es Bolivia, debido a que presenta avances mínimos en su desempeño a lo largo de los años de estudio.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Colombia y Ecuador mantienen calificaciones similares durante los últimos años.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Perú lidera en la mayoría de los indicadores con promedios más elevados.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41249"/>
        <a:ext cx="7869646" cy="86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E373BA-85BC-4523-9443-C0B6070F6F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11DCB-FDF0-4AE6-8EDF-98D55BB3B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9BAD-4A98-4ABD-98D9-29F3CB1CFFC5}" type="datetimeFigureOut">
              <a:rPr lang="es-PE" smtClean="0"/>
              <a:t>16/03/2022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9A2B3-BC7D-4179-B139-7C1D386E28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5F451-8FDC-4921-910D-6331E857B2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CA06-7EC5-4CE8-80DC-44637603D6B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076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7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43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98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49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68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2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1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61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87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19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6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28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025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707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846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97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33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5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39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3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7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96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7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>
            <a:extLst>
              <a:ext uri="{FF2B5EF4-FFF2-40B4-BE49-F238E27FC236}">
                <a16:creationId xmlns:a16="http://schemas.microsoft.com/office/drawing/2014/main" id="{6FBC8789-68AE-4915-A113-3B4F4DB93A19}"/>
              </a:ext>
            </a:extLst>
          </p:cNvPr>
          <p:cNvSpPr/>
          <p:nvPr userDrawn="1"/>
        </p:nvSpPr>
        <p:spPr>
          <a:xfrm flipV="1">
            <a:off x="-19048" y="931248"/>
            <a:ext cx="12209461" cy="78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1B1957EB-E895-45FE-9BDC-F9A1E08A2131}"/>
              </a:ext>
            </a:extLst>
          </p:cNvPr>
          <p:cNvSpPr/>
          <p:nvPr userDrawn="1"/>
        </p:nvSpPr>
        <p:spPr>
          <a:xfrm rot="5400000">
            <a:off x="994227" y="381908"/>
            <a:ext cx="381645" cy="3290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C2EE5C8E-7D56-4092-94AC-8BB2C97EAFA0}"/>
              </a:ext>
            </a:extLst>
          </p:cNvPr>
          <p:cNvGrpSpPr/>
          <p:nvPr userDrawn="1"/>
        </p:nvGrpSpPr>
        <p:grpSpPr>
          <a:xfrm>
            <a:off x="4536" y="0"/>
            <a:ext cx="721182" cy="931248"/>
            <a:chOff x="0" y="532828"/>
            <a:chExt cx="498355" cy="568897"/>
          </a:xfrm>
        </p:grpSpPr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F64A5F79-9727-425F-8E67-274E617427C5}"/>
                </a:ext>
              </a:extLst>
            </p:cNvPr>
            <p:cNvSpPr/>
            <p:nvPr/>
          </p:nvSpPr>
          <p:spPr>
            <a:xfrm>
              <a:off x="0" y="532828"/>
              <a:ext cx="128433" cy="5688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0">
              <a:extLst>
                <a:ext uri="{FF2B5EF4-FFF2-40B4-BE49-F238E27FC236}">
                  <a16:creationId xmlns:a16="http://schemas.microsoft.com/office/drawing/2014/main" id="{BE989FAD-1A28-4CF7-9D6B-50FE116E749E}"/>
                </a:ext>
              </a:extLst>
            </p:cNvPr>
            <p:cNvSpPr/>
            <p:nvPr/>
          </p:nvSpPr>
          <p:spPr>
            <a:xfrm>
              <a:off x="130533" y="532828"/>
              <a:ext cx="130259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1">
              <a:extLst>
                <a:ext uri="{FF2B5EF4-FFF2-40B4-BE49-F238E27FC236}">
                  <a16:creationId xmlns:a16="http://schemas.microsoft.com/office/drawing/2014/main" id="{2E573C0A-7E9A-4B79-A2E7-7E23A7B2CBC1}"/>
                </a:ext>
              </a:extLst>
            </p:cNvPr>
            <p:cNvSpPr/>
            <p:nvPr/>
          </p:nvSpPr>
          <p:spPr>
            <a:xfrm>
              <a:off x="374250" y="532828"/>
              <a:ext cx="124105" cy="5688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62E42EC7-5CC3-45D0-882D-008E29EBAFC4}"/>
                </a:ext>
              </a:extLst>
            </p:cNvPr>
            <p:cNvSpPr/>
            <p:nvPr/>
          </p:nvSpPr>
          <p:spPr>
            <a:xfrm>
              <a:off x="253744" y="532828"/>
              <a:ext cx="128433" cy="568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3">
            <a:extLst>
              <a:ext uri="{FF2B5EF4-FFF2-40B4-BE49-F238E27FC236}">
                <a16:creationId xmlns:a16="http://schemas.microsoft.com/office/drawing/2014/main" id="{65F83126-86E2-4795-BA92-2D5F35FD981F}"/>
              </a:ext>
            </a:extLst>
          </p:cNvPr>
          <p:cNvSpPr/>
          <p:nvPr userDrawn="1"/>
        </p:nvSpPr>
        <p:spPr>
          <a:xfrm>
            <a:off x="11563042" y="6283199"/>
            <a:ext cx="283369" cy="282906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E685A7B-284B-49F0-B076-31AB5FBB7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552" y="271009"/>
            <a:ext cx="6460966" cy="54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enter the relevant text title</a:t>
            </a:r>
            <a:br>
              <a:rPr lang="en-US" dirty="0"/>
            </a:br>
            <a:endParaRPr lang="es-PE" dirty="0"/>
          </a:p>
        </p:txBody>
      </p:sp>
      <p:sp>
        <p:nvSpPr>
          <p:cNvPr id="26" name="Rectangle 578">
            <a:extLst>
              <a:ext uri="{FF2B5EF4-FFF2-40B4-BE49-F238E27FC236}">
                <a16:creationId xmlns:a16="http://schemas.microsoft.com/office/drawing/2014/main" id="{E7649288-EBF5-4D14-8F7A-1533F8F004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09196" y="6280820"/>
            <a:ext cx="173697" cy="468362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579">
            <a:extLst>
              <a:ext uri="{FF2B5EF4-FFF2-40B4-BE49-F238E27FC236}">
                <a16:creationId xmlns:a16="http://schemas.microsoft.com/office/drawing/2014/main" id="{45494489-E69F-4E02-BF13-11E110E69FCC}"/>
              </a:ext>
            </a:extLst>
          </p:cNvPr>
          <p:cNvSpPr>
            <a:spLocks/>
          </p:cNvSpPr>
          <p:nvPr userDrawn="1"/>
        </p:nvSpPr>
        <p:spPr bwMode="auto">
          <a:xfrm>
            <a:off x="11309196" y="5997012"/>
            <a:ext cx="792493" cy="752171"/>
          </a:xfrm>
          <a:custGeom>
            <a:avLst/>
            <a:gdLst>
              <a:gd name="T0" fmla="*/ 0 w 676"/>
              <a:gd name="T1" fmla="*/ 241 h 641"/>
              <a:gd name="T2" fmla="*/ 152 w 676"/>
              <a:gd name="T3" fmla="*/ 241 h 641"/>
              <a:gd name="T4" fmla="*/ 281 w 676"/>
              <a:gd name="T5" fmla="*/ 404 h 641"/>
              <a:gd name="T6" fmla="*/ 492 w 676"/>
              <a:gd name="T7" fmla="*/ 128 h 641"/>
              <a:gd name="T8" fmla="*/ 423 w 676"/>
              <a:gd name="T9" fmla="*/ 69 h 641"/>
              <a:gd name="T10" fmla="*/ 676 w 676"/>
              <a:gd name="T11" fmla="*/ 0 h 641"/>
              <a:gd name="T12" fmla="*/ 656 w 676"/>
              <a:gd name="T13" fmla="*/ 263 h 641"/>
              <a:gd name="T14" fmla="*/ 588 w 676"/>
              <a:gd name="T15" fmla="*/ 207 h 641"/>
              <a:gd name="T16" fmla="*/ 281 w 676"/>
              <a:gd name="T17" fmla="*/ 641 h 641"/>
              <a:gd name="T18" fmla="*/ 0 w 676"/>
              <a:gd name="T19" fmla="*/ 2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6" h="641">
                <a:moveTo>
                  <a:pt x="0" y="241"/>
                </a:moveTo>
                <a:cubicBezTo>
                  <a:pt x="51" y="241"/>
                  <a:pt x="101" y="241"/>
                  <a:pt x="152" y="241"/>
                </a:cubicBezTo>
                <a:cubicBezTo>
                  <a:pt x="195" y="295"/>
                  <a:pt x="238" y="350"/>
                  <a:pt x="281" y="404"/>
                </a:cubicBezTo>
                <a:cubicBezTo>
                  <a:pt x="351" y="312"/>
                  <a:pt x="422" y="220"/>
                  <a:pt x="492" y="128"/>
                </a:cubicBezTo>
                <a:cubicBezTo>
                  <a:pt x="469" y="108"/>
                  <a:pt x="446" y="89"/>
                  <a:pt x="423" y="69"/>
                </a:cubicBezTo>
                <a:cubicBezTo>
                  <a:pt x="507" y="46"/>
                  <a:pt x="592" y="23"/>
                  <a:pt x="676" y="0"/>
                </a:cubicBezTo>
                <a:cubicBezTo>
                  <a:pt x="669" y="87"/>
                  <a:pt x="663" y="175"/>
                  <a:pt x="656" y="263"/>
                </a:cubicBezTo>
                <a:cubicBezTo>
                  <a:pt x="633" y="244"/>
                  <a:pt x="611" y="225"/>
                  <a:pt x="588" y="207"/>
                </a:cubicBezTo>
                <a:cubicBezTo>
                  <a:pt x="486" y="351"/>
                  <a:pt x="383" y="496"/>
                  <a:pt x="281" y="641"/>
                </a:cubicBezTo>
                <a:cubicBezTo>
                  <a:pt x="187" y="508"/>
                  <a:pt x="94" y="374"/>
                  <a:pt x="0" y="241"/>
                </a:cubicBezTo>
                <a:close/>
              </a:path>
            </a:pathLst>
          </a:custGeom>
          <a:solidFill>
            <a:srgbClr val="58B6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580">
            <a:extLst>
              <a:ext uri="{FF2B5EF4-FFF2-40B4-BE49-F238E27FC236}">
                <a16:creationId xmlns:a16="http://schemas.microsoft.com/office/drawing/2014/main" id="{D9C41E3C-239A-461E-B13B-241E2D427202}"/>
              </a:ext>
            </a:extLst>
          </p:cNvPr>
          <p:cNvSpPr>
            <a:spLocks/>
          </p:cNvSpPr>
          <p:nvPr userDrawn="1"/>
        </p:nvSpPr>
        <p:spPr bwMode="auto">
          <a:xfrm>
            <a:off x="11822532" y="6280820"/>
            <a:ext cx="175248" cy="468362"/>
          </a:xfrm>
          <a:custGeom>
            <a:avLst/>
            <a:gdLst>
              <a:gd name="T0" fmla="*/ 0 w 150"/>
              <a:gd name="T1" fmla="*/ 209 h 399"/>
              <a:gd name="T2" fmla="*/ 150 w 150"/>
              <a:gd name="T3" fmla="*/ 0 h 399"/>
              <a:gd name="T4" fmla="*/ 150 w 150"/>
              <a:gd name="T5" fmla="*/ 399 h 399"/>
              <a:gd name="T6" fmla="*/ 0 w 150"/>
              <a:gd name="T7" fmla="*/ 399 h 399"/>
              <a:gd name="T8" fmla="*/ 0 w 150"/>
              <a:gd name="T9" fmla="*/ 20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9">
                <a:moveTo>
                  <a:pt x="0" y="209"/>
                </a:moveTo>
                <a:cubicBezTo>
                  <a:pt x="50" y="140"/>
                  <a:pt x="100" y="70"/>
                  <a:pt x="150" y="0"/>
                </a:cubicBezTo>
                <a:cubicBezTo>
                  <a:pt x="150" y="133"/>
                  <a:pt x="150" y="266"/>
                  <a:pt x="150" y="399"/>
                </a:cubicBezTo>
                <a:cubicBezTo>
                  <a:pt x="100" y="399"/>
                  <a:pt x="50" y="399"/>
                  <a:pt x="0" y="399"/>
                </a:cubicBezTo>
                <a:cubicBezTo>
                  <a:pt x="0" y="336"/>
                  <a:pt x="0" y="273"/>
                  <a:pt x="0" y="209"/>
                </a:cubicBezTo>
                <a:close/>
              </a:path>
            </a:pathLst>
          </a:custGeom>
          <a:solidFill>
            <a:srgbClr val="75BD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581">
            <a:extLst>
              <a:ext uri="{FF2B5EF4-FFF2-40B4-BE49-F238E27FC236}">
                <a16:creationId xmlns:a16="http://schemas.microsoft.com/office/drawing/2014/main" id="{25E4434D-0B0E-4A66-BCF4-C91C4EEC5AA9}"/>
              </a:ext>
            </a:extLst>
          </p:cNvPr>
          <p:cNvSpPr>
            <a:spLocks/>
          </p:cNvSpPr>
          <p:nvPr userDrawn="1"/>
        </p:nvSpPr>
        <p:spPr bwMode="auto">
          <a:xfrm>
            <a:off x="11309196" y="6280820"/>
            <a:ext cx="173697" cy="356699"/>
          </a:xfrm>
          <a:custGeom>
            <a:avLst/>
            <a:gdLst>
              <a:gd name="T0" fmla="*/ 0 w 149"/>
              <a:gd name="T1" fmla="*/ 0 h 305"/>
              <a:gd name="T2" fmla="*/ 149 w 149"/>
              <a:gd name="T3" fmla="*/ 305 h 305"/>
              <a:gd name="T4" fmla="*/ 149 w 149"/>
              <a:gd name="T5" fmla="*/ 212 h 305"/>
              <a:gd name="T6" fmla="*/ 0 w 149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305">
                <a:moveTo>
                  <a:pt x="0" y="0"/>
                </a:moveTo>
                <a:cubicBezTo>
                  <a:pt x="50" y="102"/>
                  <a:pt x="100" y="204"/>
                  <a:pt x="149" y="305"/>
                </a:cubicBezTo>
                <a:cubicBezTo>
                  <a:pt x="149" y="274"/>
                  <a:pt x="149" y="243"/>
                  <a:pt x="149" y="212"/>
                </a:cubicBezTo>
                <a:cubicBezTo>
                  <a:pt x="99" y="142"/>
                  <a:pt x="50" y="71"/>
                  <a:pt x="0" y="0"/>
                </a:cubicBezTo>
                <a:close/>
              </a:path>
            </a:pathLst>
          </a:custGeom>
          <a:solidFill>
            <a:srgbClr val="3494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2B0F827-A81B-4060-A691-4C1BB2E1601F}"/>
              </a:ext>
            </a:extLst>
          </p:cNvPr>
          <p:cNvSpPr/>
          <p:nvPr userDrawn="1"/>
        </p:nvSpPr>
        <p:spPr>
          <a:xfrm>
            <a:off x="1" y="6571641"/>
            <a:ext cx="11309196" cy="177540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B22F1847-CFC5-45DB-997A-5EFDECA57DB9}"/>
              </a:ext>
            </a:extLst>
          </p:cNvPr>
          <p:cNvGrpSpPr/>
          <p:nvPr userDrawn="1"/>
        </p:nvGrpSpPr>
        <p:grpSpPr>
          <a:xfrm>
            <a:off x="0" y="6572402"/>
            <a:ext cx="12154152" cy="176780"/>
            <a:chOff x="0" y="6640497"/>
            <a:chExt cx="12154152" cy="226331"/>
          </a:xfrm>
        </p:grpSpPr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DB929CA7-53E6-43F0-8FF8-CDF3DF758C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0497"/>
              <a:ext cx="5104067" cy="226331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BD0A70F8-B4B1-408C-9791-B9B2284FFE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2915" y="6640497"/>
              <a:ext cx="3633977" cy="226331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id="{5A9B10AD-0719-40EA-9819-397122A370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16892" y="6640497"/>
              <a:ext cx="2149081" cy="226331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27D11D7E-5B0A-439D-9D57-0546D771C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5972" y="6640497"/>
              <a:ext cx="1288180" cy="226331"/>
            </a:xfrm>
            <a:prstGeom prst="rect">
              <a:avLst/>
            </a:prstGeom>
            <a:solidFill>
              <a:srgbClr val="75BD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D2DBC6C-DD6D-48BF-98C2-B6D09B71B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8E335B3-E6C8-4C68-B320-5A11CD77B769}"/>
              </a:ext>
            </a:extLst>
          </p:cNvPr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D8302F-3B95-4D6C-8612-300A5D3E29C1}"/>
              </a:ext>
            </a:extLst>
          </p:cNvPr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1FC8F613-E070-4AE7-9313-0DDC9F553451}"/>
              </a:ext>
            </a:extLst>
          </p:cNvPr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B82A7FE8-1FB6-45BD-BF01-27DCAE0D0FAD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8">
            <a:extLst>
              <a:ext uri="{FF2B5EF4-FFF2-40B4-BE49-F238E27FC236}">
                <a16:creationId xmlns:a16="http://schemas.microsoft.com/office/drawing/2014/main" id="{7840F394-0820-4BF8-A5C8-E994209710B0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39B8B64-1121-4AE7-A6EF-FD1E7CAF1200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011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emf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4.xml"/><Relationship Id="rId5" Type="http://schemas.openxmlformats.org/officeDocument/2006/relationships/image" Target="../media/image26.emf"/><Relationship Id="rId10" Type="http://schemas.openxmlformats.org/officeDocument/2006/relationships/diagramQuickStyle" Target="../diagrams/quickStyle4.xml"/><Relationship Id="rId4" Type="http://schemas.openxmlformats.org/officeDocument/2006/relationships/oleObject" Target="../embeddings/oleObject3.bin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jpeg"/><Relationship Id="rId5" Type="http://schemas.openxmlformats.org/officeDocument/2006/relationships/image" Target="../media/image28.e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7.bin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notesSlide" Target="../notesSlides/notesSlide16.xml"/><Relationship Id="rId7" Type="http://schemas.openxmlformats.org/officeDocument/2006/relationships/diagramData" Target="../diagrams/data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0.png"/><Relationship Id="rId11" Type="http://schemas.microsoft.com/office/2007/relationships/diagramDrawing" Target="../diagrams/drawing5.xml"/><Relationship Id="rId5" Type="http://schemas.openxmlformats.org/officeDocument/2006/relationships/image" Target="../media/image42.emf"/><Relationship Id="rId10" Type="http://schemas.openxmlformats.org/officeDocument/2006/relationships/diagramColors" Target="../diagrams/colors5.xml"/><Relationship Id="rId4" Type="http://schemas.openxmlformats.org/officeDocument/2006/relationships/oleObject" Target="../embeddings/oleObject9.bin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17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6.xml"/><Relationship Id="rId5" Type="http://schemas.openxmlformats.org/officeDocument/2006/relationships/image" Target="../media/image43.emf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44.emf"/><Relationship Id="rId4" Type="http://schemas.openxmlformats.org/officeDocument/2006/relationships/diagramData" Target="../diagrams/data7.xml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45.emf"/><Relationship Id="rId4" Type="http://schemas.openxmlformats.org/officeDocument/2006/relationships/diagramData" Target="../diagrams/data8.xml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62" y="5758949"/>
            <a:ext cx="1608099" cy="1101548"/>
          </a:xfrm>
          <a:prstGeom prst="triangle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t="669" r="677"/>
          <a:stretch/>
        </p:blipFill>
        <p:spPr>
          <a:xfrm>
            <a:off x="2742" y="1663165"/>
            <a:ext cx="2398000" cy="5214749"/>
          </a:xfrm>
          <a:prstGeom prst="rtTriangle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B4D21F5-DD21-4926-9418-6702EA44468B}"/>
              </a:ext>
            </a:extLst>
          </p:cNvPr>
          <p:cNvSpPr/>
          <p:nvPr/>
        </p:nvSpPr>
        <p:spPr>
          <a:xfrm flipH="1">
            <a:off x="2677804" y="5390160"/>
            <a:ext cx="1302443" cy="1491343"/>
          </a:xfrm>
          <a:custGeom>
            <a:avLst/>
            <a:gdLst>
              <a:gd name="connsiteX0" fmla="*/ 1302443 w 1302443"/>
              <a:gd name="connsiteY0" fmla="*/ 0 h 1491343"/>
              <a:gd name="connsiteX1" fmla="*/ 591643 w 1302443"/>
              <a:gd name="connsiteY1" fmla="*/ 0 h 1491343"/>
              <a:gd name="connsiteX2" fmla="*/ 0 w 1302443"/>
              <a:gd name="connsiteY2" fmla="*/ 1491343 h 1491343"/>
              <a:gd name="connsiteX3" fmla="*/ 710800 w 1302443"/>
              <a:gd name="connsiteY3" fmla="*/ 1491343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443" h="1491343">
                <a:moveTo>
                  <a:pt x="1302443" y="0"/>
                </a:moveTo>
                <a:lnTo>
                  <a:pt x="591643" y="0"/>
                </a:lnTo>
                <a:lnTo>
                  <a:pt x="0" y="1491343"/>
                </a:lnTo>
                <a:lnTo>
                  <a:pt x="710800" y="1491343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D979C5D-6245-4597-AF73-005B56B26466}"/>
              </a:ext>
            </a:extLst>
          </p:cNvPr>
          <p:cNvSpPr/>
          <p:nvPr/>
        </p:nvSpPr>
        <p:spPr>
          <a:xfrm flipH="1">
            <a:off x="-3142" y="724542"/>
            <a:ext cx="2775903" cy="6153372"/>
          </a:xfrm>
          <a:custGeom>
            <a:avLst/>
            <a:gdLst>
              <a:gd name="connsiteX0" fmla="*/ 2775903 w 2775903"/>
              <a:gd name="connsiteY0" fmla="*/ 0 h 6129830"/>
              <a:gd name="connsiteX1" fmla="*/ 2431816 w 2775903"/>
              <a:gd name="connsiteY1" fmla="*/ 0 h 6129830"/>
              <a:gd name="connsiteX2" fmla="*/ 0 w 2775903"/>
              <a:gd name="connsiteY2" fmla="*/ 6129830 h 6129830"/>
              <a:gd name="connsiteX3" fmla="*/ 710800 w 2775903"/>
              <a:gd name="connsiteY3" fmla="*/ 6129830 h 6129830"/>
              <a:gd name="connsiteX4" fmla="*/ 2775903 w 2775903"/>
              <a:gd name="connsiteY4" fmla="*/ 924366 h 612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903" h="6129830">
                <a:moveTo>
                  <a:pt x="2775903" y="0"/>
                </a:moveTo>
                <a:lnTo>
                  <a:pt x="2431816" y="0"/>
                </a:lnTo>
                <a:lnTo>
                  <a:pt x="0" y="6129830"/>
                </a:lnTo>
                <a:lnTo>
                  <a:pt x="710800" y="6129830"/>
                </a:lnTo>
                <a:lnTo>
                  <a:pt x="2775903" y="9243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altLang="zh-CN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&lt;</a:t>
            </a:r>
            <a:endParaRPr lang="zh-CN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70E4646-0874-4CDC-8638-A78E1FD639D4}"/>
              </a:ext>
            </a:extLst>
          </p:cNvPr>
          <p:cNvSpPr/>
          <p:nvPr/>
        </p:nvSpPr>
        <p:spPr>
          <a:xfrm flipV="1">
            <a:off x="-3142" y="3629"/>
            <a:ext cx="1105354" cy="1659537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23D40C57-23D3-4E1D-8F40-949CDDB159F6}"/>
              </a:ext>
            </a:extLst>
          </p:cNvPr>
          <p:cNvSpPr/>
          <p:nvPr/>
        </p:nvSpPr>
        <p:spPr>
          <a:xfrm>
            <a:off x="2076371" y="5372743"/>
            <a:ext cx="1302443" cy="1505171"/>
          </a:xfrm>
          <a:custGeom>
            <a:avLst/>
            <a:gdLst>
              <a:gd name="connsiteX0" fmla="*/ 591643 w 1302443"/>
              <a:gd name="connsiteY0" fmla="*/ 0 h 1491343"/>
              <a:gd name="connsiteX1" fmla="*/ 1302443 w 1302443"/>
              <a:gd name="connsiteY1" fmla="*/ 0 h 1491343"/>
              <a:gd name="connsiteX2" fmla="*/ 710800 w 1302443"/>
              <a:gd name="connsiteY2" fmla="*/ 1491343 h 1491343"/>
              <a:gd name="connsiteX3" fmla="*/ 0 w 1302443"/>
              <a:gd name="connsiteY3" fmla="*/ 1491343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443" h="1491343">
                <a:moveTo>
                  <a:pt x="591643" y="0"/>
                </a:moveTo>
                <a:lnTo>
                  <a:pt x="1302443" y="0"/>
                </a:lnTo>
                <a:lnTo>
                  <a:pt x="710800" y="1491343"/>
                </a:lnTo>
                <a:lnTo>
                  <a:pt x="0" y="14913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椭圆 40">
            <a:extLst>
              <a:ext uri="{FF2B5EF4-FFF2-40B4-BE49-F238E27FC236}">
                <a16:creationId xmlns:a16="http://schemas.microsoft.com/office/drawing/2014/main" id="{5120EA39-29BF-41FF-B794-ECBFA15F94E5}"/>
              </a:ext>
            </a:extLst>
          </p:cNvPr>
          <p:cNvSpPr/>
          <p:nvPr/>
        </p:nvSpPr>
        <p:spPr>
          <a:xfrm>
            <a:off x="9446624" y="4301431"/>
            <a:ext cx="190254" cy="175697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1">
            <a:extLst>
              <a:ext uri="{FF2B5EF4-FFF2-40B4-BE49-F238E27FC236}">
                <a16:creationId xmlns:a16="http://schemas.microsoft.com/office/drawing/2014/main" id="{9A84D6B5-7DC1-4B15-BDBE-B424445E0A35}"/>
              </a:ext>
            </a:extLst>
          </p:cNvPr>
          <p:cNvSpPr/>
          <p:nvPr/>
        </p:nvSpPr>
        <p:spPr>
          <a:xfrm>
            <a:off x="9979065" y="4294308"/>
            <a:ext cx="190254" cy="189943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椭圆 42">
            <a:extLst>
              <a:ext uri="{FF2B5EF4-FFF2-40B4-BE49-F238E27FC236}">
                <a16:creationId xmlns:a16="http://schemas.microsoft.com/office/drawing/2014/main" id="{FE9BE2A5-7799-4E9C-B36F-56D0D7D83B50}"/>
              </a:ext>
            </a:extLst>
          </p:cNvPr>
          <p:cNvSpPr/>
          <p:nvPr/>
        </p:nvSpPr>
        <p:spPr>
          <a:xfrm>
            <a:off x="10511508" y="4298737"/>
            <a:ext cx="190254" cy="181085"/>
          </a:xfrm>
          <a:custGeom>
            <a:avLst/>
            <a:gdLst>
              <a:gd name="T0" fmla="*/ 6829 w 6861"/>
              <a:gd name="T1" fmla="*/ 2470 h 6539"/>
              <a:gd name="T2" fmla="*/ 6615 w 6861"/>
              <a:gd name="T3" fmla="*/ 2270 h 6539"/>
              <a:gd name="T4" fmla="*/ 4720 w 6861"/>
              <a:gd name="T5" fmla="*/ 1799 h 6539"/>
              <a:gd name="T6" fmla="*/ 3686 w 6861"/>
              <a:gd name="T7" fmla="*/ 142 h 6539"/>
              <a:gd name="T8" fmla="*/ 3430 w 6861"/>
              <a:gd name="T9" fmla="*/ 0 h 6539"/>
              <a:gd name="T10" fmla="*/ 3175 w 6861"/>
              <a:gd name="T11" fmla="*/ 142 h 6539"/>
              <a:gd name="T12" fmla="*/ 2141 w 6861"/>
              <a:gd name="T13" fmla="*/ 1799 h 6539"/>
              <a:gd name="T14" fmla="*/ 246 w 6861"/>
              <a:gd name="T15" fmla="*/ 2270 h 6539"/>
              <a:gd name="T16" fmla="*/ 32 w 6861"/>
              <a:gd name="T17" fmla="*/ 2470 h 6539"/>
              <a:gd name="T18" fmla="*/ 88 w 6861"/>
              <a:gd name="T19" fmla="*/ 2757 h 6539"/>
              <a:gd name="T20" fmla="*/ 1344 w 6861"/>
              <a:gd name="T21" fmla="*/ 4252 h 6539"/>
              <a:gd name="T22" fmla="*/ 1206 w 6861"/>
              <a:gd name="T23" fmla="*/ 6200 h 6539"/>
              <a:gd name="T24" fmla="*/ 1330 w 6861"/>
              <a:gd name="T25" fmla="*/ 6465 h 6539"/>
              <a:gd name="T26" fmla="*/ 1620 w 6861"/>
              <a:gd name="T27" fmla="*/ 6500 h 6539"/>
              <a:gd name="T28" fmla="*/ 3430 w 6861"/>
              <a:gd name="T29" fmla="*/ 5768 h 6539"/>
              <a:gd name="T30" fmla="*/ 5241 w 6861"/>
              <a:gd name="T31" fmla="*/ 6500 h 6539"/>
              <a:gd name="T32" fmla="*/ 5531 w 6861"/>
              <a:gd name="T33" fmla="*/ 6465 h 6539"/>
              <a:gd name="T34" fmla="*/ 5654 w 6861"/>
              <a:gd name="T35" fmla="*/ 6200 h 6539"/>
              <a:gd name="T36" fmla="*/ 5517 w 6861"/>
              <a:gd name="T37" fmla="*/ 4252 h 6539"/>
              <a:gd name="T38" fmla="*/ 6773 w 6861"/>
              <a:gd name="T39" fmla="*/ 2757 h 6539"/>
              <a:gd name="T40" fmla="*/ 6829 w 6861"/>
              <a:gd name="T41" fmla="*/ 2470 h 6539"/>
              <a:gd name="T42" fmla="*/ 3618 w 6861"/>
              <a:gd name="T43" fmla="*/ 1362 h 6539"/>
              <a:gd name="T44" fmla="*/ 2881 w 6861"/>
              <a:gd name="T45" fmla="*/ 2543 h 6539"/>
              <a:gd name="T46" fmla="*/ 2747 w 6861"/>
              <a:gd name="T47" fmla="*/ 2640 h 6539"/>
              <a:gd name="T48" fmla="*/ 1397 w 6861"/>
              <a:gd name="T49" fmla="*/ 2976 h 6539"/>
              <a:gd name="T50" fmla="*/ 1343 w 6861"/>
              <a:gd name="T51" fmla="*/ 2983 h 6539"/>
              <a:gd name="T52" fmla="*/ 1129 w 6861"/>
              <a:gd name="T53" fmla="*/ 2815 h 6539"/>
              <a:gd name="T54" fmla="*/ 1290 w 6861"/>
              <a:gd name="T55" fmla="*/ 2547 h 6539"/>
              <a:gd name="T56" fmla="*/ 2554 w 6861"/>
              <a:gd name="T57" fmla="*/ 2233 h 6539"/>
              <a:gd name="T58" fmla="*/ 3243 w 6861"/>
              <a:gd name="T59" fmla="*/ 1129 h 6539"/>
              <a:gd name="T60" fmla="*/ 3547 w 6861"/>
              <a:gd name="T61" fmla="*/ 1058 h 6539"/>
              <a:gd name="T62" fmla="*/ 3618 w 6861"/>
              <a:gd name="T63" fmla="*/ 1362 h 6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61" h="6539">
                <a:moveTo>
                  <a:pt x="6829" y="2470"/>
                </a:moveTo>
                <a:cubicBezTo>
                  <a:pt x="6797" y="2371"/>
                  <a:pt x="6716" y="2295"/>
                  <a:pt x="6615" y="2270"/>
                </a:cubicBezTo>
                <a:lnTo>
                  <a:pt x="4720" y="1799"/>
                </a:lnTo>
                <a:lnTo>
                  <a:pt x="3686" y="142"/>
                </a:lnTo>
                <a:cubicBezTo>
                  <a:pt x="3631" y="54"/>
                  <a:pt x="3534" y="0"/>
                  <a:pt x="3430" y="0"/>
                </a:cubicBezTo>
                <a:cubicBezTo>
                  <a:pt x="3326" y="0"/>
                  <a:pt x="3230" y="54"/>
                  <a:pt x="3175" y="142"/>
                </a:cubicBezTo>
                <a:lnTo>
                  <a:pt x="2141" y="1799"/>
                </a:lnTo>
                <a:lnTo>
                  <a:pt x="246" y="2270"/>
                </a:lnTo>
                <a:cubicBezTo>
                  <a:pt x="145" y="2295"/>
                  <a:pt x="64" y="2371"/>
                  <a:pt x="32" y="2470"/>
                </a:cubicBezTo>
                <a:cubicBezTo>
                  <a:pt x="0" y="2568"/>
                  <a:pt x="21" y="2677"/>
                  <a:pt x="88" y="2757"/>
                </a:cubicBezTo>
                <a:lnTo>
                  <a:pt x="1344" y="4252"/>
                </a:lnTo>
                <a:lnTo>
                  <a:pt x="1206" y="6200"/>
                </a:lnTo>
                <a:cubicBezTo>
                  <a:pt x="1199" y="6304"/>
                  <a:pt x="1246" y="6404"/>
                  <a:pt x="1330" y="6465"/>
                </a:cubicBezTo>
                <a:cubicBezTo>
                  <a:pt x="1414" y="6526"/>
                  <a:pt x="1524" y="6539"/>
                  <a:pt x="1620" y="6500"/>
                </a:cubicBezTo>
                <a:lnTo>
                  <a:pt x="3430" y="5768"/>
                </a:lnTo>
                <a:lnTo>
                  <a:pt x="5241" y="6500"/>
                </a:lnTo>
                <a:cubicBezTo>
                  <a:pt x="5337" y="6539"/>
                  <a:pt x="5447" y="6526"/>
                  <a:pt x="5531" y="6465"/>
                </a:cubicBezTo>
                <a:cubicBezTo>
                  <a:pt x="5615" y="6404"/>
                  <a:pt x="5662" y="6304"/>
                  <a:pt x="5654" y="6200"/>
                </a:cubicBezTo>
                <a:lnTo>
                  <a:pt x="5517" y="4252"/>
                </a:lnTo>
                <a:lnTo>
                  <a:pt x="6773" y="2757"/>
                </a:lnTo>
                <a:cubicBezTo>
                  <a:pt x="6840" y="2677"/>
                  <a:pt x="6861" y="2568"/>
                  <a:pt x="6829" y="2470"/>
                </a:cubicBezTo>
                <a:close/>
                <a:moveTo>
                  <a:pt x="3618" y="1362"/>
                </a:moveTo>
                <a:lnTo>
                  <a:pt x="2881" y="2543"/>
                </a:lnTo>
                <a:cubicBezTo>
                  <a:pt x="2851" y="2591"/>
                  <a:pt x="2803" y="2626"/>
                  <a:pt x="2747" y="2640"/>
                </a:cubicBezTo>
                <a:lnTo>
                  <a:pt x="1397" y="2976"/>
                </a:lnTo>
                <a:cubicBezTo>
                  <a:pt x="1379" y="2980"/>
                  <a:pt x="1361" y="2983"/>
                  <a:pt x="1343" y="2983"/>
                </a:cubicBezTo>
                <a:cubicBezTo>
                  <a:pt x="1244" y="2983"/>
                  <a:pt x="1154" y="2915"/>
                  <a:pt x="1129" y="2815"/>
                </a:cubicBezTo>
                <a:cubicBezTo>
                  <a:pt x="1100" y="2697"/>
                  <a:pt x="1172" y="2577"/>
                  <a:pt x="1290" y="2547"/>
                </a:cubicBezTo>
                <a:lnTo>
                  <a:pt x="2554" y="2233"/>
                </a:lnTo>
                <a:lnTo>
                  <a:pt x="3243" y="1129"/>
                </a:lnTo>
                <a:cubicBezTo>
                  <a:pt x="3308" y="1025"/>
                  <a:pt x="3444" y="994"/>
                  <a:pt x="3547" y="1058"/>
                </a:cubicBezTo>
                <a:cubicBezTo>
                  <a:pt x="3651" y="1123"/>
                  <a:pt x="3682" y="1259"/>
                  <a:pt x="3618" y="1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椭圆 43">
            <a:extLst>
              <a:ext uri="{FF2B5EF4-FFF2-40B4-BE49-F238E27FC236}">
                <a16:creationId xmlns:a16="http://schemas.microsoft.com/office/drawing/2014/main" id="{DE21C27C-39DE-42F7-890D-AE24C310AC13}"/>
              </a:ext>
            </a:extLst>
          </p:cNvPr>
          <p:cNvSpPr/>
          <p:nvPr/>
        </p:nvSpPr>
        <p:spPr>
          <a:xfrm>
            <a:off x="11043948" y="4297016"/>
            <a:ext cx="190254" cy="184526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1.png" descr="Resultado de imagen para espe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824553" y="316781"/>
            <a:ext cx="4222750" cy="889000"/>
          </a:xfrm>
          <a:prstGeom prst="rect">
            <a:avLst/>
          </a:prstGeom>
          <a:ln/>
        </p:spPr>
      </p:pic>
      <p:sp>
        <p:nvSpPr>
          <p:cNvPr id="2" name="Rectángulo 1"/>
          <p:cNvSpPr/>
          <p:nvPr/>
        </p:nvSpPr>
        <p:spPr>
          <a:xfrm>
            <a:off x="2935098" y="3403568"/>
            <a:ext cx="69130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700" b="1" dirty="0">
                <a:latin typeface="Times New Roman" panose="02020603050405020304" pitchFamily="18" charset="0"/>
                <a:ea typeface="Arial" panose="020B0604020202020204" pitchFamily="34" charset="0"/>
              </a:rPr>
              <a:t>Análisis del </a:t>
            </a:r>
            <a:r>
              <a:rPr lang="es-EC" sz="17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Índice de Desempeño Logístico en los países miembros </a:t>
            </a:r>
            <a:r>
              <a:rPr lang="es-EC" sz="1700" b="1" dirty="0">
                <a:latin typeface="Times New Roman" panose="02020603050405020304" pitchFamily="18" charset="0"/>
                <a:ea typeface="Arial" panose="020B0604020202020204" pitchFamily="34" charset="0"/>
              </a:rPr>
              <a:t>de la CAN bajo la aplicación del método ANOVA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27592" y="439673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7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Autoras: </a:t>
            </a: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Benítez </a:t>
            </a: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Pincha, Dayana Alejandra </a:t>
            </a:r>
          </a:p>
          <a:p>
            <a:pPr algn="ctr">
              <a:spcAft>
                <a:spcPts val="0"/>
              </a:spcAft>
            </a:pP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        Caiza </a:t>
            </a: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Chicaiza, Evelyn Paola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44209" y="1269514"/>
            <a:ext cx="782511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Departamento de Ciencias Económicas, Administrativas y </a:t>
            </a: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del </a:t>
            </a: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Comercio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77802" y="1759413"/>
            <a:ext cx="709646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Carrera de </a:t>
            </a: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Comercio </a:t>
            </a: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Exterior y Negociación Internacional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38460" y="2515408"/>
            <a:ext cx="89751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Trabajo de titulación, previo a la obtención del título de </a:t>
            </a: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Licenciada </a:t>
            </a: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en Comercio Exterior y Negociación Internacional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41508" y="5126435"/>
            <a:ext cx="418883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7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Tutora: </a:t>
            </a: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Ing</a:t>
            </a:r>
            <a:r>
              <a:rPr lang="es-EC" sz="1700" dirty="0">
                <a:latin typeface="Times New Roman" panose="02020603050405020304" pitchFamily="18" charset="0"/>
                <a:ea typeface="Arial" panose="020B0604020202020204" pitchFamily="34" charset="0"/>
              </a:rPr>
              <a:t>. Vinueza Luna, Jenny Lolita PhD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357045" y="6215165"/>
            <a:ext cx="17379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7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Sangolquí - 2022</a:t>
            </a:r>
            <a:endParaRPr lang="en-US" sz="1700" dirty="0">
              <a:effectLst/>
              <a:latin typeface="Calibri" panose="020F0502020204030204" pitchFamily="34" charset="0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6577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41521" y="249114"/>
            <a:ext cx="1053615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Perfil Logístico y Evolución de </a:t>
            </a:r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los Indicadores 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IDL</a:t>
            </a:r>
            <a:endParaRPr lang="es-ES" altLang="zh-CN" sz="28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del Desempeño Logístico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866245274"/>
              </p:ext>
            </p:extLst>
          </p:nvPr>
        </p:nvGraphicFramePr>
        <p:xfrm>
          <a:off x="548322" y="1405489"/>
          <a:ext cx="5399405" cy="270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74739898"/>
              </p:ext>
            </p:extLst>
          </p:nvPr>
        </p:nvGraphicFramePr>
        <p:xfrm>
          <a:off x="6285921" y="1405487"/>
          <a:ext cx="5399405" cy="270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6233696"/>
            <a:ext cx="221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(Banco Mundial, 2018</a:t>
            </a:r>
            <a:r>
              <a:rPr lang="es-E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C" sz="1600" i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5997811"/>
              </p:ext>
            </p:extLst>
          </p:nvPr>
        </p:nvGraphicFramePr>
        <p:xfrm>
          <a:off x="443257" y="4046404"/>
          <a:ext cx="5399405" cy="248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31238231"/>
              </p:ext>
            </p:extLst>
          </p:nvPr>
        </p:nvGraphicFramePr>
        <p:xfrm>
          <a:off x="6285921" y="4052570"/>
          <a:ext cx="5399405" cy="247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94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FC36658-C640-4FD7-A20F-62A7EDE7D48F}"/>
              </a:ext>
            </a:extLst>
          </p:cNvPr>
          <p:cNvSpPr txBox="1"/>
          <p:nvPr/>
        </p:nvSpPr>
        <p:spPr>
          <a:xfrm>
            <a:off x="632323" y="612072"/>
            <a:ext cx="409759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zh-CN" sz="60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Capítulo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IV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3390FFC-BBB0-4A1A-B791-78422E009A6D}"/>
              </a:ext>
            </a:extLst>
          </p:cNvPr>
          <p:cNvCxnSpPr/>
          <p:nvPr/>
        </p:nvCxnSpPr>
        <p:spPr>
          <a:xfrm flipV="1">
            <a:off x="718048" y="1684149"/>
            <a:ext cx="3969427" cy="4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CB7FAC5E-AA70-4BB0-AD36-BF77F85D321C}"/>
              </a:ext>
            </a:extLst>
          </p:cNvPr>
          <p:cNvGrpSpPr/>
          <p:nvPr/>
        </p:nvGrpSpPr>
        <p:grpSpPr>
          <a:xfrm>
            <a:off x="718048" y="2040403"/>
            <a:ext cx="10932201" cy="3132197"/>
            <a:chOff x="2755900" y="256321"/>
            <a:chExt cx="14654867" cy="31321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5F16A8B-0AB3-4BA8-8EC7-098AB43C4AED}"/>
                </a:ext>
              </a:extLst>
            </p:cNvPr>
            <p:cNvSpPr txBox="1"/>
            <p:nvPr/>
          </p:nvSpPr>
          <p:spPr>
            <a:xfrm>
              <a:off x="2755900" y="256321"/>
              <a:ext cx="10440119" cy="5539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s-EC" sz="3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Aplicación del Análisis de la Varianza ANOVA</a:t>
              </a:r>
              <a:endParaRPr lang="es-EC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4104D51-ACBD-4032-824D-B8AC598F573A}"/>
                </a:ext>
              </a:extLst>
            </p:cNvPr>
            <p:cNvSpPr txBox="1"/>
            <p:nvPr/>
          </p:nvSpPr>
          <p:spPr>
            <a:xfrm>
              <a:off x="8191925" y="2188189"/>
              <a:ext cx="92188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s-E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Análisis de la Varianza ANOVA</a:t>
              </a:r>
            </a:p>
            <a:p>
              <a:pPr lvl="0" algn="r">
                <a:lnSpc>
                  <a:spcPct val="150000"/>
                </a:lnSpc>
                <a:defRPr/>
              </a:pPr>
              <a:r>
                <a:rPr lang="es-EC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 del Modelo</a:t>
              </a:r>
            </a:p>
          </p:txBody>
        </p:sp>
      </p:grpSp>
      <p:sp>
        <p:nvSpPr>
          <p:cNvPr id="247" name="Block Arc 14">
            <a:extLst>
              <a:ext uri="{FF2B5EF4-FFF2-40B4-BE49-F238E27FC236}">
                <a16:creationId xmlns:a16="http://schemas.microsoft.com/office/drawing/2014/main" id="{E5BF8373-C541-4846-934A-23B2882963ED}"/>
              </a:ext>
            </a:extLst>
          </p:cNvPr>
          <p:cNvSpPr/>
          <p:nvPr/>
        </p:nvSpPr>
        <p:spPr>
          <a:xfrm rot="16200000">
            <a:off x="9547987" y="543582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8" name="Block Arc 41">
            <a:extLst>
              <a:ext uri="{FF2B5EF4-FFF2-40B4-BE49-F238E27FC236}">
                <a16:creationId xmlns:a16="http://schemas.microsoft.com/office/drawing/2014/main" id="{4A0D60BA-6428-481E-86B8-C6B94A832B67}"/>
              </a:ext>
            </a:extLst>
          </p:cNvPr>
          <p:cNvSpPr/>
          <p:nvPr/>
        </p:nvSpPr>
        <p:spPr>
          <a:xfrm>
            <a:off x="10531664" y="538951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86" y="3201444"/>
            <a:ext cx="1728317" cy="120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03" y="3199844"/>
            <a:ext cx="1817705" cy="1209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103" y="4409444"/>
            <a:ext cx="1817705" cy="1209600"/>
          </a:xfrm>
          <a:prstGeom prst="rect">
            <a:avLst/>
          </a:prstGeom>
        </p:spPr>
      </p:pic>
      <p:pic>
        <p:nvPicPr>
          <p:cNvPr id="6148" name="Picture 4" descr="Ingeniería de precios en el proceso de exportación | Guía Logística y de  Comercio Ex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86" y="4409444"/>
            <a:ext cx="1728317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Varianza ANOVA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18" name="矩形: 圆角 393">
            <a:extLst>
              <a:ext uri="{FF2B5EF4-FFF2-40B4-BE49-F238E27FC236}">
                <a16:creationId xmlns:a16="http://schemas.microsoft.com/office/drawing/2014/main" id="{90BCD743-00A9-4CF7-9408-093EBAF29C3F}"/>
              </a:ext>
            </a:extLst>
          </p:cNvPr>
          <p:cNvSpPr/>
          <p:nvPr/>
        </p:nvSpPr>
        <p:spPr bwMode="auto">
          <a:xfrm rot="18900000" flipH="1">
            <a:off x="4024115" y="2765155"/>
            <a:ext cx="1661444" cy="1661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: 圆角 394">
            <a:extLst>
              <a:ext uri="{FF2B5EF4-FFF2-40B4-BE49-F238E27FC236}">
                <a16:creationId xmlns:a16="http://schemas.microsoft.com/office/drawing/2014/main" id="{3C463BC6-2BEA-4F28-A597-DFB72852E765}"/>
              </a:ext>
            </a:extLst>
          </p:cNvPr>
          <p:cNvSpPr/>
          <p:nvPr/>
        </p:nvSpPr>
        <p:spPr bwMode="auto">
          <a:xfrm rot="18900000" flipH="1">
            <a:off x="2184106" y="2765155"/>
            <a:ext cx="1661444" cy="1661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: 圆角 395">
            <a:extLst>
              <a:ext uri="{FF2B5EF4-FFF2-40B4-BE49-F238E27FC236}">
                <a16:creationId xmlns:a16="http://schemas.microsoft.com/office/drawing/2014/main" id="{2D4053CA-6D0F-45D4-A392-0910437A74A2}"/>
              </a:ext>
            </a:extLst>
          </p:cNvPr>
          <p:cNvSpPr/>
          <p:nvPr/>
        </p:nvSpPr>
        <p:spPr bwMode="auto">
          <a:xfrm rot="18900000" flipH="1">
            <a:off x="344096" y="2765155"/>
            <a:ext cx="1661444" cy="16614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直接连接符 513">
            <a:extLst>
              <a:ext uri="{FF2B5EF4-FFF2-40B4-BE49-F238E27FC236}">
                <a16:creationId xmlns:a16="http://schemas.microsoft.com/office/drawing/2014/main" id="{28632F69-6A38-4A25-8AC3-093AD2FBB214}"/>
              </a:ext>
            </a:extLst>
          </p:cNvPr>
          <p:cNvCxnSpPr/>
          <p:nvPr/>
        </p:nvCxnSpPr>
        <p:spPr bwMode="auto">
          <a:xfrm flipH="1">
            <a:off x="6748629" y="2728649"/>
            <a:ext cx="8974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none" w="med" len="med"/>
          </a:ln>
        </p:spPr>
      </p:cxnSp>
      <p:cxnSp>
        <p:nvCxnSpPr>
          <p:cNvPr id="22" name="直接连接符 514">
            <a:extLst>
              <a:ext uri="{FF2B5EF4-FFF2-40B4-BE49-F238E27FC236}">
                <a16:creationId xmlns:a16="http://schemas.microsoft.com/office/drawing/2014/main" id="{238FDCEA-06D3-4D86-98DD-506950E3A55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0066" y="2728649"/>
            <a:ext cx="648563" cy="492326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2">
                    <a:lumMod val="25000"/>
                    <a:lumOff val="75000"/>
                    <a:alpha val="0"/>
                  </a:schemeClr>
                </a:gs>
              </a:gsLst>
              <a:lin ang="5400000" scaled="1"/>
            </a:gra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23" name="直接连接符 516">
            <a:extLst>
              <a:ext uri="{FF2B5EF4-FFF2-40B4-BE49-F238E27FC236}">
                <a16:creationId xmlns:a16="http://schemas.microsoft.com/office/drawing/2014/main" id="{602778F5-DF8A-449E-A784-331FCA5F87EB}"/>
              </a:ext>
            </a:extLst>
          </p:cNvPr>
          <p:cNvCxnSpPr/>
          <p:nvPr/>
        </p:nvCxnSpPr>
        <p:spPr bwMode="auto">
          <a:xfrm flipH="1">
            <a:off x="6765534" y="3766784"/>
            <a:ext cx="8974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none" w="med" len="med"/>
          </a:ln>
        </p:spPr>
      </p:cxnSp>
      <p:cxnSp>
        <p:nvCxnSpPr>
          <p:cNvPr id="24" name="直接连接符 517">
            <a:extLst>
              <a:ext uri="{FF2B5EF4-FFF2-40B4-BE49-F238E27FC236}">
                <a16:creationId xmlns:a16="http://schemas.microsoft.com/office/drawing/2014/main" id="{BCAEB1C0-11D6-4C48-ADAF-9DF2A7ED3B32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0065" y="3766784"/>
            <a:ext cx="596846" cy="8773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2">
                    <a:lumMod val="25000"/>
                    <a:lumOff val="75000"/>
                    <a:alpha val="0"/>
                  </a:schemeClr>
                </a:gs>
              </a:gsLst>
              <a:lin ang="5400000" scaled="1"/>
            </a:gra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25" name="直接连接符 520">
            <a:extLst>
              <a:ext uri="{FF2B5EF4-FFF2-40B4-BE49-F238E27FC236}">
                <a16:creationId xmlns:a16="http://schemas.microsoft.com/office/drawing/2014/main" id="{83704410-3A9F-4099-A039-AE9175656C4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23157" y="3968948"/>
            <a:ext cx="642377" cy="1079579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2">
                    <a:lumMod val="25000"/>
                    <a:lumOff val="75000"/>
                    <a:alpha val="0"/>
                  </a:schemeClr>
                </a:gs>
              </a:gsLst>
              <a:lin ang="5400000" scaled="1"/>
            </a:gra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31" name="矩形 396">
            <a:extLst>
              <a:ext uri="{FF2B5EF4-FFF2-40B4-BE49-F238E27FC236}">
                <a16:creationId xmlns:a16="http://schemas.microsoft.com/office/drawing/2014/main" id="{2C8A01F6-3C0E-4D50-BD25-4C82CE70EB5A}"/>
              </a:ext>
            </a:extLst>
          </p:cNvPr>
          <p:cNvSpPr/>
          <p:nvPr/>
        </p:nvSpPr>
        <p:spPr>
          <a:xfrm flipH="1">
            <a:off x="4157466" y="3658225"/>
            <a:ext cx="143542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s-E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Regresión Lineal </a:t>
            </a:r>
            <a:r>
              <a:rPr lang="es-E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Stepwise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97">
            <a:extLst>
              <a:ext uri="{FF2B5EF4-FFF2-40B4-BE49-F238E27FC236}">
                <a16:creationId xmlns:a16="http://schemas.microsoft.com/office/drawing/2014/main" id="{5DFDA5C9-560D-4524-AE97-18286DAE4C14}"/>
              </a:ext>
            </a:extLst>
          </p:cNvPr>
          <p:cNvSpPr/>
          <p:nvPr/>
        </p:nvSpPr>
        <p:spPr>
          <a:xfrm flipH="1">
            <a:off x="2297117" y="3614702"/>
            <a:ext cx="143542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s-EC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Regresión Lineal Múltiple</a:t>
            </a:r>
            <a:endParaRPr lang="es-EC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98">
            <a:extLst>
              <a:ext uri="{FF2B5EF4-FFF2-40B4-BE49-F238E27FC236}">
                <a16:creationId xmlns:a16="http://schemas.microsoft.com/office/drawing/2014/main" id="{499B74D1-3994-4A78-BD23-8F6A91B18116}"/>
              </a:ext>
            </a:extLst>
          </p:cNvPr>
          <p:cNvSpPr/>
          <p:nvPr/>
        </p:nvSpPr>
        <p:spPr>
          <a:xfrm flipH="1">
            <a:off x="436768" y="3817314"/>
            <a:ext cx="143542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ANOVA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526">
            <a:extLst>
              <a:ext uri="{FF2B5EF4-FFF2-40B4-BE49-F238E27FC236}">
                <a16:creationId xmlns:a16="http://schemas.microsoft.com/office/drawing/2014/main" id="{AE5508DC-1924-4CDD-9E20-BBAD30E05A7C}"/>
              </a:ext>
            </a:extLst>
          </p:cNvPr>
          <p:cNvSpPr txBox="1"/>
          <p:nvPr/>
        </p:nvSpPr>
        <p:spPr>
          <a:xfrm flipH="1">
            <a:off x="151303" y="5083681"/>
            <a:ext cx="2880000" cy="12152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Determinar </a:t>
            </a:r>
            <a: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una relación entre dos o más </a:t>
            </a: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variables.</a:t>
            </a:r>
            <a:b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C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dentificar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indicador con mayor deficiencia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IDL.</a:t>
            </a:r>
            <a:endParaRPr lang="en-US" altLang="zh-CN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文本框 527">
            <a:extLst>
              <a:ext uri="{FF2B5EF4-FFF2-40B4-BE49-F238E27FC236}">
                <a16:creationId xmlns:a16="http://schemas.microsoft.com/office/drawing/2014/main" id="{1038F629-1EA6-4802-A3F5-E57A42CEBDA2}"/>
              </a:ext>
            </a:extLst>
          </p:cNvPr>
          <p:cNvSpPr txBox="1"/>
          <p:nvPr/>
        </p:nvSpPr>
        <p:spPr>
          <a:xfrm flipH="1">
            <a:off x="468696" y="1601962"/>
            <a:ext cx="5471192" cy="9344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Probar </a:t>
            </a:r>
            <a: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 dos o más poblaciones tienen la misma </a:t>
            </a: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media.</a:t>
            </a:r>
            <a: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Comprobar si </a:t>
            </a:r>
            <a: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una de las variables independientes (componentes del </a:t>
            </a: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IDL), se relaciona con </a:t>
            </a:r>
            <a: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variable dependiente </a:t>
            </a: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(IDL)</a:t>
            </a:r>
            <a:endParaRPr lang="en-US" altLang="zh-CN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矩形 2">
            <a:extLst>
              <a:ext uri="{FF2B5EF4-FFF2-40B4-BE49-F238E27FC236}">
                <a16:creationId xmlns:a16="http://schemas.microsoft.com/office/drawing/2014/main" id="{B2ADD5AB-C222-46D1-8758-6C7BBE0A74C9}"/>
              </a:ext>
            </a:extLst>
          </p:cNvPr>
          <p:cNvSpPr/>
          <p:nvPr/>
        </p:nvSpPr>
        <p:spPr>
          <a:xfrm flipH="1">
            <a:off x="6609598" y="2009744"/>
            <a:ext cx="193204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s-EC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Hipótesis Nula y Alternativa</a:t>
            </a:r>
            <a:endParaRPr lang="es-EC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41521" y="249114"/>
            <a:ext cx="105361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r>
              <a:rPr lang="es-ES" altLang="zh-CN" sz="32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Aplicación del Análisis de la Varianza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8628959" y="2167437"/>
                <a:ext cx="30559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600" b="1" i="1" dirty="0" smtClean="0">
                    <a:latin typeface="Times New Roman" panose="02020603050405020304" pitchFamily="18" charset="0"/>
                    <a:ea typeface="Batang"/>
                    <a:cs typeface="Times New Roman" panose="02020603050405020304" pitchFamily="18" charset="0"/>
                  </a:rPr>
                  <a:t>Ho</a:t>
                </a:r>
                <a:r>
                  <a:rPr lang="es-EC" sz="1600" b="1" dirty="0">
                    <a:latin typeface="Times New Roman" panose="02020603050405020304" pitchFamily="18" charset="0"/>
                    <a:ea typeface="Batang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  <a:ea typeface="Batang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C" sz="1600" i="1">
                        <a:latin typeface="Cambria Math" panose="02040503050406030204" pitchFamily="18" charset="0"/>
                        <a:ea typeface="Batang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1600" i="1">
                        <a:latin typeface="Cambria Math" panose="02040503050406030204" pitchFamily="18" charset="0"/>
                        <a:ea typeface="Batang"/>
                        <a:cs typeface="Times New Roman" panose="02020603050405020304" pitchFamily="18" charset="0"/>
                      </a:rPr>
                      <m:t>=… 0</m:t>
                    </m:r>
                  </m:oMath>
                </a14:m>
                <a:endParaRPr lang="es-EC" sz="1600" dirty="0">
                  <a:effectLst/>
                  <a:latin typeface="Times New Roman" panose="02020603050405020304" pitchFamily="18" charset="0"/>
                  <a:ea typeface="Batang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EC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s-EC" sz="1600" b="1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EC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Por lo menos 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s-EC" sz="1600" i="1">
                            <a:latin typeface="Cambria Math" panose="02040503050406030204" pitchFamily="18" charset="0"/>
                            <a:ea typeface="Batang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C" sz="1600" i="1">
                        <a:latin typeface="Cambria Math" panose="02040503050406030204" pitchFamily="18" charset="0"/>
                        <a:ea typeface="Batang"/>
                        <a:cs typeface="Times New Roman" panose="02020603050405020304" pitchFamily="18" charset="0"/>
                      </a:rPr>
                      <m:t> ≠0</m:t>
                    </m:r>
                  </m:oMath>
                </a14:m>
                <a:endParaRPr lang="es-EC" sz="1600" dirty="0">
                  <a:effectLst/>
                  <a:latin typeface="Times New Roman" panose="02020603050405020304" pitchFamily="18" charset="0"/>
                  <a:ea typeface="Batang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959" y="2167437"/>
                <a:ext cx="3055949" cy="584775"/>
              </a:xfrm>
              <a:prstGeom prst="rect">
                <a:avLst/>
              </a:prstGeom>
              <a:blipFill>
                <a:blip r:embed="rId3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9417861" y="6071772"/>
            <a:ext cx="18838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(Lind et al., 2019)</a:t>
            </a:r>
            <a:endParaRPr lang="es-EC" sz="1600" i="1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38" name="矩形 2">
            <a:extLst>
              <a:ext uri="{FF2B5EF4-FFF2-40B4-BE49-F238E27FC236}">
                <a16:creationId xmlns:a16="http://schemas.microsoft.com/office/drawing/2014/main" id="{B2ADD5AB-C222-46D1-8758-6C7BBE0A74C9}"/>
              </a:ext>
            </a:extLst>
          </p:cNvPr>
          <p:cNvSpPr/>
          <p:nvPr/>
        </p:nvSpPr>
        <p:spPr>
          <a:xfrm flipH="1">
            <a:off x="6748629" y="3130750"/>
            <a:ext cx="193204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s-EC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Nivel de Significancia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8977480" y="3065892"/>
                <a:ext cx="246326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 selecciona un valor de significancia de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=0.05</m:t>
                    </m:r>
                  </m:oMath>
                </a14:m>
                <a:endPara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480" y="3065892"/>
                <a:ext cx="2463261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连接符 522">
            <a:extLst>
              <a:ext uri="{FF2B5EF4-FFF2-40B4-BE49-F238E27FC236}">
                <a16:creationId xmlns:a16="http://schemas.microsoft.com/office/drawing/2014/main" id="{AE405222-DBD5-4ACA-A7DD-96ABE44FA84B}"/>
              </a:ext>
            </a:extLst>
          </p:cNvPr>
          <p:cNvCxnSpPr/>
          <p:nvPr/>
        </p:nvCxnSpPr>
        <p:spPr bwMode="auto">
          <a:xfrm flipH="1" flipV="1">
            <a:off x="6797680" y="5048527"/>
            <a:ext cx="8974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none" w="med" len="med"/>
          </a:ln>
        </p:spPr>
      </p:cxnSp>
      <p:sp>
        <p:nvSpPr>
          <p:cNvPr id="40" name="矩形 2">
            <a:extLst>
              <a:ext uri="{FF2B5EF4-FFF2-40B4-BE49-F238E27FC236}">
                <a16:creationId xmlns:a16="http://schemas.microsoft.com/office/drawing/2014/main" id="{B2ADD5AB-C222-46D1-8758-6C7BBE0A74C9}"/>
              </a:ext>
            </a:extLst>
          </p:cNvPr>
          <p:cNvSpPr/>
          <p:nvPr/>
        </p:nvSpPr>
        <p:spPr>
          <a:xfrm flipH="1">
            <a:off x="6765534" y="4482410"/>
            <a:ext cx="160896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s-EC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Regla de Decisión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552238" y="4122533"/>
                <a:ext cx="32657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Método </a:t>
                </a:r>
                <a:r>
                  <a: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valor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s-EC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s-EC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rechaza </a:t>
                </a:r>
                <a:r>
                  <a:rPr lang="es-EC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s-EC" sz="1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s-EC" sz="1600" i="1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C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cuando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C" sz="1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EC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acepta </a:t>
                </a:r>
                <a:r>
                  <a:rPr lang="es-EC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s-EC" sz="1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s-EC" sz="1600" i="1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 </a:t>
                </a:r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cuando 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s-EC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s-EC" sz="1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238" y="4122533"/>
                <a:ext cx="3265714" cy="830997"/>
              </a:xfrm>
              <a:prstGeom prst="rect">
                <a:avLst/>
              </a:prstGeom>
              <a:blipFill>
                <a:blip r:embed="rId5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526">
            <a:extLst>
              <a:ext uri="{FF2B5EF4-FFF2-40B4-BE49-F238E27FC236}">
                <a16:creationId xmlns:a16="http://schemas.microsoft.com/office/drawing/2014/main" id="{AE5508DC-1924-4CDD-9E20-BBAD30E05A7C}"/>
              </a:ext>
            </a:extLst>
          </p:cNvPr>
          <p:cNvSpPr txBox="1"/>
          <p:nvPr/>
        </p:nvSpPr>
        <p:spPr>
          <a:xfrm flipH="1">
            <a:off x="3204292" y="5109160"/>
            <a:ext cx="2880000" cy="14959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 </a:t>
            </a:r>
            <a:r>
              <a:rPr lang="es-E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excluye las variables que no son estadísticamente significativas y se obtiene la variable </a:t>
            </a:r>
            <a:r>
              <a:rPr lang="es-ES" altLang="zh-CN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 un mayor grado de relación.</a:t>
            </a:r>
            <a:endParaRPr lang="en-US" altLang="zh-CN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0" name="Conector angular 59"/>
          <p:cNvCxnSpPr>
            <a:stCxn id="20" idx="0"/>
            <a:endCxn id="35" idx="3"/>
          </p:cNvCxnSpPr>
          <p:nvPr/>
        </p:nvCxnSpPr>
        <p:spPr>
          <a:xfrm rot="16200000" flipV="1">
            <a:off x="58422" y="2479480"/>
            <a:ext cx="939262" cy="118713"/>
          </a:xfrm>
          <a:prstGeom prst="bentConnector4">
            <a:avLst>
              <a:gd name="adj1" fmla="val -1187"/>
              <a:gd name="adj2" fmla="val 397524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nteresantes Estadísticas Sobre Números Primos Que Murmuran Cierta  Regularidad - Mas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5" y="2910573"/>
            <a:ext cx="1063274" cy="10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stadística inferencial - Iconos gratis de negocios y finanz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02" y="2841452"/>
            <a:ext cx="831743" cy="8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stadística iconos vectoriales gratuitos diseñados por Prosymbols |  Plantillas para diapositivas, Iconos, Icono gra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36" y="2887768"/>
            <a:ext cx="739111" cy="7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Conector angular 66"/>
          <p:cNvCxnSpPr/>
          <p:nvPr/>
        </p:nvCxnSpPr>
        <p:spPr>
          <a:xfrm flipV="1">
            <a:off x="1682934" y="4327091"/>
            <a:ext cx="851142" cy="8187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/>
          <p:nvPr/>
        </p:nvCxnSpPr>
        <p:spPr>
          <a:xfrm flipV="1">
            <a:off x="3485311" y="4308433"/>
            <a:ext cx="851142" cy="8187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Modelo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41521" y="249114"/>
            <a:ext cx="105361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r>
              <a:rPr lang="es-ES" altLang="zh-CN" sz="32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Aplicación del Análisis de la Varianza ANOVA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3796" y="1594828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Colombia </a:t>
            </a:r>
            <a:endParaRPr lang="es-EC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28417"/>
              </p:ext>
            </p:extLst>
          </p:nvPr>
        </p:nvGraphicFramePr>
        <p:xfrm>
          <a:off x="353796" y="4249245"/>
          <a:ext cx="4701344" cy="178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Documento" r:id="rId4" imgW="5401235" imgH="1532019" progId="Word.Document.12">
                  <p:embed/>
                </p:oleObj>
              </mc:Choice>
              <mc:Fallback>
                <p:oleObj name="Documento" r:id="rId4" imgW="5401235" imgH="1532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796" y="4249245"/>
                        <a:ext cx="4701344" cy="178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1930"/>
              </p:ext>
            </p:extLst>
          </p:nvPr>
        </p:nvGraphicFramePr>
        <p:xfrm>
          <a:off x="0" y="2153500"/>
          <a:ext cx="5355771" cy="197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Documento" r:id="rId6" imgW="5732871" imgH="1650836" progId="Word.Document.12">
                  <p:embed/>
                </p:oleObj>
              </mc:Choice>
              <mc:Fallback>
                <p:oleObj name="Documento" r:id="rId6" imgW="5732871" imgH="1650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2153500"/>
                        <a:ext cx="5355771" cy="197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Shape 2621"/>
          <p:cNvSpPr/>
          <p:nvPr/>
        </p:nvSpPr>
        <p:spPr>
          <a:xfrm>
            <a:off x="5817191" y="2845791"/>
            <a:ext cx="959125" cy="639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 sz="45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altLang="zh-CN" sz="207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profit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altLang="zh-CN" sz="207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expand</a:t>
            </a:r>
            <a:endParaRPr sz="2078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Shape 2621"/>
          <p:cNvSpPr/>
          <p:nvPr/>
        </p:nvSpPr>
        <p:spPr>
          <a:xfrm>
            <a:off x="4232244" y="3543362"/>
            <a:ext cx="804725" cy="799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 sz="45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altLang="zh-CN" sz="17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Fast market share</a:t>
            </a:r>
            <a:endParaRPr sz="17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727981" y="1328527"/>
            <a:ext cx="1628503" cy="1346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eficiencia 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plataforma informática 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4122361" y="5347908"/>
            <a:ext cx="478971" cy="277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Elipse 52"/>
          <p:cNvSpPr/>
          <p:nvPr/>
        </p:nvSpPr>
        <p:spPr>
          <a:xfrm>
            <a:off x="6371026" y="1496581"/>
            <a:ext cx="1628503" cy="11988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 </a:t>
            </a:r>
          </a:p>
        </p:txBody>
      </p:sp>
      <p:sp>
        <p:nvSpPr>
          <p:cNvPr id="54" name="Elipse 53"/>
          <p:cNvSpPr/>
          <p:nvPr/>
        </p:nvSpPr>
        <p:spPr>
          <a:xfrm>
            <a:off x="5569080" y="3146273"/>
            <a:ext cx="1796299" cy="1346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Contrabando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10213550" y="3140681"/>
            <a:ext cx="1628503" cy="1346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Tiempos elevados  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7899374" y="5160698"/>
            <a:ext cx="1848662" cy="13466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Costos 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elevados en servicios logísticos </a:t>
            </a:r>
          </a:p>
        </p:txBody>
      </p:sp>
      <p:sp>
        <p:nvSpPr>
          <p:cNvPr id="58" name="Elipse 57"/>
          <p:cNvSpPr/>
          <p:nvPr/>
        </p:nvSpPr>
        <p:spPr>
          <a:xfrm>
            <a:off x="7989399" y="3140681"/>
            <a:ext cx="1628503" cy="1346678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Eficiencia del despacho aduanero 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ector curvado 59"/>
          <p:cNvCxnSpPr>
            <a:stCxn id="58" idx="1"/>
            <a:endCxn id="53" idx="4"/>
          </p:cNvCxnSpPr>
          <p:nvPr/>
        </p:nvCxnSpPr>
        <p:spPr>
          <a:xfrm rot="16200000" flipV="1">
            <a:off x="7385356" y="2495365"/>
            <a:ext cx="642454" cy="1042610"/>
          </a:xfrm>
          <a:prstGeom prst="curvedConnector3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Conector curvado 63"/>
          <p:cNvCxnSpPr>
            <a:stCxn id="58" idx="7"/>
            <a:endCxn id="10" idx="3"/>
          </p:cNvCxnSpPr>
          <p:nvPr/>
        </p:nvCxnSpPr>
        <p:spPr>
          <a:xfrm rot="5400000" flipH="1" flipV="1">
            <a:off x="9242987" y="2614415"/>
            <a:ext cx="859908" cy="587057"/>
          </a:xfrm>
          <a:prstGeom prst="curvedConnector3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Conector curvado 70"/>
          <p:cNvCxnSpPr>
            <a:stCxn id="57" idx="0"/>
            <a:endCxn id="58" idx="4"/>
          </p:cNvCxnSpPr>
          <p:nvPr/>
        </p:nvCxnSpPr>
        <p:spPr>
          <a:xfrm rot="16200000" flipV="1">
            <a:off x="8477009" y="4814002"/>
            <a:ext cx="673339" cy="20054"/>
          </a:xfrm>
          <a:prstGeom prst="curvedConnector3">
            <a:avLst>
              <a:gd name="adj1" fmla="val 50000"/>
            </a:avLst>
          </a:prstGeom>
          <a:ln>
            <a:prstDash val="sysDash"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Conector curvado 76"/>
          <p:cNvCxnSpPr>
            <a:stCxn id="54" idx="6"/>
            <a:endCxn id="58" idx="2"/>
          </p:cNvCxnSpPr>
          <p:nvPr/>
        </p:nvCxnSpPr>
        <p:spPr>
          <a:xfrm flipV="1">
            <a:off x="7365379" y="3814020"/>
            <a:ext cx="624020" cy="5592"/>
          </a:xfrm>
          <a:prstGeom prst="curvedConnector3">
            <a:avLst>
              <a:gd name="adj1" fmla="val 50000"/>
            </a:avLst>
          </a:prstGeom>
          <a:ln>
            <a:prstDash val="sysDash"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Conector curvado 83"/>
          <p:cNvCxnSpPr>
            <a:stCxn id="58" idx="6"/>
            <a:endCxn id="56" idx="2"/>
          </p:cNvCxnSpPr>
          <p:nvPr/>
        </p:nvCxnSpPr>
        <p:spPr>
          <a:xfrm>
            <a:off x="9617902" y="3814020"/>
            <a:ext cx="595648" cy="12700"/>
          </a:xfrm>
          <a:prstGeom prst="curvedConnector3">
            <a:avLst>
              <a:gd name="adj1" fmla="val 50000"/>
            </a:avLst>
          </a:prstGeom>
          <a:ln>
            <a:prstDash val="sysDash"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4502042" y="2638721"/>
            <a:ext cx="478971" cy="277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68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Modelo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41521" y="249114"/>
            <a:ext cx="105361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r>
              <a:rPr lang="es-ES" altLang="zh-CN" sz="32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Aplicación del Análisis de la Varianza ANOVA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3796" y="1594828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Ecuador </a:t>
            </a:r>
            <a:endParaRPr lang="es-EC" b="1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77411"/>
              </p:ext>
            </p:extLst>
          </p:nvPr>
        </p:nvGraphicFramePr>
        <p:xfrm>
          <a:off x="-27169" y="2075123"/>
          <a:ext cx="5452609" cy="197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Documento" r:id="rId4" imgW="5732871" imgH="1505015" progId="Word.Document.12">
                  <p:embed/>
                </p:oleObj>
              </mc:Choice>
              <mc:Fallback>
                <p:oleObj name="Documento" r:id="rId4" imgW="5732871" imgH="1505015" progId="Word.Document.12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7169" y="2075123"/>
                        <a:ext cx="5452609" cy="197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40924"/>
              </p:ext>
            </p:extLst>
          </p:nvPr>
        </p:nvGraphicFramePr>
        <p:xfrm>
          <a:off x="286339" y="4160449"/>
          <a:ext cx="4825592" cy="178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Documento" r:id="rId6" imgW="5401235" imgH="1356314" progId="Word.Document.12">
                  <p:embed/>
                </p:oleObj>
              </mc:Choice>
              <mc:Fallback>
                <p:oleObj name="Documento" r:id="rId6" imgW="5401235" imgH="1356314" progId="Word.Document.12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339" y="4160449"/>
                        <a:ext cx="4825592" cy="178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97807145"/>
              </p:ext>
            </p:extLst>
          </p:nvPr>
        </p:nvGraphicFramePr>
        <p:xfrm>
          <a:off x="5799909" y="1541178"/>
          <a:ext cx="5547360" cy="471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Elipse 16"/>
          <p:cNvSpPr/>
          <p:nvPr/>
        </p:nvSpPr>
        <p:spPr>
          <a:xfrm>
            <a:off x="4139900" y="5182445"/>
            <a:ext cx="478971" cy="277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4564116" y="2639542"/>
            <a:ext cx="478971" cy="277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27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69227" y="200893"/>
            <a:ext cx="10590584" cy="1424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</a:t>
            </a:r>
            <a:r>
              <a:rPr lang="es-ES" altLang="zh-CN" sz="32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Análisis de la Varianza ANOVA</a:t>
            </a:r>
          </a:p>
          <a:p>
            <a:pPr defTabSz="457200">
              <a:lnSpc>
                <a:spcPct val="120000"/>
              </a:lnSpc>
            </a:pPr>
            <a:endParaRPr lang="es-EC" altLang="zh-CN" sz="44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10237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Modelo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8291" y="15819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Perú</a:t>
            </a:r>
            <a:endParaRPr lang="es-EC" b="1" dirty="0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/>
          </p:nvPr>
        </p:nvGraphicFramePr>
        <p:xfrm>
          <a:off x="-62753" y="2226539"/>
          <a:ext cx="5356800" cy="19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Documento" r:id="rId4" imgW="5732871" imgH="1504797" progId="Word.Document.12">
                  <p:embed/>
                </p:oleObj>
              </mc:Choice>
              <mc:Fallback>
                <p:oleObj name="Documento" r:id="rId4" imgW="5732871" imgH="1504797" progId="Word.Document.12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2753" y="2226539"/>
                        <a:ext cx="5356800" cy="197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/>
          </p:nvPr>
        </p:nvGraphicFramePr>
        <p:xfrm>
          <a:off x="228291" y="4269254"/>
          <a:ext cx="4701600" cy="177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Documento" r:id="rId6" imgW="5401235" imgH="1706756" progId="Word.Document.12">
                  <p:embed/>
                </p:oleObj>
              </mc:Choice>
              <mc:Fallback>
                <p:oleObj name="Documento" r:id="rId6" imgW="5401235" imgH="1706756" progId="Word.Document.12">
                  <p:embed/>
                  <p:pic>
                    <p:nvPicPr>
                      <p:cNvPr id="20" name="Objeto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291" y="4269254"/>
                        <a:ext cx="4701600" cy="1771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" name="组合 1">
            <a:extLst>
              <a:ext uri="{FF2B5EF4-FFF2-40B4-BE49-F238E27FC236}">
                <a16:creationId xmlns:a16="http://schemas.microsoft.com/office/drawing/2014/main" id="{D6F07324-55E2-4702-8E6E-AE4549C73EDC}"/>
              </a:ext>
            </a:extLst>
          </p:cNvPr>
          <p:cNvGrpSpPr/>
          <p:nvPr/>
        </p:nvGrpSpPr>
        <p:grpSpPr>
          <a:xfrm>
            <a:off x="5981512" y="1502585"/>
            <a:ext cx="3115611" cy="4099100"/>
            <a:chOff x="2009011" y="1635253"/>
            <a:chExt cx="3115611" cy="4099100"/>
          </a:xfrm>
        </p:grpSpPr>
        <p:sp>
          <p:nvSpPr>
            <p:cNvPr id="100" name="Freeform 15"/>
            <p:cNvSpPr>
              <a:spLocks/>
            </p:cNvSpPr>
            <p:nvPr/>
          </p:nvSpPr>
          <p:spPr bwMode="auto">
            <a:xfrm>
              <a:off x="2009011" y="3492513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Freeform 16"/>
            <p:cNvSpPr>
              <a:spLocks/>
            </p:cNvSpPr>
            <p:nvPr/>
          </p:nvSpPr>
          <p:spPr bwMode="auto">
            <a:xfrm>
              <a:off x="2508880" y="3477823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椭圆 55">
              <a:extLst>
                <a:ext uri="{FF2B5EF4-FFF2-40B4-BE49-F238E27FC236}">
                  <a16:creationId xmlns:a16="http://schemas.microsoft.com/office/drawing/2014/main" id="{AC5B755B-82A1-45F6-BC24-02B797CB8FAB}"/>
                </a:ext>
              </a:extLst>
            </p:cNvPr>
            <p:cNvSpPr/>
            <p:nvPr/>
          </p:nvSpPr>
          <p:spPr>
            <a:xfrm>
              <a:off x="2211141" y="1635253"/>
              <a:ext cx="809467" cy="837004"/>
            </a:xfrm>
            <a:prstGeom prst="ellipse">
              <a:avLst/>
            </a:prstGeom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椭圆 43">
              <a:extLst>
                <a:ext uri="{FF2B5EF4-FFF2-40B4-BE49-F238E27FC236}">
                  <a16:creationId xmlns:a16="http://schemas.microsoft.com/office/drawing/2014/main" id="{A1642E4D-7A33-429A-9048-80D910AEA478}"/>
                </a:ext>
              </a:extLst>
            </p:cNvPr>
            <p:cNvSpPr/>
            <p:nvPr/>
          </p:nvSpPr>
          <p:spPr>
            <a:xfrm>
              <a:off x="3505688" y="2318764"/>
              <a:ext cx="809467" cy="837004"/>
            </a:xfrm>
            <a:prstGeom prst="ellipse">
              <a:avLst/>
            </a:prstGeom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组合 45">
              <a:extLst>
                <a:ext uri="{FF2B5EF4-FFF2-40B4-BE49-F238E27FC236}">
                  <a16:creationId xmlns:a16="http://schemas.microsoft.com/office/drawing/2014/main" id="{4DC7A312-5515-4A77-AEDD-BF0F24101C31}"/>
                </a:ext>
              </a:extLst>
            </p:cNvPr>
            <p:cNvGrpSpPr/>
            <p:nvPr/>
          </p:nvGrpSpPr>
          <p:grpSpPr>
            <a:xfrm>
              <a:off x="4315155" y="3224353"/>
              <a:ext cx="809467" cy="837004"/>
              <a:chOff x="4201751" y="1636840"/>
              <a:chExt cx="999629" cy="1033635"/>
            </a:xfrm>
          </p:grpSpPr>
          <p:sp>
            <p:nvSpPr>
              <p:cNvPr id="116" name="椭圆 46">
                <a:extLst>
                  <a:ext uri="{FF2B5EF4-FFF2-40B4-BE49-F238E27FC236}">
                    <a16:creationId xmlns:a16="http://schemas.microsoft.com/office/drawing/2014/main" id="{190DF48B-CA76-47DF-919F-3F6B4171F821}"/>
                  </a:ext>
                </a:extLst>
              </p:cNvPr>
              <p:cNvSpPr/>
              <p:nvPr/>
            </p:nvSpPr>
            <p:spPr>
              <a:xfrm>
                <a:off x="4201751" y="1636840"/>
                <a:ext cx="999629" cy="1033635"/>
              </a:xfrm>
              <a:prstGeom prst="ellipse">
                <a:avLst/>
              </a:prstGeom>
              <a:ln w="190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椭圆 111">
                <a:extLst>
                  <a:ext uri="{FF2B5EF4-FFF2-40B4-BE49-F238E27FC236}">
                    <a16:creationId xmlns:a16="http://schemas.microsoft.com/office/drawing/2014/main" id="{7866AE1B-062C-4CFC-8C47-B6DAAC969705}"/>
                  </a:ext>
                </a:extLst>
              </p:cNvPr>
              <p:cNvSpPr/>
              <p:nvPr/>
            </p:nvSpPr>
            <p:spPr>
              <a:xfrm>
                <a:off x="4498060" y="1914715"/>
                <a:ext cx="453000" cy="459542"/>
              </a:xfrm>
              <a:custGeom>
                <a:avLst/>
                <a:gdLst>
                  <a:gd name="T0" fmla="*/ 375 w 500"/>
                  <a:gd name="T1" fmla="*/ 188 h 508"/>
                  <a:gd name="T2" fmla="*/ 188 w 500"/>
                  <a:gd name="T3" fmla="*/ 0 h 508"/>
                  <a:gd name="T4" fmla="*/ 0 w 500"/>
                  <a:gd name="T5" fmla="*/ 188 h 508"/>
                  <a:gd name="T6" fmla="*/ 188 w 500"/>
                  <a:gd name="T7" fmla="*/ 375 h 508"/>
                  <a:gd name="T8" fmla="*/ 375 w 500"/>
                  <a:gd name="T9" fmla="*/ 188 h 508"/>
                  <a:gd name="T10" fmla="*/ 188 w 500"/>
                  <a:gd name="T11" fmla="*/ 328 h 508"/>
                  <a:gd name="T12" fmla="*/ 47 w 500"/>
                  <a:gd name="T13" fmla="*/ 188 h 508"/>
                  <a:gd name="T14" fmla="*/ 188 w 500"/>
                  <a:gd name="T15" fmla="*/ 47 h 508"/>
                  <a:gd name="T16" fmla="*/ 328 w 500"/>
                  <a:gd name="T17" fmla="*/ 188 h 508"/>
                  <a:gd name="T18" fmla="*/ 188 w 500"/>
                  <a:gd name="T19" fmla="*/ 328 h 508"/>
                  <a:gd name="T20" fmla="*/ 500 w 500"/>
                  <a:gd name="T21" fmla="*/ 466 h 508"/>
                  <a:gd name="T22" fmla="*/ 458 w 500"/>
                  <a:gd name="T23" fmla="*/ 508 h 508"/>
                  <a:gd name="T24" fmla="*/ 314 w 500"/>
                  <a:gd name="T25" fmla="*/ 364 h 508"/>
                  <a:gd name="T26" fmla="*/ 356 w 500"/>
                  <a:gd name="T27" fmla="*/ 322 h 508"/>
                  <a:gd name="T28" fmla="*/ 500 w 500"/>
                  <a:gd name="T29" fmla="*/ 46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0" h="508">
                    <a:moveTo>
                      <a:pt x="375" y="188"/>
                    </a:moveTo>
                    <a:cubicBezTo>
                      <a:pt x="375" y="84"/>
                      <a:pt x="291" y="0"/>
                      <a:pt x="188" y="0"/>
                    </a:cubicBezTo>
                    <a:cubicBezTo>
                      <a:pt x="84" y="0"/>
                      <a:pt x="0" y="84"/>
                      <a:pt x="0" y="188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8"/>
                    </a:cubicBezTo>
                    <a:close/>
                    <a:moveTo>
                      <a:pt x="188" y="328"/>
                    </a:moveTo>
                    <a:cubicBezTo>
                      <a:pt x="110" y="328"/>
                      <a:pt x="47" y="265"/>
                      <a:pt x="47" y="188"/>
                    </a:cubicBezTo>
                    <a:cubicBezTo>
                      <a:pt x="47" y="110"/>
                      <a:pt x="110" y="47"/>
                      <a:pt x="188" y="47"/>
                    </a:cubicBezTo>
                    <a:cubicBezTo>
                      <a:pt x="265" y="47"/>
                      <a:pt x="328" y="110"/>
                      <a:pt x="328" y="188"/>
                    </a:cubicBezTo>
                    <a:cubicBezTo>
                      <a:pt x="328" y="265"/>
                      <a:pt x="265" y="328"/>
                      <a:pt x="188" y="328"/>
                    </a:cubicBezTo>
                    <a:close/>
                    <a:moveTo>
                      <a:pt x="500" y="466"/>
                    </a:moveTo>
                    <a:lnTo>
                      <a:pt x="458" y="508"/>
                    </a:lnTo>
                    <a:lnTo>
                      <a:pt x="314" y="364"/>
                    </a:lnTo>
                    <a:lnTo>
                      <a:pt x="356" y="322"/>
                    </a:lnTo>
                    <a:lnTo>
                      <a:pt x="500" y="4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5" name="组合 48">
              <a:extLst>
                <a:ext uri="{FF2B5EF4-FFF2-40B4-BE49-F238E27FC236}">
                  <a16:creationId xmlns:a16="http://schemas.microsoft.com/office/drawing/2014/main" id="{75B33311-FED3-47ED-B7AB-E8781ED48B7C}"/>
                </a:ext>
              </a:extLst>
            </p:cNvPr>
            <p:cNvGrpSpPr/>
            <p:nvPr/>
          </p:nvGrpSpPr>
          <p:grpSpPr>
            <a:xfrm>
              <a:off x="3512091" y="4297100"/>
              <a:ext cx="1501744" cy="1245972"/>
              <a:chOff x="3904827" y="1865583"/>
              <a:chExt cx="1854537" cy="1538678"/>
            </a:xfrm>
          </p:grpSpPr>
          <p:sp>
            <p:nvSpPr>
              <p:cNvPr id="114" name="椭圆 49">
                <a:extLst>
                  <a:ext uri="{FF2B5EF4-FFF2-40B4-BE49-F238E27FC236}">
                    <a16:creationId xmlns:a16="http://schemas.microsoft.com/office/drawing/2014/main" id="{D2253E75-27C2-41DD-A583-CBA0550FF891}"/>
                  </a:ext>
                </a:extLst>
              </p:cNvPr>
              <p:cNvSpPr/>
              <p:nvPr/>
            </p:nvSpPr>
            <p:spPr>
              <a:xfrm>
                <a:off x="4759735" y="1865583"/>
                <a:ext cx="999629" cy="1033635"/>
              </a:xfrm>
              <a:prstGeom prst="ellipse">
                <a:avLst/>
              </a:prstGeom>
              <a:ln w="190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02E263FE-58E3-4BA2-ABA5-62D367FBE690}"/>
                  </a:ext>
                </a:extLst>
              </p:cNvPr>
              <p:cNvSpPr/>
              <p:nvPr/>
            </p:nvSpPr>
            <p:spPr>
              <a:xfrm>
                <a:off x="3904827" y="2945414"/>
                <a:ext cx="459542" cy="458847"/>
              </a:xfrm>
              <a:custGeom>
                <a:avLst/>
                <a:gdLst>
                  <a:gd name="connsiteX0" fmla="*/ 288111 w 575551"/>
                  <a:gd name="connsiteY0" fmla="*/ 195956 h 574680"/>
                  <a:gd name="connsiteX1" fmla="*/ 250987 w 575551"/>
                  <a:gd name="connsiteY1" fmla="*/ 204012 h 574680"/>
                  <a:gd name="connsiteX2" fmla="*/ 204180 w 575551"/>
                  <a:gd name="connsiteY2" fmla="*/ 324853 h 574680"/>
                  <a:gd name="connsiteX3" fmla="*/ 288111 w 575551"/>
                  <a:gd name="connsiteY3" fmla="*/ 378828 h 574680"/>
                  <a:gd name="connsiteX4" fmla="*/ 325234 w 575551"/>
                  <a:gd name="connsiteY4" fmla="*/ 370772 h 574680"/>
                  <a:gd name="connsiteX5" fmla="*/ 371234 w 575551"/>
                  <a:gd name="connsiteY5" fmla="*/ 250737 h 574680"/>
                  <a:gd name="connsiteX6" fmla="*/ 288111 w 575551"/>
                  <a:gd name="connsiteY6" fmla="*/ 195956 h 574680"/>
                  <a:gd name="connsiteX7" fmla="*/ 288111 w 575551"/>
                  <a:gd name="connsiteY7" fmla="*/ 163732 h 574680"/>
                  <a:gd name="connsiteX8" fmla="*/ 401094 w 575551"/>
                  <a:gd name="connsiteY8" fmla="*/ 237042 h 574680"/>
                  <a:gd name="connsiteX9" fmla="*/ 338146 w 575551"/>
                  <a:gd name="connsiteY9" fmla="*/ 400579 h 574680"/>
                  <a:gd name="connsiteX10" fmla="*/ 288111 w 575551"/>
                  <a:gd name="connsiteY10" fmla="*/ 411052 h 574680"/>
                  <a:gd name="connsiteX11" fmla="*/ 175127 w 575551"/>
                  <a:gd name="connsiteY11" fmla="*/ 337742 h 574680"/>
                  <a:gd name="connsiteX12" fmla="*/ 237268 w 575551"/>
                  <a:gd name="connsiteY12" fmla="*/ 175011 h 574680"/>
                  <a:gd name="connsiteX13" fmla="*/ 288111 w 575551"/>
                  <a:gd name="connsiteY13" fmla="*/ 163732 h 574680"/>
                  <a:gd name="connsiteX14" fmla="*/ 307478 w 575551"/>
                  <a:gd name="connsiteY14" fmla="*/ 33198 h 574680"/>
                  <a:gd name="connsiteX15" fmla="*/ 260674 w 575551"/>
                  <a:gd name="connsiteY15" fmla="*/ 34004 h 574680"/>
                  <a:gd name="connsiteX16" fmla="*/ 255025 w 575551"/>
                  <a:gd name="connsiteY16" fmla="*/ 64624 h 574680"/>
                  <a:gd name="connsiteX17" fmla="*/ 179171 w 575551"/>
                  <a:gd name="connsiteY17" fmla="*/ 116999 h 574680"/>
                  <a:gd name="connsiteX18" fmla="*/ 150120 w 575551"/>
                  <a:gd name="connsiteY18" fmla="*/ 111359 h 574680"/>
                  <a:gd name="connsiteX19" fmla="*/ 121876 w 575551"/>
                  <a:gd name="connsiteY19" fmla="*/ 93631 h 574680"/>
                  <a:gd name="connsiteX20" fmla="*/ 88791 w 575551"/>
                  <a:gd name="connsiteY20" fmla="*/ 127474 h 574680"/>
                  <a:gd name="connsiteX21" fmla="*/ 107351 w 575551"/>
                  <a:gd name="connsiteY21" fmla="*/ 153259 h 574680"/>
                  <a:gd name="connsiteX22" fmla="*/ 108965 w 575551"/>
                  <a:gd name="connsiteY22" fmla="*/ 215304 h 574680"/>
                  <a:gd name="connsiteX23" fmla="*/ 66196 w 575551"/>
                  <a:gd name="connsiteY23" fmla="*/ 260427 h 574680"/>
                  <a:gd name="connsiteX24" fmla="*/ 33110 w 575551"/>
                  <a:gd name="connsiteY24" fmla="*/ 267679 h 574680"/>
                  <a:gd name="connsiteX25" fmla="*/ 33917 w 575551"/>
                  <a:gd name="connsiteY25" fmla="*/ 314414 h 574680"/>
                  <a:gd name="connsiteX26" fmla="*/ 65389 w 575551"/>
                  <a:gd name="connsiteY26" fmla="*/ 320055 h 574680"/>
                  <a:gd name="connsiteX27" fmla="*/ 110579 w 575551"/>
                  <a:gd name="connsiteY27" fmla="*/ 362761 h 574680"/>
                  <a:gd name="connsiteX28" fmla="*/ 112193 w 575551"/>
                  <a:gd name="connsiteY28" fmla="*/ 424806 h 574680"/>
                  <a:gd name="connsiteX29" fmla="*/ 93633 w 575551"/>
                  <a:gd name="connsiteY29" fmla="*/ 453008 h 574680"/>
                  <a:gd name="connsiteX30" fmla="*/ 127525 w 575551"/>
                  <a:gd name="connsiteY30" fmla="*/ 486045 h 574680"/>
                  <a:gd name="connsiteX31" fmla="*/ 154155 w 575551"/>
                  <a:gd name="connsiteY31" fmla="*/ 467512 h 574680"/>
                  <a:gd name="connsiteX32" fmla="*/ 187240 w 575551"/>
                  <a:gd name="connsiteY32" fmla="*/ 460260 h 574680"/>
                  <a:gd name="connsiteX33" fmla="*/ 261481 w 575551"/>
                  <a:gd name="connsiteY33" fmla="*/ 508606 h 574680"/>
                  <a:gd name="connsiteX34" fmla="*/ 268743 w 575551"/>
                  <a:gd name="connsiteY34" fmla="*/ 541643 h 574680"/>
                  <a:gd name="connsiteX35" fmla="*/ 315547 w 575551"/>
                  <a:gd name="connsiteY35" fmla="*/ 541643 h 574680"/>
                  <a:gd name="connsiteX36" fmla="*/ 321196 w 575551"/>
                  <a:gd name="connsiteY36" fmla="*/ 508606 h 574680"/>
                  <a:gd name="connsiteX37" fmla="*/ 397050 w 575551"/>
                  <a:gd name="connsiteY37" fmla="*/ 457037 h 574680"/>
                  <a:gd name="connsiteX38" fmla="*/ 426101 w 575551"/>
                  <a:gd name="connsiteY38" fmla="*/ 461871 h 574680"/>
                  <a:gd name="connsiteX39" fmla="*/ 454345 w 575551"/>
                  <a:gd name="connsiteY39" fmla="*/ 481210 h 574680"/>
                  <a:gd name="connsiteX40" fmla="*/ 487430 w 575551"/>
                  <a:gd name="connsiteY40" fmla="*/ 446562 h 574680"/>
                  <a:gd name="connsiteX41" fmla="*/ 468870 w 575551"/>
                  <a:gd name="connsiteY41" fmla="*/ 420777 h 574680"/>
                  <a:gd name="connsiteX42" fmla="*/ 510025 w 575551"/>
                  <a:gd name="connsiteY42" fmla="*/ 313609 h 574680"/>
                  <a:gd name="connsiteX43" fmla="*/ 543111 w 575551"/>
                  <a:gd name="connsiteY43" fmla="*/ 306357 h 574680"/>
                  <a:gd name="connsiteX44" fmla="*/ 541497 w 575551"/>
                  <a:gd name="connsiteY44" fmla="*/ 258816 h 574680"/>
                  <a:gd name="connsiteX45" fmla="*/ 510832 w 575551"/>
                  <a:gd name="connsiteY45" fmla="*/ 253981 h 574680"/>
                  <a:gd name="connsiteX46" fmla="*/ 464028 w 575551"/>
                  <a:gd name="connsiteY46" fmla="*/ 149230 h 574680"/>
                  <a:gd name="connsiteX47" fmla="*/ 481781 w 575551"/>
                  <a:gd name="connsiteY47" fmla="*/ 121028 h 574680"/>
                  <a:gd name="connsiteX48" fmla="*/ 447889 w 575551"/>
                  <a:gd name="connsiteY48" fmla="*/ 88797 h 574680"/>
                  <a:gd name="connsiteX49" fmla="*/ 422066 w 575551"/>
                  <a:gd name="connsiteY49" fmla="*/ 106524 h 574680"/>
                  <a:gd name="connsiteX50" fmla="*/ 388981 w 575551"/>
                  <a:gd name="connsiteY50" fmla="*/ 113776 h 574680"/>
                  <a:gd name="connsiteX51" fmla="*/ 314740 w 575551"/>
                  <a:gd name="connsiteY51" fmla="*/ 65429 h 574680"/>
                  <a:gd name="connsiteX52" fmla="*/ 307478 w 575551"/>
                  <a:gd name="connsiteY52" fmla="*/ 33198 h 574680"/>
                  <a:gd name="connsiteX53" fmla="*/ 327652 w 575551"/>
                  <a:gd name="connsiteY53" fmla="*/ 2579 h 574680"/>
                  <a:gd name="connsiteX54" fmla="*/ 338142 w 575551"/>
                  <a:gd name="connsiteY54" fmla="*/ 9831 h 574680"/>
                  <a:gd name="connsiteX55" fmla="*/ 340563 w 575551"/>
                  <a:gd name="connsiteY55" fmla="*/ 21917 h 574680"/>
                  <a:gd name="connsiteX56" fmla="*/ 343791 w 575551"/>
                  <a:gd name="connsiteY56" fmla="*/ 52537 h 574680"/>
                  <a:gd name="connsiteX57" fmla="*/ 388981 w 575551"/>
                  <a:gd name="connsiteY57" fmla="*/ 81545 h 574680"/>
                  <a:gd name="connsiteX58" fmla="*/ 409155 w 575551"/>
                  <a:gd name="connsiteY58" fmla="*/ 76710 h 574680"/>
                  <a:gd name="connsiteX59" fmla="*/ 430943 w 575551"/>
                  <a:gd name="connsiteY59" fmla="*/ 57372 h 574680"/>
                  <a:gd name="connsiteX60" fmla="*/ 441433 w 575551"/>
                  <a:gd name="connsiteY60" fmla="*/ 50120 h 574680"/>
                  <a:gd name="connsiteX61" fmla="*/ 454345 w 575551"/>
                  <a:gd name="connsiteY61" fmla="*/ 52537 h 574680"/>
                  <a:gd name="connsiteX62" fmla="*/ 517288 w 575551"/>
                  <a:gd name="connsiteY62" fmla="*/ 113776 h 574680"/>
                  <a:gd name="connsiteX63" fmla="*/ 519709 w 575551"/>
                  <a:gd name="connsiteY63" fmla="*/ 125863 h 574680"/>
                  <a:gd name="connsiteX64" fmla="*/ 513253 w 575551"/>
                  <a:gd name="connsiteY64" fmla="*/ 137143 h 574680"/>
                  <a:gd name="connsiteX65" fmla="*/ 493886 w 575551"/>
                  <a:gd name="connsiteY65" fmla="*/ 160511 h 574680"/>
                  <a:gd name="connsiteX66" fmla="*/ 522130 w 575551"/>
                  <a:gd name="connsiteY66" fmla="*/ 224167 h 574680"/>
                  <a:gd name="connsiteX67" fmla="*/ 551987 w 575551"/>
                  <a:gd name="connsiteY67" fmla="*/ 225779 h 574680"/>
                  <a:gd name="connsiteX68" fmla="*/ 564092 w 575551"/>
                  <a:gd name="connsiteY68" fmla="*/ 227391 h 574680"/>
                  <a:gd name="connsiteX69" fmla="*/ 571354 w 575551"/>
                  <a:gd name="connsiteY69" fmla="*/ 238671 h 574680"/>
                  <a:gd name="connsiteX70" fmla="*/ 572968 w 575551"/>
                  <a:gd name="connsiteY70" fmla="*/ 326501 h 574680"/>
                  <a:gd name="connsiteX71" fmla="*/ 566513 w 575551"/>
                  <a:gd name="connsiteY71" fmla="*/ 336976 h 574680"/>
                  <a:gd name="connsiteX72" fmla="*/ 553601 w 575551"/>
                  <a:gd name="connsiteY72" fmla="*/ 339393 h 574680"/>
                  <a:gd name="connsiteX73" fmla="*/ 522937 w 575551"/>
                  <a:gd name="connsiteY73" fmla="*/ 342617 h 574680"/>
                  <a:gd name="connsiteX74" fmla="*/ 497921 w 575551"/>
                  <a:gd name="connsiteY74" fmla="*/ 407884 h 574680"/>
                  <a:gd name="connsiteX75" fmla="*/ 518095 w 575551"/>
                  <a:gd name="connsiteY75" fmla="*/ 429640 h 574680"/>
                  <a:gd name="connsiteX76" fmla="*/ 526164 w 575551"/>
                  <a:gd name="connsiteY76" fmla="*/ 440116 h 574680"/>
                  <a:gd name="connsiteX77" fmla="*/ 522937 w 575551"/>
                  <a:gd name="connsiteY77" fmla="*/ 453008 h 574680"/>
                  <a:gd name="connsiteX78" fmla="*/ 461607 w 575551"/>
                  <a:gd name="connsiteY78" fmla="*/ 516664 h 574680"/>
                  <a:gd name="connsiteX79" fmla="*/ 449503 w 575551"/>
                  <a:gd name="connsiteY79" fmla="*/ 519082 h 574680"/>
                  <a:gd name="connsiteX80" fmla="*/ 438205 w 575551"/>
                  <a:gd name="connsiteY80" fmla="*/ 511830 h 574680"/>
                  <a:gd name="connsiteX81" fmla="*/ 414804 w 575551"/>
                  <a:gd name="connsiteY81" fmla="*/ 492491 h 574680"/>
                  <a:gd name="connsiteX82" fmla="*/ 397050 w 575551"/>
                  <a:gd name="connsiteY82" fmla="*/ 489268 h 574680"/>
                  <a:gd name="connsiteX83" fmla="*/ 351054 w 575551"/>
                  <a:gd name="connsiteY83" fmla="*/ 520693 h 574680"/>
                  <a:gd name="connsiteX84" fmla="*/ 349440 w 575551"/>
                  <a:gd name="connsiteY84" fmla="*/ 550507 h 574680"/>
                  <a:gd name="connsiteX85" fmla="*/ 347826 w 575551"/>
                  <a:gd name="connsiteY85" fmla="*/ 563399 h 574680"/>
                  <a:gd name="connsiteX86" fmla="*/ 336528 w 575551"/>
                  <a:gd name="connsiteY86" fmla="*/ 570651 h 574680"/>
                  <a:gd name="connsiteX87" fmla="*/ 288110 w 575551"/>
                  <a:gd name="connsiteY87" fmla="*/ 574680 h 574680"/>
                  <a:gd name="connsiteX88" fmla="*/ 248569 w 575551"/>
                  <a:gd name="connsiteY88" fmla="*/ 572263 h 574680"/>
                  <a:gd name="connsiteX89" fmla="*/ 237272 w 575551"/>
                  <a:gd name="connsiteY89" fmla="*/ 565011 h 574680"/>
                  <a:gd name="connsiteX90" fmla="*/ 234851 w 575551"/>
                  <a:gd name="connsiteY90" fmla="*/ 552924 h 574680"/>
                  <a:gd name="connsiteX91" fmla="*/ 232430 w 575551"/>
                  <a:gd name="connsiteY91" fmla="*/ 521499 h 574680"/>
                  <a:gd name="connsiteX92" fmla="*/ 187240 w 575551"/>
                  <a:gd name="connsiteY92" fmla="*/ 492491 h 574680"/>
                  <a:gd name="connsiteX93" fmla="*/ 167066 w 575551"/>
                  <a:gd name="connsiteY93" fmla="*/ 496520 h 574680"/>
                  <a:gd name="connsiteX94" fmla="*/ 144471 w 575551"/>
                  <a:gd name="connsiteY94" fmla="*/ 516664 h 574680"/>
                  <a:gd name="connsiteX95" fmla="*/ 133981 w 575551"/>
                  <a:gd name="connsiteY95" fmla="*/ 524722 h 574680"/>
                  <a:gd name="connsiteX96" fmla="*/ 121069 w 575551"/>
                  <a:gd name="connsiteY96" fmla="*/ 522305 h 574680"/>
                  <a:gd name="connsiteX97" fmla="*/ 58126 w 575551"/>
                  <a:gd name="connsiteY97" fmla="*/ 460260 h 574680"/>
                  <a:gd name="connsiteX98" fmla="*/ 54898 w 575551"/>
                  <a:gd name="connsiteY98" fmla="*/ 448173 h 574680"/>
                  <a:gd name="connsiteX99" fmla="*/ 62161 w 575551"/>
                  <a:gd name="connsiteY99" fmla="*/ 436892 h 574680"/>
                  <a:gd name="connsiteX100" fmla="*/ 82335 w 575551"/>
                  <a:gd name="connsiteY100" fmla="*/ 413525 h 574680"/>
                  <a:gd name="connsiteX101" fmla="*/ 81528 w 575551"/>
                  <a:gd name="connsiteY101" fmla="*/ 375653 h 574680"/>
                  <a:gd name="connsiteX102" fmla="*/ 54091 w 575551"/>
                  <a:gd name="connsiteY102" fmla="*/ 349869 h 574680"/>
                  <a:gd name="connsiteX103" fmla="*/ 24234 w 575551"/>
                  <a:gd name="connsiteY103" fmla="*/ 348257 h 574680"/>
                  <a:gd name="connsiteX104" fmla="*/ 11322 w 575551"/>
                  <a:gd name="connsiteY104" fmla="*/ 346645 h 574680"/>
                  <a:gd name="connsiteX105" fmla="*/ 4060 w 575551"/>
                  <a:gd name="connsiteY105" fmla="*/ 335365 h 574680"/>
                  <a:gd name="connsiteX106" fmla="*/ 3253 w 575551"/>
                  <a:gd name="connsiteY106" fmla="*/ 247535 h 574680"/>
                  <a:gd name="connsiteX107" fmla="*/ 9708 w 575551"/>
                  <a:gd name="connsiteY107" fmla="*/ 236254 h 574680"/>
                  <a:gd name="connsiteX108" fmla="*/ 22620 w 575551"/>
                  <a:gd name="connsiteY108" fmla="*/ 233837 h 574680"/>
                  <a:gd name="connsiteX109" fmla="*/ 53284 w 575551"/>
                  <a:gd name="connsiteY109" fmla="*/ 230614 h 574680"/>
                  <a:gd name="connsiteX110" fmla="*/ 79107 w 575551"/>
                  <a:gd name="connsiteY110" fmla="*/ 204023 h 574680"/>
                  <a:gd name="connsiteX111" fmla="*/ 78300 w 575551"/>
                  <a:gd name="connsiteY111" fmla="*/ 166152 h 574680"/>
                  <a:gd name="connsiteX112" fmla="*/ 58126 w 575551"/>
                  <a:gd name="connsiteY112" fmla="*/ 144395 h 574680"/>
                  <a:gd name="connsiteX113" fmla="*/ 50864 w 575551"/>
                  <a:gd name="connsiteY113" fmla="*/ 133920 h 574680"/>
                  <a:gd name="connsiteX114" fmla="*/ 53284 w 575551"/>
                  <a:gd name="connsiteY114" fmla="*/ 121028 h 574680"/>
                  <a:gd name="connsiteX115" fmla="*/ 114614 w 575551"/>
                  <a:gd name="connsiteY115" fmla="*/ 58177 h 574680"/>
                  <a:gd name="connsiteX116" fmla="*/ 127525 w 575551"/>
                  <a:gd name="connsiteY116" fmla="*/ 54954 h 574680"/>
                  <a:gd name="connsiteX117" fmla="*/ 138015 w 575551"/>
                  <a:gd name="connsiteY117" fmla="*/ 62206 h 574680"/>
                  <a:gd name="connsiteX118" fmla="*/ 161417 w 575551"/>
                  <a:gd name="connsiteY118" fmla="*/ 81545 h 574680"/>
                  <a:gd name="connsiteX119" fmla="*/ 179171 w 575551"/>
                  <a:gd name="connsiteY119" fmla="*/ 84768 h 574680"/>
                  <a:gd name="connsiteX120" fmla="*/ 225167 w 575551"/>
                  <a:gd name="connsiteY120" fmla="*/ 53343 h 574680"/>
                  <a:gd name="connsiteX121" fmla="*/ 226781 w 575551"/>
                  <a:gd name="connsiteY121" fmla="*/ 24335 h 574680"/>
                  <a:gd name="connsiteX122" fmla="*/ 229202 w 575551"/>
                  <a:gd name="connsiteY122" fmla="*/ 11442 h 574680"/>
                  <a:gd name="connsiteX123" fmla="*/ 239693 w 575551"/>
                  <a:gd name="connsiteY123" fmla="*/ 4190 h 574680"/>
                  <a:gd name="connsiteX124" fmla="*/ 327652 w 575551"/>
                  <a:gd name="connsiteY124" fmla="*/ 2579 h 57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575551" h="574680">
                    <a:moveTo>
                      <a:pt x="288111" y="195956"/>
                    </a:moveTo>
                    <a:cubicBezTo>
                      <a:pt x="275198" y="195956"/>
                      <a:pt x="262286" y="199179"/>
                      <a:pt x="250987" y="204012"/>
                    </a:cubicBezTo>
                    <a:cubicBezTo>
                      <a:pt x="204987" y="224958"/>
                      <a:pt x="184004" y="278933"/>
                      <a:pt x="204180" y="324853"/>
                    </a:cubicBezTo>
                    <a:cubicBezTo>
                      <a:pt x="218706" y="357882"/>
                      <a:pt x="251794" y="378828"/>
                      <a:pt x="288111" y="378828"/>
                    </a:cubicBezTo>
                    <a:cubicBezTo>
                      <a:pt x="301023" y="378828"/>
                      <a:pt x="313128" y="376411"/>
                      <a:pt x="325234" y="370772"/>
                    </a:cubicBezTo>
                    <a:cubicBezTo>
                      <a:pt x="371234" y="350632"/>
                      <a:pt x="392217" y="296657"/>
                      <a:pt x="371234" y="250737"/>
                    </a:cubicBezTo>
                    <a:cubicBezTo>
                      <a:pt x="356708" y="217708"/>
                      <a:pt x="323620" y="195956"/>
                      <a:pt x="288111" y="195956"/>
                    </a:cubicBezTo>
                    <a:close/>
                    <a:moveTo>
                      <a:pt x="288111" y="163732"/>
                    </a:moveTo>
                    <a:cubicBezTo>
                      <a:pt x="336532" y="163732"/>
                      <a:pt x="380919" y="192734"/>
                      <a:pt x="401094" y="237042"/>
                    </a:cubicBezTo>
                    <a:cubicBezTo>
                      <a:pt x="428533" y="299879"/>
                      <a:pt x="400287" y="372383"/>
                      <a:pt x="338146" y="400579"/>
                    </a:cubicBezTo>
                    <a:cubicBezTo>
                      <a:pt x="322006" y="407830"/>
                      <a:pt x="305058" y="411052"/>
                      <a:pt x="288111" y="411052"/>
                    </a:cubicBezTo>
                    <a:cubicBezTo>
                      <a:pt x="238882" y="411052"/>
                      <a:pt x="194496" y="382050"/>
                      <a:pt x="175127" y="337742"/>
                    </a:cubicBezTo>
                    <a:cubicBezTo>
                      <a:pt x="146881" y="275711"/>
                      <a:pt x="175127" y="202401"/>
                      <a:pt x="237268" y="175011"/>
                    </a:cubicBezTo>
                    <a:cubicBezTo>
                      <a:pt x="253408" y="167760"/>
                      <a:pt x="270356" y="163732"/>
                      <a:pt x="288111" y="163732"/>
                    </a:cubicBezTo>
                    <a:close/>
                    <a:moveTo>
                      <a:pt x="307478" y="33198"/>
                    </a:moveTo>
                    <a:cubicBezTo>
                      <a:pt x="292145" y="31587"/>
                      <a:pt x="276006" y="32392"/>
                      <a:pt x="260674" y="34004"/>
                    </a:cubicBezTo>
                    <a:cubicBezTo>
                      <a:pt x="260674" y="44479"/>
                      <a:pt x="259060" y="54954"/>
                      <a:pt x="255025" y="64624"/>
                    </a:cubicBezTo>
                    <a:cubicBezTo>
                      <a:pt x="242921" y="96049"/>
                      <a:pt x="212256" y="116999"/>
                      <a:pt x="179171" y="116999"/>
                    </a:cubicBezTo>
                    <a:cubicBezTo>
                      <a:pt x="168680" y="116999"/>
                      <a:pt x="158997" y="115387"/>
                      <a:pt x="150120" y="111359"/>
                    </a:cubicBezTo>
                    <a:cubicBezTo>
                      <a:pt x="139629" y="107330"/>
                      <a:pt x="129946" y="101689"/>
                      <a:pt x="121876" y="93631"/>
                    </a:cubicBezTo>
                    <a:cubicBezTo>
                      <a:pt x="109772" y="103301"/>
                      <a:pt x="99281" y="114582"/>
                      <a:pt x="88791" y="127474"/>
                    </a:cubicBezTo>
                    <a:cubicBezTo>
                      <a:pt x="96860" y="134726"/>
                      <a:pt x="103316" y="143590"/>
                      <a:pt x="107351" y="153259"/>
                    </a:cubicBezTo>
                    <a:cubicBezTo>
                      <a:pt x="116228" y="172598"/>
                      <a:pt x="117034" y="195160"/>
                      <a:pt x="108965" y="215304"/>
                    </a:cubicBezTo>
                    <a:cubicBezTo>
                      <a:pt x="100895" y="235448"/>
                      <a:pt x="86370" y="251564"/>
                      <a:pt x="66196" y="260427"/>
                    </a:cubicBezTo>
                    <a:cubicBezTo>
                      <a:pt x="55705" y="265262"/>
                      <a:pt x="44408" y="267679"/>
                      <a:pt x="33110" y="267679"/>
                    </a:cubicBezTo>
                    <a:cubicBezTo>
                      <a:pt x="31496" y="282989"/>
                      <a:pt x="32303" y="299105"/>
                      <a:pt x="33917" y="314414"/>
                    </a:cubicBezTo>
                    <a:cubicBezTo>
                      <a:pt x="44408" y="313609"/>
                      <a:pt x="55705" y="316026"/>
                      <a:pt x="65389" y="320055"/>
                    </a:cubicBezTo>
                    <a:cubicBezTo>
                      <a:pt x="85563" y="327307"/>
                      <a:pt x="101702" y="342617"/>
                      <a:pt x="110579" y="362761"/>
                    </a:cubicBezTo>
                    <a:cubicBezTo>
                      <a:pt x="119455" y="382100"/>
                      <a:pt x="120262" y="404661"/>
                      <a:pt x="112193" y="424806"/>
                    </a:cubicBezTo>
                    <a:cubicBezTo>
                      <a:pt x="108158" y="435281"/>
                      <a:pt x="101702" y="444950"/>
                      <a:pt x="93633" y="453008"/>
                    </a:cubicBezTo>
                    <a:cubicBezTo>
                      <a:pt x="104123" y="465095"/>
                      <a:pt x="115421" y="476375"/>
                      <a:pt x="127525" y="486045"/>
                    </a:cubicBezTo>
                    <a:cubicBezTo>
                      <a:pt x="134788" y="477987"/>
                      <a:pt x="143664" y="471541"/>
                      <a:pt x="154155" y="467512"/>
                    </a:cubicBezTo>
                    <a:cubicBezTo>
                      <a:pt x="164645" y="462677"/>
                      <a:pt x="175943" y="460260"/>
                      <a:pt x="187240" y="460260"/>
                    </a:cubicBezTo>
                    <a:cubicBezTo>
                      <a:pt x="219519" y="460260"/>
                      <a:pt x="248569" y="478793"/>
                      <a:pt x="261481" y="508606"/>
                    </a:cubicBezTo>
                    <a:cubicBezTo>
                      <a:pt x="266323" y="519082"/>
                      <a:pt x="268743" y="530362"/>
                      <a:pt x="268743" y="541643"/>
                    </a:cubicBezTo>
                    <a:cubicBezTo>
                      <a:pt x="284076" y="543255"/>
                      <a:pt x="300215" y="543255"/>
                      <a:pt x="315547" y="541643"/>
                    </a:cubicBezTo>
                    <a:cubicBezTo>
                      <a:pt x="315547" y="530362"/>
                      <a:pt x="317161" y="519082"/>
                      <a:pt x="321196" y="508606"/>
                    </a:cubicBezTo>
                    <a:cubicBezTo>
                      <a:pt x="333300" y="477987"/>
                      <a:pt x="363965" y="457037"/>
                      <a:pt x="397050" y="457037"/>
                    </a:cubicBezTo>
                    <a:cubicBezTo>
                      <a:pt x="406734" y="457037"/>
                      <a:pt x="417224" y="458648"/>
                      <a:pt x="426101" y="461871"/>
                    </a:cubicBezTo>
                    <a:cubicBezTo>
                      <a:pt x="437399" y="466706"/>
                      <a:pt x="446275" y="472347"/>
                      <a:pt x="454345" y="481210"/>
                    </a:cubicBezTo>
                    <a:cubicBezTo>
                      <a:pt x="466449" y="470735"/>
                      <a:pt x="477747" y="459454"/>
                      <a:pt x="487430" y="446562"/>
                    </a:cubicBezTo>
                    <a:cubicBezTo>
                      <a:pt x="479361" y="439310"/>
                      <a:pt x="472905" y="430446"/>
                      <a:pt x="468870" y="420777"/>
                    </a:cubicBezTo>
                    <a:cubicBezTo>
                      <a:pt x="450310" y="379682"/>
                      <a:pt x="468870" y="331336"/>
                      <a:pt x="510025" y="313609"/>
                    </a:cubicBezTo>
                    <a:cubicBezTo>
                      <a:pt x="520516" y="308774"/>
                      <a:pt x="531006" y="306357"/>
                      <a:pt x="543111" y="306357"/>
                    </a:cubicBezTo>
                    <a:cubicBezTo>
                      <a:pt x="543918" y="290241"/>
                      <a:pt x="543918" y="274931"/>
                      <a:pt x="541497" y="258816"/>
                    </a:cubicBezTo>
                    <a:cubicBezTo>
                      <a:pt x="531006" y="259622"/>
                      <a:pt x="520516" y="258010"/>
                      <a:pt x="510832" y="253981"/>
                    </a:cubicBezTo>
                    <a:cubicBezTo>
                      <a:pt x="468870" y="237866"/>
                      <a:pt x="447889" y="190325"/>
                      <a:pt x="464028" y="149230"/>
                    </a:cubicBezTo>
                    <a:cubicBezTo>
                      <a:pt x="468063" y="138755"/>
                      <a:pt x="473712" y="129086"/>
                      <a:pt x="481781" y="121028"/>
                    </a:cubicBezTo>
                    <a:cubicBezTo>
                      <a:pt x="471291" y="108941"/>
                      <a:pt x="459993" y="98466"/>
                      <a:pt x="447889" y="88797"/>
                    </a:cubicBezTo>
                    <a:cubicBezTo>
                      <a:pt x="440626" y="96049"/>
                      <a:pt x="431750" y="102495"/>
                      <a:pt x="422066" y="106524"/>
                    </a:cubicBezTo>
                    <a:cubicBezTo>
                      <a:pt x="411576" y="111359"/>
                      <a:pt x="400278" y="113776"/>
                      <a:pt x="388981" y="113776"/>
                    </a:cubicBezTo>
                    <a:cubicBezTo>
                      <a:pt x="356702" y="113776"/>
                      <a:pt x="327652" y="94437"/>
                      <a:pt x="314740" y="65429"/>
                    </a:cubicBezTo>
                    <a:cubicBezTo>
                      <a:pt x="309898" y="54954"/>
                      <a:pt x="307478" y="44479"/>
                      <a:pt x="307478" y="33198"/>
                    </a:cubicBezTo>
                    <a:close/>
                    <a:moveTo>
                      <a:pt x="327652" y="2579"/>
                    </a:moveTo>
                    <a:cubicBezTo>
                      <a:pt x="331686" y="3385"/>
                      <a:pt x="335721" y="5802"/>
                      <a:pt x="338142" y="9831"/>
                    </a:cubicBezTo>
                    <a:cubicBezTo>
                      <a:pt x="340563" y="13054"/>
                      <a:pt x="341370" y="17889"/>
                      <a:pt x="340563" y="21917"/>
                    </a:cubicBezTo>
                    <a:cubicBezTo>
                      <a:pt x="338949" y="32392"/>
                      <a:pt x="339756" y="42868"/>
                      <a:pt x="343791" y="52537"/>
                    </a:cubicBezTo>
                    <a:cubicBezTo>
                      <a:pt x="351861" y="70264"/>
                      <a:pt x="369614" y="81545"/>
                      <a:pt x="388981" y="81545"/>
                    </a:cubicBezTo>
                    <a:cubicBezTo>
                      <a:pt x="395436" y="81545"/>
                      <a:pt x="402699" y="79933"/>
                      <a:pt x="409155" y="76710"/>
                    </a:cubicBezTo>
                    <a:cubicBezTo>
                      <a:pt x="418031" y="72681"/>
                      <a:pt x="425294" y="66235"/>
                      <a:pt x="430943" y="57372"/>
                    </a:cubicBezTo>
                    <a:cubicBezTo>
                      <a:pt x="433364" y="54148"/>
                      <a:pt x="437399" y="50925"/>
                      <a:pt x="441433" y="50120"/>
                    </a:cubicBezTo>
                    <a:cubicBezTo>
                      <a:pt x="445468" y="49314"/>
                      <a:pt x="450310" y="50120"/>
                      <a:pt x="454345" y="52537"/>
                    </a:cubicBezTo>
                    <a:cubicBezTo>
                      <a:pt x="477747" y="69458"/>
                      <a:pt x="499535" y="90408"/>
                      <a:pt x="517288" y="113776"/>
                    </a:cubicBezTo>
                    <a:cubicBezTo>
                      <a:pt x="519709" y="116999"/>
                      <a:pt x="520516" y="121834"/>
                      <a:pt x="519709" y="125863"/>
                    </a:cubicBezTo>
                    <a:cubicBezTo>
                      <a:pt x="519709" y="130697"/>
                      <a:pt x="516481" y="134726"/>
                      <a:pt x="513253" y="137143"/>
                    </a:cubicBezTo>
                    <a:cubicBezTo>
                      <a:pt x="504376" y="142784"/>
                      <a:pt x="497114" y="150842"/>
                      <a:pt x="493886" y="160511"/>
                    </a:cubicBezTo>
                    <a:cubicBezTo>
                      <a:pt x="484202" y="185490"/>
                      <a:pt x="497114" y="214498"/>
                      <a:pt x="522130" y="224167"/>
                    </a:cubicBezTo>
                    <a:cubicBezTo>
                      <a:pt x="531813" y="227391"/>
                      <a:pt x="541497" y="228196"/>
                      <a:pt x="551987" y="225779"/>
                    </a:cubicBezTo>
                    <a:cubicBezTo>
                      <a:pt x="556022" y="224167"/>
                      <a:pt x="560864" y="224973"/>
                      <a:pt x="564092" y="227391"/>
                    </a:cubicBezTo>
                    <a:cubicBezTo>
                      <a:pt x="568126" y="229808"/>
                      <a:pt x="570547" y="233837"/>
                      <a:pt x="571354" y="238671"/>
                    </a:cubicBezTo>
                    <a:cubicBezTo>
                      <a:pt x="576196" y="267679"/>
                      <a:pt x="577003" y="296687"/>
                      <a:pt x="572968" y="326501"/>
                    </a:cubicBezTo>
                    <a:cubicBezTo>
                      <a:pt x="572161" y="330530"/>
                      <a:pt x="569740" y="334559"/>
                      <a:pt x="566513" y="336976"/>
                    </a:cubicBezTo>
                    <a:cubicBezTo>
                      <a:pt x="562478" y="339393"/>
                      <a:pt x="558443" y="341005"/>
                      <a:pt x="553601" y="339393"/>
                    </a:cubicBezTo>
                    <a:cubicBezTo>
                      <a:pt x="543111" y="337782"/>
                      <a:pt x="532620" y="338588"/>
                      <a:pt x="522937" y="342617"/>
                    </a:cubicBezTo>
                    <a:cubicBezTo>
                      <a:pt x="498728" y="353897"/>
                      <a:pt x="487430" y="382905"/>
                      <a:pt x="497921" y="407884"/>
                    </a:cubicBezTo>
                    <a:cubicBezTo>
                      <a:pt x="501956" y="416748"/>
                      <a:pt x="509218" y="424806"/>
                      <a:pt x="518095" y="429640"/>
                    </a:cubicBezTo>
                    <a:cubicBezTo>
                      <a:pt x="522130" y="432058"/>
                      <a:pt x="524550" y="436087"/>
                      <a:pt x="526164" y="440116"/>
                    </a:cubicBezTo>
                    <a:cubicBezTo>
                      <a:pt x="526971" y="444950"/>
                      <a:pt x="526164" y="448979"/>
                      <a:pt x="522937" y="453008"/>
                    </a:cubicBezTo>
                    <a:cubicBezTo>
                      <a:pt x="505990" y="477181"/>
                      <a:pt x="485816" y="498937"/>
                      <a:pt x="461607" y="516664"/>
                    </a:cubicBezTo>
                    <a:cubicBezTo>
                      <a:pt x="458380" y="519082"/>
                      <a:pt x="453538" y="520693"/>
                      <a:pt x="449503" y="519082"/>
                    </a:cubicBezTo>
                    <a:cubicBezTo>
                      <a:pt x="444661" y="518276"/>
                      <a:pt x="440626" y="515858"/>
                      <a:pt x="438205" y="511830"/>
                    </a:cubicBezTo>
                    <a:cubicBezTo>
                      <a:pt x="432557" y="502966"/>
                      <a:pt x="424487" y="495714"/>
                      <a:pt x="414804" y="492491"/>
                    </a:cubicBezTo>
                    <a:cubicBezTo>
                      <a:pt x="409155" y="490074"/>
                      <a:pt x="403506" y="489268"/>
                      <a:pt x="397050" y="489268"/>
                    </a:cubicBezTo>
                    <a:cubicBezTo>
                      <a:pt x="376876" y="489268"/>
                      <a:pt x="358316" y="501355"/>
                      <a:pt x="351054" y="520693"/>
                    </a:cubicBezTo>
                    <a:cubicBezTo>
                      <a:pt x="347826" y="530362"/>
                      <a:pt x="347019" y="540838"/>
                      <a:pt x="349440" y="550507"/>
                    </a:cubicBezTo>
                    <a:cubicBezTo>
                      <a:pt x="351054" y="555342"/>
                      <a:pt x="350247" y="559370"/>
                      <a:pt x="347826" y="563399"/>
                    </a:cubicBezTo>
                    <a:cubicBezTo>
                      <a:pt x="345405" y="567428"/>
                      <a:pt x="341370" y="569845"/>
                      <a:pt x="336528" y="570651"/>
                    </a:cubicBezTo>
                    <a:cubicBezTo>
                      <a:pt x="321196" y="573874"/>
                      <a:pt x="304250" y="574680"/>
                      <a:pt x="288110" y="574680"/>
                    </a:cubicBezTo>
                    <a:cubicBezTo>
                      <a:pt x="275199" y="574680"/>
                      <a:pt x="261481" y="573874"/>
                      <a:pt x="248569" y="572263"/>
                    </a:cubicBezTo>
                    <a:cubicBezTo>
                      <a:pt x="243728" y="571457"/>
                      <a:pt x="239693" y="569040"/>
                      <a:pt x="237272" y="565011"/>
                    </a:cubicBezTo>
                    <a:cubicBezTo>
                      <a:pt x="234851" y="561788"/>
                      <a:pt x="234044" y="556953"/>
                      <a:pt x="234851" y="552924"/>
                    </a:cubicBezTo>
                    <a:cubicBezTo>
                      <a:pt x="237272" y="542449"/>
                      <a:pt x="236465" y="531168"/>
                      <a:pt x="232430" y="521499"/>
                    </a:cubicBezTo>
                    <a:cubicBezTo>
                      <a:pt x="224360" y="503772"/>
                      <a:pt x="206607" y="492491"/>
                      <a:pt x="187240" y="492491"/>
                    </a:cubicBezTo>
                    <a:cubicBezTo>
                      <a:pt x="179978" y="492491"/>
                      <a:pt x="173522" y="494103"/>
                      <a:pt x="167066" y="496520"/>
                    </a:cubicBezTo>
                    <a:cubicBezTo>
                      <a:pt x="157383" y="500549"/>
                      <a:pt x="150120" y="507801"/>
                      <a:pt x="144471" y="516664"/>
                    </a:cubicBezTo>
                    <a:cubicBezTo>
                      <a:pt x="142050" y="520693"/>
                      <a:pt x="138822" y="523916"/>
                      <a:pt x="133981" y="524722"/>
                    </a:cubicBezTo>
                    <a:cubicBezTo>
                      <a:pt x="129946" y="525528"/>
                      <a:pt x="125104" y="524722"/>
                      <a:pt x="121069" y="522305"/>
                    </a:cubicBezTo>
                    <a:cubicBezTo>
                      <a:pt x="96860" y="504578"/>
                      <a:pt x="75879" y="484433"/>
                      <a:pt x="58126" y="460260"/>
                    </a:cubicBezTo>
                    <a:cubicBezTo>
                      <a:pt x="54898" y="457037"/>
                      <a:pt x="54091" y="452202"/>
                      <a:pt x="54898" y="448173"/>
                    </a:cubicBezTo>
                    <a:cubicBezTo>
                      <a:pt x="55705" y="443339"/>
                      <a:pt x="58126" y="439310"/>
                      <a:pt x="62161" y="436892"/>
                    </a:cubicBezTo>
                    <a:cubicBezTo>
                      <a:pt x="71845" y="431252"/>
                      <a:pt x="78300" y="423194"/>
                      <a:pt x="82335" y="413525"/>
                    </a:cubicBezTo>
                    <a:cubicBezTo>
                      <a:pt x="87177" y="400632"/>
                      <a:pt x="86370" y="387740"/>
                      <a:pt x="81528" y="375653"/>
                    </a:cubicBezTo>
                    <a:cubicBezTo>
                      <a:pt x="75879" y="363567"/>
                      <a:pt x="66196" y="354703"/>
                      <a:pt x="54091" y="349869"/>
                    </a:cubicBezTo>
                    <a:cubicBezTo>
                      <a:pt x="44408" y="345840"/>
                      <a:pt x="33917" y="345840"/>
                      <a:pt x="24234" y="348257"/>
                    </a:cubicBezTo>
                    <a:cubicBezTo>
                      <a:pt x="19392" y="349063"/>
                      <a:pt x="15357" y="349063"/>
                      <a:pt x="11322" y="346645"/>
                    </a:cubicBezTo>
                    <a:cubicBezTo>
                      <a:pt x="7288" y="343422"/>
                      <a:pt x="4867" y="340199"/>
                      <a:pt x="4060" y="335365"/>
                    </a:cubicBezTo>
                    <a:cubicBezTo>
                      <a:pt x="-782" y="306357"/>
                      <a:pt x="-1589" y="276543"/>
                      <a:pt x="3253" y="247535"/>
                    </a:cubicBezTo>
                    <a:cubicBezTo>
                      <a:pt x="3253" y="242700"/>
                      <a:pt x="5674" y="238671"/>
                      <a:pt x="9708" y="236254"/>
                    </a:cubicBezTo>
                    <a:cubicBezTo>
                      <a:pt x="13743" y="233837"/>
                      <a:pt x="17778" y="233031"/>
                      <a:pt x="22620" y="233837"/>
                    </a:cubicBezTo>
                    <a:cubicBezTo>
                      <a:pt x="33110" y="236254"/>
                      <a:pt x="43601" y="235448"/>
                      <a:pt x="53284" y="230614"/>
                    </a:cubicBezTo>
                    <a:cubicBezTo>
                      <a:pt x="65389" y="225779"/>
                      <a:pt x="74265" y="216110"/>
                      <a:pt x="79107" y="204023"/>
                    </a:cubicBezTo>
                    <a:cubicBezTo>
                      <a:pt x="83949" y="191131"/>
                      <a:pt x="83142" y="178238"/>
                      <a:pt x="78300" y="166152"/>
                    </a:cubicBezTo>
                    <a:cubicBezTo>
                      <a:pt x="73459" y="157288"/>
                      <a:pt x="67003" y="149230"/>
                      <a:pt x="58126" y="144395"/>
                    </a:cubicBezTo>
                    <a:cubicBezTo>
                      <a:pt x="54091" y="141978"/>
                      <a:pt x="51671" y="137949"/>
                      <a:pt x="50864" y="133920"/>
                    </a:cubicBezTo>
                    <a:cubicBezTo>
                      <a:pt x="50057" y="129086"/>
                      <a:pt x="50864" y="124251"/>
                      <a:pt x="53284" y="121028"/>
                    </a:cubicBezTo>
                    <a:cubicBezTo>
                      <a:pt x="70231" y="96855"/>
                      <a:pt x="91212" y="75904"/>
                      <a:pt x="114614" y="58177"/>
                    </a:cubicBezTo>
                    <a:cubicBezTo>
                      <a:pt x="118648" y="55760"/>
                      <a:pt x="122683" y="54148"/>
                      <a:pt x="127525" y="54954"/>
                    </a:cubicBezTo>
                    <a:cubicBezTo>
                      <a:pt x="131560" y="55760"/>
                      <a:pt x="135595" y="58177"/>
                      <a:pt x="138015" y="62206"/>
                    </a:cubicBezTo>
                    <a:cubicBezTo>
                      <a:pt x="143664" y="71070"/>
                      <a:pt x="151734" y="77516"/>
                      <a:pt x="161417" y="81545"/>
                    </a:cubicBezTo>
                    <a:cubicBezTo>
                      <a:pt x="167066" y="83962"/>
                      <a:pt x="172715" y="84768"/>
                      <a:pt x="179171" y="84768"/>
                    </a:cubicBezTo>
                    <a:cubicBezTo>
                      <a:pt x="199345" y="84768"/>
                      <a:pt x="217905" y="71876"/>
                      <a:pt x="225167" y="53343"/>
                    </a:cubicBezTo>
                    <a:cubicBezTo>
                      <a:pt x="228395" y="43673"/>
                      <a:pt x="229202" y="34004"/>
                      <a:pt x="226781" y="24335"/>
                    </a:cubicBezTo>
                    <a:cubicBezTo>
                      <a:pt x="225974" y="19500"/>
                      <a:pt x="226781" y="14665"/>
                      <a:pt x="229202" y="11442"/>
                    </a:cubicBezTo>
                    <a:cubicBezTo>
                      <a:pt x="231623" y="7413"/>
                      <a:pt x="235658" y="4996"/>
                      <a:pt x="239693" y="4190"/>
                    </a:cubicBezTo>
                    <a:cubicBezTo>
                      <a:pt x="268743" y="-644"/>
                      <a:pt x="297794" y="-1450"/>
                      <a:pt x="327652" y="25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" name="椭圆 52">
              <a:extLst>
                <a:ext uri="{FF2B5EF4-FFF2-40B4-BE49-F238E27FC236}">
                  <a16:creationId xmlns:a16="http://schemas.microsoft.com/office/drawing/2014/main" id="{90BF0DF1-BA5C-4DC3-860A-34DCCA09EE24}"/>
                </a:ext>
              </a:extLst>
            </p:cNvPr>
            <p:cNvSpPr/>
            <p:nvPr/>
          </p:nvSpPr>
          <p:spPr>
            <a:xfrm>
              <a:off x="3366555" y="4897349"/>
              <a:ext cx="809467" cy="837004"/>
            </a:xfrm>
            <a:prstGeom prst="ellipse">
              <a:avLst/>
            </a:prstGeom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直接连接符 119"/>
            <p:cNvCxnSpPr/>
            <p:nvPr/>
          </p:nvCxnSpPr>
          <p:spPr>
            <a:xfrm flipV="1">
              <a:off x="2581418" y="2498652"/>
              <a:ext cx="24749" cy="634145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直接连接符 120"/>
            <p:cNvCxnSpPr/>
            <p:nvPr/>
          </p:nvCxnSpPr>
          <p:spPr>
            <a:xfrm flipH="1" flipV="1">
              <a:off x="3001936" y="4499755"/>
              <a:ext cx="472501" cy="5128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直接连接符 121"/>
            <p:cNvCxnSpPr/>
            <p:nvPr/>
          </p:nvCxnSpPr>
          <p:spPr>
            <a:xfrm flipH="1" flipV="1">
              <a:off x="3418754" y="4140817"/>
              <a:ext cx="858786" cy="265028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直接连接符 123"/>
            <p:cNvCxnSpPr/>
            <p:nvPr/>
          </p:nvCxnSpPr>
          <p:spPr>
            <a:xfrm flipH="1">
              <a:off x="3129124" y="2880115"/>
              <a:ext cx="371090" cy="33834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直接连接符 124"/>
            <p:cNvCxnSpPr/>
            <p:nvPr/>
          </p:nvCxnSpPr>
          <p:spPr>
            <a:xfrm flipH="1">
              <a:off x="3448709" y="3529510"/>
              <a:ext cx="842366" cy="219412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4" name="矩形 130"/>
          <p:cNvSpPr/>
          <p:nvPr/>
        </p:nvSpPr>
        <p:spPr>
          <a:xfrm>
            <a:off x="7088388" y="1523202"/>
            <a:ext cx="31952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C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coordinación entre el SUNAT y otras entidades.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矩形 145"/>
          <p:cNvSpPr/>
          <p:nvPr/>
        </p:nvSpPr>
        <p:spPr>
          <a:xfrm>
            <a:off x="8313960" y="5176755"/>
            <a:ext cx="28911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C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Inconvenientes en el acceso a puerto del Callao.</a:t>
            </a:r>
            <a:endParaRPr lang="es-EC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矩形 148"/>
          <p:cNvSpPr/>
          <p:nvPr/>
        </p:nvSpPr>
        <p:spPr>
          <a:xfrm>
            <a:off x="8438941" y="2288747"/>
            <a:ext cx="3245054" cy="34515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C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de forma tradicional.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矩形 151"/>
          <p:cNvSpPr/>
          <p:nvPr/>
        </p:nvSpPr>
        <p:spPr>
          <a:xfrm>
            <a:off x="8999344" y="4362017"/>
            <a:ext cx="2881855" cy="34515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C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Deficiencias de infraestructura.</a:t>
            </a:r>
            <a:endParaRPr lang="es-EC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矩形 154"/>
          <p:cNvSpPr/>
          <p:nvPr/>
        </p:nvSpPr>
        <p:spPr>
          <a:xfrm>
            <a:off x="9152729" y="3191681"/>
            <a:ext cx="2768152" cy="62215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C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existen métodos alterativos de control.</a:t>
            </a:r>
            <a:endParaRPr lang="es-EC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椭圆 117">
            <a:extLst>
              <a:ext uri="{FF2B5EF4-FFF2-40B4-BE49-F238E27FC236}">
                <a16:creationId xmlns:a16="http://schemas.microsoft.com/office/drawing/2014/main" id="{A8C30C36-D840-4707-B766-ED6646A5B6FF}"/>
              </a:ext>
            </a:extLst>
          </p:cNvPr>
          <p:cNvSpPr/>
          <p:nvPr/>
        </p:nvSpPr>
        <p:spPr>
          <a:xfrm>
            <a:off x="7703612" y="2432545"/>
            <a:ext cx="372122" cy="348339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8" name="直接连接符 120"/>
          <p:cNvCxnSpPr/>
          <p:nvPr/>
        </p:nvCxnSpPr>
        <p:spPr>
          <a:xfrm flipH="1" flipV="1">
            <a:off x="6578668" y="4456415"/>
            <a:ext cx="1" cy="60492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0" name="矩形 145"/>
          <p:cNvSpPr/>
          <p:nvPr/>
        </p:nvSpPr>
        <p:spPr>
          <a:xfrm>
            <a:off x="5393235" y="5895320"/>
            <a:ext cx="26800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C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Elevados costos para el traslado de contenedores.</a:t>
            </a:r>
            <a:endParaRPr lang="es-EC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椭圆 52">
            <a:extLst>
              <a:ext uri="{FF2B5EF4-FFF2-40B4-BE49-F238E27FC236}">
                <a16:creationId xmlns:a16="http://schemas.microsoft.com/office/drawing/2014/main" id="{90BF0DF1-BA5C-4DC3-860A-34DCCA09EE24}"/>
              </a:ext>
            </a:extLst>
          </p:cNvPr>
          <p:cNvSpPr/>
          <p:nvPr/>
        </p:nvSpPr>
        <p:spPr>
          <a:xfrm>
            <a:off x="6173935" y="5088230"/>
            <a:ext cx="809467" cy="837004"/>
          </a:xfrm>
          <a:prstGeom prst="ellipse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24" name="Picture 56" descr="sunat - Caja Incasu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4999" r="8865" b="25380"/>
          <a:stretch/>
        </p:blipFill>
        <p:spPr bwMode="auto">
          <a:xfrm>
            <a:off x="6247228" y="1722245"/>
            <a:ext cx="667936" cy="3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8" name="Picture 60" descr="Deficiencias en la infraestructura vial - La comunidad logística de  Sudaméri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88" y="4342941"/>
            <a:ext cx="595660" cy="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2" name="Picture 64" descr="Restricción del tránsito de camiones de carga no aliviará el tráfico en  Lima - eleconomistaamerica.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4592" y="4951137"/>
            <a:ext cx="552132" cy="4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6" name="Picture 68" descr="Concepto De Transporte. Carretilla Con Las Cajas De Cartón Cerca De  Transporte De Contenedores Sobre Un Fondo Blanco Fotos, Retratos, Imágenes  Y Fotografía De Archivo Libres De Derecho. Image 41682312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7473" r="5165" b="12107"/>
          <a:stretch/>
        </p:blipFill>
        <p:spPr bwMode="auto">
          <a:xfrm flipH="1">
            <a:off x="6265158" y="5321367"/>
            <a:ext cx="627020" cy="3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Elipse 189"/>
          <p:cNvSpPr/>
          <p:nvPr/>
        </p:nvSpPr>
        <p:spPr>
          <a:xfrm>
            <a:off x="3935506" y="5422941"/>
            <a:ext cx="519953" cy="2677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1"/>
          <p:cNvSpPr>
            <a:spLocks/>
          </p:cNvSpPr>
          <p:nvPr/>
        </p:nvSpPr>
        <p:spPr bwMode="auto">
          <a:xfrm>
            <a:off x="5294047" y="3068069"/>
            <a:ext cx="2154588" cy="1201185"/>
          </a:xfrm>
          <a:custGeom>
            <a:avLst/>
            <a:gdLst>
              <a:gd name="T0" fmla="*/ 374 w 2320"/>
              <a:gd name="T1" fmla="*/ 611 h 1237"/>
              <a:gd name="T2" fmla="*/ 846 w 2320"/>
              <a:gd name="T3" fmla="*/ 313 h 1237"/>
              <a:gd name="T4" fmla="*/ 1265 w 2320"/>
              <a:gd name="T5" fmla="*/ 14 h 1237"/>
              <a:gd name="T6" fmla="*/ 1597 w 2320"/>
              <a:gd name="T7" fmla="*/ 279 h 1237"/>
              <a:gd name="T8" fmla="*/ 2199 w 2320"/>
              <a:gd name="T9" fmla="*/ 554 h 1237"/>
              <a:gd name="T10" fmla="*/ 2051 w 2320"/>
              <a:gd name="T11" fmla="*/ 1014 h 1237"/>
              <a:gd name="T12" fmla="*/ 1780 w 2320"/>
              <a:gd name="T13" fmla="*/ 1054 h 1237"/>
              <a:gd name="T14" fmla="*/ 1303 w 2320"/>
              <a:gd name="T15" fmla="*/ 1237 h 1237"/>
              <a:gd name="T16" fmla="*/ 815 w 2320"/>
              <a:gd name="T17" fmla="*/ 1083 h 1237"/>
              <a:gd name="T18" fmla="*/ 200 w 2320"/>
              <a:gd name="T19" fmla="*/ 953 h 1237"/>
              <a:gd name="T20" fmla="*/ 374 w 2320"/>
              <a:gd name="T21" fmla="*/ 611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0" h="1237">
                <a:moveTo>
                  <a:pt x="374" y="611"/>
                </a:moveTo>
                <a:cubicBezTo>
                  <a:pt x="374" y="611"/>
                  <a:pt x="268" y="269"/>
                  <a:pt x="846" y="313"/>
                </a:cubicBezTo>
                <a:cubicBezTo>
                  <a:pt x="846" y="313"/>
                  <a:pt x="904" y="0"/>
                  <a:pt x="1265" y="14"/>
                </a:cubicBezTo>
                <a:cubicBezTo>
                  <a:pt x="1265" y="14"/>
                  <a:pt x="1592" y="24"/>
                  <a:pt x="1597" y="279"/>
                </a:cubicBezTo>
                <a:cubicBezTo>
                  <a:pt x="1597" y="279"/>
                  <a:pt x="2031" y="187"/>
                  <a:pt x="2199" y="554"/>
                </a:cubicBezTo>
                <a:cubicBezTo>
                  <a:pt x="2199" y="554"/>
                  <a:pt x="2320" y="869"/>
                  <a:pt x="2051" y="1014"/>
                </a:cubicBezTo>
                <a:cubicBezTo>
                  <a:pt x="2051" y="1014"/>
                  <a:pt x="1912" y="1085"/>
                  <a:pt x="1780" y="1054"/>
                </a:cubicBezTo>
                <a:cubicBezTo>
                  <a:pt x="1780" y="1054"/>
                  <a:pt x="1646" y="1225"/>
                  <a:pt x="1303" y="1237"/>
                </a:cubicBezTo>
                <a:cubicBezTo>
                  <a:pt x="1303" y="1237"/>
                  <a:pt x="972" y="1237"/>
                  <a:pt x="815" y="1083"/>
                </a:cubicBezTo>
                <a:cubicBezTo>
                  <a:pt x="815" y="1083"/>
                  <a:pt x="383" y="1184"/>
                  <a:pt x="200" y="953"/>
                </a:cubicBezTo>
                <a:cubicBezTo>
                  <a:pt x="200" y="953"/>
                  <a:pt x="0" y="685"/>
                  <a:pt x="374" y="61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CuadroTexto 190"/>
          <p:cNvSpPr txBox="1"/>
          <p:nvPr/>
        </p:nvSpPr>
        <p:spPr>
          <a:xfrm>
            <a:off x="5808766" y="3370317"/>
            <a:ext cx="140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Eficiencia del despacho aduanero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4424626" y="2808387"/>
            <a:ext cx="478971" cy="277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61922" y="206613"/>
            <a:ext cx="10590584" cy="63171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32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</a:t>
            </a:r>
            <a:r>
              <a:rPr lang="es-ES" altLang="zh-CN" sz="32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Análisis de la Varianza ANOVA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29797" y="11321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Modelo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37255" y="161648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Bolivia</a:t>
            </a:r>
            <a:endParaRPr lang="es-EC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65525" y="3349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/>
          </p:nvPr>
        </p:nvGraphicFramePr>
        <p:xfrm>
          <a:off x="0" y="2196810"/>
          <a:ext cx="5356800" cy="197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Documento" r:id="rId4" imgW="5732871" imgH="1504797" progId="Word.Document.12">
                  <p:embed/>
                </p:oleObj>
              </mc:Choice>
              <mc:Fallback>
                <p:oleObj name="Documento" r:id="rId4" imgW="5732871" imgH="1504797" progId="Word.Document.12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196810"/>
                        <a:ext cx="5356800" cy="197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/>
          </p:nvPr>
        </p:nvGraphicFramePr>
        <p:xfrm>
          <a:off x="303237" y="4167147"/>
          <a:ext cx="4701600" cy="179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Documento" r:id="rId6" imgW="5401235" imgH="1706756" progId="Word.Document.12">
                  <p:embed/>
                </p:oleObj>
              </mc:Choice>
              <mc:Fallback>
                <p:oleObj name="Documento" r:id="rId6" imgW="5401235" imgH="1706756" progId="Word.Document.12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237" y="4167147"/>
                        <a:ext cx="4701600" cy="1792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lipse 18"/>
          <p:cNvSpPr/>
          <p:nvPr/>
        </p:nvSpPr>
        <p:spPr>
          <a:xfrm>
            <a:off x="4043082" y="5321403"/>
            <a:ext cx="519953" cy="2677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0E34FBD-9851-4740-BC46-AD9F6C6EAB8D}"/>
              </a:ext>
            </a:extLst>
          </p:cNvPr>
          <p:cNvGrpSpPr/>
          <p:nvPr/>
        </p:nvGrpSpPr>
        <p:grpSpPr>
          <a:xfrm>
            <a:off x="4808505" y="2233277"/>
            <a:ext cx="4507233" cy="2832236"/>
            <a:chOff x="2437858" y="2248154"/>
            <a:chExt cx="4627476" cy="2889503"/>
          </a:xfrm>
        </p:grpSpPr>
        <p:grpSp>
          <p:nvGrpSpPr>
            <p:cNvPr id="26" name="组合 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8DA7F333-3C73-4F7A-8CB2-66CFB032A894}"/>
                </a:ext>
              </a:extLst>
            </p:cNvPr>
            <p:cNvGrpSpPr/>
            <p:nvPr/>
          </p:nvGrpSpPr>
          <p:grpSpPr>
            <a:xfrm>
              <a:off x="2437858" y="2248154"/>
              <a:ext cx="505217" cy="249476"/>
              <a:chOff x="3512601" y="2355460"/>
              <a:chExt cx="5166797" cy="2551352"/>
            </a:xfrm>
          </p:grpSpPr>
          <p:sp>
            <p:nvSpPr>
              <p:cNvPr id="484" name="îṡļíḍè">
                <a:extLst>
                  <a:ext uri="{FF2B5EF4-FFF2-40B4-BE49-F238E27FC236}">
                    <a16:creationId xmlns:a16="http://schemas.microsoft.com/office/drawing/2014/main" id="{D34477D6-BA50-4C0B-BB96-EEE324192C9A}"/>
                  </a:ext>
                </a:extLst>
              </p:cNvPr>
              <p:cNvSpPr/>
              <p:nvPr/>
            </p:nvSpPr>
            <p:spPr bwMode="auto">
              <a:xfrm>
                <a:off x="3512601" y="4781093"/>
                <a:ext cx="500410" cy="125719"/>
              </a:xfrm>
              <a:custGeom>
                <a:avLst/>
                <a:gdLst>
                  <a:gd name="T0" fmla="*/ 378 w 406"/>
                  <a:gd name="T1" fmla="*/ 102 h 102"/>
                  <a:gd name="T2" fmla="*/ 0 w 406"/>
                  <a:gd name="T3" fmla="*/ 102 h 102"/>
                  <a:gd name="T4" fmla="*/ 28 w 406"/>
                  <a:gd name="T5" fmla="*/ 0 h 102"/>
                  <a:gd name="T6" fmla="*/ 406 w 406"/>
                  <a:gd name="T7" fmla="*/ 0 h 102"/>
                  <a:gd name="T8" fmla="*/ 378 w 406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102">
                    <a:moveTo>
                      <a:pt x="378" y="102"/>
                    </a:moveTo>
                    <a:lnTo>
                      <a:pt x="0" y="102"/>
                    </a:lnTo>
                    <a:lnTo>
                      <a:pt x="28" y="0"/>
                    </a:lnTo>
                    <a:lnTo>
                      <a:pt x="406" y="0"/>
                    </a:lnTo>
                    <a:lnTo>
                      <a:pt x="37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5" name="is1íďe">
                <a:extLst>
                  <a:ext uri="{FF2B5EF4-FFF2-40B4-BE49-F238E27FC236}">
                    <a16:creationId xmlns:a16="http://schemas.microsoft.com/office/drawing/2014/main" id="{3B4BE937-80F5-41FA-AE9B-9551E7E0F7D3}"/>
                  </a:ext>
                </a:extLst>
              </p:cNvPr>
              <p:cNvSpPr/>
              <p:nvPr/>
            </p:nvSpPr>
            <p:spPr bwMode="auto">
              <a:xfrm>
                <a:off x="4678582" y="4781093"/>
                <a:ext cx="501643" cy="125719"/>
              </a:xfrm>
              <a:custGeom>
                <a:avLst/>
                <a:gdLst>
                  <a:gd name="T0" fmla="*/ 378 w 407"/>
                  <a:gd name="T1" fmla="*/ 102 h 102"/>
                  <a:gd name="T2" fmla="*/ 0 w 407"/>
                  <a:gd name="T3" fmla="*/ 102 h 102"/>
                  <a:gd name="T4" fmla="*/ 28 w 407"/>
                  <a:gd name="T5" fmla="*/ 0 h 102"/>
                  <a:gd name="T6" fmla="*/ 407 w 407"/>
                  <a:gd name="T7" fmla="*/ 0 h 102"/>
                  <a:gd name="T8" fmla="*/ 378 w 407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102">
                    <a:moveTo>
                      <a:pt x="378" y="102"/>
                    </a:moveTo>
                    <a:lnTo>
                      <a:pt x="0" y="102"/>
                    </a:lnTo>
                    <a:lnTo>
                      <a:pt x="28" y="0"/>
                    </a:lnTo>
                    <a:lnTo>
                      <a:pt x="407" y="0"/>
                    </a:lnTo>
                    <a:lnTo>
                      <a:pt x="37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8" name="ïslíḑè">
                <a:extLst>
                  <a:ext uri="{FF2B5EF4-FFF2-40B4-BE49-F238E27FC236}">
                    <a16:creationId xmlns:a16="http://schemas.microsoft.com/office/drawing/2014/main" id="{FEC2A83E-2E47-45F5-BF26-00B2FEACC61D}"/>
                  </a:ext>
                </a:extLst>
              </p:cNvPr>
              <p:cNvSpPr/>
              <p:nvPr/>
            </p:nvSpPr>
            <p:spPr bwMode="auto">
              <a:xfrm>
                <a:off x="8177755" y="4781093"/>
                <a:ext cx="501643" cy="125719"/>
              </a:xfrm>
              <a:custGeom>
                <a:avLst/>
                <a:gdLst>
                  <a:gd name="T0" fmla="*/ 379 w 407"/>
                  <a:gd name="T1" fmla="*/ 102 h 102"/>
                  <a:gd name="T2" fmla="*/ 0 w 407"/>
                  <a:gd name="T3" fmla="*/ 102 h 102"/>
                  <a:gd name="T4" fmla="*/ 28 w 407"/>
                  <a:gd name="T5" fmla="*/ 0 h 102"/>
                  <a:gd name="T6" fmla="*/ 407 w 407"/>
                  <a:gd name="T7" fmla="*/ 0 h 102"/>
                  <a:gd name="T8" fmla="*/ 379 w 407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102">
                    <a:moveTo>
                      <a:pt x="379" y="102"/>
                    </a:moveTo>
                    <a:lnTo>
                      <a:pt x="0" y="102"/>
                    </a:lnTo>
                    <a:lnTo>
                      <a:pt x="28" y="0"/>
                    </a:lnTo>
                    <a:lnTo>
                      <a:pt x="407" y="0"/>
                    </a:lnTo>
                    <a:lnTo>
                      <a:pt x="379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3" name="îṧļíḓe">
                <a:extLst>
                  <a:ext uri="{FF2B5EF4-FFF2-40B4-BE49-F238E27FC236}">
                    <a16:creationId xmlns:a16="http://schemas.microsoft.com/office/drawing/2014/main" id="{46780999-30B0-4101-B2C6-EF05041F6B38}"/>
                  </a:ext>
                </a:extLst>
              </p:cNvPr>
              <p:cNvSpPr/>
              <p:nvPr/>
            </p:nvSpPr>
            <p:spPr bwMode="auto">
              <a:xfrm>
                <a:off x="5673239" y="2355460"/>
                <a:ext cx="78882" cy="78882"/>
              </a:xfrm>
              <a:prstGeom prst="ellipse">
                <a:avLst/>
              </a:pr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4" name="išļîdè">
                <a:extLst>
                  <a:ext uri="{FF2B5EF4-FFF2-40B4-BE49-F238E27FC236}">
                    <a16:creationId xmlns:a16="http://schemas.microsoft.com/office/drawing/2014/main" id="{0BA5DEF6-EEB7-4E0B-BB5B-AB70B43D2743}"/>
                  </a:ext>
                </a:extLst>
              </p:cNvPr>
              <p:cNvSpPr/>
              <p:nvPr/>
            </p:nvSpPr>
            <p:spPr bwMode="auto">
              <a:xfrm>
                <a:off x="5673239" y="3103610"/>
                <a:ext cx="78882" cy="78882"/>
              </a:xfrm>
              <a:prstGeom prst="ellipse">
                <a:avLst/>
              </a:pr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5" name="íṥ1íḋe">
                <a:extLst>
                  <a:ext uri="{FF2B5EF4-FFF2-40B4-BE49-F238E27FC236}">
                    <a16:creationId xmlns:a16="http://schemas.microsoft.com/office/drawing/2014/main" id="{A97C1AA4-1FFB-48A5-9706-1C3B02CB76D0}"/>
                  </a:ext>
                </a:extLst>
              </p:cNvPr>
              <p:cNvSpPr/>
              <p:nvPr/>
            </p:nvSpPr>
            <p:spPr bwMode="auto">
              <a:xfrm>
                <a:off x="6046698" y="2730151"/>
                <a:ext cx="77650" cy="78882"/>
              </a:xfrm>
              <a:prstGeom prst="ellipse">
                <a:avLst/>
              </a:pr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7" name="ïşḻíde">
                <a:extLst>
                  <a:ext uri="{FF2B5EF4-FFF2-40B4-BE49-F238E27FC236}">
                    <a16:creationId xmlns:a16="http://schemas.microsoft.com/office/drawing/2014/main" id="{6A91595D-4E13-47C8-B04D-8C7AECDA64C6}"/>
                  </a:ext>
                </a:extLst>
              </p:cNvPr>
              <p:cNvSpPr/>
              <p:nvPr/>
            </p:nvSpPr>
            <p:spPr bwMode="auto">
              <a:xfrm>
                <a:off x="5861817" y="2405994"/>
                <a:ext cx="91208" cy="89975"/>
              </a:xfrm>
              <a:custGeom>
                <a:avLst/>
                <a:gdLst>
                  <a:gd name="T0" fmla="*/ 27 w 31"/>
                  <a:gd name="T1" fmla="*/ 22 h 31"/>
                  <a:gd name="T2" fmla="*/ 8 w 31"/>
                  <a:gd name="T3" fmla="*/ 27 h 31"/>
                  <a:gd name="T4" fmla="*/ 4 w 31"/>
                  <a:gd name="T5" fmla="*/ 8 h 31"/>
                  <a:gd name="T6" fmla="*/ 23 w 31"/>
                  <a:gd name="T7" fmla="*/ 4 h 31"/>
                  <a:gd name="T8" fmla="*/ 27 w 31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7" y="22"/>
                    </a:moveTo>
                    <a:cubicBezTo>
                      <a:pt x="23" y="29"/>
                      <a:pt x="15" y="31"/>
                      <a:pt x="8" y="27"/>
                    </a:cubicBezTo>
                    <a:cubicBezTo>
                      <a:pt x="2" y="23"/>
                      <a:pt x="0" y="14"/>
                      <a:pt x="4" y="8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29" y="7"/>
                      <a:pt x="31" y="16"/>
                      <a:pt x="27" y="22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8" name="ïsliḍé">
                <a:extLst>
                  <a:ext uri="{FF2B5EF4-FFF2-40B4-BE49-F238E27FC236}">
                    <a16:creationId xmlns:a16="http://schemas.microsoft.com/office/drawing/2014/main" id="{23E880EC-DCD3-4222-8E5A-59F6D13D3833}"/>
                  </a:ext>
                </a:extLst>
              </p:cNvPr>
              <p:cNvSpPr/>
              <p:nvPr/>
            </p:nvSpPr>
            <p:spPr bwMode="auto">
              <a:xfrm>
                <a:off x="5471103" y="3041983"/>
                <a:ext cx="91208" cy="89975"/>
              </a:xfrm>
              <a:custGeom>
                <a:avLst/>
                <a:gdLst>
                  <a:gd name="T0" fmla="*/ 27 w 31"/>
                  <a:gd name="T1" fmla="*/ 23 h 31"/>
                  <a:gd name="T2" fmla="*/ 8 w 31"/>
                  <a:gd name="T3" fmla="*/ 27 h 31"/>
                  <a:gd name="T4" fmla="*/ 4 w 31"/>
                  <a:gd name="T5" fmla="*/ 9 h 31"/>
                  <a:gd name="T6" fmla="*/ 22 w 31"/>
                  <a:gd name="T7" fmla="*/ 4 h 31"/>
                  <a:gd name="T8" fmla="*/ 27 w 31"/>
                  <a:gd name="T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7" y="23"/>
                    </a:moveTo>
                    <a:cubicBezTo>
                      <a:pt x="23" y="29"/>
                      <a:pt x="15" y="31"/>
                      <a:pt x="8" y="27"/>
                    </a:cubicBezTo>
                    <a:cubicBezTo>
                      <a:pt x="2" y="23"/>
                      <a:pt x="0" y="15"/>
                      <a:pt x="4" y="9"/>
                    </a:cubicBezTo>
                    <a:cubicBezTo>
                      <a:pt x="8" y="2"/>
                      <a:pt x="16" y="0"/>
                      <a:pt x="22" y="4"/>
                    </a:cubicBezTo>
                    <a:cubicBezTo>
                      <a:pt x="29" y="8"/>
                      <a:pt x="31" y="17"/>
                      <a:pt x="27" y="23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9" name="iŝḻîḍê">
                <a:extLst>
                  <a:ext uri="{FF2B5EF4-FFF2-40B4-BE49-F238E27FC236}">
                    <a16:creationId xmlns:a16="http://schemas.microsoft.com/office/drawing/2014/main" id="{A9F78C88-7947-45AD-B073-0273DA89DB5B}"/>
                  </a:ext>
                </a:extLst>
              </p:cNvPr>
              <p:cNvSpPr/>
              <p:nvPr/>
            </p:nvSpPr>
            <p:spPr bwMode="auto">
              <a:xfrm>
                <a:off x="5985071" y="2919962"/>
                <a:ext cx="89975" cy="89975"/>
              </a:xfrm>
              <a:custGeom>
                <a:avLst/>
                <a:gdLst>
                  <a:gd name="T0" fmla="*/ 9 w 31"/>
                  <a:gd name="T1" fmla="*/ 27 h 31"/>
                  <a:gd name="T2" fmla="*/ 4 w 31"/>
                  <a:gd name="T3" fmla="*/ 9 h 31"/>
                  <a:gd name="T4" fmla="*/ 23 w 31"/>
                  <a:gd name="T5" fmla="*/ 4 h 31"/>
                  <a:gd name="T6" fmla="*/ 27 w 31"/>
                  <a:gd name="T7" fmla="*/ 23 h 31"/>
                  <a:gd name="T8" fmla="*/ 9 w 31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9" y="27"/>
                    </a:moveTo>
                    <a:cubicBezTo>
                      <a:pt x="2" y="23"/>
                      <a:pt x="0" y="15"/>
                      <a:pt x="4" y="9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29" y="8"/>
                      <a:pt x="31" y="16"/>
                      <a:pt x="27" y="23"/>
                    </a:cubicBezTo>
                    <a:cubicBezTo>
                      <a:pt x="23" y="29"/>
                      <a:pt x="15" y="31"/>
                      <a:pt x="9" y="27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işḷiḍé">
                <a:extLst>
                  <a:ext uri="{FF2B5EF4-FFF2-40B4-BE49-F238E27FC236}">
                    <a16:creationId xmlns:a16="http://schemas.microsoft.com/office/drawing/2014/main" id="{DE75DF41-EA36-480A-BAB3-1C2F89C53F85}"/>
                  </a:ext>
                </a:extLst>
              </p:cNvPr>
              <p:cNvSpPr/>
              <p:nvPr/>
            </p:nvSpPr>
            <p:spPr bwMode="auto">
              <a:xfrm>
                <a:off x="5349082" y="2528015"/>
                <a:ext cx="87510" cy="91208"/>
              </a:xfrm>
              <a:custGeom>
                <a:avLst/>
                <a:gdLst>
                  <a:gd name="T0" fmla="*/ 8 w 30"/>
                  <a:gd name="T1" fmla="*/ 27 h 31"/>
                  <a:gd name="T2" fmla="*/ 4 w 30"/>
                  <a:gd name="T3" fmla="*/ 8 h 31"/>
                  <a:gd name="T4" fmla="*/ 22 w 30"/>
                  <a:gd name="T5" fmla="*/ 4 h 31"/>
                  <a:gd name="T6" fmla="*/ 27 w 30"/>
                  <a:gd name="T7" fmla="*/ 22 h 31"/>
                  <a:gd name="T8" fmla="*/ 8 w 30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8" y="27"/>
                    </a:moveTo>
                    <a:cubicBezTo>
                      <a:pt x="2" y="23"/>
                      <a:pt x="0" y="15"/>
                      <a:pt x="4" y="8"/>
                    </a:cubicBezTo>
                    <a:cubicBezTo>
                      <a:pt x="7" y="2"/>
                      <a:pt x="16" y="0"/>
                      <a:pt x="22" y="4"/>
                    </a:cubicBezTo>
                    <a:cubicBezTo>
                      <a:pt x="28" y="8"/>
                      <a:pt x="30" y="16"/>
                      <a:pt x="27" y="22"/>
                    </a:cubicBezTo>
                    <a:cubicBezTo>
                      <a:pt x="23" y="29"/>
                      <a:pt x="14" y="31"/>
                      <a:pt x="8" y="27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ïşlidè">
                <a:extLst>
                  <a:ext uri="{FF2B5EF4-FFF2-40B4-BE49-F238E27FC236}">
                    <a16:creationId xmlns:a16="http://schemas.microsoft.com/office/drawing/2014/main" id="{1A8EAC23-CB24-4904-A34C-4F946E725DF4}"/>
                  </a:ext>
                </a:extLst>
              </p:cNvPr>
              <p:cNvSpPr/>
              <p:nvPr/>
            </p:nvSpPr>
            <p:spPr bwMode="auto">
              <a:xfrm>
                <a:off x="5993699" y="2540340"/>
                <a:ext cx="89975" cy="89975"/>
              </a:xfrm>
              <a:custGeom>
                <a:avLst/>
                <a:gdLst>
                  <a:gd name="T0" fmla="*/ 22 w 31"/>
                  <a:gd name="T1" fmla="*/ 27 h 31"/>
                  <a:gd name="T2" fmla="*/ 3 w 31"/>
                  <a:gd name="T3" fmla="*/ 22 h 31"/>
                  <a:gd name="T4" fmla="*/ 8 w 31"/>
                  <a:gd name="T5" fmla="*/ 4 h 31"/>
                  <a:gd name="T6" fmla="*/ 27 w 31"/>
                  <a:gd name="T7" fmla="*/ 9 h 31"/>
                  <a:gd name="T8" fmla="*/ 22 w 31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2" y="27"/>
                    </a:moveTo>
                    <a:cubicBezTo>
                      <a:pt x="15" y="31"/>
                      <a:pt x="7" y="28"/>
                      <a:pt x="3" y="22"/>
                    </a:cubicBezTo>
                    <a:cubicBezTo>
                      <a:pt x="0" y="15"/>
                      <a:pt x="2" y="7"/>
                      <a:pt x="8" y="4"/>
                    </a:cubicBezTo>
                    <a:cubicBezTo>
                      <a:pt x="15" y="0"/>
                      <a:pt x="23" y="2"/>
                      <a:pt x="27" y="9"/>
                    </a:cubicBezTo>
                    <a:cubicBezTo>
                      <a:pt x="31" y="15"/>
                      <a:pt x="28" y="23"/>
                      <a:pt x="22" y="27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ïṡļîḑê">
                <a:extLst>
                  <a:ext uri="{FF2B5EF4-FFF2-40B4-BE49-F238E27FC236}">
                    <a16:creationId xmlns:a16="http://schemas.microsoft.com/office/drawing/2014/main" id="{0FE9743B-955A-421F-9F29-993F0A787D14}"/>
                  </a:ext>
                </a:extLst>
              </p:cNvPr>
              <p:cNvSpPr/>
              <p:nvPr/>
            </p:nvSpPr>
            <p:spPr bwMode="auto">
              <a:xfrm>
                <a:off x="5340454" y="2907636"/>
                <a:ext cx="89975" cy="89975"/>
              </a:xfrm>
              <a:custGeom>
                <a:avLst/>
                <a:gdLst>
                  <a:gd name="T0" fmla="*/ 22 w 31"/>
                  <a:gd name="T1" fmla="*/ 27 h 31"/>
                  <a:gd name="T2" fmla="*/ 4 w 31"/>
                  <a:gd name="T3" fmla="*/ 22 h 31"/>
                  <a:gd name="T4" fmla="*/ 9 w 31"/>
                  <a:gd name="T5" fmla="*/ 4 h 31"/>
                  <a:gd name="T6" fmla="*/ 27 w 31"/>
                  <a:gd name="T7" fmla="*/ 9 h 31"/>
                  <a:gd name="T8" fmla="*/ 22 w 31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2" y="27"/>
                    </a:moveTo>
                    <a:cubicBezTo>
                      <a:pt x="16" y="31"/>
                      <a:pt x="8" y="29"/>
                      <a:pt x="4" y="22"/>
                    </a:cubicBezTo>
                    <a:cubicBezTo>
                      <a:pt x="0" y="16"/>
                      <a:pt x="3" y="8"/>
                      <a:pt x="9" y="4"/>
                    </a:cubicBezTo>
                    <a:cubicBezTo>
                      <a:pt x="16" y="0"/>
                      <a:pt x="24" y="2"/>
                      <a:pt x="27" y="9"/>
                    </a:cubicBezTo>
                    <a:cubicBezTo>
                      <a:pt x="31" y="15"/>
                      <a:pt x="29" y="24"/>
                      <a:pt x="22" y="27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íṧḻîḓê">
                <a:extLst>
                  <a:ext uri="{FF2B5EF4-FFF2-40B4-BE49-F238E27FC236}">
                    <a16:creationId xmlns:a16="http://schemas.microsoft.com/office/drawing/2014/main" id="{25613D19-88A8-4EF6-997D-D96FC8F22D4C}"/>
                  </a:ext>
                </a:extLst>
              </p:cNvPr>
              <p:cNvSpPr/>
              <p:nvPr/>
            </p:nvSpPr>
            <p:spPr bwMode="auto">
              <a:xfrm>
                <a:off x="5850725" y="3050611"/>
                <a:ext cx="89975" cy="91208"/>
              </a:xfrm>
              <a:custGeom>
                <a:avLst/>
                <a:gdLst>
                  <a:gd name="T0" fmla="*/ 4 w 31"/>
                  <a:gd name="T1" fmla="*/ 22 h 31"/>
                  <a:gd name="T2" fmla="*/ 9 w 31"/>
                  <a:gd name="T3" fmla="*/ 3 h 31"/>
                  <a:gd name="T4" fmla="*/ 27 w 31"/>
                  <a:gd name="T5" fmla="*/ 8 h 31"/>
                  <a:gd name="T6" fmla="*/ 22 w 31"/>
                  <a:gd name="T7" fmla="*/ 27 h 31"/>
                  <a:gd name="T8" fmla="*/ 4 w 31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4" y="22"/>
                    </a:moveTo>
                    <a:cubicBezTo>
                      <a:pt x="0" y="15"/>
                      <a:pt x="2" y="7"/>
                      <a:pt x="9" y="3"/>
                    </a:cubicBezTo>
                    <a:cubicBezTo>
                      <a:pt x="15" y="0"/>
                      <a:pt x="24" y="2"/>
                      <a:pt x="27" y="8"/>
                    </a:cubicBezTo>
                    <a:cubicBezTo>
                      <a:pt x="31" y="15"/>
                      <a:pt x="29" y="23"/>
                      <a:pt x="22" y="27"/>
                    </a:cubicBezTo>
                    <a:cubicBezTo>
                      <a:pt x="16" y="31"/>
                      <a:pt x="7" y="28"/>
                      <a:pt x="4" y="22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iś1íḋé">
                <a:extLst>
                  <a:ext uri="{FF2B5EF4-FFF2-40B4-BE49-F238E27FC236}">
                    <a16:creationId xmlns:a16="http://schemas.microsoft.com/office/drawing/2014/main" id="{DE689E86-B394-47B5-879E-ACE2DEA20D76}"/>
                  </a:ext>
                </a:extLst>
              </p:cNvPr>
              <p:cNvSpPr/>
              <p:nvPr/>
            </p:nvSpPr>
            <p:spPr bwMode="auto">
              <a:xfrm>
                <a:off x="5483428" y="2397366"/>
                <a:ext cx="89975" cy="89975"/>
              </a:xfrm>
              <a:custGeom>
                <a:avLst/>
                <a:gdLst>
                  <a:gd name="T0" fmla="*/ 3 w 31"/>
                  <a:gd name="T1" fmla="*/ 22 h 31"/>
                  <a:gd name="T2" fmla="*/ 9 w 31"/>
                  <a:gd name="T3" fmla="*/ 4 h 31"/>
                  <a:gd name="T4" fmla="*/ 27 w 31"/>
                  <a:gd name="T5" fmla="*/ 9 h 31"/>
                  <a:gd name="T6" fmla="*/ 22 w 31"/>
                  <a:gd name="T7" fmla="*/ 28 h 31"/>
                  <a:gd name="T8" fmla="*/ 3 w 31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" y="22"/>
                    </a:move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3"/>
                      <a:pt x="27" y="9"/>
                    </a:cubicBezTo>
                    <a:cubicBezTo>
                      <a:pt x="31" y="16"/>
                      <a:pt x="28" y="24"/>
                      <a:pt x="22" y="28"/>
                    </a:cubicBezTo>
                    <a:cubicBezTo>
                      <a:pt x="15" y="31"/>
                      <a:pt x="7" y="29"/>
                      <a:pt x="3" y="22"/>
                    </a:cubicBezTo>
                    <a:close/>
                  </a:path>
                </a:pathLst>
              </a:custGeom>
              <a:solidFill>
                <a:srgbClr val="DF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isľïḓe">
                <a:extLst>
                  <a:ext uri="{FF2B5EF4-FFF2-40B4-BE49-F238E27FC236}">
                    <a16:creationId xmlns:a16="http://schemas.microsoft.com/office/drawing/2014/main" id="{29A89AAB-5B42-491A-AE9B-CED253051F67}"/>
                  </a:ext>
                </a:extLst>
              </p:cNvPr>
              <p:cNvSpPr/>
              <p:nvPr/>
            </p:nvSpPr>
            <p:spPr bwMode="auto">
              <a:xfrm>
                <a:off x="3903316" y="4046501"/>
                <a:ext cx="109696" cy="215694"/>
              </a:xfrm>
              <a:custGeom>
                <a:avLst/>
                <a:gdLst>
                  <a:gd name="T0" fmla="*/ 2 w 38"/>
                  <a:gd name="T1" fmla="*/ 0 h 74"/>
                  <a:gd name="T2" fmla="*/ 0 w 38"/>
                  <a:gd name="T3" fmla="*/ 23 h 74"/>
                  <a:gd name="T4" fmla="*/ 0 w 38"/>
                  <a:gd name="T5" fmla="*/ 74 h 74"/>
                  <a:gd name="T6" fmla="*/ 1 w 38"/>
                  <a:gd name="T7" fmla="*/ 74 h 74"/>
                  <a:gd name="T8" fmla="*/ 38 w 38"/>
                  <a:gd name="T9" fmla="*/ 37 h 74"/>
                  <a:gd name="T10" fmla="*/ 2 w 3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4">
                    <a:moveTo>
                      <a:pt x="2" y="0"/>
                    </a:moveTo>
                    <a:cubicBezTo>
                      <a:pt x="1" y="8"/>
                      <a:pt x="0" y="16"/>
                      <a:pt x="0" y="2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1" y="74"/>
                    </a:cubicBezTo>
                    <a:cubicBezTo>
                      <a:pt x="21" y="74"/>
                      <a:pt x="38" y="57"/>
                      <a:pt x="38" y="37"/>
                    </a:cubicBezTo>
                    <a:cubicBezTo>
                      <a:pt x="38" y="17"/>
                      <a:pt x="22" y="0"/>
                      <a:pt x="2" y="0"/>
                    </a:cubicBezTo>
                    <a:close/>
                  </a:path>
                </a:pathLst>
              </a:custGeom>
              <a:solidFill>
                <a:srgbClr val="FFE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组合 9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3093D16-8E20-4227-8D62-91780DF4A144}"/>
                </a:ext>
              </a:extLst>
            </p:cNvPr>
            <p:cNvGrpSpPr/>
            <p:nvPr/>
          </p:nvGrpSpPr>
          <p:grpSpPr>
            <a:xfrm>
              <a:off x="2536124" y="4022899"/>
              <a:ext cx="413328" cy="327128"/>
              <a:chOff x="4833938" y="2851944"/>
              <a:chExt cx="3379788" cy="2674938"/>
            </a:xfrm>
          </p:grpSpPr>
          <p:sp>
            <p:nvSpPr>
              <p:cNvPr id="420" name="îSḻïďê">
                <a:extLst>
                  <a:ext uri="{FF2B5EF4-FFF2-40B4-BE49-F238E27FC236}">
                    <a16:creationId xmlns:a16="http://schemas.microsoft.com/office/drawing/2014/main" id="{80ABED97-4559-459A-97A9-32EC1F5EA68E}"/>
                  </a:ext>
                </a:extLst>
              </p:cNvPr>
              <p:cNvSpPr/>
              <p:nvPr/>
            </p:nvSpPr>
            <p:spPr bwMode="auto">
              <a:xfrm>
                <a:off x="8174038" y="2897982"/>
                <a:ext cx="26988" cy="26987"/>
              </a:xfrm>
              <a:custGeom>
                <a:avLst/>
                <a:gdLst>
                  <a:gd name="T0" fmla="*/ 16 w 16"/>
                  <a:gd name="T1" fmla="*/ 8 h 16"/>
                  <a:gd name="T2" fmla="*/ 9 w 16"/>
                  <a:gd name="T3" fmla="*/ 0 h 16"/>
                  <a:gd name="T4" fmla="*/ 1 w 16"/>
                  <a:gd name="T5" fmla="*/ 7 h 16"/>
                  <a:gd name="T6" fmla="*/ 8 w 16"/>
                  <a:gd name="T7" fmla="*/ 15 h 16"/>
                  <a:gd name="T8" fmla="*/ 16 w 1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3" y="0"/>
                      <a:pt x="9" y="0"/>
                    </a:cubicBezTo>
                    <a:cubicBezTo>
                      <a:pt x="5" y="0"/>
                      <a:pt x="1" y="3"/>
                      <a:pt x="1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2" y="16"/>
                      <a:pt x="16" y="12"/>
                      <a:pt x="16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iS1ïdè">
                <a:extLst>
                  <a:ext uri="{FF2B5EF4-FFF2-40B4-BE49-F238E27FC236}">
                    <a16:creationId xmlns:a16="http://schemas.microsoft.com/office/drawing/2014/main" id="{36A6B328-F92B-445D-B886-6DCBE070953B}"/>
                  </a:ext>
                </a:extLst>
              </p:cNvPr>
              <p:cNvSpPr/>
              <p:nvPr/>
            </p:nvSpPr>
            <p:spPr bwMode="auto">
              <a:xfrm>
                <a:off x="8186738" y="2851944"/>
                <a:ext cx="26988" cy="28575"/>
              </a:xfrm>
              <a:custGeom>
                <a:avLst/>
                <a:gdLst>
                  <a:gd name="T0" fmla="*/ 16 w 16"/>
                  <a:gd name="T1" fmla="*/ 9 h 16"/>
                  <a:gd name="T2" fmla="*/ 9 w 16"/>
                  <a:gd name="T3" fmla="*/ 0 h 16"/>
                  <a:gd name="T4" fmla="*/ 0 w 16"/>
                  <a:gd name="T5" fmla="*/ 8 h 16"/>
                  <a:gd name="T6" fmla="*/ 7 w 16"/>
                  <a:gd name="T7" fmla="*/ 16 h 16"/>
                  <a:gd name="T8" fmla="*/ 16 w 16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9"/>
                    </a:moveTo>
                    <a:cubicBezTo>
                      <a:pt x="16" y="4"/>
                      <a:pt x="13" y="1"/>
                      <a:pt x="9" y="0"/>
                    </a:cubicBezTo>
                    <a:cubicBezTo>
                      <a:pt x="4" y="0"/>
                      <a:pt x="1" y="3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6" y="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ïsḷîdé">
                <a:extLst>
                  <a:ext uri="{FF2B5EF4-FFF2-40B4-BE49-F238E27FC236}">
                    <a16:creationId xmlns:a16="http://schemas.microsoft.com/office/drawing/2014/main" id="{58215FFE-5555-4075-A591-EE45E3EC560C}"/>
                  </a:ext>
                </a:extLst>
              </p:cNvPr>
              <p:cNvSpPr/>
              <p:nvPr/>
            </p:nvSpPr>
            <p:spPr bwMode="auto">
              <a:xfrm>
                <a:off x="7629525" y="5401469"/>
                <a:ext cx="139700" cy="20637"/>
              </a:xfrm>
              <a:custGeom>
                <a:avLst/>
                <a:gdLst>
                  <a:gd name="T0" fmla="*/ 80 w 80"/>
                  <a:gd name="T1" fmla="*/ 0 h 11"/>
                  <a:gd name="T2" fmla="*/ 0 w 80"/>
                  <a:gd name="T3" fmla="*/ 0 h 11"/>
                  <a:gd name="T4" fmla="*/ 45 w 80"/>
                  <a:gd name="T5" fmla="*/ 11 h 11"/>
                  <a:gd name="T6" fmla="*/ 80 w 8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11">
                    <a:moveTo>
                      <a:pt x="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6"/>
                      <a:pt x="30" y="11"/>
                      <a:pt x="45" y="11"/>
                    </a:cubicBezTo>
                    <a:cubicBezTo>
                      <a:pt x="58" y="11"/>
                      <a:pt x="70" y="7"/>
                      <a:pt x="80" y="0"/>
                    </a:cubicBezTo>
                  </a:path>
                </a:pathLst>
              </a:custGeom>
              <a:solidFill>
                <a:srgbClr val="F0D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íṣļidè">
                <a:extLst>
                  <a:ext uri="{FF2B5EF4-FFF2-40B4-BE49-F238E27FC236}">
                    <a16:creationId xmlns:a16="http://schemas.microsoft.com/office/drawing/2014/main" id="{063A5C74-ABE7-4F3F-859C-25280D40616B}"/>
                  </a:ext>
                </a:extLst>
              </p:cNvPr>
              <p:cNvSpPr/>
              <p:nvPr/>
            </p:nvSpPr>
            <p:spPr bwMode="auto">
              <a:xfrm>
                <a:off x="4833938" y="4437857"/>
                <a:ext cx="1131888" cy="1089025"/>
              </a:xfrm>
              <a:custGeom>
                <a:avLst/>
                <a:gdLst>
                  <a:gd name="T0" fmla="*/ 660 w 713"/>
                  <a:gd name="T1" fmla="*/ 648 h 686"/>
                  <a:gd name="T2" fmla="*/ 449 w 713"/>
                  <a:gd name="T3" fmla="*/ 12 h 686"/>
                  <a:gd name="T4" fmla="*/ 486 w 713"/>
                  <a:gd name="T5" fmla="*/ 0 h 686"/>
                  <a:gd name="T6" fmla="*/ 713 w 713"/>
                  <a:gd name="T7" fmla="*/ 684 h 686"/>
                  <a:gd name="T8" fmla="*/ 0 w 713"/>
                  <a:gd name="T9" fmla="*/ 686 h 686"/>
                  <a:gd name="T10" fmla="*/ 0 w 713"/>
                  <a:gd name="T11" fmla="*/ 648 h 686"/>
                  <a:gd name="T12" fmla="*/ 660 w 713"/>
                  <a:gd name="T13" fmla="*/ 64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3" h="686">
                    <a:moveTo>
                      <a:pt x="660" y="648"/>
                    </a:moveTo>
                    <a:lnTo>
                      <a:pt x="449" y="12"/>
                    </a:lnTo>
                    <a:lnTo>
                      <a:pt x="486" y="0"/>
                    </a:lnTo>
                    <a:lnTo>
                      <a:pt x="713" y="684"/>
                    </a:lnTo>
                    <a:lnTo>
                      <a:pt x="0" y="686"/>
                    </a:lnTo>
                    <a:lnTo>
                      <a:pt x="0" y="648"/>
                    </a:lnTo>
                    <a:lnTo>
                      <a:pt x="660" y="6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" name="îṥ1iďe">
                <a:extLst>
                  <a:ext uri="{FF2B5EF4-FFF2-40B4-BE49-F238E27FC236}">
                    <a16:creationId xmlns:a16="http://schemas.microsoft.com/office/drawing/2014/main" id="{35A729DD-AD8F-475E-8D50-FAD63240A5F4}"/>
                  </a:ext>
                </a:extLst>
              </p:cNvPr>
              <p:cNvSpPr/>
              <p:nvPr/>
            </p:nvSpPr>
            <p:spPr bwMode="auto">
              <a:xfrm>
                <a:off x="5081588" y="4456907"/>
                <a:ext cx="800100" cy="1009650"/>
              </a:xfrm>
              <a:custGeom>
                <a:avLst/>
                <a:gdLst>
                  <a:gd name="T0" fmla="*/ 504 w 504"/>
                  <a:gd name="T1" fmla="*/ 636 h 636"/>
                  <a:gd name="T2" fmla="*/ 68 w 504"/>
                  <a:gd name="T3" fmla="*/ 636 h 636"/>
                  <a:gd name="T4" fmla="*/ 0 w 504"/>
                  <a:gd name="T5" fmla="*/ 32 h 636"/>
                  <a:gd name="T6" fmla="*/ 293 w 504"/>
                  <a:gd name="T7" fmla="*/ 0 h 636"/>
                  <a:gd name="T8" fmla="*/ 504 w 504"/>
                  <a:gd name="T9" fmla="*/ 6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36">
                    <a:moveTo>
                      <a:pt x="504" y="636"/>
                    </a:moveTo>
                    <a:lnTo>
                      <a:pt x="68" y="636"/>
                    </a:lnTo>
                    <a:lnTo>
                      <a:pt x="0" y="32"/>
                    </a:lnTo>
                    <a:lnTo>
                      <a:pt x="293" y="0"/>
                    </a:lnTo>
                    <a:lnTo>
                      <a:pt x="504" y="6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ïşḻîdê">
                <a:extLst>
                  <a:ext uri="{FF2B5EF4-FFF2-40B4-BE49-F238E27FC236}">
                    <a16:creationId xmlns:a16="http://schemas.microsoft.com/office/drawing/2014/main" id="{A733E4E3-619D-4982-9D57-62E483FC7ECA}"/>
                  </a:ext>
                </a:extLst>
              </p:cNvPr>
              <p:cNvSpPr/>
              <p:nvPr/>
            </p:nvSpPr>
            <p:spPr bwMode="auto">
              <a:xfrm>
                <a:off x="5167313" y="5174457"/>
                <a:ext cx="681038" cy="0"/>
              </a:xfrm>
              <a:custGeom>
                <a:avLst/>
                <a:gdLst>
                  <a:gd name="T0" fmla="*/ 429 w 429"/>
                  <a:gd name="T1" fmla="*/ 0 w 429"/>
                  <a:gd name="T2" fmla="*/ 390 w 429"/>
                  <a:gd name="T3" fmla="*/ 429 w 429"/>
                  <a:gd name="T4" fmla="*/ 429 w 4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29">
                    <a:moveTo>
                      <a:pt x="429" y="0"/>
                    </a:moveTo>
                    <a:lnTo>
                      <a:pt x="0" y="0"/>
                    </a:lnTo>
                    <a:lnTo>
                      <a:pt x="390" y="0"/>
                    </a:lnTo>
                    <a:lnTo>
                      <a:pt x="429" y="0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30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ïś1iḍé">
                <a:extLst>
                  <a:ext uri="{FF2B5EF4-FFF2-40B4-BE49-F238E27FC236}">
                    <a16:creationId xmlns:a16="http://schemas.microsoft.com/office/drawing/2014/main" id="{CDD51FCE-378E-4F3F-A9AA-AA087EAA697A}"/>
                  </a:ext>
                </a:extLst>
              </p:cNvPr>
              <p:cNvSpPr/>
              <p:nvPr/>
            </p:nvSpPr>
            <p:spPr bwMode="auto">
              <a:xfrm>
                <a:off x="5167313" y="5174457"/>
                <a:ext cx="681038" cy="0"/>
              </a:xfrm>
              <a:custGeom>
                <a:avLst/>
                <a:gdLst>
                  <a:gd name="T0" fmla="*/ 429 w 429"/>
                  <a:gd name="T1" fmla="*/ 0 w 429"/>
                  <a:gd name="T2" fmla="*/ 390 w 429"/>
                  <a:gd name="T3" fmla="*/ 429 w 429"/>
                  <a:gd name="T4" fmla="*/ 429 w 4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29">
                    <a:moveTo>
                      <a:pt x="429" y="0"/>
                    </a:moveTo>
                    <a:lnTo>
                      <a:pt x="0" y="0"/>
                    </a:lnTo>
                    <a:lnTo>
                      <a:pt x="390" y="0"/>
                    </a:lnTo>
                    <a:lnTo>
                      <a:pt x="429" y="0"/>
                    </a:lnTo>
                    <a:lnTo>
                      <a:pt x="4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6" name="îSḻiḋè">
                <a:extLst>
                  <a:ext uri="{FF2B5EF4-FFF2-40B4-BE49-F238E27FC236}">
                    <a16:creationId xmlns:a16="http://schemas.microsoft.com/office/drawing/2014/main" id="{B8B57D47-6BE0-4D38-B606-8004E81188A9}"/>
                  </a:ext>
                </a:extLst>
              </p:cNvPr>
              <p:cNvSpPr/>
              <p:nvPr/>
            </p:nvSpPr>
            <p:spPr bwMode="auto">
              <a:xfrm>
                <a:off x="6759575" y="3361532"/>
                <a:ext cx="34925" cy="34925"/>
              </a:xfrm>
              <a:custGeom>
                <a:avLst/>
                <a:gdLst>
                  <a:gd name="T0" fmla="*/ 11 w 20"/>
                  <a:gd name="T1" fmla="*/ 19 h 20"/>
                  <a:gd name="T2" fmla="*/ 20 w 20"/>
                  <a:gd name="T3" fmla="*/ 9 h 20"/>
                  <a:gd name="T4" fmla="*/ 9 w 20"/>
                  <a:gd name="T5" fmla="*/ 0 h 20"/>
                  <a:gd name="T6" fmla="*/ 1 w 20"/>
                  <a:gd name="T7" fmla="*/ 11 h 20"/>
                  <a:gd name="T8" fmla="*/ 11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6" y="19"/>
                      <a:pt x="20" y="14"/>
                      <a:pt x="20" y="9"/>
                    </a:cubicBezTo>
                    <a:cubicBezTo>
                      <a:pt x="19" y="4"/>
                      <a:pt x="15" y="0"/>
                      <a:pt x="9" y="0"/>
                    </a:cubicBezTo>
                    <a:cubicBezTo>
                      <a:pt x="4" y="1"/>
                      <a:pt x="0" y="5"/>
                      <a:pt x="1" y="11"/>
                    </a:cubicBezTo>
                    <a:cubicBezTo>
                      <a:pt x="1" y="16"/>
                      <a:pt x="6" y="20"/>
                      <a:pt x="11" y="1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7" name="iṧ1ïde">
                <a:extLst>
                  <a:ext uri="{FF2B5EF4-FFF2-40B4-BE49-F238E27FC236}">
                    <a16:creationId xmlns:a16="http://schemas.microsoft.com/office/drawing/2014/main" id="{C488B6B1-2726-4094-AF73-40CB8AA9E1B2}"/>
                  </a:ext>
                </a:extLst>
              </p:cNvPr>
              <p:cNvSpPr/>
              <p:nvPr/>
            </p:nvSpPr>
            <p:spPr bwMode="auto">
              <a:xfrm>
                <a:off x="6816725" y="3367882"/>
                <a:ext cx="34925" cy="34925"/>
              </a:xfrm>
              <a:custGeom>
                <a:avLst/>
                <a:gdLst>
                  <a:gd name="T0" fmla="*/ 11 w 20"/>
                  <a:gd name="T1" fmla="*/ 19 h 20"/>
                  <a:gd name="T2" fmla="*/ 20 w 20"/>
                  <a:gd name="T3" fmla="*/ 9 h 20"/>
                  <a:gd name="T4" fmla="*/ 10 w 20"/>
                  <a:gd name="T5" fmla="*/ 0 h 20"/>
                  <a:gd name="T6" fmla="*/ 1 w 20"/>
                  <a:gd name="T7" fmla="*/ 11 h 20"/>
                  <a:gd name="T8" fmla="*/ 11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6" y="19"/>
                      <a:pt x="20" y="14"/>
                      <a:pt x="20" y="9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1"/>
                      <a:pt x="0" y="5"/>
                      <a:pt x="1" y="11"/>
                    </a:cubicBezTo>
                    <a:cubicBezTo>
                      <a:pt x="1" y="16"/>
                      <a:pt x="6" y="20"/>
                      <a:pt x="11" y="1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8" name="îŝľíḓè">
                <a:extLst>
                  <a:ext uri="{FF2B5EF4-FFF2-40B4-BE49-F238E27FC236}">
                    <a16:creationId xmlns:a16="http://schemas.microsoft.com/office/drawing/2014/main" id="{579D2A35-6A19-4A73-898B-06C4E73423C1}"/>
                  </a:ext>
                </a:extLst>
              </p:cNvPr>
              <p:cNvSpPr/>
              <p:nvPr/>
            </p:nvSpPr>
            <p:spPr bwMode="auto">
              <a:xfrm>
                <a:off x="6656388" y="3247232"/>
                <a:ext cx="63500" cy="26987"/>
              </a:xfrm>
              <a:custGeom>
                <a:avLst/>
                <a:gdLst>
                  <a:gd name="T0" fmla="*/ 37 w 37"/>
                  <a:gd name="T1" fmla="*/ 0 h 16"/>
                  <a:gd name="T2" fmla="*/ 37 w 37"/>
                  <a:gd name="T3" fmla="*/ 0 h 16"/>
                  <a:gd name="T4" fmla="*/ 0 w 37"/>
                  <a:gd name="T5" fmla="*/ 16 h 16"/>
                  <a:gd name="T6" fmla="*/ 37 w 3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6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6" y="9"/>
                      <a:pt x="0" y="16"/>
                      <a:pt x="0" y="16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组合 1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2F1F81D-81D6-40E8-BB1A-D95EEBCBF0E4}"/>
                </a:ext>
              </a:extLst>
            </p:cNvPr>
            <p:cNvGrpSpPr/>
            <p:nvPr/>
          </p:nvGrpSpPr>
          <p:grpSpPr>
            <a:xfrm>
              <a:off x="2473444" y="4799898"/>
              <a:ext cx="491927" cy="337759"/>
              <a:chOff x="3931642" y="1938061"/>
              <a:chExt cx="4905971" cy="3368464"/>
            </a:xfrm>
          </p:grpSpPr>
          <p:sp>
            <p:nvSpPr>
              <p:cNvPr id="169" name="íšḻîḍé">
                <a:extLst>
                  <a:ext uri="{FF2B5EF4-FFF2-40B4-BE49-F238E27FC236}">
                    <a16:creationId xmlns:a16="http://schemas.microsoft.com/office/drawing/2014/main" id="{91142F4C-0BB2-4DD6-8609-17E54CE6667A}"/>
                  </a:ext>
                </a:extLst>
              </p:cNvPr>
              <p:cNvSpPr/>
              <p:nvPr/>
            </p:nvSpPr>
            <p:spPr bwMode="auto">
              <a:xfrm>
                <a:off x="6644322" y="3486590"/>
                <a:ext cx="41331" cy="38575"/>
              </a:xfrm>
              <a:custGeom>
                <a:avLst/>
                <a:gdLst>
                  <a:gd name="T0" fmla="*/ 21 w 30"/>
                  <a:gd name="T1" fmla="*/ 28 h 28"/>
                  <a:gd name="T2" fmla="*/ 30 w 30"/>
                  <a:gd name="T3" fmla="*/ 10 h 28"/>
                  <a:gd name="T4" fmla="*/ 9 w 30"/>
                  <a:gd name="T5" fmla="*/ 0 h 28"/>
                  <a:gd name="T6" fmla="*/ 0 w 30"/>
                  <a:gd name="T7" fmla="*/ 17 h 28"/>
                  <a:gd name="T8" fmla="*/ 21 w 3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1" y="28"/>
                    </a:moveTo>
                    <a:lnTo>
                      <a:pt x="30" y="10"/>
                    </a:lnTo>
                    <a:lnTo>
                      <a:pt x="9" y="0"/>
                    </a:lnTo>
                    <a:lnTo>
                      <a:pt x="0" y="17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ísḷïḑé">
                <a:extLst>
                  <a:ext uri="{FF2B5EF4-FFF2-40B4-BE49-F238E27FC236}">
                    <a16:creationId xmlns:a16="http://schemas.microsoft.com/office/drawing/2014/main" id="{024E4D00-A992-4121-83F3-21B6331AC56A}"/>
                  </a:ext>
                </a:extLst>
              </p:cNvPr>
              <p:cNvSpPr/>
              <p:nvPr/>
            </p:nvSpPr>
            <p:spPr bwMode="auto">
              <a:xfrm>
                <a:off x="6598859" y="3464547"/>
                <a:ext cx="48220" cy="41331"/>
              </a:xfrm>
              <a:custGeom>
                <a:avLst/>
                <a:gdLst>
                  <a:gd name="T0" fmla="*/ 15 w 15"/>
                  <a:gd name="T1" fmla="*/ 5 h 13"/>
                  <a:gd name="T2" fmla="*/ 7 w 15"/>
                  <a:gd name="T3" fmla="*/ 1 h 13"/>
                  <a:gd name="T4" fmla="*/ 2 w 15"/>
                  <a:gd name="T5" fmla="*/ 3 h 13"/>
                  <a:gd name="T6" fmla="*/ 0 w 15"/>
                  <a:gd name="T7" fmla="*/ 6 h 13"/>
                  <a:gd name="T8" fmla="*/ 11 w 15"/>
                  <a:gd name="T9" fmla="*/ 13 h 13"/>
                  <a:gd name="T10" fmla="*/ 15 w 15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5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iṥlïḑè">
                <a:extLst>
                  <a:ext uri="{FF2B5EF4-FFF2-40B4-BE49-F238E27FC236}">
                    <a16:creationId xmlns:a16="http://schemas.microsoft.com/office/drawing/2014/main" id="{09586DDF-F38A-447B-BB9B-B3CF70303692}"/>
                  </a:ext>
                </a:extLst>
              </p:cNvPr>
              <p:cNvSpPr/>
              <p:nvPr/>
            </p:nvSpPr>
            <p:spPr bwMode="auto">
              <a:xfrm>
                <a:off x="6623657" y="3519655"/>
                <a:ext cx="42709" cy="42709"/>
              </a:xfrm>
              <a:custGeom>
                <a:avLst/>
                <a:gdLst>
                  <a:gd name="T0" fmla="*/ 0 w 31"/>
                  <a:gd name="T1" fmla="*/ 19 h 31"/>
                  <a:gd name="T2" fmla="*/ 22 w 31"/>
                  <a:gd name="T3" fmla="*/ 31 h 31"/>
                  <a:gd name="T4" fmla="*/ 31 w 31"/>
                  <a:gd name="T5" fmla="*/ 12 h 31"/>
                  <a:gd name="T6" fmla="*/ 10 w 31"/>
                  <a:gd name="T7" fmla="*/ 0 h 31"/>
                  <a:gd name="T8" fmla="*/ 0 w 31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19"/>
                    </a:moveTo>
                    <a:lnTo>
                      <a:pt x="22" y="31"/>
                    </a:lnTo>
                    <a:lnTo>
                      <a:pt x="31" y="12"/>
                    </a:lnTo>
                    <a:lnTo>
                      <a:pt x="1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ïṣḻiḋé">
                <a:extLst>
                  <a:ext uri="{FF2B5EF4-FFF2-40B4-BE49-F238E27FC236}">
                    <a16:creationId xmlns:a16="http://schemas.microsoft.com/office/drawing/2014/main" id="{18E6D4ED-C945-4B76-8B0A-451C3E498B31}"/>
                  </a:ext>
                </a:extLst>
              </p:cNvPr>
              <p:cNvSpPr/>
              <p:nvPr/>
            </p:nvSpPr>
            <p:spPr bwMode="auto">
              <a:xfrm>
                <a:off x="6608502" y="3555475"/>
                <a:ext cx="38575" cy="35820"/>
              </a:xfrm>
              <a:custGeom>
                <a:avLst/>
                <a:gdLst>
                  <a:gd name="T0" fmla="*/ 9 w 28"/>
                  <a:gd name="T1" fmla="*/ 0 h 26"/>
                  <a:gd name="T2" fmla="*/ 0 w 28"/>
                  <a:gd name="T3" fmla="*/ 16 h 26"/>
                  <a:gd name="T4" fmla="*/ 19 w 28"/>
                  <a:gd name="T5" fmla="*/ 26 h 26"/>
                  <a:gd name="T6" fmla="*/ 28 w 28"/>
                  <a:gd name="T7" fmla="*/ 12 h 26"/>
                  <a:gd name="T8" fmla="*/ 9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9" y="0"/>
                    </a:moveTo>
                    <a:lnTo>
                      <a:pt x="0" y="16"/>
                    </a:lnTo>
                    <a:lnTo>
                      <a:pt x="19" y="26"/>
                    </a:lnTo>
                    <a:lnTo>
                      <a:pt x="28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ïšlídê">
                <a:extLst>
                  <a:ext uri="{FF2B5EF4-FFF2-40B4-BE49-F238E27FC236}">
                    <a16:creationId xmlns:a16="http://schemas.microsoft.com/office/drawing/2014/main" id="{B9E47CE4-66FE-4F10-9D92-01A87B85E437}"/>
                  </a:ext>
                </a:extLst>
              </p:cNvPr>
              <p:cNvSpPr/>
              <p:nvPr/>
            </p:nvSpPr>
            <p:spPr bwMode="auto">
              <a:xfrm>
                <a:off x="6644322" y="3574763"/>
                <a:ext cx="45464" cy="38575"/>
              </a:xfrm>
              <a:custGeom>
                <a:avLst/>
                <a:gdLst>
                  <a:gd name="T0" fmla="*/ 0 w 14"/>
                  <a:gd name="T1" fmla="*/ 7 h 12"/>
                  <a:gd name="T2" fmla="*/ 8 w 14"/>
                  <a:gd name="T3" fmla="*/ 11 h 12"/>
                  <a:gd name="T4" fmla="*/ 13 w 14"/>
                  <a:gd name="T5" fmla="*/ 9 h 12"/>
                  <a:gd name="T6" fmla="*/ 14 w 14"/>
                  <a:gd name="T7" fmla="*/ 6 h 12"/>
                  <a:gd name="T8" fmla="*/ 4 w 14"/>
                  <a:gd name="T9" fmla="*/ 0 h 12"/>
                  <a:gd name="T10" fmla="*/ 0 w 14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0" y="7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12" y="11"/>
                      <a:pt x="13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íš1íḓe">
                <a:extLst>
                  <a:ext uri="{FF2B5EF4-FFF2-40B4-BE49-F238E27FC236}">
                    <a16:creationId xmlns:a16="http://schemas.microsoft.com/office/drawing/2014/main" id="{DC59EC7B-3F1F-4180-B6A9-96658579A476}"/>
                  </a:ext>
                </a:extLst>
              </p:cNvPr>
              <p:cNvSpPr/>
              <p:nvPr/>
            </p:nvSpPr>
            <p:spPr bwMode="auto">
              <a:xfrm>
                <a:off x="5327246" y="2057920"/>
                <a:ext cx="45464" cy="52352"/>
              </a:xfrm>
              <a:custGeom>
                <a:avLst/>
                <a:gdLst>
                  <a:gd name="T0" fmla="*/ 13 w 14"/>
                  <a:gd name="T1" fmla="*/ 1 h 16"/>
                  <a:gd name="T2" fmla="*/ 9 w 14"/>
                  <a:gd name="T3" fmla="*/ 9 h 16"/>
                  <a:gd name="T4" fmla="*/ 1 w 14"/>
                  <a:gd name="T5" fmla="*/ 15 h 16"/>
                  <a:gd name="T6" fmla="*/ 7 w 14"/>
                  <a:gd name="T7" fmla="*/ 7 h 16"/>
                  <a:gd name="T8" fmla="*/ 13 w 14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3" y="1"/>
                    </a:moveTo>
                    <a:cubicBezTo>
                      <a:pt x="14" y="1"/>
                      <a:pt x="12" y="5"/>
                      <a:pt x="9" y="9"/>
                    </a:cubicBezTo>
                    <a:cubicBezTo>
                      <a:pt x="5" y="13"/>
                      <a:pt x="1" y="16"/>
                      <a:pt x="1" y="15"/>
                    </a:cubicBezTo>
                    <a:cubicBezTo>
                      <a:pt x="0" y="15"/>
                      <a:pt x="3" y="11"/>
                      <a:pt x="7" y="7"/>
                    </a:cubicBezTo>
                    <a:cubicBezTo>
                      <a:pt x="10" y="4"/>
                      <a:pt x="12" y="0"/>
                      <a:pt x="13" y="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ï$liḋê">
                <a:extLst>
                  <a:ext uri="{FF2B5EF4-FFF2-40B4-BE49-F238E27FC236}">
                    <a16:creationId xmlns:a16="http://schemas.microsoft.com/office/drawing/2014/main" id="{349A0AF4-C8DE-4CD6-85F6-C523EEF80BEF}"/>
                  </a:ext>
                </a:extLst>
              </p:cNvPr>
              <p:cNvSpPr/>
              <p:nvPr/>
            </p:nvSpPr>
            <p:spPr bwMode="auto">
              <a:xfrm>
                <a:off x="5852148" y="2071697"/>
                <a:ext cx="28932" cy="26177"/>
              </a:xfrm>
              <a:custGeom>
                <a:avLst/>
                <a:gdLst>
                  <a:gd name="T0" fmla="*/ 9 w 9"/>
                  <a:gd name="T1" fmla="*/ 0 h 8"/>
                  <a:gd name="T2" fmla="*/ 5 w 9"/>
                  <a:gd name="T3" fmla="*/ 5 h 8"/>
                  <a:gd name="T4" fmla="*/ 0 w 9"/>
                  <a:gd name="T5" fmla="*/ 8 h 8"/>
                  <a:gd name="T6" fmla="*/ 3 w 9"/>
                  <a:gd name="T7" fmla="*/ 3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cubicBezTo>
                      <a:pt x="9" y="1"/>
                      <a:pt x="8" y="3"/>
                      <a:pt x="5" y="5"/>
                    </a:cubicBezTo>
                    <a:cubicBezTo>
                      <a:pt x="3" y="7"/>
                      <a:pt x="1" y="8"/>
                      <a:pt x="0" y="8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íşḻíḑé">
                <a:extLst>
                  <a:ext uri="{FF2B5EF4-FFF2-40B4-BE49-F238E27FC236}">
                    <a16:creationId xmlns:a16="http://schemas.microsoft.com/office/drawing/2014/main" id="{5F2B9A94-C469-4000-B716-FA2822227ACE}"/>
                  </a:ext>
                </a:extLst>
              </p:cNvPr>
              <p:cNvSpPr/>
              <p:nvPr/>
            </p:nvSpPr>
            <p:spPr bwMode="auto">
              <a:xfrm>
                <a:off x="6415625" y="1938061"/>
                <a:ext cx="55108" cy="57863"/>
              </a:xfrm>
              <a:custGeom>
                <a:avLst/>
                <a:gdLst>
                  <a:gd name="T0" fmla="*/ 16 w 17"/>
                  <a:gd name="T1" fmla="*/ 18 h 18"/>
                  <a:gd name="T2" fmla="*/ 8 w 17"/>
                  <a:gd name="T3" fmla="*/ 10 h 18"/>
                  <a:gd name="T4" fmla="*/ 1 w 17"/>
                  <a:gd name="T5" fmla="*/ 0 h 18"/>
                  <a:gd name="T6" fmla="*/ 10 w 17"/>
                  <a:gd name="T7" fmla="*/ 8 h 18"/>
                  <a:gd name="T8" fmla="*/ 16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6" y="18"/>
                    </a:moveTo>
                    <a:cubicBezTo>
                      <a:pt x="16" y="18"/>
                      <a:pt x="12" y="15"/>
                      <a:pt x="8" y="10"/>
                    </a:cubicBezTo>
                    <a:cubicBezTo>
                      <a:pt x="4" y="5"/>
                      <a:pt x="0" y="1"/>
                      <a:pt x="1" y="0"/>
                    </a:cubicBezTo>
                    <a:cubicBezTo>
                      <a:pt x="2" y="0"/>
                      <a:pt x="6" y="3"/>
                      <a:pt x="10" y="8"/>
                    </a:cubicBezTo>
                    <a:cubicBezTo>
                      <a:pt x="14" y="12"/>
                      <a:pt x="17" y="17"/>
                      <a:pt x="16" y="18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íṣḷiďe">
                <a:extLst>
                  <a:ext uri="{FF2B5EF4-FFF2-40B4-BE49-F238E27FC236}">
                    <a16:creationId xmlns:a16="http://schemas.microsoft.com/office/drawing/2014/main" id="{05B858B4-E745-473B-BBEC-8031B89D7868}"/>
                  </a:ext>
                </a:extLst>
              </p:cNvPr>
              <p:cNvSpPr/>
              <p:nvPr/>
            </p:nvSpPr>
            <p:spPr bwMode="auto">
              <a:xfrm>
                <a:off x="4153450" y="2985109"/>
                <a:ext cx="31687" cy="31687"/>
              </a:xfrm>
              <a:custGeom>
                <a:avLst/>
                <a:gdLst>
                  <a:gd name="T0" fmla="*/ 6 w 10"/>
                  <a:gd name="T1" fmla="*/ 0 h 10"/>
                  <a:gd name="T2" fmla="*/ 10 w 10"/>
                  <a:gd name="T3" fmla="*/ 5 h 10"/>
                  <a:gd name="T4" fmla="*/ 5 w 10"/>
                  <a:gd name="T5" fmla="*/ 9 h 10"/>
                  <a:gd name="T6" fmla="*/ 0 w 10"/>
                  <a:gd name="T7" fmla="*/ 4 h 10"/>
                  <a:gd name="T8" fmla="*/ 6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cubicBezTo>
                      <a:pt x="8" y="0"/>
                      <a:pt x="10" y="3"/>
                      <a:pt x="10" y="5"/>
                    </a:cubicBezTo>
                    <a:cubicBezTo>
                      <a:pt x="10" y="8"/>
                      <a:pt x="8" y="10"/>
                      <a:pt x="5" y="9"/>
                    </a:cubicBezTo>
                    <a:cubicBezTo>
                      <a:pt x="2" y="9"/>
                      <a:pt x="0" y="6"/>
                      <a:pt x="0" y="4"/>
                    </a:cubicBezTo>
                    <a:cubicBezTo>
                      <a:pt x="0" y="2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iṩḷíḓê">
                <a:extLst>
                  <a:ext uri="{FF2B5EF4-FFF2-40B4-BE49-F238E27FC236}">
                    <a16:creationId xmlns:a16="http://schemas.microsoft.com/office/drawing/2014/main" id="{B1C6936E-6952-4F83-86CE-E6C468D6F9A9}"/>
                  </a:ext>
                </a:extLst>
              </p:cNvPr>
              <p:cNvSpPr/>
              <p:nvPr/>
            </p:nvSpPr>
            <p:spPr bwMode="auto">
              <a:xfrm>
                <a:off x="4256777" y="2759168"/>
                <a:ext cx="33065" cy="33065"/>
              </a:xfrm>
              <a:custGeom>
                <a:avLst/>
                <a:gdLst>
                  <a:gd name="T0" fmla="*/ 5 w 10"/>
                  <a:gd name="T1" fmla="*/ 1 h 10"/>
                  <a:gd name="T2" fmla="*/ 10 w 10"/>
                  <a:gd name="T3" fmla="*/ 6 h 10"/>
                  <a:gd name="T4" fmla="*/ 4 w 10"/>
                  <a:gd name="T5" fmla="*/ 10 h 10"/>
                  <a:gd name="T6" fmla="*/ 0 w 10"/>
                  <a:gd name="T7" fmla="*/ 4 h 10"/>
                  <a:gd name="T8" fmla="*/ 5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"/>
                    </a:move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7" y="10"/>
                      <a:pt x="4" y="10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iš1íḋê">
                <a:extLst>
                  <a:ext uri="{FF2B5EF4-FFF2-40B4-BE49-F238E27FC236}">
                    <a16:creationId xmlns:a16="http://schemas.microsoft.com/office/drawing/2014/main" id="{EECAB7FE-1CB1-420E-BF62-45A0F758728E}"/>
                  </a:ext>
                </a:extLst>
              </p:cNvPr>
              <p:cNvSpPr/>
              <p:nvPr/>
            </p:nvSpPr>
            <p:spPr bwMode="auto">
              <a:xfrm>
                <a:off x="4008792" y="2658595"/>
                <a:ext cx="35820" cy="35820"/>
              </a:xfrm>
              <a:custGeom>
                <a:avLst/>
                <a:gdLst>
                  <a:gd name="T0" fmla="*/ 3 w 11"/>
                  <a:gd name="T1" fmla="*/ 2 h 11"/>
                  <a:gd name="T2" fmla="*/ 10 w 11"/>
                  <a:gd name="T3" fmla="*/ 3 h 11"/>
                  <a:gd name="T4" fmla="*/ 8 w 11"/>
                  <a:gd name="T5" fmla="*/ 9 h 11"/>
                  <a:gd name="T6" fmla="*/ 1 w 11"/>
                  <a:gd name="T7" fmla="*/ 8 h 11"/>
                  <a:gd name="T8" fmla="*/ 3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2"/>
                    </a:moveTo>
                    <a:cubicBezTo>
                      <a:pt x="5" y="0"/>
                      <a:pt x="8" y="1"/>
                      <a:pt x="10" y="3"/>
                    </a:cubicBezTo>
                    <a:cubicBezTo>
                      <a:pt x="11" y="5"/>
                      <a:pt x="10" y="8"/>
                      <a:pt x="8" y="9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îśliḓê">
                <a:extLst>
                  <a:ext uri="{FF2B5EF4-FFF2-40B4-BE49-F238E27FC236}">
                    <a16:creationId xmlns:a16="http://schemas.microsoft.com/office/drawing/2014/main" id="{A5050859-8E0F-4459-9F40-543DC3C8F816}"/>
                  </a:ext>
                </a:extLst>
              </p:cNvPr>
              <p:cNvSpPr/>
              <p:nvPr/>
            </p:nvSpPr>
            <p:spPr bwMode="auto">
              <a:xfrm>
                <a:off x="3931642" y="2916225"/>
                <a:ext cx="38575" cy="35820"/>
              </a:xfrm>
              <a:custGeom>
                <a:avLst/>
                <a:gdLst>
                  <a:gd name="T0" fmla="*/ 4 w 12"/>
                  <a:gd name="T1" fmla="*/ 1 h 11"/>
                  <a:gd name="T2" fmla="*/ 11 w 12"/>
                  <a:gd name="T3" fmla="*/ 3 h 11"/>
                  <a:gd name="T4" fmla="*/ 8 w 12"/>
                  <a:gd name="T5" fmla="*/ 9 h 11"/>
                  <a:gd name="T6" fmla="*/ 2 w 12"/>
                  <a:gd name="T7" fmla="*/ 8 h 11"/>
                  <a:gd name="T8" fmla="*/ 4 w 1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4" y="1"/>
                    </a:moveTo>
                    <a:cubicBezTo>
                      <a:pt x="6" y="0"/>
                      <a:pt x="9" y="1"/>
                      <a:pt x="11" y="3"/>
                    </a:cubicBezTo>
                    <a:cubicBezTo>
                      <a:pt x="12" y="5"/>
                      <a:pt x="11" y="8"/>
                      <a:pt x="8" y="9"/>
                    </a:cubicBezTo>
                    <a:cubicBezTo>
                      <a:pt x="6" y="11"/>
                      <a:pt x="3" y="10"/>
                      <a:pt x="2" y="8"/>
                    </a:cubicBezTo>
                    <a:cubicBezTo>
                      <a:pt x="0" y="6"/>
                      <a:pt x="1" y="3"/>
                      <a:pt x="4" y="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i$ļîdé">
                <a:extLst>
                  <a:ext uri="{FF2B5EF4-FFF2-40B4-BE49-F238E27FC236}">
                    <a16:creationId xmlns:a16="http://schemas.microsoft.com/office/drawing/2014/main" id="{83C8344E-CA67-45DD-8240-1EE38981026F}"/>
                  </a:ext>
                </a:extLst>
              </p:cNvPr>
              <p:cNvSpPr/>
              <p:nvPr/>
            </p:nvSpPr>
            <p:spPr bwMode="auto">
              <a:xfrm>
                <a:off x="8610293" y="1947705"/>
                <a:ext cx="57863" cy="107460"/>
              </a:xfrm>
              <a:custGeom>
                <a:avLst/>
                <a:gdLst>
                  <a:gd name="T0" fmla="*/ 15 w 18"/>
                  <a:gd name="T1" fmla="*/ 1 h 33"/>
                  <a:gd name="T2" fmla="*/ 14 w 18"/>
                  <a:gd name="T3" fmla="*/ 19 h 33"/>
                  <a:gd name="T4" fmla="*/ 2 w 18"/>
                  <a:gd name="T5" fmla="*/ 32 h 33"/>
                  <a:gd name="T6" fmla="*/ 6 w 18"/>
                  <a:gd name="T7" fmla="*/ 15 h 33"/>
                  <a:gd name="T8" fmla="*/ 15 w 18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15" y="1"/>
                    </a:moveTo>
                    <a:cubicBezTo>
                      <a:pt x="17" y="1"/>
                      <a:pt x="18" y="9"/>
                      <a:pt x="14" y="19"/>
                    </a:cubicBezTo>
                    <a:cubicBezTo>
                      <a:pt x="10" y="28"/>
                      <a:pt x="4" y="33"/>
                      <a:pt x="2" y="32"/>
                    </a:cubicBezTo>
                    <a:cubicBezTo>
                      <a:pt x="0" y="30"/>
                      <a:pt x="3" y="23"/>
                      <a:pt x="6" y="15"/>
                    </a:cubicBezTo>
                    <a:cubicBezTo>
                      <a:pt x="10" y="7"/>
                      <a:pt x="12" y="0"/>
                      <a:pt x="15" y="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íṡļîdè">
                <a:extLst>
                  <a:ext uri="{FF2B5EF4-FFF2-40B4-BE49-F238E27FC236}">
                    <a16:creationId xmlns:a16="http://schemas.microsoft.com/office/drawing/2014/main" id="{E24BF5BB-4FC9-4F9D-9F16-932C8E7D22E1}"/>
                  </a:ext>
                </a:extLst>
              </p:cNvPr>
              <p:cNvSpPr/>
              <p:nvPr/>
            </p:nvSpPr>
            <p:spPr bwMode="auto">
              <a:xfrm>
                <a:off x="8338887" y="2293507"/>
                <a:ext cx="52352" cy="110216"/>
              </a:xfrm>
              <a:custGeom>
                <a:avLst/>
                <a:gdLst>
                  <a:gd name="T0" fmla="*/ 13 w 16"/>
                  <a:gd name="T1" fmla="*/ 33 h 34"/>
                  <a:gd name="T2" fmla="*/ 4 w 16"/>
                  <a:gd name="T3" fmla="*/ 18 h 34"/>
                  <a:gd name="T4" fmla="*/ 2 w 16"/>
                  <a:gd name="T5" fmla="*/ 1 h 34"/>
                  <a:gd name="T6" fmla="*/ 12 w 16"/>
                  <a:gd name="T7" fmla="*/ 16 h 34"/>
                  <a:gd name="T8" fmla="*/ 13 w 16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13" y="33"/>
                    </a:moveTo>
                    <a:cubicBezTo>
                      <a:pt x="11" y="34"/>
                      <a:pt x="7" y="27"/>
                      <a:pt x="4" y="18"/>
                    </a:cubicBezTo>
                    <a:cubicBezTo>
                      <a:pt x="1" y="9"/>
                      <a:pt x="0" y="2"/>
                      <a:pt x="2" y="1"/>
                    </a:cubicBezTo>
                    <a:cubicBezTo>
                      <a:pt x="5" y="0"/>
                      <a:pt x="9" y="7"/>
                      <a:pt x="12" y="16"/>
                    </a:cubicBezTo>
                    <a:cubicBezTo>
                      <a:pt x="15" y="24"/>
                      <a:pt x="16" y="32"/>
                      <a:pt x="13" y="33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ïṡ1ïḍê">
                <a:extLst>
                  <a:ext uri="{FF2B5EF4-FFF2-40B4-BE49-F238E27FC236}">
                    <a16:creationId xmlns:a16="http://schemas.microsoft.com/office/drawing/2014/main" id="{F6C38E64-7ADC-487B-AEEB-F80C42ED5A7A}"/>
                  </a:ext>
                </a:extLst>
              </p:cNvPr>
              <p:cNvSpPr/>
              <p:nvPr/>
            </p:nvSpPr>
            <p:spPr bwMode="auto">
              <a:xfrm>
                <a:off x="8720509" y="3336421"/>
                <a:ext cx="45464" cy="111594"/>
              </a:xfrm>
              <a:custGeom>
                <a:avLst/>
                <a:gdLst>
                  <a:gd name="T0" fmla="*/ 12 w 14"/>
                  <a:gd name="T1" fmla="*/ 33 h 34"/>
                  <a:gd name="T2" fmla="*/ 3 w 14"/>
                  <a:gd name="T3" fmla="*/ 18 h 34"/>
                  <a:gd name="T4" fmla="*/ 2 w 14"/>
                  <a:gd name="T5" fmla="*/ 0 h 34"/>
                  <a:gd name="T6" fmla="*/ 11 w 14"/>
                  <a:gd name="T7" fmla="*/ 16 h 34"/>
                  <a:gd name="T8" fmla="*/ 12 w 14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4">
                    <a:moveTo>
                      <a:pt x="12" y="33"/>
                    </a:moveTo>
                    <a:cubicBezTo>
                      <a:pt x="10" y="34"/>
                      <a:pt x="6" y="27"/>
                      <a:pt x="3" y="18"/>
                    </a:cubicBezTo>
                    <a:cubicBezTo>
                      <a:pt x="0" y="9"/>
                      <a:pt x="0" y="1"/>
                      <a:pt x="2" y="0"/>
                    </a:cubicBezTo>
                    <a:cubicBezTo>
                      <a:pt x="5" y="0"/>
                      <a:pt x="9" y="7"/>
                      <a:pt x="11" y="16"/>
                    </a:cubicBezTo>
                    <a:cubicBezTo>
                      <a:pt x="14" y="25"/>
                      <a:pt x="14" y="33"/>
                      <a:pt x="12" y="33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ïsľïḑè">
                <a:extLst>
                  <a:ext uri="{FF2B5EF4-FFF2-40B4-BE49-F238E27FC236}">
                    <a16:creationId xmlns:a16="http://schemas.microsoft.com/office/drawing/2014/main" id="{EFAE5A96-8EF5-46BC-8077-FAAB94879ADA}"/>
                  </a:ext>
                </a:extLst>
              </p:cNvPr>
              <p:cNvSpPr/>
              <p:nvPr/>
            </p:nvSpPr>
            <p:spPr bwMode="auto">
              <a:xfrm>
                <a:off x="8808681" y="3770395"/>
                <a:ext cx="28932" cy="110216"/>
              </a:xfrm>
              <a:custGeom>
                <a:avLst/>
                <a:gdLst>
                  <a:gd name="T0" fmla="*/ 5 w 9"/>
                  <a:gd name="T1" fmla="*/ 34 h 34"/>
                  <a:gd name="T2" fmla="*/ 0 w 9"/>
                  <a:gd name="T3" fmla="*/ 17 h 34"/>
                  <a:gd name="T4" fmla="*/ 4 w 9"/>
                  <a:gd name="T5" fmla="*/ 0 h 34"/>
                  <a:gd name="T6" fmla="*/ 9 w 9"/>
                  <a:gd name="T7" fmla="*/ 17 h 34"/>
                  <a:gd name="T8" fmla="*/ 5 w 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4">
                    <a:moveTo>
                      <a:pt x="5" y="34"/>
                    </a:moveTo>
                    <a:cubicBezTo>
                      <a:pt x="2" y="34"/>
                      <a:pt x="1" y="27"/>
                      <a:pt x="0" y="17"/>
                    </a:cubicBezTo>
                    <a:cubicBezTo>
                      <a:pt x="0" y="8"/>
                      <a:pt x="1" y="1"/>
                      <a:pt x="4" y="0"/>
                    </a:cubicBezTo>
                    <a:cubicBezTo>
                      <a:pt x="6" y="0"/>
                      <a:pt x="9" y="8"/>
                      <a:pt x="9" y="17"/>
                    </a:cubicBezTo>
                    <a:cubicBezTo>
                      <a:pt x="9" y="27"/>
                      <a:pt x="7" y="34"/>
                      <a:pt x="5" y="34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iṣ1ïḑê">
                <a:extLst>
                  <a:ext uri="{FF2B5EF4-FFF2-40B4-BE49-F238E27FC236}">
                    <a16:creationId xmlns:a16="http://schemas.microsoft.com/office/drawing/2014/main" id="{E960F39D-F0CA-426B-892D-72BBF345DC8E}"/>
                  </a:ext>
                </a:extLst>
              </p:cNvPr>
              <p:cNvSpPr/>
              <p:nvPr/>
            </p:nvSpPr>
            <p:spPr bwMode="auto">
              <a:xfrm>
                <a:off x="7729946" y="5113647"/>
                <a:ext cx="28932" cy="45464"/>
              </a:xfrm>
              <a:custGeom>
                <a:avLst/>
                <a:gdLst>
                  <a:gd name="T0" fmla="*/ 4 w 9"/>
                  <a:gd name="T1" fmla="*/ 14 h 14"/>
                  <a:gd name="T2" fmla="*/ 0 w 9"/>
                  <a:gd name="T3" fmla="*/ 7 h 14"/>
                  <a:gd name="T4" fmla="*/ 4 w 9"/>
                  <a:gd name="T5" fmla="*/ 1 h 14"/>
                  <a:gd name="T6" fmla="*/ 8 w 9"/>
                  <a:gd name="T7" fmla="*/ 7 h 14"/>
                  <a:gd name="T8" fmla="*/ 4 w 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4"/>
                    </a:moveTo>
                    <a:cubicBezTo>
                      <a:pt x="2" y="14"/>
                      <a:pt x="0" y="11"/>
                      <a:pt x="0" y="7"/>
                    </a:cubicBezTo>
                    <a:cubicBezTo>
                      <a:pt x="0" y="3"/>
                      <a:pt x="2" y="0"/>
                      <a:pt x="4" y="1"/>
                    </a:cubicBezTo>
                    <a:cubicBezTo>
                      <a:pt x="7" y="1"/>
                      <a:pt x="9" y="4"/>
                      <a:pt x="8" y="7"/>
                    </a:cubicBezTo>
                    <a:cubicBezTo>
                      <a:pt x="8" y="11"/>
                      <a:pt x="6" y="14"/>
                      <a:pt x="4" y="14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îslïďe">
                <a:extLst>
                  <a:ext uri="{FF2B5EF4-FFF2-40B4-BE49-F238E27FC236}">
                    <a16:creationId xmlns:a16="http://schemas.microsoft.com/office/drawing/2014/main" id="{DFA6372D-8ADA-46A7-8B8E-7330C6F17713}"/>
                  </a:ext>
                </a:extLst>
              </p:cNvPr>
              <p:cNvSpPr/>
              <p:nvPr/>
            </p:nvSpPr>
            <p:spPr bwMode="auto">
              <a:xfrm>
                <a:off x="7772655" y="5287237"/>
                <a:ext cx="308604" cy="19288"/>
              </a:xfrm>
              <a:custGeom>
                <a:avLst/>
                <a:gdLst>
                  <a:gd name="T0" fmla="*/ 95 w 95"/>
                  <a:gd name="T1" fmla="*/ 0 h 6"/>
                  <a:gd name="T2" fmla="*/ 95 w 95"/>
                  <a:gd name="T3" fmla="*/ 0 h 6"/>
                  <a:gd name="T4" fmla="*/ 95 w 95"/>
                  <a:gd name="T5" fmla="*/ 1 h 6"/>
                  <a:gd name="T6" fmla="*/ 92 w 95"/>
                  <a:gd name="T7" fmla="*/ 2 h 6"/>
                  <a:gd name="T8" fmla="*/ 82 w 95"/>
                  <a:gd name="T9" fmla="*/ 4 h 6"/>
                  <a:gd name="T10" fmla="*/ 48 w 95"/>
                  <a:gd name="T11" fmla="*/ 6 h 6"/>
                  <a:gd name="T12" fmla="*/ 0 w 95"/>
                  <a:gd name="T13" fmla="*/ 1 h 6"/>
                  <a:gd name="T14" fmla="*/ 48 w 95"/>
                  <a:gd name="T15" fmla="*/ 0 h 6"/>
                  <a:gd name="T16" fmla="*/ 82 w 95"/>
                  <a:gd name="T17" fmla="*/ 0 h 6"/>
                  <a:gd name="T18" fmla="*/ 95 w 95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6"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1"/>
                      <a:pt x="95" y="1"/>
                    </a:cubicBezTo>
                    <a:cubicBezTo>
                      <a:pt x="94" y="1"/>
                      <a:pt x="93" y="2"/>
                      <a:pt x="92" y="2"/>
                    </a:cubicBezTo>
                    <a:cubicBezTo>
                      <a:pt x="90" y="3"/>
                      <a:pt x="86" y="4"/>
                      <a:pt x="82" y="4"/>
                    </a:cubicBezTo>
                    <a:cubicBezTo>
                      <a:pt x="73" y="5"/>
                      <a:pt x="61" y="6"/>
                      <a:pt x="48" y="6"/>
                    </a:cubicBezTo>
                    <a:cubicBezTo>
                      <a:pt x="21" y="6"/>
                      <a:pt x="0" y="3"/>
                      <a:pt x="0" y="1"/>
                    </a:cubicBezTo>
                    <a:cubicBezTo>
                      <a:pt x="0" y="0"/>
                      <a:pt x="22" y="0"/>
                      <a:pt x="48" y="0"/>
                    </a:cubicBezTo>
                    <a:cubicBezTo>
                      <a:pt x="61" y="0"/>
                      <a:pt x="73" y="0"/>
                      <a:pt x="82" y="0"/>
                    </a:cubicBezTo>
                    <a:cubicBezTo>
                      <a:pt x="90" y="0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íṡḻiḑè">
                <a:extLst>
                  <a:ext uri="{FF2B5EF4-FFF2-40B4-BE49-F238E27FC236}">
                    <a16:creationId xmlns:a16="http://schemas.microsoft.com/office/drawing/2014/main" id="{02A8BF4B-0D7A-45A4-B019-261342FFBDBF}"/>
                  </a:ext>
                </a:extLst>
              </p:cNvPr>
              <p:cNvSpPr/>
              <p:nvPr/>
            </p:nvSpPr>
            <p:spPr bwMode="auto">
              <a:xfrm>
                <a:off x="4550226" y="5218352"/>
                <a:ext cx="0" cy="0"/>
              </a:xfrm>
              <a:prstGeom prst="line">
                <a:avLst/>
              </a:prstGeom>
              <a:noFill/>
              <a:ln w="14288" cap="flat">
                <a:solidFill>
                  <a:srgbClr val="060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islíḋé">
                <a:extLst>
                  <a:ext uri="{FF2B5EF4-FFF2-40B4-BE49-F238E27FC236}">
                    <a16:creationId xmlns:a16="http://schemas.microsoft.com/office/drawing/2014/main" id="{ACC9B270-0E9B-48C8-8778-13BC11B6C3D5}"/>
                  </a:ext>
                </a:extLst>
              </p:cNvPr>
              <p:cNvSpPr/>
              <p:nvPr/>
            </p:nvSpPr>
            <p:spPr bwMode="auto">
              <a:xfrm>
                <a:off x="5290049" y="4895972"/>
                <a:ext cx="202522" cy="9644"/>
              </a:xfrm>
              <a:custGeom>
                <a:avLst/>
                <a:gdLst>
                  <a:gd name="T0" fmla="*/ 62 w 62"/>
                  <a:gd name="T1" fmla="*/ 2 h 3"/>
                  <a:gd name="T2" fmla="*/ 31 w 62"/>
                  <a:gd name="T3" fmla="*/ 3 h 3"/>
                  <a:gd name="T4" fmla="*/ 0 w 62"/>
                  <a:gd name="T5" fmla="*/ 2 h 3"/>
                  <a:gd name="T6" fmla="*/ 31 w 62"/>
                  <a:gd name="T7" fmla="*/ 0 h 3"/>
                  <a:gd name="T8" fmla="*/ 62 w 6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3">
                    <a:moveTo>
                      <a:pt x="62" y="2"/>
                    </a:moveTo>
                    <a:cubicBezTo>
                      <a:pt x="62" y="2"/>
                      <a:pt x="48" y="3"/>
                      <a:pt x="31" y="3"/>
                    </a:cubicBezTo>
                    <a:cubicBezTo>
                      <a:pt x="14" y="3"/>
                      <a:pt x="0" y="3"/>
                      <a:pt x="0" y="2"/>
                    </a:cubicBezTo>
                    <a:cubicBezTo>
                      <a:pt x="0" y="1"/>
                      <a:pt x="14" y="0"/>
                      <a:pt x="31" y="0"/>
                    </a:cubicBezTo>
                    <a:cubicBezTo>
                      <a:pt x="48" y="0"/>
                      <a:pt x="62" y="1"/>
                      <a:pt x="62" y="2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îṩľiďè">
                <a:extLst>
                  <a:ext uri="{FF2B5EF4-FFF2-40B4-BE49-F238E27FC236}">
                    <a16:creationId xmlns:a16="http://schemas.microsoft.com/office/drawing/2014/main" id="{1E981879-124F-4D99-87BB-BA50948DF160}"/>
                  </a:ext>
                </a:extLst>
              </p:cNvPr>
              <p:cNvSpPr/>
              <p:nvPr/>
            </p:nvSpPr>
            <p:spPr bwMode="auto">
              <a:xfrm>
                <a:off x="4960779" y="4898727"/>
                <a:ext cx="228697" cy="12400"/>
              </a:xfrm>
              <a:custGeom>
                <a:avLst/>
                <a:gdLst>
                  <a:gd name="T0" fmla="*/ 70 w 70"/>
                  <a:gd name="T1" fmla="*/ 2 h 4"/>
                  <a:gd name="T2" fmla="*/ 35 w 70"/>
                  <a:gd name="T3" fmla="*/ 4 h 4"/>
                  <a:gd name="T4" fmla="*/ 0 w 70"/>
                  <a:gd name="T5" fmla="*/ 3 h 4"/>
                  <a:gd name="T6" fmla="*/ 35 w 70"/>
                  <a:gd name="T7" fmla="*/ 1 h 4"/>
                  <a:gd name="T8" fmla="*/ 70 w 7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">
                    <a:moveTo>
                      <a:pt x="70" y="2"/>
                    </a:moveTo>
                    <a:cubicBezTo>
                      <a:pt x="70" y="2"/>
                      <a:pt x="54" y="3"/>
                      <a:pt x="35" y="4"/>
                    </a:cubicBezTo>
                    <a:cubicBezTo>
                      <a:pt x="15" y="4"/>
                      <a:pt x="0" y="4"/>
                      <a:pt x="0" y="3"/>
                    </a:cubicBezTo>
                    <a:cubicBezTo>
                      <a:pt x="0" y="2"/>
                      <a:pt x="15" y="1"/>
                      <a:pt x="35" y="1"/>
                    </a:cubicBezTo>
                    <a:cubicBezTo>
                      <a:pt x="54" y="0"/>
                      <a:pt x="70" y="1"/>
                      <a:pt x="70" y="2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ísľïďè">
                <a:extLst>
                  <a:ext uri="{FF2B5EF4-FFF2-40B4-BE49-F238E27FC236}">
                    <a16:creationId xmlns:a16="http://schemas.microsoft.com/office/drawing/2014/main" id="{E9AFAFF1-1662-4F82-A737-D0F1D3932F82}"/>
                  </a:ext>
                </a:extLst>
              </p:cNvPr>
              <p:cNvSpPr/>
              <p:nvPr/>
            </p:nvSpPr>
            <p:spPr bwMode="auto">
              <a:xfrm>
                <a:off x="4964913" y="5194932"/>
                <a:ext cx="181856" cy="13777"/>
              </a:xfrm>
              <a:custGeom>
                <a:avLst/>
                <a:gdLst>
                  <a:gd name="T0" fmla="*/ 56 w 56"/>
                  <a:gd name="T1" fmla="*/ 1 h 4"/>
                  <a:gd name="T2" fmla="*/ 28 w 56"/>
                  <a:gd name="T3" fmla="*/ 3 h 4"/>
                  <a:gd name="T4" fmla="*/ 0 w 56"/>
                  <a:gd name="T5" fmla="*/ 2 h 4"/>
                  <a:gd name="T6" fmla="*/ 28 w 56"/>
                  <a:gd name="T7" fmla="*/ 0 h 4"/>
                  <a:gd name="T8" fmla="*/ 56 w 5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">
                    <a:moveTo>
                      <a:pt x="56" y="1"/>
                    </a:moveTo>
                    <a:cubicBezTo>
                      <a:pt x="56" y="2"/>
                      <a:pt x="44" y="3"/>
                      <a:pt x="28" y="3"/>
                    </a:cubicBezTo>
                    <a:cubicBezTo>
                      <a:pt x="13" y="4"/>
                      <a:pt x="0" y="3"/>
                      <a:pt x="0" y="2"/>
                    </a:cubicBezTo>
                    <a:cubicBezTo>
                      <a:pt x="0" y="2"/>
                      <a:pt x="13" y="1"/>
                      <a:pt x="28" y="0"/>
                    </a:cubicBezTo>
                    <a:cubicBezTo>
                      <a:pt x="44" y="0"/>
                      <a:pt x="56" y="0"/>
                      <a:pt x="56" y="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iś1ïḓè">
                <a:extLst>
                  <a:ext uri="{FF2B5EF4-FFF2-40B4-BE49-F238E27FC236}">
                    <a16:creationId xmlns:a16="http://schemas.microsoft.com/office/drawing/2014/main" id="{1A9C534D-7DED-45C0-B770-A2D09A1E799E}"/>
                  </a:ext>
                </a:extLst>
              </p:cNvPr>
              <p:cNvSpPr/>
              <p:nvPr/>
            </p:nvSpPr>
            <p:spPr bwMode="auto">
              <a:xfrm>
                <a:off x="4690751" y="5199064"/>
                <a:ext cx="185989" cy="12400"/>
              </a:xfrm>
              <a:custGeom>
                <a:avLst/>
                <a:gdLst>
                  <a:gd name="T0" fmla="*/ 57 w 57"/>
                  <a:gd name="T1" fmla="*/ 1 h 4"/>
                  <a:gd name="T2" fmla="*/ 28 w 57"/>
                  <a:gd name="T3" fmla="*/ 3 h 4"/>
                  <a:gd name="T4" fmla="*/ 0 w 57"/>
                  <a:gd name="T5" fmla="*/ 2 h 4"/>
                  <a:gd name="T6" fmla="*/ 28 w 57"/>
                  <a:gd name="T7" fmla="*/ 0 h 4"/>
                  <a:gd name="T8" fmla="*/ 57 w 5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">
                    <a:moveTo>
                      <a:pt x="57" y="1"/>
                    </a:moveTo>
                    <a:cubicBezTo>
                      <a:pt x="57" y="2"/>
                      <a:pt x="44" y="3"/>
                      <a:pt x="28" y="3"/>
                    </a:cubicBezTo>
                    <a:cubicBezTo>
                      <a:pt x="13" y="4"/>
                      <a:pt x="0" y="3"/>
                      <a:pt x="0" y="2"/>
                    </a:cubicBezTo>
                    <a:cubicBezTo>
                      <a:pt x="0" y="1"/>
                      <a:pt x="13" y="1"/>
                      <a:pt x="28" y="0"/>
                    </a:cubicBezTo>
                    <a:cubicBezTo>
                      <a:pt x="44" y="0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ïşľîḍè">
                <a:extLst>
                  <a:ext uri="{FF2B5EF4-FFF2-40B4-BE49-F238E27FC236}">
                    <a16:creationId xmlns:a16="http://schemas.microsoft.com/office/drawing/2014/main" id="{E88CCB6C-CE3D-45FF-8DB5-4D099767BC87}"/>
                  </a:ext>
                </a:extLst>
              </p:cNvPr>
              <p:cNvSpPr/>
              <p:nvPr/>
            </p:nvSpPr>
            <p:spPr bwMode="auto">
              <a:xfrm>
                <a:off x="4850564" y="4679674"/>
                <a:ext cx="16532" cy="231453"/>
              </a:xfrm>
              <a:custGeom>
                <a:avLst/>
                <a:gdLst>
                  <a:gd name="T0" fmla="*/ 4 w 5"/>
                  <a:gd name="T1" fmla="*/ 71 h 71"/>
                  <a:gd name="T2" fmla="*/ 1 w 5"/>
                  <a:gd name="T3" fmla="*/ 36 h 71"/>
                  <a:gd name="T4" fmla="*/ 1 w 5"/>
                  <a:gd name="T5" fmla="*/ 0 h 71"/>
                  <a:gd name="T6" fmla="*/ 4 w 5"/>
                  <a:gd name="T7" fmla="*/ 36 h 71"/>
                  <a:gd name="T8" fmla="*/ 4 w 5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1">
                    <a:moveTo>
                      <a:pt x="4" y="71"/>
                    </a:moveTo>
                    <a:cubicBezTo>
                      <a:pt x="3" y="71"/>
                      <a:pt x="1" y="55"/>
                      <a:pt x="1" y="36"/>
                    </a:cubicBezTo>
                    <a:cubicBezTo>
                      <a:pt x="0" y="16"/>
                      <a:pt x="0" y="0"/>
                      <a:pt x="1" y="0"/>
                    </a:cubicBezTo>
                    <a:cubicBezTo>
                      <a:pt x="2" y="0"/>
                      <a:pt x="3" y="16"/>
                      <a:pt x="4" y="36"/>
                    </a:cubicBezTo>
                    <a:cubicBezTo>
                      <a:pt x="5" y="55"/>
                      <a:pt x="4" y="71"/>
                      <a:pt x="4" y="71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íṡ1ïdè">
                <a:extLst>
                  <a:ext uri="{FF2B5EF4-FFF2-40B4-BE49-F238E27FC236}">
                    <a16:creationId xmlns:a16="http://schemas.microsoft.com/office/drawing/2014/main" id="{D37442D3-588D-4BDC-A0ED-1173FAC3911C}"/>
                  </a:ext>
                </a:extLst>
              </p:cNvPr>
              <p:cNvSpPr/>
              <p:nvPr/>
            </p:nvSpPr>
            <p:spPr bwMode="auto">
              <a:xfrm>
                <a:off x="4840920" y="4371070"/>
                <a:ext cx="12400" cy="217676"/>
              </a:xfrm>
              <a:custGeom>
                <a:avLst/>
                <a:gdLst>
                  <a:gd name="T0" fmla="*/ 4 w 4"/>
                  <a:gd name="T1" fmla="*/ 67 h 67"/>
                  <a:gd name="T2" fmla="*/ 0 w 4"/>
                  <a:gd name="T3" fmla="*/ 34 h 67"/>
                  <a:gd name="T4" fmla="*/ 0 w 4"/>
                  <a:gd name="T5" fmla="*/ 0 h 67"/>
                  <a:gd name="T6" fmla="*/ 4 w 4"/>
                  <a:gd name="T7" fmla="*/ 34 h 67"/>
                  <a:gd name="T8" fmla="*/ 4 w 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7">
                    <a:moveTo>
                      <a:pt x="4" y="67"/>
                    </a:moveTo>
                    <a:cubicBezTo>
                      <a:pt x="3" y="67"/>
                      <a:pt x="1" y="52"/>
                      <a:pt x="0" y="34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1" y="0"/>
                      <a:pt x="3" y="15"/>
                      <a:pt x="4" y="34"/>
                    </a:cubicBezTo>
                    <a:cubicBezTo>
                      <a:pt x="4" y="52"/>
                      <a:pt x="4" y="67"/>
                      <a:pt x="4" y="67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íšľiḍe">
                <a:extLst>
                  <a:ext uri="{FF2B5EF4-FFF2-40B4-BE49-F238E27FC236}">
                    <a16:creationId xmlns:a16="http://schemas.microsoft.com/office/drawing/2014/main" id="{C7114524-95D3-4DC5-BB67-2E5B42A84253}"/>
                  </a:ext>
                </a:extLst>
              </p:cNvPr>
              <p:cNvSpPr/>
              <p:nvPr/>
            </p:nvSpPr>
            <p:spPr bwMode="auto">
              <a:xfrm>
                <a:off x="4948380" y="4676919"/>
                <a:ext cx="12400" cy="234208"/>
              </a:xfrm>
              <a:custGeom>
                <a:avLst/>
                <a:gdLst>
                  <a:gd name="T0" fmla="*/ 3 w 4"/>
                  <a:gd name="T1" fmla="*/ 72 h 72"/>
                  <a:gd name="T2" fmla="*/ 1 w 4"/>
                  <a:gd name="T3" fmla="*/ 36 h 72"/>
                  <a:gd name="T4" fmla="*/ 1 w 4"/>
                  <a:gd name="T5" fmla="*/ 0 h 72"/>
                  <a:gd name="T6" fmla="*/ 4 w 4"/>
                  <a:gd name="T7" fmla="*/ 36 h 72"/>
                  <a:gd name="T8" fmla="*/ 3 w 4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2">
                    <a:moveTo>
                      <a:pt x="3" y="72"/>
                    </a:moveTo>
                    <a:cubicBezTo>
                      <a:pt x="2" y="72"/>
                      <a:pt x="1" y="56"/>
                      <a:pt x="1" y="36"/>
                    </a:cubicBezTo>
                    <a:cubicBezTo>
                      <a:pt x="0" y="16"/>
                      <a:pt x="0" y="0"/>
                      <a:pt x="1" y="0"/>
                    </a:cubicBezTo>
                    <a:cubicBezTo>
                      <a:pt x="2" y="0"/>
                      <a:pt x="3" y="16"/>
                      <a:pt x="4" y="36"/>
                    </a:cubicBezTo>
                    <a:cubicBezTo>
                      <a:pt x="4" y="55"/>
                      <a:pt x="4" y="72"/>
                      <a:pt x="3" y="72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îṧľídé">
                <a:extLst>
                  <a:ext uri="{FF2B5EF4-FFF2-40B4-BE49-F238E27FC236}">
                    <a16:creationId xmlns:a16="http://schemas.microsoft.com/office/drawing/2014/main" id="{C9B67575-F4F1-468D-AC71-2ABC0D03FE15}"/>
                  </a:ext>
                </a:extLst>
              </p:cNvPr>
              <p:cNvSpPr/>
              <p:nvPr/>
            </p:nvSpPr>
            <p:spPr bwMode="auto">
              <a:xfrm>
                <a:off x="4931848" y="4366937"/>
                <a:ext cx="19288" cy="214920"/>
              </a:xfrm>
              <a:custGeom>
                <a:avLst/>
                <a:gdLst>
                  <a:gd name="T0" fmla="*/ 5 w 6"/>
                  <a:gd name="T1" fmla="*/ 66 h 66"/>
                  <a:gd name="T2" fmla="*/ 1 w 6"/>
                  <a:gd name="T3" fmla="*/ 33 h 66"/>
                  <a:gd name="T4" fmla="*/ 1 w 6"/>
                  <a:gd name="T5" fmla="*/ 0 h 66"/>
                  <a:gd name="T6" fmla="*/ 4 w 6"/>
                  <a:gd name="T7" fmla="*/ 33 h 66"/>
                  <a:gd name="T8" fmla="*/ 5 w 6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6">
                    <a:moveTo>
                      <a:pt x="5" y="66"/>
                    </a:moveTo>
                    <a:cubicBezTo>
                      <a:pt x="4" y="66"/>
                      <a:pt x="3" y="51"/>
                      <a:pt x="1" y="33"/>
                    </a:cubicBezTo>
                    <a:cubicBezTo>
                      <a:pt x="0" y="15"/>
                      <a:pt x="0" y="0"/>
                      <a:pt x="1" y="0"/>
                    </a:cubicBezTo>
                    <a:cubicBezTo>
                      <a:pt x="2" y="0"/>
                      <a:pt x="3" y="15"/>
                      <a:pt x="4" y="33"/>
                    </a:cubicBezTo>
                    <a:cubicBezTo>
                      <a:pt x="6" y="51"/>
                      <a:pt x="6" y="66"/>
                      <a:pt x="5" y="66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işḻîḓé">
                <a:extLst>
                  <a:ext uri="{FF2B5EF4-FFF2-40B4-BE49-F238E27FC236}">
                    <a16:creationId xmlns:a16="http://schemas.microsoft.com/office/drawing/2014/main" id="{5A03D2F1-681A-4EC7-9619-7D74F5CE57D9}"/>
                  </a:ext>
                </a:extLst>
              </p:cNvPr>
              <p:cNvSpPr/>
              <p:nvPr/>
            </p:nvSpPr>
            <p:spPr bwMode="auto">
              <a:xfrm>
                <a:off x="4590180" y="4679674"/>
                <a:ext cx="52352" cy="235586"/>
              </a:xfrm>
              <a:custGeom>
                <a:avLst/>
                <a:gdLst>
                  <a:gd name="T0" fmla="*/ 15 w 16"/>
                  <a:gd name="T1" fmla="*/ 72 h 72"/>
                  <a:gd name="T2" fmla="*/ 6 w 16"/>
                  <a:gd name="T3" fmla="*/ 36 h 72"/>
                  <a:gd name="T4" fmla="*/ 0 w 16"/>
                  <a:gd name="T5" fmla="*/ 0 h 72"/>
                  <a:gd name="T6" fmla="*/ 9 w 16"/>
                  <a:gd name="T7" fmla="*/ 35 h 72"/>
                  <a:gd name="T8" fmla="*/ 15 w 1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2">
                    <a:moveTo>
                      <a:pt x="15" y="72"/>
                    </a:moveTo>
                    <a:cubicBezTo>
                      <a:pt x="14" y="72"/>
                      <a:pt x="10" y="56"/>
                      <a:pt x="6" y="36"/>
                    </a:cubicBezTo>
                    <a:cubicBezTo>
                      <a:pt x="2" y="16"/>
                      <a:pt x="0" y="0"/>
                      <a:pt x="0" y="0"/>
                    </a:cubicBezTo>
                    <a:cubicBezTo>
                      <a:pt x="1" y="0"/>
                      <a:pt x="5" y="16"/>
                      <a:pt x="9" y="35"/>
                    </a:cubicBezTo>
                    <a:cubicBezTo>
                      <a:pt x="13" y="55"/>
                      <a:pt x="16" y="71"/>
                      <a:pt x="15" y="72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íŝliḑè">
                <a:extLst>
                  <a:ext uri="{FF2B5EF4-FFF2-40B4-BE49-F238E27FC236}">
                    <a16:creationId xmlns:a16="http://schemas.microsoft.com/office/drawing/2014/main" id="{CA2C63B7-9266-467F-BAF3-B8A23124D7FD}"/>
                  </a:ext>
                </a:extLst>
              </p:cNvPr>
              <p:cNvSpPr/>
              <p:nvPr/>
            </p:nvSpPr>
            <p:spPr bwMode="auto">
              <a:xfrm>
                <a:off x="5232185" y="4999299"/>
                <a:ext cx="45464" cy="195633"/>
              </a:xfrm>
              <a:custGeom>
                <a:avLst/>
                <a:gdLst>
                  <a:gd name="T0" fmla="*/ 1 w 14"/>
                  <a:gd name="T1" fmla="*/ 60 h 60"/>
                  <a:gd name="T2" fmla="*/ 6 w 14"/>
                  <a:gd name="T3" fmla="*/ 30 h 60"/>
                  <a:gd name="T4" fmla="*/ 13 w 14"/>
                  <a:gd name="T5" fmla="*/ 0 h 60"/>
                  <a:gd name="T6" fmla="*/ 9 w 14"/>
                  <a:gd name="T7" fmla="*/ 30 h 60"/>
                  <a:gd name="T8" fmla="*/ 1 w 1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0">
                    <a:moveTo>
                      <a:pt x="1" y="60"/>
                    </a:moveTo>
                    <a:cubicBezTo>
                      <a:pt x="0" y="60"/>
                      <a:pt x="2" y="46"/>
                      <a:pt x="6" y="30"/>
                    </a:cubicBezTo>
                    <a:cubicBezTo>
                      <a:pt x="9" y="13"/>
                      <a:pt x="13" y="0"/>
                      <a:pt x="13" y="0"/>
                    </a:cubicBezTo>
                    <a:cubicBezTo>
                      <a:pt x="14" y="0"/>
                      <a:pt x="12" y="14"/>
                      <a:pt x="9" y="30"/>
                    </a:cubicBezTo>
                    <a:cubicBezTo>
                      <a:pt x="5" y="47"/>
                      <a:pt x="2" y="60"/>
                      <a:pt x="1" y="60"/>
                    </a:cubicBezTo>
                    <a:close/>
                  </a:path>
                </a:pathLst>
              </a:custGeom>
              <a:solidFill>
                <a:srgbClr val="26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ísḷïdè">
                <a:extLst>
                  <a:ext uri="{FF2B5EF4-FFF2-40B4-BE49-F238E27FC236}">
                    <a16:creationId xmlns:a16="http://schemas.microsoft.com/office/drawing/2014/main" id="{70847487-A065-4244-868F-1CEE00760B3B}"/>
                  </a:ext>
                </a:extLst>
              </p:cNvPr>
              <p:cNvSpPr/>
              <p:nvPr/>
            </p:nvSpPr>
            <p:spPr bwMode="auto">
              <a:xfrm>
                <a:off x="4371126" y="4376581"/>
                <a:ext cx="59241" cy="4134"/>
              </a:xfrm>
              <a:custGeom>
                <a:avLst/>
                <a:gdLst>
                  <a:gd name="T0" fmla="*/ 18 w 18"/>
                  <a:gd name="T1" fmla="*/ 0 h 1"/>
                  <a:gd name="T2" fmla="*/ 18 w 18"/>
                  <a:gd name="T3" fmla="*/ 0 h 1"/>
                  <a:gd name="T4" fmla="*/ 0 w 18"/>
                  <a:gd name="T5" fmla="*/ 1 h 1"/>
                  <a:gd name="T6" fmla="*/ 18 w 1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1"/>
                      <a:pt x="4" y="1"/>
                      <a:pt x="0" y="1"/>
                    </a:cubicBezTo>
                    <a:cubicBezTo>
                      <a:pt x="6" y="1"/>
                      <a:pt x="12" y="1"/>
                      <a:pt x="18" y="0"/>
                    </a:cubicBez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íṣļîďé">
                <a:extLst>
                  <a:ext uri="{FF2B5EF4-FFF2-40B4-BE49-F238E27FC236}">
                    <a16:creationId xmlns:a16="http://schemas.microsoft.com/office/drawing/2014/main" id="{123E509B-09C4-4D9A-8865-2214AE4338F8}"/>
                  </a:ext>
                </a:extLst>
              </p:cNvPr>
              <p:cNvSpPr/>
              <p:nvPr/>
            </p:nvSpPr>
            <p:spPr bwMode="auto">
              <a:xfrm>
                <a:off x="4524050" y="4373826"/>
                <a:ext cx="33065" cy="0"/>
              </a:xfrm>
              <a:custGeom>
                <a:avLst/>
                <a:gdLst>
                  <a:gd name="T0" fmla="*/ 0 w 10"/>
                  <a:gd name="T1" fmla="*/ 10 w 10"/>
                  <a:gd name="T2" fmla="*/ 0 w 10"/>
                  <a:gd name="T3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9" y="0"/>
                      <a:pt x="6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iṧľiḑe">
                <a:extLst>
                  <a:ext uri="{FF2B5EF4-FFF2-40B4-BE49-F238E27FC236}">
                    <a16:creationId xmlns:a16="http://schemas.microsoft.com/office/drawing/2014/main" id="{CAD7B79A-9B25-4D49-9C6B-3685C1B171BB}"/>
                  </a:ext>
                </a:extLst>
              </p:cNvPr>
              <p:cNvSpPr/>
              <p:nvPr/>
            </p:nvSpPr>
            <p:spPr bwMode="auto">
              <a:xfrm>
                <a:off x="4938736" y="4373826"/>
                <a:ext cx="688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iṩḻïḑè">
                <a:extLst>
                  <a:ext uri="{FF2B5EF4-FFF2-40B4-BE49-F238E27FC236}">
                    <a16:creationId xmlns:a16="http://schemas.microsoft.com/office/drawing/2014/main" id="{BF2B136A-35B4-4FD6-8651-FEA18F0D7A3C}"/>
                  </a:ext>
                </a:extLst>
              </p:cNvPr>
              <p:cNvSpPr/>
              <p:nvPr/>
            </p:nvSpPr>
            <p:spPr bwMode="auto">
              <a:xfrm>
                <a:off x="5518746" y="4373826"/>
                <a:ext cx="117104" cy="0"/>
              </a:xfrm>
              <a:custGeom>
                <a:avLst/>
                <a:gdLst>
                  <a:gd name="T0" fmla="*/ 36 w 36"/>
                  <a:gd name="T1" fmla="*/ 36 w 36"/>
                  <a:gd name="T2" fmla="*/ 0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8" y="0"/>
                      <a:pt x="0" y="0"/>
                    </a:cubicBezTo>
                    <a:cubicBezTo>
                      <a:pt x="12" y="0"/>
                      <a:pt x="25" y="0"/>
                      <a:pt x="36" y="0"/>
                    </a:cubicBezTo>
                    <a:close/>
                  </a:path>
                </a:pathLst>
              </a:custGeom>
              <a:solidFill>
                <a:srgbClr val="65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矩形: 圆角 393">
              <a:extLst>
                <a:ext uri="{FF2B5EF4-FFF2-40B4-BE49-F238E27FC236}">
                  <a16:creationId xmlns:a16="http://schemas.microsoft.com/office/drawing/2014/main" id="{90BCD743-00A9-4CF7-9408-093EBAF29C3F}"/>
                </a:ext>
              </a:extLst>
            </p:cNvPr>
            <p:cNvSpPr/>
            <p:nvPr/>
          </p:nvSpPr>
          <p:spPr bwMode="auto">
            <a:xfrm rot="2700000">
              <a:off x="5744880" y="3067039"/>
              <a:ext cx="1198120" cy="121743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6">
              <a:extLst>
                <a:ext uri="{FF2B5EF4-FFF2-40B4-BE49-F238E27FC236}">
                  <a16:creationId xmlns:a16="http://schemas.microsoft.com/office/drawing/2014/main" id="{2C8A01F6-3C0E-4D50-BD25-4C82CE70EB5A}"/>
                </a:ext>
              </a:extLst>
            </p:cNvPr>
            <p:cNvSpPr/>
            <p:nvPr/>
          </p:nvSpPr>
          <p:spPr>
            <a:xfrm>
              <a:off x="5597441" y="3128117"/>
              <a:ext cx="1467893" cy="847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s-EC" altLang="zh-CN" sz="16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Plazo de entrega de importaciones</a:t>
              </a:r>
              <a:endParaRPr lang="es-EC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6" name="组合 3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D513FA3-3EB6-4DC1-848B-D997B2ED442A}"/>
                </a:ext>
              </a:extLst>
            </p:cNvPr>
            <p:cNvGrpSpPr/>
            <p:nvPr/>
          </p:nvGrpSpPr>
          <p:grpSpPr>
            <a:xfrm>
              <a:off x="6288619" y="3281494"/>
              <a:ext cx="74750" cy="61161"/>
              <a:chOff x="5708217" y="2042144"/>
              <a:chExt cx="763989" cy="625084"/>
            </a:xfrm>
          </p:grpSpPr>
          <p:sp>
            <p:nvSpPr>
              <p:cNvPr id="131" name="iṣḷidê">
                <a:extLst>
                  <a:ext uri="{FF2B5EF4-FFF2-40B4-BE49-F238E27FC236}">
                    <a16:creationId xmlns:a16="http://schemas.microsoft.com/office/drawing/2014/main" id="{3875C09F-57F5-4140-93C2-76444D8BBFAE}"/>
                  </a:ext>
                </a:extLst>
              </p:cNvPr>
              <p:cNvSpPr/>
              <p:nvPr/>
            </p:nvSpPr>
            <p:spPr bwMode="auto">
              <a:xfrm>
                <a:off x="5928153" y="2600089"/>
                <a:ext cx="307912" cy="67139"/>
              </a:xfrm>
              <a:custGeom>
                <a:avLst/>
                <a:gdLst>
                  <a:gd name="T0" fmla="*/ 0 w 64"/>
                  <a:gd name="T1" fmla="*/ 0 h 14"/>
                  <a:gd name="T2" fmla="*/ 12 w 64"/>
                  <a:gd name="T3" fmla="*/ 14 h 14"/>
                  <a:gd name="T4" fmla="*/ 52 w 64"/>
                  <a:gd name="T5" fmla="*/ 14 h 14"/>
                  <a:gd name="T6" fmla="*/ 64 w 64"/>
                  <a:gd name="T7" fmla="*/ 0 h 14"/>
                  <a:gd name="T8" fmla="*/ 0 w 6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cubicBezTo>
                      <a:pt x="1" y="4"/>
                      <a:pt x="8" y="14"/>
                      <a:pt x="1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6" y="14"/>
                      <a:pt x="63" y="4"/>
                      <a:pt x="6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8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iṡļiḑê">
                <a:extLst>
                  <a:ext uri="{FF2B5EF4-FFF2-40B4-BE49-F238E27FC236}">
                    <a16:creationId xmlns:a16="http://schemas.microsoft.com/office/drawing/2014/main" id="{47D4C11D-A872-4219-94EE-4AFD3F1D00CC}"/>
                  </a:ext>
                </a:extLst>
              </p:cNvPr>
              <p:cNvSpPr/>
              <p:nvPr/>
            </p:nvSpPr>
            <p:spPr bwMode="auto">
              <a:xfrm>
                <a:off x="5708217" y="2046774"/>
                <a:ext cx="229198" cy="83344"/>
              </a:xfrm>
              <a:custGeom>
                <a:avLst/>
                <a:gdLst>
                  <a:gd name="T0" fmla="*/ 11 w 48"/>
                  <a:gd name="T1" fmla="*/ 0 h 17"/>
                  <a:gd name="T2" fmla="*/ 0 w 48"/>
                  <a:gd name="T3" fmla="*/ 10 h 17"/>
                  <a:gd name="T4" fmla="*/ 20 w 48"/>
                  <a:gd name="T5" fmla="*/ 17 h 17"/>
                  <a:gd name="T6" fmla="*/ 48 w 48"/>
                  <a:gd name="T7" fmla="*/ 11 h 17"/>
                  <a:gd name="T8" fmla="*/ 31 w 48"/>
                  <a:gd name="T9" fmla="*/ 1 h 17"/>
                  <a:gd name="T10" fmla="*/ 31 w 48"/>
                  <a:gd name="T11" fmla="*/ 4 h 17"/>
                  <a:gd name="T12" fmla="*/ 32 w 48"/>
                  <a:gd name="T13" fmla="*/ 5 h 17"/>
                  <a:gd name="T14" fmla="*/ 31 w 48"/>
                  <a:gd name="T15" fmla="*/ 6 h 17"/>
                  <a:gd name="T16" fmla="*/ 21 w 48"/>
                  <a:gd name="T17" fmla="*/ 17 h 17"/>
                  <a:gd name="T18" fmla="*/ 10 w 48"/>
                  <a:gd name="T19" fmla="*/ 5 h 17"/>
                  <a:gd name="T20" fmla="*/ 11 w 4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7">
                    <a:moveTo>
                      <a:pt x="11" y="0"/>
                    </a:moveTo>
                    <a:cubicBezTo>
                      <a:pt x="4" y="2"/>
                      <a:pt x="0" y="6"/>
                      <a:pt x="0" y="10"/>
                    </a:cubicBezTo>
                    <a:cubicBezTo>
                      <a:pt x="3" y="14"/>
                      <a:pt x="11" y="17"/>
                      <a:pt x="20" y="17"/>
                    </a:cubicBezTo>
                    <a:cubicBezTo>
                      <a:pt x="27" y="17"/>
                      <a:pt x="34" y="16"/>
                      <a:pt x="48" y="11"/>
                    </a:cubicBezTo>
                    <a:cubicBezTo>
                      <a:pt x="48" y="11"/>
                      <a:pt x="44" y="5"/>
                      <a:pt x="31" y="1"/>
                    </a:cubicBezTo>
                    <a:cubicBezTo>
                      <a:pt x="31" y="2"/>
                      <a:pt x="31" y="3"/>
                      <a:pt x="31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31" y="12"/>
                      <a:pt x="26" y="17"/>
                      <a:pt x="21" y="17"/>
                    </a:cubicBezTo>
                    <a:cubicBezTo>
                      <a:pt x="15" y="17"/>
                      <a:pt x="10" y="11"/>
                      <a:pt x="10" y="5"/>
                    </a:cubicBezTo>
                    <a:cubicBezTo>
                      <a:pt x="10" y="3"/>
                      <a:pt x="10" y="2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îŝľïďê">
                <a:extLst>
                  <a:ext uri="{FF2B5EF4-FFF2-40B4-BE49-F238E27FC236}">
                    <a16:creationId xmlns:a16="http://schemas.microsoft.com/office/drawing/2014/main" id="{52AFAF57-5B63-4CD3-9DFE-0F2FC8A26CFC}"/>
                  </a:ext>
                </a:extLst>
              </p:cNvPr>
              <p:cNvSpPr/>
              <p:nvPr/>
            </p:nvSpPr>
            <p:spPr bwMode="auto">
              <a:xfrm>
                <a:off x="5754519" y="2042144"/>
                <a:ext cx="101865" cy="87975"/>
              </a:xfrm>
              <a:custGeom>
                <a:avLst/>
                <a:gdLst>
                  <a:gd name="T0" fmla="*/ 15 w 21"/>
                  <a:gd name="T1" fmla="*/ 1 h 18"/>
                  <a:gd name="T2" fmla="*/ 17 w 21"/>
                  <a:gd name="T3" fmla="*/ 4 h 18"/>
                  <a:gd name="T4" fmla="*/ 18 w 21"/>
                  <a:gd name="T5" fmla="*/ 4 h 18"/>
                  <a:gd name="T6" fmla="*/ 21 w 21"/>
                  <a:gd name="T7" fmla="*/ 5 h 18"/>
                  <a:gd name="T8" fmla="*/ 21 w 21"/>
                  <a:gd name="T9" fmla="*/ 2 h 18"/>
                  <a:gd name="T10" fmla="*/ 18 w 21"/>
                  <a:gd name="T11" fmla="*/ 1 h 18"/>
                  <a:gd name="T12" fmla="*/ 15 w 21"/>
                  <a:gd name="T13" fmla="*/ 1 h 18"/>
                  <a:gd name="T14" fmla="*/ 7 w 21"/>
                  <a:gd name="T15" fmla="*/ 0 h 18"/>
                  <a:gd name="T16" fmla="*/ 1 w 21"/>
                  <a:gd name="T17" fmla="*/ 1 h 18"/>
                  <a:gd name="T18" fmla="*/ 0 w 21"/>
                  <a:gd name="T19" fmla="*/ 6 h 18"/>
                  <a:gd name="T20" fmla="*/ 11 w 21"/>
                  <a:gd name="T21" fmla="*/ 18 h 18"/>
                  <a:gd name="T22" fmla="*/ 21 w 21"/>
                  <a:gd name="T23" fmla="*/ 7 h 18"/>
                  <a:gd name="T24" fmla="*/ 18 w 21"/>
                  <a:gd name="T25" fmla="*/ 9 h 18"/>
                  <a:gd name="T26" fmla="*/ 17 w 21"/>
                  <a:gd name="T27" fmla="*/ 9 h 18"/>
                  <a:gd name="T28" fmla="*/ 11 w 21"/>
                  <a:gd name="T29" fmla="*/ 14 h 18"/>
                  <a:gd name="T30" fmla="*/ 4 w 21"/>
                  <a:gd name="T31" fmla="*/ 6 h 18"/>
                  <a:gd name="T32" fmla="*/ 7 w 21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15" y="1"/>
                    </a:moveTo>
                    <a:cubicBezTo>
                      <a:pt x="16" y="1"/>
                      <a:pt x="17" y="2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0" y="4"/>
                      <a:pt x="21" y="4"/>
                      <a:pt x="21" y="5"/>
                    </a:cubicBezTo>
                    <a:cubicBezTo>
                      <a:pt x="21" y="4"/>
                      <a:pt x="21" y="3"/>
                      <a:pt x="21" y="2"/>
                    </a:cubicBezTo>
                    <a:cubicBezTo>
                      <a:pt x="20" y="2"/>
                      <a:pt x="19" y="1"/>
                      <a:pt x="18" y="1"/>
                    </a:cubicBezTo>
                    <a:cubicBezTo>
                      <a:pt x="17" y="1"/>
                      <a:pt x="16" y="1"/>
                      <a:pt x="15" y="1"/>
                    </a:cubicBezTo>
                    <a:moveTo>
                      <a:pt x="7" y="0"/>
                    </a:moveTo>
                    <a:cubicBezTo>
                      <a:pt x="5" y="0"/>
                      <a:pt x="2" y="1"/>
                      <a:pt x="1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12"/>
                      <a:pt x="5" y="18"/>
                      <a:pt x="11" y="18"/>
                    </a:cubicBezTo>
                    <a:cubicBezTo>
                      <a:pt x="16" y="18"/>
                      <a:pt x="21" y="13"/>
                      <a:pt x="21" y="7"/>
                    </a:cubicBezTo>
                    <a:cubicBezTo>
                      <a:pt x="21" y="8"/>
                      <a:pt x="20" y="9"/>
                      <a:pt x="18" y="9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12"/>
                      <a:pt x="14" y="14"/>
                      <a:pt x="11" y="14"/>
                    </a:cubicBezTo>
                    <a:cubicBezTo>
                      <a:pt x="7" y="14"/>
                      <a:pt x="4" y="10"/>
                      <a:pt x="4" y="6"/>
                    </a:cubicBezTo>
                    <a:cubicBezTo>
                      <a:pt x="4" y="4"/>
                      <a:pt x="5" y="2"/>
                      <a:pt x="7" y="0"/>
                    </a:cubicBezTo>
                  </a:path>
                </a:pathLst>
              </a:custGeom>
              <a:solidFill>
                <a:srgbClr val="B0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ïṣľiḑé">
                <a:extLst>
                  <a:ext uri="{FF2B5EF4-FFF2-40B4-BE49-F238E27FC236}">
                    <a16:creationId xmlns:a16="http://schemas.microsoft.com/office/drawing/2014/main" id="{85DD54C9-04C0-47C4-AC86-F155712B4FF9}"/>
                  </a:ext>
                </a:extLst>
              </p:cNvPr>
              <p:cNvSpPr/>
              <p:nvPr/>
            </p:nvSpPr>
            <p:spPr bwMode="auto">
              <a:xfrm>
                <a:off x="5775355" y="2042144"/>
                <a:ext cx="62509" cy="67139"/>
              </a:xfrm>
              <a:custGeom>
                <a:avLst/>
                <a:gdLst>
                  <a:gd name="T0" fmla="*/ 6 w 13"/>
                  <a:gd name="T1" fmla="*/ 0 h 14"/>
                  <a:gd name="T2" fmla="*/ 3 w 13"/>
                  <a:gd name="T3" fmla="*/ 0 h 14"/>
                  <a:gd name="T4" fmla="*/ 0 w 13"/>
                  <a:gd name="T5" fmla="*/ 6 h 14"/>
                  <a:gd name="T6" fmla="*/ 7 w 13"/>
                  <a:gd name="T7" fmla="*/ 14 h 14"/>
                  <a:gd name="T8" fmla="*/ 13 w 13"/>
                  <a:gd name="T9" fmla="*/ 9 h 14"/>
                  <a:gd name="T10" fmla="*/ 11 w 13"/>
                  <a:gd name="T11" fmla="*/ 6 h 14"/>
                  <a:gd name="T12" fmla="*/ 13 w 13"/>
                  <a:gd name="T13" fmla="*/ 4 h 14"/>
                  <a:gd name="T14" fmla="*/ 11 w 13"/>
                  <a:gd name="T15" fmla="*/ 1 h 14"/>
                  <a:gd name="T16" fmla="*/ 6 w 13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4"/>
                      <a:pt x="7" y="14"/>
                    </a:cubicBezTo>
                    <a:cubicBezTo>
                      <a:pt x="10" y="14"/>
                      <a:pt x="12" y="12"/>
                      <a:pt x="13" y="9"/>
                    </a:cubicBezTo>
                    <a:cubicBezTo>
                      <a:pt x="12" y="9"/>
                      <a:pt x="11" y="8"/>
                      <a:pt x="11" y="6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íṩļîḋê">
                <a:extLst>
                  <a:ext uri="{FF2B5EF4-FFF2-40B4-BE49-F238E27FC236}">
                    <a16:creationId xmlns:a16="http://schemas.microsoft.com/office/drawing/2014/main" id="{BBFCF2E5-09DF-4BCA-92DC-5F1C5ECCBBAE}"/>
                  </a:ext>
                </a:extLst>
              </p:cNvPr>
              <p:cNvSpPr/>
              <p:nvPr/>
            </p:nvSpPr>
            <p:spPr bwMode="auto">
              <a:xfrm>
                <a:off x="5828603" y="2060665"/>
                <a:ext cx="32412" cy="25467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2 h 5"/>
                  <a:gd name="T6" fmla="*/ 2 w 7"/>
                  <a:gd name="T7" fmla="*/ 5 h 5"/>
                  <a:gd name="T8" fmla="*/ 3 w 7"/>
                  <a:gd name="T9" fmla="*/ 5 h 5"/>
                  <a:gd name="T10" fmla="*/ 6 w 7"/>
                  <a:gd name="T11" fmla="*/ 3 h 5"/>
                  <a:gd name="T12" fmla="*/ 7 w 7"/>
                  <a:gd name="T13" fmla="*/ 2 h 5"/>
                  <a:gd name="T14" fmla="*/ 6 w 7"/>
                  <a:gd name="T15" fmla="*/ 1 h 5"/>
                  <a:gd name="T16" fmla="*/ 3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ísḻíḑê">
                <a:extLst>
                  <a:ext uri="{FF2B5EF4-FFF2-40B4-BE49-F238E27FC236}">
                    <a16:creationId xmlns:a16="http://schemas.microsoft.com/office/drawing/2014/main" id="{654B217B-0BCF-4A24-8451-50BA2BD3B369}"/>
                  </a:ext>
                </a:extLst>
              </p:cNvPr>
              <p:cNvSpPr/>
              <p:nvPr/>
            </p:nvSpPr>
            <p:spPr bwMode="auto">
              <a:xfrm>
                <a:off x="6236064" y="2046774"/>
                <a:ext cx="236142" cy="83344"/>
              </a:xfrm>
              <a:custGeom>
                <a:avLst/>
                <a:gdLst>
                  <a:gd name="T0" fmla="*/ 38 w 49"/>
                  <a:gd name="T1" fmla="*/ 0 h 17"/>
                  <a:gd name="T2" fmla="*/ 38 w 49"/>
                  <a:gd name="T3" fmla="*/ 4 h 17"/>
                  <a:gd name="T4" fmla="*/ 38 w 49"/>
                  <a:gd name="T5" fmla="*/ 4 h 17"/>
                  <a:gd name="T6" fmla="*/ 38 w 49"/>
                  <a:gd name="T7" fmla="*/ 4 h 17"/>
                  <a:gd name="T8" fmla="*/ 38 w 49"/>
                  <a:gd name="T9" fmla="*/ 5 h 17"/>
                  <a:gd name="T10" fmla="*/ 27 w 49"/>
                  <a:gd name="T11" fmla="*/ 16 h 17"/>
                  <a:gd name="T12" fmla="*/ 16 w 49"/>
                  <a:gd name="T13" fmla="*/ 5 h 17"/>
                  <a:gd name="T14" fmla="*/ 17 w 49"/>
                  <a:gd name="T15" fmla="*/ 1 h 17"/>
                  <a:gd name="T16" fmla="*/ 0 w 49"/>
                  <a:gd name="T17" fmla="*/ 11 h 17"/>
                  <a:gd name="T18" fmla="*/ 25 w 49"/>
                  <a:gd name="T19" fmla="*/ 17 h 17"/>
                  <a:gd name="T20" fmla="*/ 28 w 49"/>
                  <a:gd name="T21" fmla="*/ 17 h 17"/>
                  <a:gd name="T22" fmla="*/ 49 w 49"/>
                  <a:gd name="T23" fmla="*/ 10 h 17"/>
                  <a:gd name="T24" fmla="*/ 38 w 49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7">
                    <a:moveTo>
                      <a:pt x="38" y="0"/>
                    </a:moveTo>
                    <a:cubicBezTo>
                      <a:pt x="38" y="1"/>
                      <a:pt x="38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5"/>
                      <a:pt x="38" y="5"/>
                    </a:cubicBezTo>
                    <a:cubicBezTo>
                      <a:pt x="38" y="11"/>
                      <a:pt x="33" y="16"/>
                      <a:pt x="27" y="16"/>
                    </a:cubicBezTo>
                    <a:cubicBezTo>
                      <a:pt x="21" y="16"/>
                      <a:pt x="16" y="11"/>
                      <a:pt x="16" y="5"/>
                    </a:cubicBezTo>
                    <a:cubicBezTo>
                      <a:pt x="16" y="4"/>
                      <a:pt x="17" y="2"/>
                      <a:pt x="17" y="1"/>
                    </a:cubicBezTo>
                    <a:cubicBezTo>
                      <a:pt x="4" y="5"/>
                      <a:pt x="0" y="11"/>
                      <a:pt x="0" y="11"/>
                    </a:cubicBezTo>
                    <a:cubicBezTo>
                      <a:pt x="13" y="16"/>
                      <a:pt x="18" y="17"/>
                      <a:pt x="25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37" y="16"/>
                      <a:pt x="46" y="14"/>
                      <a:pt x="49" y="10"/>
                    </a:cubicBezTo>
                    <a:cubicBezTo>
                      <a:pt x="48" y="5"/>
                      <a:pt x="44" y="2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iŝḻîḑê">
                <a:extLst>
                  <a:ext uri="{FF2B5EF4-FFF2-40B4-BE49-F238E27FC236}">
                    <a16:creationId xmlns:a16="http://schemas.microsoft.com/office/drawing/2014/main" id="{4106A1C0-3ADA-4245-AD7A-9ED8567E57E7}"/>
                  </a:ext>
                </a:extLst>
              </p:cNvPr>
              <p:cNvSpPr/>
              <p:nvPr/>
            </p:nvSpPr>
            <p:spPr bwMode="auto">
              <a:xfrm>
                <a:off x="6314778" y="2042144"/>
                <a:ext cx="106496" cy="81030"/>
              </a:xfrm>
              <a:custGeom>
                <a:avLst/>
                <a:gdLst>
                  <a:gd name="T0" fmla="*/ 6 w 22"/>
                  <a:gd name="T1" fmla="*/ 1 h 17"/>
                  <a:gd name="T2" fmla="*/ 4 w 22"/>
                  <a:gd name="T3" fmla="*/ 1 h 17"/>
                  <a:gd name="T4" fmla="*/ 1 w 22"/>
                  <a:gd name="T5" fmla="*/ 2 h 17"/>
                  <a:gd name="T6" fmla="*/ 0 w 22"/>
                  <a:gd name="T7" fmla="*/ 6 h 17"/>
                  <a:gd name="T8" fmla="*/ 11 w 22"/>
                  <a:gd name="T9" fmla="*/ 17 h 17"/>
                  <a:gd name="T10" fmla="*/ 22 w 22"/>
                  <a:gd name="T11" fmla="*/ 6 h 17"/>
                  <a:gd name="T12" fmla="*/ 22 w 22"/>
                  <a:gd name="T13" fmla="*/ 5 h 17"/>
                  <a:gd name="T14" fmla="*/ 19 w 22"/>
                  <a:gd name="T15" fmla="*/ 8 h 17"/>
                  <a:gd name="T16" fmla="*/ 18 w 22"/>
                  <a:gd name="T17" fmla="*/ 8 h 17"/>
                  <a:gd name="T18" fmla="*/ 11 w 22"/>
                  <a:gd name="T19" fmla="*/ 13 h 17"/>
                  <a:gd name="T20" fmla="*/ 4 w 22"/>
                  <a:gd name="T21" fmla="*/ 6 h 17"/>
                  <a:gd name="T22" fmla="*/ 6 w 22"/>
                  <a:gd name="T23" fmla="*/ 1 h 17"/>
                  <a:gd name="T24" fmla="*/ 16 w 22"/>
                  <a:gd name="T25" fmla="*/ 0 h 17"/>
                  <a:gd name="T26" fmla="*/ 18 w 22"/>
                  <a:gd name="T27" fmla="*/ 3 h 17"/>
                  <a:gd name="T28" fmla="*/ 19 w 22"/>
                  <a:gd name="T29" fmla="*/ 2 h 17"/>
                  <a:gd name="T30" fmla="*/ 22 w 22"/>
                  <a:gd name="T31" fmla="*/ 5 h 17"/>
                  <a:gd name="T32" fmla="*/ 22 w 22"/>
                  <a:gd name="T33" fmla="*/ 1 h 17"/>
                  <a:gd name="T34" fmla="*/ 16 w 22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7">
                    <a:moveTo>
                      <a:pt x="6" y="1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12"/>
                      <a:pt x="5" y="17"/>
                      <a:pt x="11" y="17"/>
                    </a:cubicBezTo>
                    <a:cubicBezTo>
                      <a:pt x="17" y="17"/>
                      <a:pt x="22" y="12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7"/>
                      <a:pt x="21" y="8"/>
                      <a:pt x="19" y="8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7" y="11"/>
                      <a:pt x="15" y="13"/>
                      <a:pt x="11" y="13"/>
                    </a:cubicBezTo>
                    <a:cubicBezTo>
                      <a:pt x="7" y="13"/>
                      <a:pt x="4" y="10"/>
                      <a:pt x="4" y="6"/>
                    </a:cubicBezTo>
                    <a:cubicBezTo>
                      <a:pt x="4" y="4"/>
                      <a:pt x="5" y="2"/>
                      <a:pt x="6" y="1"/>
                    </a:cubicBezTo>
                    <a:moveTo>
                      <a:pt x="16" y="0"/>
                    </a:moveTo>
                    <a:cubicBezTo>
                      <a:pt x="17" y="1"/>
                      <a:pt x="17" y="2"/>
                      <a:pt x="18" y="3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21" y="2"/>
                      <a:pt x="22" y="3"/>
                      <a:pt x="22" y="5"/>
                    </a:cubicBezTo>
                    <a:cubicBezTo>
                      <a:pt x="22" y="4"/>
                      <a:pt x="22" y="2"/>
                      <a:pt x="22" y="1"/>
                    </a:cubicBezTo>
                    <a:cubicBezTo>
                      <a:pt x="20" y="1"/>
                      <a:pt x="18" y="1"/>
                      <a:pt x="16" y="0"/>
                    </a:cubicBezTo>
                  </a:path>
                </a:pathLst>
              </a:custGeom>
              <a:solidFill>
                <a:srgbClr val="B0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îṩ1ïḓe">
                <a:extLst>
                  <a:ext uri="{FF2B5EF4-FFF2-40B4-BE49-F238E27FC236}">
                    <a16:creationId xmlns:a16="http://schemas.microsoft.com/office/drawing/2014/main" id="{A1F48679-ACBE-4D73-9F26-3C2735B291B0}"/>
                  </a:ext>
                </a:extLst>
              </p:cNvPr>
              <p:cNvSpPr/>
              <p:nvPr/>
            </p:nvSpPr>
            <p:spPr bwMode="auto">
              <a:xfrm>
                <a:off x="6333299" y="2042144"/>
                <a:ext cx="67139" cy="62509"/>
              </a:xfrm>
              <a:custGeom>
                <a:avLst/>
                <a:gdLst>
                  <a:gd name="T0" fmla="*/ 8 w 14"/>
                  <a:gd name="T1" fmla="*/ 0 h 13"/>
                  <a:gd name="T2" fmla="*/ 2 w 14"/>
                  <a:gd name="T3" fmla="*/ 1 h 13"/>
                  <a:gd name="T4" fmla="*/ 0 w 14"/>
                  <a:gd name="T5" fmla="*/ 6 h 13"/>
                  <a:gd name="T6" fmla="*/ 7 w 14"/>
                  <a:gd name="T7" fmla="*/ 13 h 13"/>
                  <a:gd name="T8" fmla="*/ 14 w 14"/>
                  <a:gd name="T9" fmla="*/ 8 h 13"/>
                  <a:gd name="T10" fmla="*/ 11 w 14"/>
                  <a:gd name="T11" fmla="*/ 5 h 13"/>
                  <a:gd name="T12" fmla="*/ 14 w 14"/>
                  <a:gd name="T13" fmla="*/ 3 h 13"/>
                  <a:gd name="T14" fmla="*/ 12 w 14"/>
                  <a:gd name="T15" fmla="*/ 0 h 13"/>
                  <a:gd name="T16" fmla="*/ 8 w 1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cubicBezTo>
                      <a:pt x="6" y="0"/>
                      <a:pt x="4" y="0"/>
                      <a:pt x="2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1" y="13"/>
                      <a:pt x="13" y="11"/>
                      <a:pt x="14" y="8"/>
                    </a:cubicBezTo>
                    <a:cubicBezTo>
                      <a:pt x="13" y="8"/>
                      <a:pt x="11" y="6"/>
                      <a:pt x="11" y="5"/>
                    </a:cubicBezTo>
                    <a:cubicBezTo>
                      <a:pt x="11" y="4"/>
                      <a:pt x="12" y="3"/>
                      <a:pt x="14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isliḍê">
                <a:extLst>
                  <a:ext uri="{FF2B5EF4-FFF2-40B4-BE49-F238E27FC236}">
                    <a16:creationId xmlns:a16="http://schemas.microsoft.com/office/drawing/2014/main" id="{737D2D89-5AE4-4926-A486-EA92B7CD94F1}"/>
                  </a:ext>
                </a:extLst>
              </p:cNvPr>
              <p:cNvSpPr/>
              <p:nvPr/>
            </p:nvSpPr>
            <p:spPr bwMode="auto">
              <a:xfrm>
                <a:off x="6386546" y="2051405"/>
                <a:ext cx="34728" cy="30097"/>
              </a:xfrm>
              <a:custGeom>
                <a:avLst/>
                <a:gdLst>
                  <a:gd name="T0" fmla="*/ 4 w 7"/>
                  <a:gd name="T1" fmla="*/ 0 h 6"/>
                  <a:gd name="T2" fmla="*/ 3 w 7"/>
                  <a:gd name="T3" fmla="*/ 1 h 6"/>
                  <a:gd name="T4" fmla="*/ 0 w 7"/>
                  <a:gd name="T5" fmla="*/ 3 h 6"/>
                  <a:gd name="T6" fmla="*/ 3 w 7"/>
                  <a:gd name="T7" fmla="*/ 6 h 6"/>
                  <a:gd name="T8" fmla="*/ 4 w 7"/>
                  <a:gd name="T9" fmla="*/ 6 h 6"/>
                  <a:gd name="T10" fmla="*/ 7 w 7"/>
                  <a:gd name="T11" fmla="*/ 3 h 6"/>
                  <a:gd name="T12" fmla="*/ 7 w 7"/>
                  <a:gd name="T13" fmla="*/ 3 h 6"/>
                  <a:gd name="T14" fmla="*/ 7 w 7"/>
                  <a:gd name="T15" fmla="*/ 3 h 6"/>
                  <a:gd name="T16" fmla="*/ 4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6" y="6"/>
                      <a:pt x="7" y="5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组合 532">
              <a:extLst>
                <a:ext uri="{FF2B5EF4-FFF2-40B4-BE49-F238E27FC236}">
                  <a16:creationId xmlns:a16="http://schemas.microsoft.com/office/drawing/2014/main" id="{BE563360-F8B9-4AAD-AF75-05731CB92CDF}"/>
                </a:ext>
              </a:extLst>
            </p:cNvPr>
            <p:cNvGrpSpPr/>
            <p:nvPr/>
          </p:nvGrpSpPr>
          <p:grpSpPr>
            <a:xfrm>
              <a:off x="4844370" y="2379404"/>
              <a:ext cx="729757" cy="2639487"/>
              <a:chOff x="4844370" y="2379404"/>
              <a:chExt cx="729757" cy="2639487"/>
            </a:xfrm>
          </p:grpSpPr>
          <p:grpSp>
            <p:nvGrpSpPr>
              <p:cNvPr id="42" name="组合 512">
                <a:extLst>
                  <a:ext uri="{FF2B5EF4-FFF2-40B4-BE49-F238E27FC236}">
                    <a16:creationId xmlns:a16="http://schemas.microsoft.com/office/drawing/2014/main" id="{0590738A-5424-4141-8877-8AA01413DDFD}"/>
                  </a:ext>
                </a:extLst>
              </p:cNvPr>
              <p:cNvGrpSpPr/>
              <p:nvPr/>
            </p:nvGrpSpPr>
            <p:grpSpPr>
              <a:xfrm>
                <a:off x="4844370" y="2379404"/>
                <a:ext cx="729754" cy="1008000"/>
                <a:chOff x="4055315" y="2893895"/>
                <a:chExt cx="729754" cy="1008000"/>
              </a:xfrm>
            </p:grpSpPr>
            <p:cxnSp>
              <p:nvCxnSpPr>
                <p:cNvPr id="52" name="直接连接符 513">
                  <a:extLst>
                    <a:ext uri="{FF2B5EF4-FFF2-40B4-BE49-F238E27FC236}">
                      <a16:creationId xmlns:a16="http://schemas.microsoft.com/office/drawing/2014/main" id="{28632F69-6A38-4A25-8AC3-093AD2FBB214}"/>
                    </a:ext>
                  </a:extLst>
                </p:cNvPr>
                <p:cNvCxnSpPr/>
                <p:nvPr/>
              </p:nvCxnSpPr>
              <p:spPr bwMode="auto">
                <a:xfrm>
                  <a:off x="4055315" y="2893896"/>
                  <a:ext cx="369604" cy="0"/>
                </a:xfrm>
                <a:prstGeom prst="line">
                  <a:avLst/>
                </a:prstGeom>
                <a:ln w="19050">
                  <a:headEnd type="oval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14">
                  <a:extLst>
                    <a:ext uri="{FF2B5EF4-FFF2-40B4-BE49-F238E27FC236}">
                      <a16:creationId xmlns:a16="http://schemas.microsoft.com/office/drawing/2014/main" id="{238FDCEA-06D3-4D86-98DD-506950E3A55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23378" y="2893895"/>
                  <a:ext cx="361691" cy="100800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组合 515">
                <a:extLst>
                  <a:ext uri="{FF2B5EF4-FFF2-40B4-BE49-F238E27FC236}">
                    <a16:creationId xmlns:a16="http://schemas.microsoft.com/office/drawing/2014/main" id="{9CD7A0F6-5023-4AE1-9A41-D7EB8B49DDDB}"/>
                  </a:ext>
                </a:extLst>
              </p:cNvPr>
              <p:cNvGrpSpPr/>
              <p:nvPr/>
            </p:nvGrpSpPr>
            <p:grpSpPr>
              <a:xfrm>
                <a:off x="4853574" y="3253920"/>
                <a:ext cx="692755" cy="421836"/>
                <a:chOff x="4064519" y="2893896"/>
                <a:chExt cx="692755" cy="421836"/>
              </a:xfrm>
            </p:grpSpPr>
            <p:cxnSp>
              <p:nvCxnSpPr>
                <p:cNvPr id="50" name="直接连接符 516">
                  <a:extLst>
                    <a:ext uri="{FF2B5EF4-FFF2-40B4-BE49-F238E27FC236}">
                      <a16:creationId xmlns:a16="http://schemas.microsoft.com/office/drawing/2014/main" id="{602778F5-DF8A-449E-A784-331FCA5F87EB}"/>
                    </a:ext>
                  </a:extLst>
                </p:cNvPr>
                <p:cNvCxnSpPr/>
                <p:nvPr/>
              </p:nvCxnSpPr>
              <p:spPr bwMode="auto">
                <a:xfrm>
                  <a:off x="4064519" y="2893896"/>
                  <a:ext cx="369604" cy="0"/>
                </a:xfrm>
                <a:prstGeom prst="line">
                  <a:avLst/>
                </a:prstGeom>
                <a:ln w="19050">
                  <a:headEnd type="oval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17">
                  <a:extLst>
                    <a:ext uri="{FF2B5EF4-FFF2-40B4-BE49-F238E27FC236}">
                      <a16:creationId xmlns:a16="http://schemas.microsoft.com/office/drawing/2014/main" id="{BCAEB1C0-11D6-4C48-ADAF-9DF2A7ED3B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32579" y="2893896"/>
                  <a:ext cx="324695" cy="421836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组合 518">
                <a:extLst>
                  <a:ext uri="{FF2B5EF4-FFF2-40B4-BE49-F238E27FC236}">
                    <a16:creationId xmlns:a16="http://schemas.microsoft.com/office/drawing/2014/main" id="{384519BE-97AA-4B9F-938A-5323055EFE9B}"/>
                  </a:ext>
                </a:extLst>
              </p:cNvPr>
              <p:cNvGrpSpPr/>
              <p:nvPr/>
            </p:nvGrpSpPr>
            <p:grpSpPr>
              <a:xfrm flipV="1">
                <a:off x="4853574" y="3666207"/>
                <a:ext cx="700050" cy="468338"/>
                <a:chOff x="4064519" y="2893896"/>
                <a:chExt cx="700050" cy="468338"/>
              </a:xfrm>
            </p:grpSpPr>
            <p:cxnSp>
              <p:nvCxnSpPr>
                <p:cNvPr id="48" name="直接连接符 519">
                  <a:extLst>
                    <a:ext uri="{FF2B5EF4-FFF2-40B4-BE49-F238E27FC236}">
                      <a16:creationId xmlns:a16="http://schemas.microsoft.com/office/drawing/2014/main" id="{BA43B1C5-F2F2-40D1-A4A2-AFA1BF5460D9}"/>
                    </a:ext>
                  </a:extLst>
                </p:cNvPr>
                <p:cNvCxnSpPr/>
                <p:nvPr/>
              </p:nvCxnSpPr>
              <p:spPr bwMode="auto">
                <a:xfrm>
                  <a:off x="4064519" y="2893896"/>
                  <a:ext cx="369604" cy="0"/>
                </a:xfrm>
                <a:prstGeom prst="line">
                  <a:avLst/>
                </a:prstGeom>
                <a:ln w="19050">
                  <a:headEnd type="oval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520">
                  <a:extLst>
                    <a:ext uri="{FF2B5EF4-FFF2-40B4-BE49-F238E27FC236}">
                      <a16:creationId xmlns:a16="http://schemas.microsoft.com/office/drawing/2014/main" id="{83704410-3A9F-4099-A039-AE9175656C4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32579" y="2893896"/>
                  <a:ext cx="331990" cy="468338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组合 521">
                <a:extLst>
                  <a:ext uri="{FF2B5EF4-FFF2-40B4-BE49-F238E27FC236}">
                    <a16:creationId xmlns:a16="http://schemas.microsoft.com/office/drawing/2014/main" id="{3A972029-519D-4B4F-A78A-D08531E420DE}"/>
                  </a:ext>
                </a:extLst>
              </p:cNvPr>
              <p:cNvGrpSpPr/>
              <p:nvPr/>
            </p:nvGrpSpPr>
            <p:grpSpPr>
              <a:xfrm flipV="1">
                <a:off x="4844370" y="4010891"/>
                <a:ext cx="729757" cy="1008000"/>
                <a:chOff x="4055315" y="2885791"/>
                <a:chExt cx="729757" cy="1008000"/>
              </a:xfrm>
            </p:grpSpPr>
            <p:cxnSp>
              <p:nvCxnSpPr>
                <p:cNvPr id="46" name="直接连接符 522">
                  <a:extLst>
                    <a:ext uri="{FF2B5EF4-FFF2-40B4-BE49-F238E27FC236}">
                      <a16:creationId xmlns:a16="http://schemas.microsoft.com/office/drawing/2014/main" id="{AE405222-DBD5-4ACA-A7DD-96ABE44FA84B}"/>
                    </a:ext>
                  </a:extLst>
                </p:cNvPr>
                <p:cNvCxnSpPr/>
                <p:nvPr/>
              </p:nvCxnSpPr>
              <p:spPr bwMode="auto">
                <a:xfrm>
                  <a:off x="4055315" y="2893896"/>
                  <a:ext cx="369604" cy="0"/>
                </a:xfrm>
                <a:prstGeom prst="line">
                  <a:avLst/>
                </a:prstGeom>
                <a:ln w="19050">
                  <a:headEnd type="oval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523">
                  <a:extLst>
                    <a:ext uri="{FF2B5EF4-FFF2-40B4-BE49-F238E27FC236}">
                      <a16:creationId xmlns:a16="http://schemas.microsoft.com/office/drawing/2014/main" id="{53164ACF-A2AA-4A6F-80EE-155B5859E1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23381" y="2885791"/>
                  <a:ext cx="361691" cy="100800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7" name="直接连接符 513">
            <a:extLst>
              <a:ext uri="{FF2B5EF4-FFF2-40B4-BE49-F238E27FC236}">
                <a16:creationId xmlns:a16="http://schemas.microsoft.com/office/drawing/2014/main" id="{28632F69-6A38-4A25-8AC3-093AD2FBB214}"/>
              </a:ext>
            </a:extLst>
          </p:cNvPr>
          <p:cNvCxnSpPr/>
          <p:nvPr/>
        </p:nvCxnSpPr>
        <p:spPr bwMode="auto">
          <a:xfrm flipH="1" flipV="1">
            <a:off x="9639701" y="2393792"/>
            <a:ext cx="432000" cy="2540"/>
          </a:xfrm>
          <a:prstGeom prst="line">
            <a:avLst/>
          </a:prstGeom>
          <a:ln w="19050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8" name="直接连接符 514">
            <a:extLst>
              <a:ext uri="{FF2B5EF4-FFF2-40B4-BE49-F238E27FC236}">
                <a16:creationId xmlns:a16="http://schemas.microsoft.com/office/drawing/2014/main" id="{238FDCEA-06D3-4D86-98DD-506950E3A55C}"/>
              </a:ext>
            </a:extLst>
          </p:cNvPr>
          <p:cNvCxnSpPr>
            <a:cxnSpLocks/>
          </p:cNvCxnSpPr>
          <p:nvPr/>
        </p:nvCxnSpPr>
        <p:spPr bwMode="auto">
          <a:xfrm flipH="1">
            <a:off x="9277599" y="2385407"/>
            <a:ext cx="350895" cy="901068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9" name="直接连接符 516">
            <a:extLst>
              <a:ext uri="{FF2B5EF4-FFF2-40B4-BE49-F238E27FC236}">
                <a16:creationId xmlns:a16="http://schemas.microsoft.com/office/drawing/2014/main" id="{602778F5-DF8A-449E-A784-331FCA5F87EB}"/>
              </a:ext>
            </a:extLst>
          </p:cNvPr>
          <p:cNvCxnSpPr/>
          <p:nvPr/>
        </p:nvCxnSpPr>
        <p:spPr bwMode="auto">
          <a:xfrm flipH="1">
            <a:off x="9695715" y="3182856"/>
            <a:ext cx="432000" cy="0"/>
          </a:xfrm>
          <a:prstGeom prst="line">
            <a:avLst/>
          </a:prstGeom>
          <a:ln w="19050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0" name="直接连接符 517">
            <a:extLst>
              <a:ext uri="{FF2B5EF4-FFF2-40B4-BE49-F238E27FC236}">
                <a16:creationId xmlns:a16="http://schemas.microsoft.com/office/drawing/2014/main" id="{BCAEB1C0-11D6-4C48-ADAF-9DF2A7ED3B32}"/>
              </a:ext>
            </a:extLst>
          </p:cNvPr>
          <p:cNvCxnSpPr>
            <a:cxnSpLocks/>
          </p:cNvCxnSpPr>
          <p:nvPr/>
        </p:nvCxnSpPr>
        <p:spPr bwMode="auto">
          <a:xfrm flipH="1">
            <a:off x="9367028" y="3173853"/>
            <a:ext cx="321328" cy="424106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1" name="直接连接符 520">
            <a:extLst>
              <a:ext uri="{FF2B5EF4-FFF2-40B4-BE49-F238E27FC236}">
                <a16:creationId xmlns:a16="http://schemas.microsoft.com/office/drawing/2014/main" id="{83704410-3A9F-4099-A039-AE9175656C4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383756" y="3613484"/>
            <a:ext cx="304599" cy="419544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2" name="直接连接符 522">
            <a:extLst>
              <a:ext uri="{FF2B5EF4-FFF2-40B4-BE49-F238E27FC236}">
                <a16:creationId xmlns:a16="http://schemas.microsoft.com/office/drawing/2014/main" id="{AE405222-DBD5-4ACA-A7DD-96ABE44FA84B}"/>
              </a:ext>
            </a:extLst>
          </p:cNvPr>
          <p:cNvCxnSpPr/>
          <p:nvPr/>
        </p:nvCxnSpPr>
        <p:spPr bwMode="auto">
          <a:xfrm flipH="1" flipV="1">
            <a:off x="9812556" y="4925940"/>
            <a:ext cx="362385" cy="13613"/>
          </a:xfrm>
          <a:prstGeom prst="line">
            <a:avLst/>
          </a:prstGeom>
          <a:ln w="19050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3" name="直接连接符 523">
            <a:extLst>
              <a:ext uri="{FF2B5EF4-FFF2-40B4-BE49-F238E27FC236}">
                <a16:creationId xmlns:a16="http://schemas.microsoft.com/office/drawing/2014/main" id="{53164ACF-A2AA-4A6F-80EE-155B5859E1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99023" y="3989946"/>
            <a:ext cx="516020" cy="935994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4" name="直接连接符 522">
            <a:extLst>
              <a:ext uri="{FF2B5EF4-FFF2-40B4-BE49-F238E27FC236}">
                <a16:creationId xmlns:a16="http://schemas.microsoft.com/office/drawing/2014/main" id="{AE405222-DBD5-4ACA-A7DD-96ABE44FA84B}"/>
              </a:ext>
            </a:extLst>
          </p:cNvPr>
          <p:cNvCxnSpPr/>
          <p:nvPr/>
        </p:nvCxnSpPr>
        <p:spPr bwMode="auto">
          <a:xfrm flipH="1" flipV="1">
            <a:off x="9686750" y="4025171"/>
            <a:ext cx="432000" cy="0"/>
          </a:xfrm>
          <a:prstGeom prst="line">
            <a:avLst/>
          </a:prstGeom>
          <a:ln w="19050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3" name="Rectángulo 592"/>
          <p:cNvSpPr/>
          <p:nvPr/>
        </p:nvSpPr>
        <p:spPr>
          <a:xfrm>
            <a:off x="5250703" y="2172762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Ubicación geográfica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" name="Rectángulo 593"/>
          <p:cNvSpPr/>
          <p:nvPr/>
        </p:nvSpPr>
        <p:spPr>
          <a:xfrm>
            <a:off x="5278749" y="3034319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organización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5" name="CuadroTexto 594"/>
          <p:cNvSpPr txBox="1"/>
          <p:nvPr/>
        </p:nvSpPr>
        <p:spPr>
          <a:xfrm>
            <a:off x="5197129" y="2564443"/>
            <a:ext cx="1541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 sin litoral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6" name="CuadroTexto 595"/>
          <p:cNvSpPr txBox="1"/>
          <p:nvPr/>
        </p:nvSpPr>
        <p:spPr>
          <a:xfrm>
            <a:off x="5230322" y="3421614"/>
            <a:ext cx="1769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Desfases en la llegada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7" name="Rectángulo 596"/>
          <p:cNvSpPr/>
          <p:nvPr/>
        </p:nvSpPr>
        <p:spPr>
          <a:xfrm>
            <a:off x="5286419" y="3813399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Brecha de infraestructura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8" name="Rectángulo 597"/>
          <p:cNvSpPr/>
          <p:nvPr/>
        </p:nvSpPr>
        <p:spPr>
          <a:xfrm>
            <a:off x="5272537" y="4712570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Limitado flujo de carga fluvial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0" name="CuadroTexto 599"/>
          <p:cNvSpPr txBox="1"/>
          <p:nvPr/>
        </p:nvSpPr>
        <p:spPr>
          <a:xfrm>
            <a:off x="5237218" y="5133686"/>
            <a:ext cx="2011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Dragado 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1" name="Rectángulo 600"/>
          <p:cNvSpPr/>
          <p:nvPr/>
        </p:nvSpPr>
        <p:spPr>
          <a:xfrm>
            <a:off x="10246221" y="2174014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Aduana Nacional (AN)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2" name="Rectángulo 601"/>
          <p:cNvSpPr/>
          <p:nvPr/>
        </p:nvSpPr>
        <p:spPr>
          <a:xfrm>
            <a:off x="10244503" y="3036582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Excesivos costos logísticos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CuadroTexto 602"/>
          <p:cNvSpPr txBox="1"/>
          <p:nvPr/>
        </p:nvSpPr>
        <p:spPr>
          <a:xfrm>
            <a:off x="10197917" y="2628363"/>
            <a:ext cx="1964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Retrasos en procedimientos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" name="CuadroTexto 603"/>
          <p:cNvSpPr txBox="1"/>
          <p:nvPr/>
        </p:nvSpPr>
        <p:spPr>
          <a:xfrm>
            <a:off x="10197916" y="3441360"/>
            <a:ext cx="19642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Costos de transporte elevados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5" name="Rectángulo 604"/>
          <p:cNvSpPr/>
          <p:nvPr/>
        </p:nvSpPr>
        <p:spPr>
          <a:xfrm>
            <a:off x="10281937" y="3814651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Desafíos tecnológicos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6" name="Rectángulo 605"/>
          <p:cNvSpPr/>
          <p:nvPr/>
        </p:nvSpPr>
        <p:spPr>
          <a:xfrm>
            <a:off x="10268055" y="4713822"/>
            <a:ext cx="1754974" cy="418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Servicios logísticos sin valor agregado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CuadroTexto 610"/>
          <p:cNvSpPr txBox="1"/>
          <p:nvPr/>
        </p:nvSpPr>
        <p:spPr>
          <a:xfrm>
            <a:off x="10197916" y="4192817"/>
            <a:ext cx="1994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sistemas de gestión del transporte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2" name="CuadroTexto 611"/>
          <p:cNvSpPr txBox="1"/>
          <p:nvPr/>
        </p:nvSpPr>
        <p:spPr>
          <a:xfrm>
            <a:off x="10230075" y="5134744"/>
            <a:ext cx="1769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capacidad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" name="Rectángulo 613"/>
          <p:cNvSpPr/>
          <p:nvPr/>
        </p:nvSpPr>
        <p:spPr>
          <a:xfrm>
            <a:off x="7683785" y="5265549"/>
            <a:ext cx="1750841" cy="60872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 de servicios logísticos sin encargados del área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5" name="直接连接符 523">
            <a:extLst>
              <a:ext uri="{FF2B5EF4-FFF2-40B4-BE49-F238E27FC236}">
                <a16:creationId xmlns:a16="http://schemas.microsoft.com/office/drawing/2014/main" id="{53164ACF-A2AA-4A6F-80EE-155B5859E17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98084" y="4501691"/>
            <a:ext cx="0" cy="587968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321" name="Picture 129" descr="Por qué es importante la entrega a tiempo de las mercancías? - EQUALI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33" b="99667" l="2085" r="93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00" y="1741663"/>
            <a:ext cx="1645046" cy="9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" name="Elipse 619"/>
          <p:cNvSpPr/>
          <p:nvPr/>
        </p:nvSpPr>
        <p:spPr>
          <a:xfrm>
            <a:off x="8567495" y="5026566"/>
            <a:ext cx="64519" cy="62010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ipse 123"/>
          <p:cNvSpPr/>
          <p:nvPr/>
        </p:nvSpPr>
        <p:spPr>
          <a:xfrm>
            <a:off x="4473565" y="2756621"/>
            <a:ext cx="478971" cy="277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9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FC36658-C640-4FD7-A20F-62A7EDE7D48F}"/>
              </a:ext>
            </a:extLst>
          </p:cNvPr>
          <p:cNvSpPr txBox="1"/>
          <p:nvPr/>
        </p:nvSpPr>
        <p:spPr>
          <a:xfrm>
            <a:off x="632323" y="612072"/>
            <a:ext cx="37839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zh-CN" sz="60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Capítulo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6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3390FFC-BBB0-4A1A-B791-78422E009A6D}"/>
              </a:ext>
            </a:extLst>
          </p:cNvPr>
          <p:cNvCxnSpPr/>
          <p:nvPr/>
        </p:nvCxnSpPr>
        <p:spPr>
          <a:xfrm flipV="1">
            <a:off x="718048" y="1684149"/>
            <a:ext cx="3969427" cy="4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CB7FAC5E-AA70-4BB0-AD36-BF77F85D321C}"/>
              </a:ext>
            </a:extLst>
          </p:cNvPr>
          <p:cNvGrpSpPr/>
          <p:nvPr/>
        </p:nvGrpSpPr>
        <p:grpSpPr>
          <a:xfrm>
            <a:off x="718048" y="2040403"/>
            <a:ext cx="10932202" cy="3039864"/>
            <a:chOff x="2755900" y="256321"/>
            <a:chExt cx="14654868" cy="303986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5F16A8B-0AB3-4BA8-8EC7-098AB43C4AED}"/>
                </a:ext>
              </a:extLst>
            </p:cNvPr>
            <p:cNvSpPr txBox="1"/>
            <p:nvPr/>
          </p:nvSpPr>
          <p:spPr>
            <a:xfrm>
              <a:off x="2755900" y="256321"/>
              <a:ext cx="13758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s-ES" sz="3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Aplicación del Coeficiente de Correlación de Pearson entre el IDL y Exportaciones</a:t>
              </a:r>
              <a:endParaRPr lang="es-EC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4104D51-ACBD-4032-824D-B8AC598F573A}"/>
                </a:ext>
              </a:extLst>
            </p:cNvPr>
            <p:cNvSpPr txBox="1"/>
            <p:nvPr/>
          </p:nvSpPr>
          <p:spPr>
            <a:xfrm>
              <a:off x="8634328" y="2188189"/>
              <a:ext cx="87764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s-ES" altLang="zh-CN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Modelo </a:t>
              </a:r>
              <a:r>
                <a:rPr lang="es-ES" altLang="zh-CN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Correlación de Pearson</a:t>
              </a:r>
              <a:endParaRPr lang="es-E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r">
                <a:lnSpc>
                  <a:spcPct val="150000"/>
                </a:lnSpc>
                <a:defRPr/>
              </a:pPr>
              <a:r>
                <a:rPr lang="es-E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 del Modelo</a:t>
              </a:r>
              <a:endParaRPr lang="es-EC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Qué es Banco Mundial - Definición, Significado y Conc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5" y="3729627"/>
            <a:ext cx="1933598" cy="16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ertos internacionales analizan los nuevos retos del embalaje desde la  exportación al e-commerce - Envase y Embal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23" y="3796905"/>
            <a:ext cx="2510441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C0869B34-A531-4470-B1E3-A8D10E4B73E8}"/>
              </a:ext>
            </a:extLst>
          </p:cNvPr>
          <p:cNvGrpSpPr/>
          <p:nvPr/>
        </p:nvGrpSpPr>
        <p:grpSpPr>
          <a:xfrm>
            <a:off x="630586" y="1722172"/>
            <a:ext cx="10424353" cy="2475696"/>
            <a:chOff x="417259" y="1501334"/>
            <a:chExt cx="6404080" cy="1631096"/>
          </a:xfrm>
        </p:grpSpPr>
        <p:sp>
          <p:nvSpPr>
            <p:cNvPr id="2" name="椭圆 12">
              <a:extLst>
                <a:ext uri="{FF2B5EF4-FFF2-40B4-BE49-F238E27FC236}">
                  <a16:creationId xmlns:a16="http://schemas.microsoft.com/office/drawing/2014/main" id="{860D56BC-CDD9-49F0-8E98-AFA7646E8AF3}"/>
                </a:ext>
              </a:extLst>
            </p:cNvPr>
            <p:cNvSpPr/>
            <p:nvPr/>
          </p:nvSpPr>
          <p:spPr>
            <a:xfrm>
              <a:off x="1103178" y="2251335"/>
              <a:ext cx="573305" cy="573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" name="椭圆 13">
              <a:extLst>
                <a:ext uri="{FF2B5EF4-FFF2-40B4-BE49-F238E27FC236}">
                  <a16:creationId xmlns:a16="http://schemas.microsoft.com/office/drawing/2014/main" id="{4D2B106C-1431-4970-8866-E4DD2E926EAE}"/>
                </a:ext>
              </a:extLst>
            </p:cNvPr>
            <p:cNvSpPr/>
            <p:nvPr/>
          </p:nvSpPr>
          <p:spPr>
            <a:xfrm>
              <a:off x="3178648" y="2251335"/>
              <a:ext cx="573305" cy="5733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" name="椭圆 14">
              <a:extLst>
                <a:ext uri="{FF2B5EF4-FFF2-40B4-BE49-F238E27FC236}">
                  <a16:creationId xmlns:a16="http://schemas.microsoft.com/office/drawing/2014/main" id="{2C34FB3D-D569-46E4-8B65-E81865AFE4A3}"/>
                </a:ext>
              </a:extLst>
            </p:cNvPr>
            <p:cNvSpPr/>
            <p:nvPr/>
          </p:nvSpPr>
          <p:spPr>
            <a:xfrm>
              <a:off x="5254119" y="2251335"/>
              <a:ext cx="573305" cy="5733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6" name="直接连接符 16">
              <a:extLst>
                <a:ext uri="{FF2B5EF4-FFF2-40B4-BE49-F238E27FC236}">
                  <a16:creationId xmlns:a16="http://schemas.microsoft.com/office/drawing/2014/main" id="{F77E3845-FAA5-46F0-8320-71BDD9CDE48A}"/>
                </a:ext>
              </a:extLst>
            </p:cNvPr>
            <p:cNvCxnSpPr>
              <a:endCxn id="2" idx="2"/>
            </p:cNvCxnSpPr>
            <p:nvPr/>
          </p:nvCxnSpPr>
          <p:spPr>
            <a:xfrm>
              <a:off x="417259" y="2538026"/>
              <a:ext cx="6859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8">
              <a:extLst>
                <a:ext uri="{FF2B5EF4-FFF2-40B4-BE49-F238E27FC236}">
                  <a16:creationId xmlns:a16="http://schemas.microsoft.com/office/drawing/2014/main" id="{3D07CE40-1B92-4D7F-88E1-D6C6C8FBC8A3}"/>
                </a:ext>
              </a:extLst>
            </p:cNvPr>
            <p:cNvCxnSpPr>
              <a:stCxn id="2" idx="6"/>
              <a:endCxn id="3" idx="2"/>
            </p:cNvCxnSpPr>
            <p:nvPr/>
          </p:nvCxnSpPr>
          <p:spPr>
            <a:xfrm>
              <a:off x="1676484" y="2538026"/>
              <a:ext cx="15021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9">
              <a:extLst>
                <a:ext uri="{FF2B5EF4-FFF2-40B4-BE49-F238E27FC236}">
                  <a16:creationId xmlns:a16="http://schemas.microsoft.com/office/drawing/2014/main" id="{1693B680-FAD5-4469-B4AD-318B39765CD7}"/>
                </a:ext>
              </a:extLst>
            </p:cNvPr>
            <p:cNvCxnSpPr>
              <a:stCxn id="3" idx="6"/>
              <a:endCxn id="4" idx="2"/>
            </p:cNvCxnSpPr>
            <p:nvPr/>
          </p:nvCxnSpPr>
          <p:spPr>
            <a:xfrm>
              <a:off x="3751954" y="2538026"/>
              <a:ext cx="15021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0">
              <a:extLst>
                <a:ext uri="{FF2B5EF4-FFF2-40B4-BE49-F238E27FC236}">
                  <a16:creationId xmlns:a16="http://schemas.microsoft.com/office/drawing/2014/main" id="{1F5FA8EB-7D14-488F-A4EF-D21430ADEA08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5827424" y="2538026"/>
              <a:ext cx="99391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33">
              <a:extLst>
                <a:ext uri="{FF2B5EF4-FFF2-40B4-BE49-F238E27FC236}">
                  <a16:creationId xmlns:a16="http://schemas.microsoft.com/office/drawing/2014/main" id="{75C213F3-CCCC-4BD7-9C57-E2E627B1FAB7}"/>
                </a:ext>
              </a:extLst>
            </p:cNvPr>
            <p:cNvSpPr txBox="1"/>
            <p:nvPr/>
          </p:nvSpPr>
          <p:spPr>
            <a:xfrm>
              <a:off x="703674" y="1501334"/>
              <a:ext cx="1470513" cy="58403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elación </a:t>
              </a:r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 dos </a:t>
              </a:r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variables </a:t>
              </a:r>
              <a:b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(IDL y Exportaciones)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37">
              <a:extLst>
                <a:ext uri="{FF2B5EF4-FFF2-40B4-BE49-F238E27FC236}">
                  <a16:creationId xmlns:a16="http://schemas.microsoft.com/office/drawing/2014/main" id="{ACF40CC1-F5DA-43A8-9812-AD13C79AD649}"/>
                </a:ext>
              </a:extLst>
            </p:cNvPr>
            <p:cNvSpPr txBox="1"/>
            <p:nvPr/>
          </p:nvSpPr>
          <p:spPr>
            <a:xfrm>
              <a:off x="2488919" y="1640731"/>
              <a:ext cx="1841587" cy="37007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s-EC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Correlación positiva: </a:t>
              </a:r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directamente </a:t>
              </a:r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proporcional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39">
              <a:extLst>
                <a:ext uri="{FF2B5EF4-FFF2-40B4-BE49-F238E27FC236}">
                  <a16:creationId xmlns:a16="http://schemas.microsoft.com/office/drawing/2014/main" id="{FE7CC20A-4B52-495C-8E54-4E36B568D9AE}"/>
                </a:ext>
              </a:extLst>
            </p:cNvPr>
            <p:cNvSpPr txBox="1"/>
            <p:nvPr/>
          </p:nvSpPr>
          <p:spPr>
            <a:xfrm>
              <a:off x="2488919" y="2882125"/>
              <a:ext cx="2160375" cy="25030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s-EC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Prueba de </a:t>
              </a:r>
              <a:r>
                <a:rPr lang="es-EC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Hipótesis </a:t>
              </a:r>
              <a:endParaRPr lang="es-EC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254436" y="52332"/>
            <a:ext cx="1053615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Aplicación del Coeficiente de Correlación de Pearson entre el IDL y Exportaciones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Correlación de Pearson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4145767" y="4210503"/>
                <a:ext cx="310091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s-EC" sz="14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C" sz="1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No hay relación entre las variables </a:t>
                </a:r>
                <a14:m>
                  <m:oMath xmlns:m="http://schemas.openxmlformats.org/officeDocument/2006/math"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=0)</m:t>
                    </m:r>
                  </m:oMath>
                </a14:m>
                <a:endParaRPr lang="es-EC" sz="1400" dirty="0">
                  <a:effectLst/>
                  <a:latin typeface="Times New Roman" panose="02020603050405020304" pitchFamily="18" charset="0"/>
                  <a:ea typeface="Batang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s-EC" sz="14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EC" sz="1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Sí hay relación entre las variables, puede ser positiva o negativa</a:t>
                </a:r>
                <a14:m>
                  <m:oMath xmlns:m="http://schemas.openxmlformats.org/officeDocument/2006/math"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EC" sz="14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EC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s-EC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≠0)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Batang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7" y="4210503"/>
                <a:ext cx="3100919" cy="1477328"/>
              </a:xfrm>
              <a:prstGeom prst="rect">
                <a:avLst/>
              </a:prstGeom>
              <a:blipFill>
                <a:blip r:embed="rId3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ángulo 43"/>
          <p:cNvSpPr/>
          <p:nvPr/>
        </p:nvSpPr>
        <p:spPr>
          <a:xfrm>
            <a:off x="9331027" y="613248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(Lind et al., 2019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C" dirty="0"/>
          </a:p>
        </p:txBody>
      </p:sp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25985"/>
              </p:ext>
            </p:extLst>
          </p:nvPr>
        </p:nvGraphicFramePr>
        <p:xfrm>
          <a:off x="481119" y="4214499"/>
          <a:ext cx="2801966" cy="2180426"/>
        </p:xfrm>
        <a:graphic>
          <a:graphicData uri="http://schemas.openxmlformats.org/drawingml/2006/table">
            <a:tbl>
              <a:tblPr firstRow="1" firstCol="1" bandRow="1"/>
              <a:tblGrid>
                <a:gridCol w="2016598">
                  <a:extLst>
                    <a:ext uri="{9D8B030D-6E8A-4147-A177-3AD203B41FA5}">
                      <a16:colId xmlns:a16="http://schemas.microsoft.com/office/drawing/2014/main" val="3722478339"/>
                    </a:ext>
                  </a:extLst>
                </a:gridCol>
                <a:gridCol w="785368">
                  <a:extLst>
                    <a:ext uri="{9D8B030D-6E8A-4147-A177-3AD203B41FA5}">
                      <a16:colId xmlns:a16="http://schemas.microsoft.com/office/drawing/2014/main" val="4273929906"/>
                    </a:ext>
                  </a:extLst>
                </a:gridCol>
              </a:tblGrid>
              <a:tr h="213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Nivel de correlación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Intervalo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510712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positiva perfecta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1.00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578723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positiva fuerte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28140"/>
                  </a:ext>
                </a:extLst>
              </a:tr>
              <a:tr h="255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positiva moderada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.50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693549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positiva débil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749045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No hay correlación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35998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negativa débil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66200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negativa moderada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-.50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753564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negativa fuerte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933365"/>
                  </a:ext>
                </a:extLst>
              </a:tr>
              <a:tr h="213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Correlación negativa perfecta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-1.00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694539"/>
                  </a:ext>
                </a:extLst>
              </a:tr>
            </a:tbl>
          </a:graphicData>
        </a:graphic>
      </p:graphicFrame>
      <p:sp>
        <p:nvSpPr>
          <p:cNvPr id="51" name="文本框 39">
            <a:extLst>
              <a:ext uri="{FF2B5EF4-FFF2-40B4-BE49-F238E27FC236}">
                <a16:creationId xmlns:a16="http://schemas.microsoft.com/office/drawing/2014/main" id="{FE7CC20A-4B52-495C-8E54-4E36B568D9AE}"/>
              </a:ext>
            </a:extLst>
          </p:cNvPr>
          <p:cNvSpPr txBox="1"/>
          <p:nvPr/>
        </p:nvSpPr>
        <p:spPr>
          <a:xfrm>
            <a:off x="243549" y="3792986"/>
            <a:ext cx="3516588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Conector recto de flecha 51"/>
          <p:cNvCxnSpPr/>
          <p:nvPr/>
        </p:nvCxnSpPr>
        <p:spPr>
          <a:xfrm flipV="1">
            <a:off x="3367032" y="4433662"/>
            <a:ext cx="5014" cy="194029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3107953" y="5400348"/>
            <a:ext cx="5225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Cuadro de texto 19"/>
          <p:cNvSpPr txBox="1"/>
          <p:nvPr/>
        </p:nvSpPr>
        <p:spPr>
          <a:xfrm rot="16200000">
            <a:off x="3276048" y="5688646"/>
            <a:ext cx="900430" cy="4743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100" i="1">
                <a:effectLst/>
                <a:latin typeface="Times New Roman" panose="02020603050405020304" pitchFamily="18" charset="0"/>
                <a:ea typeface="Batang"/>
              </a:rPr>
              <a:t>Correlación </a:t>
            </a:r>
            <a:br>
              <a:rPr lang="es-EC" sz="1100" i="1">
                <a:effectLst/>
                <a:latin typeface="Times New Roman" panose="02020603050405020304" pitchFamily="18" charset="0"/>
                <a:ea typeface="Batang"/>
              </a:rPr>
            </a:br>
            <a:r>
              <a:rPr lang="es-EC" sz="1100" i="1">
                <a:effectLst/>
                <a:latin typeface="Times New Roman" panose="02020603050405020304" pitchFamily="18" charset="0"/>
                <a:ea typeface="Batang"/>
              </a:rPr>
              <a:t>negativa</a:t>
            </a:r>
            <a:endParaRPr lang="es-EC" sz="110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63" name="Cuadro de texto 20"/>
          <p:cNvSpPr txBox="1"/>
          <p:nvPr/>
        </p:nvSpPr>
        <p:spPr>
          <a:xfrm rot="16200000">
            <a:off x="3272239" y="4664382"/>
            <a:ext cx="895350" cy="4870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100" i="1">
                <a:effectLst/>
                <a:latin typeface="Times New Roman" panose="02020603050405020304" pitchFamily="18" charset="0"/>
                <a:ea typeface="Batang"/>
              </a:rPr>
              <a:t>Correlación </a:t>
            </a:r>
            <a:br>
              <a:rPr lang="es-EC" sz="1100" i="1">
                <a:effectLst/>
                <a:latin typeface="Times New Roman" panose="02020603050405020304" pitchFamily="18" charset="0"/>
                <a:ea typeface="Batang"/>
              </a:rPr>
            </a:br>
            <a:r>
              <a:rPr lang="es-EC" sz="1100" i="1">
                <a:effectLst/>
                <a:latin typeface="Times New Roman" panose="02020603050405020304" pitchFamily="18" charset="0"/>
                <a:ea typeface="Batang"/>
              </a:rPr>
              <a:t>positiva</a:t>
            </a:r>
            <a:endParaRPr lang="es-EC" sz="1100">
              <a:effectLst/>
              <a:latin typeface="Calibri" panose="020F0502020204030204" pitchFamily="34" charset="0"/>
              <a:ea typeface="Batang"/>
            </a:endParaRPr>
          </a:p>
        </p:txBody>
      </p:sp>
      <p:pic>
        <p:nvPicPr>
          <p:cNvPr id="4104" name="Picture 8" descr="Estadística - Iconos gratis de negoc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87" y="2963681"/>
            <a:ext cx="596030" cy="5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uentas de Resultado | Plan de Cuen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90" y="3008976"/>
            <a:ext cx="620397" cy="5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a Probabilidad Estadistica del Amor a Primera vista: GRAFICAS DE  FRECUENCIA EN ESTADIST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80" y="3006252"/>
            <a:ext cx="572226" cy="5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39">
            <a:extLst>
              <a:ext uri="{FF2B5EF4-FFF2-40B4-BE49-F238E27FC236}">
                <a16:creationId xmlns:a16="http://schemas.microsoft.com/office/drawing/2014/main" id="{FE7CC20A-4B52-495C-8E54-4E36B568D9AE}"/>
              </a:ext>
            </a:extLst>
          </p:cNvPr>
          <p:cNvSpPr txBox="1"/>
          <p:nvPr/>
        </p:nvSpPr>
        <p:spPr>
          <a:xfrm>
            <a:off x="7335168" y="3744921"/>
            <a:ext cx="3516588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Regla de decisión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792138" y="4210503"/>
                <a:ext cx="445479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≤0,05)</m:t>
                    </m:r>
                  </m:oMath>
                </a14:m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rechaza la hipótesis </a:t>
                </a:r>
                <a:r>
                  <a:rPr lang="es-EC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nula, respalda la afirmación de una correlación lineal </a:t>
                </a:r>
                <a:endParaRPr lang="es-EC" sz="1400" dirty="0">
                  <a:effectLst/>
                  <a:latin typeface="Times New Roman" panose="02020603050405020304" pitchFamily="18" charset="0"/>
                  <a:ea typeface="Batang"/>
                  <a:cs typeface="Times New Roman" panose="02020603050405020304" pitchFamily="18" charset="0"/>
                </a:endParaRPr>
              </a:p>
              <a:p>
                <a:pPr marL="571500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s-EC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&gt;0,05</m:t>
                        </m:r>
                      </m:e>
                    </m:d>
                  </m:oMath>
                </a14:m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acepta la hipótesis nula, </a:t>
                </a:r>
                <a:r>
                  <a:rPr lang="es-EC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s-EC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s-EC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 </a:t>
                </a:r>
                <a:r>
                  <a:rPr lang="es-EC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respalda la afirmación de una correlación </a:t>
                </a:r>
                <a:r>
                  <a:rPr lang="es-EC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lineal</a:t>
                </a:r>
                <a:endParaRPr lang="es-EC" sz="1400" dirty="0">
                  <a:effectLst/>
                  <a:latin typeface="Times New Roman" panose="02020603050405020304" pitchFamily="18" charset="0"/>
                  <a:ea typeface="Batang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38" y="4210503"/>
                <a:ext cx="4454798" cy="1107996"/>
              </a:xfrm>
              <a:prstGeom prst="rect">
                <a:avLst/>
              </a:prstGeom>
              <a:blipFill>
                <a:blip r:embed="rId7"/>
                <a:stretch>
                  <a:fillRect t="-1105" b="-49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37">
            <a:extLst>
              <a:ext uri="{FF2B5EF4-FFF2-40B4-BE49-F238E27FC236}">
                <a16:creationId xmlns:a16="http://schemas.microsoft.com/office/drawing/2014/main" id="{ACF40CC1-F5DA-43A8-9812-AD13C79AD649}"/>
              </a:ext>
            </a:extLst>
          </p:cNvPr>
          <p:cNvSpPr txBox="1"/>
          <p:nvPr/>
        </p:nvSpPr>
        <p:spPr>
          <a:xfrm>
            <a:off x="7520699" y="1940788"/>
            <a:ext cx="2997675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Correlación negativa: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inversamente proporcional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254436" y="52332"/>
            <a:ext cx="1053615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Aplicación del Coeficiente de Correlación de Pearson entre el IDL y Exportaciones</a:t>
            </a:r>
            <a:endParaRPr lang="es-ES" altLang="zh-CN" sz="28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53796" y="1594828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Colombia </a:t>
            </a:r>
            <a:endParaRPr lang="es-EC" b="1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04766"/>
              </p:ext>
            </p:extLst>
          </p:nvPr>
        </p:nvGraphicFramePr>
        <p:xfrm>
          <a:off x="0" y="1964160"/>
          <a:ext cx="5541907" cy="25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Documento" r:id="rId4" imgW="5732871" imgH="1797017" progId="Word.Document.12">
                  <p:embed/>
                </p:oleObj>
              </mc:Choice>
              <mc:Fallback>
                <p:oleObj name="Documento" r:id="rId4" imgW="5732871" imgH="1797017" progId="Word.Document.12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964160"/>
                        <a:ext cx="5541907" cy="258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353796" y="4431744"/>
                <a:ext cx="5188111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Conclusión: </a:t>
                </a:r>
                <a:endParaRPr lang="es-EC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Correlación de Pearson </a:t>
                </a:r>
                <a:r>
                  <a:rPr lang="es-E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 de </a:t>
                </a:r>
                <a:r>
                  <a:rPr lang="es-E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0,285 por lo que existe </a:t>
                </a:r>
                <a:r>
                  <a:rPr lang="es-E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una correlación positiva </a:t>
                </a:r>
                <a:r>
                  <a:rPr lang="es-E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débil.</a:t>
                </a:r>
                <a:endParaRPr lang="es-EC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0,642 </a:t>
                </a:r>
                <a14:m>
                  <m:oMath xmlns:m="http://schemas.openxmlformats.org/officeDocument/2006/math">
                    <m:r>
                      <a:rPr lang="es-EC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s-EC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0,05 Se acepta la hipótesis nula, por lo tanto, no existe una relación entre el IDL y las exportaciones en Colombia en el periodo de estudio. </a:t>
                </a:r>
                <a:endParaRPr lang="es-EC" sz="1400" dirty="0">
                  <a:effectLst/>
                  <a:latin typeface="Calibri" panose="020F0502020204030204" pitchFamily="34" charset="0"/>
                  <a:ea typeface="Batang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6" y="4431744"/>
                <a:ext cx="5188111" cy="1877437"/>
              </a:xfrm>
              <a:prstGeom prst="rect">
                <a:avLst/>
              </a:prstGeom>
              <a:blipFill>
                <a:blip r:embed="rId6"/>
                <a:stretch>
                  <a:fillRect l="-588" t="-974" b="-29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61461685"/>
              </p:ext>
            </p:extLst>
          </p:nvPr>
        </p:nvGraphicFramePr>
        <p:xfrm>
          <a:off x="5541907" y="1779494"/>
          <a:ext cx="6336584" cy="417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lipse 7"/>
          <p:cNvSpPr/>
          <p:nvPr/>
        </p:nvSpPr>
        <p:spPr>
          <a:xfrm>
            <a:off x="4453409" y="2813676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3464530" y="3414542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27246" y="103518"/>
            <a:ext cx="568254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S" altLang="zh-CN" sz="4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Problema</a:t>
            </a:r>
            <a:endParaRPr lang="zh-CN" altLang="en-US" sz="40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D2F5A5B-1BA7-490E-BD76-DD345AAA242D}"/>
              </a:ext>
            </a:extLst>
          </p:cNvPr>
          <p:cNvGrpSpPr/>
          <p:nvPr/>
        </p:nvGrpSpPr>
        <p:grpSpPr>
          <a:xfrm>
            <a:off x="443104" y="1501655"/>
            <a:ext cx="10787092" cy="3033666"/>
            <a:chOff x="1149690" y="2545772"/>
            <a:chExt cx="9448003" cy="2873608"/>
          </a:xfrm>
        </p:grpSpPr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id="{C6D5DC55-0A98-4076-ACFC-55C9645B2DDE}"/>
                </a:ext>
              </a:extLst>
            </p:cNvPr>
            <p:cNvSpPr/>
            <p:nvPr/>
          </p:nvSpPr>
          <p:spPr>
            <a:xfrm rot="5400000">
              <a:off x="6707937" y="2647293"/>
              <a:ext cx="1371600" cy="1182414"/>
            </a:xfrm>
            <a:prstGeom prst="hexagon">
              <a:avLst>
                <a:gd name="adj" fmla="val 30523"/>
                <a:gd name="vf" fmla="val 115470"/>
              </a:avLst>
            </a:prstGeom>
            <a:noFill/>
            <a:ln w="5715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003A7BA-073A-4870-BC83-FEDB2F6F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901" y="2981338"/>
              <a:ext cx="576700" cy="576700"/>
            </a:xfrm>
            <a:prstGeom prst="rect">
              <a:avLst/>
            </a:prstGeom>
          </p:spPr>
        </p:pic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831CECED-D570-434B-AA89-A6E824B756A4}"/>
                </a:ext>
              </a:extLst>
            </p:cNvPr>
            <p:cNvSpPr/>
            <p:nvPr/>
          </p:nvSpPr>
          <p:spPr>
            <a:xfrm rot="5400000">
              <a:off x="1482437" y="2647293"/>
              <a:ext cx="1371600" cy="1182414"/>
            </a:xfrm>
            <a:prstGeom prst="hexagon">
              <a:avLst>
                <a:gd name="adj" fmla="val 30523"/>
                <a:gd name="vf" fmla="val 115470"/>
              </a:avLst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66B8E755-87E7-4021-9B87-E93167276725}"/>
                </a:ext>
              </a:extLst>
            </p:cNvPr>
            <p:cNvSpPr/>
            <p:nvPr/>
          </p:nvSpPr>
          <p:spPr>
            <a:xfrm rot="5400000">
              <a:off x="9320686" y="2640365"/>
              <a:ext cx="1371600" cy="1182414"/>
            </a:xfrm>
            <a:prstGeom prst="hexagon">
              <a:avLst>
                <a:gd name="adj" fmla="val 30523"/>
                <a:gd name="vf" fmla="val 115470"/>
              </a:avLst>
            </a:prstGeom>
            <a:noFill/>
            <a:ln w="5715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D4188171-35E0-4365-8083-98AA8BC2AB78}"/>
                </a:ext>
              </a:extLst>
            </p:cNvPr>
            <p:cNvSpPr/>
            <p:nvPr/>
          </p:nvSpPr>
          <p:spPr>
            <a:xfrm rot="5400000">
              <a:off x="4095187" y="2647293"/>
              <a:ext cx="1371600" cy="1182414"/>
            </a:xfrm>
            <a:prstGeom prst="hexagon">
              <a:avLst>
                <a:gd name="adj" fmla="val 30523"/>
                <a:gd name="vf" fmla="val 115470"/>
              </a:avLst>
            </a:prstGeom>
            <a:noFill/>
            <a:ln w="571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76299B8-BD21-4B50-96DD-4E7FC187F963}"/>
                </a:ext>
              </a:extLst>
            </p:cNvPr>
            <p:cNvSpPr/>
            <p:nvPr/>
          </p:nvSpPr>
          <p:spPr>
            <a:xfrm>
              <a:off x="1149690" y="4019997"/>
              <a:ext cx="2281529" cy="13993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Latinoamérica</a:t>
              </a:r>
            </a:p>
            <a:p>
              <a:pPr algn="ctr"/>
              <a:r>
                <a:rPr lang="es-E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 costos </a:t>
              </a:r>
              <a:r>
                <a:rPr lang="es-E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logísticos </a:t>
              </a:r>
              <a:r>
                <a:rPr lang="es-E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 </a:t>
              </a:r>
              <a:r>
                <a:rPr lang="es-E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 el 18% y 35% del total de producto </a:t>
              </a:r>
              <a:r>
                <a:rPr lang="es-E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final.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007994" y="954969"/>
            <a:ext cx="367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Logístico</a:t>
            </a:r>
            <a:endParaRPr lang="es-EC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0524" y="4614940"/>
            <a:ext cx="2189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Banco Mundial (2007)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Connecting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Compete: Trade Logistics in the Global Economy. </a:t>
            </a:r>
            <a:endParaRPr lang="es-EC" sz="1600" dirty="0"/>
          </a:p>
        </p:txBody>
      </p:sp>
      <p:sp>
        <p:nvSpPr>
          <p:cNvPr id="47" name="矩形 35">
            <a:extLst>
              <a:ext uri="{FF2B5EF4-FFF2-40B4-BE49-F238E27FC236}">
                <a16:creationId xmlns:a16="http://schemas.microsoft.com/office/drawing/2014/main" id="{C76299B8-BD21-4B50-96DD-4E7FC187F963}"/>
              </a:ext>
            </a:extLst>
          </p:cNvPr>
          <p:cNvSpPr/>
          <p:nvPr/>
        </p:nvSpPr>
        <p:spPr>
          <a:xfrm>
            <a:off x="3281999" y="3052081"/>
            <a:ext cx="2678278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Encuesta del Banco Mundial (2018)</a:t>
            </a:r>
          </a:p>
          <a:p>
            <a:pPr algn="ctr"/>
            <a:r>
              <a:rPr lang="es-E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América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Latina y el </a:t>
            </a:r>
            <a:r>
              <a:rPr lang="es-E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Caribe tienen menor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 </a:t>
            </a:r>
            <a:endParaRPr lang="es-E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(2,66/5).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3033421" y="4636348"/>
            <a:ext cx="2994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osición competitiva</a:t>
            </a:r>
            <a:b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 países disminuyeron su puntaje)</a:t>
            </a:r>
            <a:endParaRPr lang="es-EC" dirty="0"/>
          </a:p>
        </p:txBody>
      </p:sp>
      <p:sp>
        <p:nvSpPr>
          <p:cNvPr id="65" name="Rectángulo 64"/>
          <p:cNvSpPr/>
          <p:nvPr/>
        </p:nvSpPr>
        <p:spPr>
          <a:xfrm>
            <a:off x="3098109" y="5804991"/>
            <a:ext cx="286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Eficiencia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aduanas y calidad de la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infraestructura.</a:t>
            </a:r>
            <a:endParaRPr lang="es-EC" dirty="0"/>
          </a:p>
        </p:txBody>
      </p:sp>
      <p:sp>
        <p:nvSpPr>
          <p:cNvPr id="66" name="矩形 35">
            <a:extLst>
              <a:ext uri="{FF2B5EF4-FFF2-40B4-BE49-F238E27FC236}">
                <a16:creationId xmlns:a16="http://schemas.microsoft.com/office/drawing/2014/main" id="{C76299B8-BD21-4B50-96DD-4E7FC187F963}"/>
              </a:ext>
            </a:extLst>
          </p:cNvPr>
          <p:cNvSpPr/>
          <p:nvPr/>
        </p:nvSpPr>
        <p:spPr>
          <a:xfrm>
            <a:off x="6428278" y="3074777"/>
            <a:ext cx="228770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Bloque Andino</a:t>
            </a:r>
          </a:p>
          <a:p>
            <a:pPr algn="ctr"/>
            <a:r>
              <a:rPr lang="es-E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Comparten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realidades similares y </a:t>
            </a:r>
            <a:r>
              <a:rPr lang="es-E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diferencias logísticas.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6250276" y="4614940"/>
            <a:ext cx="2834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Diferencia con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Chile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(mejor de la región puesto 34)</a:t>
            </a:r>
            <a:endParaRPr lang="es-EC" dirty="0"/>
          </a:p>
        </p:txBody>
      </p:sp>
      <p:sp>
        <p:nvSpPr>
          <p:cNvPr id="68" name="Rectángulo 67"/>
          <p:cNvSpPr/>
          <p:nvPr/>
        </p:nvSpPr>
        <p:spPr>
          <a:xfrm>
            <a:off x="6220638" y="5354389"/>
            <a:ext cx="273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Colombia puesto 58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Ecuador puesto 62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Perú puesto 83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Bolivia puesto 131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9306769" y="3132564"/>
            <a:ext cx="25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¿Cuáles son las deficiencias logísticas más relevantes dentro de los países miembros de la CAN, mediante la aplicación del método ANOVA?</a:t>
            </a:r>
            <a:endParaRPr lang="es-EC" sz="16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pic>
        <p:nvPicPr>
          <p:cNvPr id="1026" name="Picture 2" descr="América Latina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60" y="1799881"/>
            <a:ext cx="866172" cy="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caragua con transparencia en deuda pública según el Banco Mundial - Canal 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34" y="1931070"/>
            <a:ext cx="914875" cy="4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ferencia “Comunidad Andina: los retos de la transformación digital” -  Blog de Derecho de las T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8"/>
          <a:stretch/>
        </p:blipFill>
        <p:spPr bwMode="auto">
          <a:xfrm>
            <a:off x="7102833" y="1865195"/>
            <a:ext cx="938601" cy="6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gnos-de-Pregunta - Semana i Alumni UD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3" b="13954"/>
          <a:stretch/>
        </p:blipFill>
        <p:spPr bwMode="auto">
          <a:xfrm>
            <a:off x="10128069" y="1799881"/>
            <a:ext cx="818124" cy="7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直接连接符 53">
            <a:extLst>
              <a:ext uri="{FF2B5EF4-FFF2-40B4-BE49-F238E27FC236}">
                <a16:creationId xmlns:a16="http://schemas.microsoft.com/office/drawing/2014/main" id="{E73F580C-81E5-48DF-AFD8-F3076E221229}"/>
              </a:ext>
            </a:extLst>
          </p:cNvPr>
          <p:cNvCxnSpPr>
            <a:cxnSpLocks/>
          </p:cNvCxnSpPr>
          <p:nvPr/>
        </p:nvCxnSpPr>
        <p:spPr>
          <a:xfrm>
            <a:off x="679311" y="4529409"/>
            <a:ext cx="20275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53">
            <a:extLst>
              <a:ext uri="{FF2B5EF4-FFF2-40B4-BE49-F238E27FC236}">
                <a16:creationId xmlns:a16="http://schemas.microsoft.com/office/drawing/2014/main" id="{E73F580C-81E5-48DF-AFD8-F3076E221229}"/>
              </a:ext>
            </a:extLst>
          </p:cNvPr>
          <p:cNvCxnSpPr>
            <a:cxnSpLocks/>
          </p:cNvCxnSpPr>
          <p:nvPr/>
        </p:nvCxnSpPr>
        <p:spPr>
          <a:xfrm>
            <a:off x="3548785" y="4529409"/>
            <a:ext cx="20275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53">
            <a:extLst>
              <a:ext uri="{FF2B5EF4-FFF2-40B4-BE49-F238E27FC236}">
                <a16:creationId xmlns:a16="http://schemas.microsoft.com/office/drawing/2014/main" id="{E73F580C-81E5-48DF-AFD8-F3076E221229}"/>
              </a:ext>
            </a:extLst>
          </p:cNvPr>
          <p:cNvCxnSpPr>
            <a:cxnSpLocks/>
          </p:cNvCxnSpPr>
          <p:nvPr/>
        </p:nvCxnSpPr>
        <p:spPr>
          <a:xfrm>
            <a:off x="6575865" y="4529409"/>
            <a:ext cx="20275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53">
            <a:extLst>
              <a:ext uri="{FF2B5EF4-FFF2-40B4-BE49-F238E27FC236}">
                <a16:creationId xmlns:a16="http://schemas.microsoft.com/office/drawing/2014/main" id="{E73F580C-81E5-48DF-AFD8-F3076E221229}"/>
              </a:ext>
            </a:extLst>
          </p:cNvPr>
          <p:cNvCxnSpPr>
            <a:cxnSpLocks/>
          </p:cNvCxnSpPr>
          <p:nvPr/>
        </p:nvCxnSpPr>
        <p:spPr>
          <a:xfrm>
            <a:off x="9502266" y="5224144"/>
            <a:ext cx="20275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36" idx="1"/>
            <a:endCxn id="3" idx="1"/>
          </p:cNvCxnSpPr>
          <p:nvPr/>
        </p:nvCxnSpPr>
        <p:spPr>
          <a:xfrm rot="10800000" flipH="1" flipV="1">
            <a:off x="443104" y="3796657"/>
            <a:ext cx="207420" cy="1356892"/>
          </a:xfrm>
          <a:prstGeom prst="bentConnector3">
            <a:avLst>
              <a:gd name="adj1" fmla="val -1102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/>
          <p:nvPr/>
        </p:nvCxnSpPr>
        <p:spPr>
          <a:xfrm rot="10800000" flipH="1" flipV="1">
            <a:off x="3287849" y="3796657"/>
            <a:ext cx="67619" cy="1151032"/>
          </a:xfrm>
          <a:prstGeom prst="bentConnector3">
            <a:avLst>
              <a:gd name="adj1" fmla="val -338071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r 73"/>
          <p:cNvCxnSpPr/>
          <p:nvPr/>
        </p:nvCxnSpPr>
        <p:spPr>
          <a:xfrm rot="10800000" flipH="1" flipV="1">
            <a:off x="6319443" y="3791189"/>
            <a:ext cx="67619" cy="1151032"/>
          </a:xfrm>
          <a:prstGeom prst="bentConnector3">
            <a:avLst>
              <a:gd name="adj1" fmla="val -3380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49" idx="2"/>
            <a:endCxn id="65" idx="0"/>
          </p:cNvCxnSpPr>
          <p:nvPr/>
        </p:nvCxnSpPr>
        <p:spPr>
          <a:xfrm flipH="1">
            <a:off x="4530866" y="5559678"/>
            <a:ext cx="1" cy="2453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/>
          <p:nvPr/>
        </p:nvCxnSpPr>
        <p:spPr>
          <a:xfrm flipH="1">
            <a:off x="7569930" y="5224144"/>
            <a:ext cx="1" cy="2453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254436" y="52332"/>
            <a:ext cx="1053615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Aplicación del Coeficiente de Correlación de Pearson entre el IDL y Exportaciones</a:t>
            </a:r>
            <a:endParaRPr lang="es-ES" altLang="zh-CN" sz="28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análisis del Modelo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53796" y="1594828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Ecuador </a:t>
            </a:r>
            <a:endParaRPr lang="es-EC" b="1" dirty="0"/>
          </a:p>
        </p:txBody>
      </p:sp>
      <p:sp>
        <p:nvSpPr>
          <p:cNvPr id="15" name="Rectángulo 14"/>
          <p:cNvSpPr/>
          <p:nvPr/>
        </p:nvSpPr>
        <p:spPr>
          <a:xfrm>
            <a:off x="353796" y="4431744"/>
            <a:ext cx="51881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Conclusión: </a:t>
            </a: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Correlación de Pearson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de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-0,292 por lo que existe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una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correlación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negativa débil. </a:t>
            </a:r>
            <a:endParaRPr lang="es-EC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0,634 &gt; 0,05 Se acepta la hipótesis nula, por lo tanto no existe una relación entre el IDL y las exportaciones en Ecuador en el periodo de estudio. 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64914"/>
              </p:ext>
            </p:extLst>
          </p:nvPr>
        </p:nvGraphicFramePr>
        <p:xfrm>
          <a:off x="0" y="2058552"/>
          <a:ext cx="5683456" cy="227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Documento" r:id="rId4" imgW="5732871" imgH="1803498" progId="Word.Document.12">
                  <p:embed/>
                </p:oleObj>
              </mc:Choice>
              <mc:Fallback>
                <p:oleObj name="Documento" r:id="rId4" imgW="5732871" imgH="1803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58552"/>
                        <a:ext cx="5683456" cy="227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25575322"/>
              </p:ext>
            </p:extLst>
          </p:nvPr>
        </p:nvGraphicFramePr>
        <p:xfrm>
          <a:off x="5683456" y="1212772"/>
          <a:ext cx="6119686" cy="509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Elipse 15"/>
          <p:cNvSpPr/>
          <p:nvPr/>
        </p:nvSpPr>
        <p:spPr>
          <a:xfrm>
            <a:off x="4592746" y="2781932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/>
          <p:cNvSpPr/>
          <p:nvPr/>
        </p:nvSpPr>
        <p:spPr>
          <a:xfrm>
            <a:off x="3586906" y="3378926"/>
            <a:ext cx="478971" cy="4180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3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30297" y="325571"/>
            <a:ext cx="10590584" cy="429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2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</a:t>
            </a:r>
            <a:r>
              <a:rPr lang="es-MX" altLang="zh-CN" sz="20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Coeficiente de Correlación de Pearson entre el IDL y Exportaciones</a:t>
            </a:r>
            <a:endParaRPr lang="es-EC" altLang="zh-CN" sz="32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29797" y="11321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Modelo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8291" y="15819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Perú</a:t>
            </a:r>
            <a:endParaRPr lang="es-EC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8064263"/>
              </p:ext>
            </p:extLst>
          </p:nvPr>
        </p:nvGraphicFramePr>
        <p:xfrm>
          <a:off x="5316071" y="1057835"/>
          <a:ext cx="6759388" cy="568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51436"/>
              </p:ext>
            </p:extLst>
          </p:nvPr>
        </p:nvGraphicFramePr>
        <p:xfrm>
          <a:off x="-179722" y="2128753"/>
          <a:ext cx="5732463" cy="237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Documento" r:id="rId9" imgW="5732871" imgH="1803498" progId="Word.Document.12">
                  <p:embed/>
                </p:oleObj>
              </mc:Choice>
              <mc:Fallback>
                <p:oleObj name="Documento" r:id="rId9" imgW="5732871" imgH="1803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79722" y="2128753"/>
                        <a:ext cx="5732463" cy="237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4431381" y="2898216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3436298" y="3514988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353796" y="4431744"/>
            <a:ext cx="49622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Conclusión: </a:t>
            </a: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Correlación de Pearson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de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-0,216 por lo que existe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una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correlación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negativa débil. </a:t>
            </a:r>
            <a:endParaRPr lang="es-EC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0,727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 0,05 Se acepta la hipótesis nula, por lo tanto no existe una relación entre el IDL y las exportaciones en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Perú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el periodo de estudio. 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985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30297" y="325571"/>
            <a:ext cx="10590584" cy="429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2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</a:t>
            </a:r>
            <a:r>
              <a:rPr lang="es-MX" altLang="zh-CN" sz="20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Coeficiente de Correlación de Pearson entre el IDL y Exportaciones</a:t>
            </a:r>
            <a:endParaRPr lang="es-EC" altLang="zh-CN" sz="32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29797" y="11321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Modelo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8291" y="1581901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</a:t>
            </a: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C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Bolivia</a:t>
            </a:r>
            <a:endParaRPr lang="es-EC" b="1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4588648" y="1581901"/>
          <a:ext cx="7573555" cy="486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04996"/>
              </p:ext>
            </p:extLst>
          </p:nvPr>
        </p:nvGraphicFramePr>
        <p:xfrm>
          <a:off x="-123825" y="2057580"/>
          <a:ext cx="5732463" cy="227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Documento" r:id="rId9" imgW="5732871" imgH="1803498" progId="Word.Document.12">
                  <p:embed/>
                </p:oleObj>
              </mc:Choice>
              <mc:Fallback>
                <p:oleObj name="Documento" r:id="rId9" imgW="5732871" imgH="1803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23825" y="2057580"/>
                        <a:ext cx="5732463" cy="2272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ángulo 12"/>
          <p:cNvSpPr/>
          <p:nvPr/>
        </p:nvSpPr>
        <p:spPr>
          <a:xfrm>
            <a:off x="353796" y="4431744"/>
            <a:ext cx="51881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Conclusión: </a:t>
            </a: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Correlación de Pearson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de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0,582 por lo que existe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una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correlación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positiva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fuerte.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0,304 &gt; 0,05 Se acepta la hipótesis nula, por lo tanto no existe una relación entre el IDL y las exportaciones en Bolivia en el periodo de estudio. 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485170" y="2817533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lipse 14"/>
          <p:cNvSpPr/>
          <p:nvPr/>
        </p:nvSpPr>
        <p:spPr>
          <a:xfrm>
            <a:off x="3490087" y="3343823"/>
            <a:ext cx="478971" cy="452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5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27246" y="103518"/>
            <a:ext cx="5682544" cy="75815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40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Conclusiones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09635" y="2148701"/>
            <a:ext cx="36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1</a:t>
            </a:r>
            <a:endParaRPr lang="es-EC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33">
            <a:extLst>
              <a:ext uri="{FF2B5EF4-FFF2-40B4-BE49-F238E27FC236}">
                <a16:creationId xmlns:a16="http://schemas.microsoft.com/office/drawing/2014/main" id="{75C213F3-CCCC-4BD7-9C57-E2E627B1FAB7}"/>
              </a:ext>
            </a:extLst>
          </p:cNvPr>
          <p:cNvSpPr txBox="1"/>
          <p:nvPr/>
        </p:nvSpPr>
        <p:spPr>
          <a:xfrm>
            <a:off x="629905" y="2740257"/>
            <a:ext cx="2634036" cy="200825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el perfil logístico y la evolución de los indicadores del Índice de Desempeño Logístico de los países miembros de la CAN durante el período 2010-2018.</a:t>
            </a:r>
            <a:endParaRPr lang="es-E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5475487"/>
              </p:ext>
            </p:extLst>
          </p:nvPr>
        </p:nvGraphicFramePr>
        <p:xfrm>
          <a:off x="3860800" y="1035050"/>
          <a:ext cx="78696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7E78E7BA-E559-45C3-A385-DD3840B3EE03}"/>
              </a:ext>
            </a:extLst>
          </p:cNvPr>
          <p:cNvGrpSpPr/>
          <p:nvPr/>
        </p:nvGrpSpPr>
        <p:grpSpPr>
          <a:xfrm>
            <a:off x="3863519" y="3225190"/>
            <a:ext cx="4246987" cy="3964690"/>
            <a:chOff x="3135631" y="2257696"/>
            <a:chExt cx="2728319" cy="2677494"/>
          </a:xfrm>
        </p:grpSpPr>
        <p:sp>
          <p:nvSpPr>
            <p:cNvPr id="2" name="弧形 20">
              <a:extLst>
                <a:ext uri="{FF2B5EF4-FFF2-40B4-BE49-F238E27FC236}">
                  <a16:creationId xmlns:a16="http://schemas.microsoft.com/office/drawing/2014/main" id="{39BF78DD-87F0-4C36-AE20-1442697A4AFA}"/>
                </a:ext>
              </a:extLst>
            </p:cNvPr>
            <p:cNvSpPr/>
            <p:nvPr/>
          </p:nvSpPr>
          <p:spPr>
            <a:xfrm>
              <a:off x="3232888" y="2385683"/>
              <a:ext cx="2549162" cy="2549507"/>
            </a:xfrm>
            <a:prstGeom prst="arc">
              <a:avLst>
                <a:gd name="adj1" fmla="val 10885078"/>
                <a:gd name="adj2" fmla="val 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" name="椭圆 21">
              <a:extLst>
                <a:ext uri="{FF2B5EF4-FFF2-40B4-BE49-F238E27FC236}">
                  <a16:creationId xmlns:a16="http://schemas.microsoft.com/office/drawing/2014/main" id="{AEB805D4-E153-4835-A72B-24AD09F04096}"/>
                </a:ext>
              </a:extLst>
            </p:cNvPr>
            <p:cNvSpPr/>
            <p:nvPr/>
          </p:nvSpPr>
          <p:spPr>
            <a:xfrm>
              <a:off x="3135631" y="3245757"/>
              <a:ext cx="255940" cy="255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" name="椭圆 22">
              <a:extLst>
                <a:ext uri="{FF2B5EF4-FFF2-40B4-BE49-F238E27FC236}">
                  <a16:creationId xmlns:a16="http://schemas.microsoft.com/office/drawing/2014/main" id="{9E8B2B48-FA70-45B3-A0C9-F24D4F39924E}"/>
                </a:ext>
              </a:extLst>
            </p:cNvPr>
            <p:cNvSpPr/>
            <p:nvPr/>
          </p:nvSpPr>
          <p:spPr>
            <a:xfrm>
              <a:off x="3620880" y="2541832"/>
              <a:ext cx="255940" cy="255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2</a:t>
              </a:r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" name="椭圆 23">
              <a:extLst>
                <a:ext uri="{FF2B5EF4-FFF2-40B4-BE49-F238E27FC236}">
                  <a16:creationId xmlns:a16="http://schemas.microsoft.com/office/drawing/2014/main" id="{8669940F-2FF9-45A7-8895-1DA7804AC256}"/>
                </a:ext>
              </a:extLst>
            </p:cNvPr>
            <p:cNvSpPr/>
            <p:nvPr/>
          </p:nvSpPr>
          <p:spPr>
            <a:xfrm>
              <a:off x="4379498" y="2257696"/>
              <a:ext cx="255940" cy="255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3</a:t>
              </a:r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椭圆 24">
              <a:extLst>
                <a:ext uri="{FF2B5EF4-FFF2-40B4-BE49-F238E27FC236}">
                  <a16:creationId xmlns:a16="http://schemas.microsoft.com/office/drawing/2014/main" id="{84F4FD86-631A-49D0-B653-26874A043028}"/>
                </a:ext>
              </a:extLst>
            </p:cNvPr>
            <p:cNvSpPr/>
            <p:nvPr/>
          </p:nvSpPr>
          <p:spPr>
            <a:xfrm>
              <a:off x="5156520" y="2541832"/>
              <a:ext cx="255940" cy="255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4</a:t>
              </a:r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椭圆 25">
              <a:extLst>
                <a:ext uri="{FF2B5EF4-FFF2-40B4-BE49-F238E27FC236}">
                  <a16:creationId xmlns:a16="http://schemas.microsoft.com/office/drawing/2014/main" id="{CFF118E4-5B02-48A6-B9B0-95E34B9E536F}"/>
                </a:ext>
              </a:extLst>
            </p:cNvPr>
            <p:cNvSpPr/>
            <p:nvPr/>
          </p:nvSpPr>
          <p:spPr>
            <a:xfrm>
              <a:off x="5608010" y="3245757"/>
              <a:ext cx="255940" cy="255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altLang="zh-CN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5</a:t>
              </a:r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文本框 38">
              <a:extLst>
                <a:ext uri="{FF2B5EF4-FFF2-40B4-BE49-F238E27FC236}">
                  <a16:creationId xmlns:a16="http://schemas.microsoft.com/office/drawing/2014/main" id="{D7DFB3B3-2A5F-4B4D-8339-A9F4CE0ECBAB}"/>
                </a:ext>
              </a:extLst>
            </p:cNvPr>
            <p:cNvSpPr txBox="1"/>
            <p:nvPr/>
          </p:nvSpPr>
          <p:spPr>
            <a:xfrm>
              <a:off x="3505706" y="2897237"/>
              <a:ext cx="2037282" cy="106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s-EC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Identificar el indicador con menor ponderación del Índice de Desempeño Logístico de cada uno de los países miembros de la CAN, mediante la aplicación del método </a:t>
              </a:r>
              <a:r>
                <a:rPr lang="es-EC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ANOVA</a:t>
              </a:r>
              <a:endPara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8">
            <a:extLst>
              <a:ext uri="{FF2B5EF4-FFF2-40B4-BE49-F238E27FC236}">
                <a16:creationId xmlns:a16="http://schemas.microsoft.com/office/drawing/2014/main" id="{BF11FCB6-CA8B-4C35-ABE4-71F2A67E3C66}"/>
              </a:ext>
            </a:extLst>
          </p:cNvPr>
          <p:cNvSpPr/>
          <p:nvPr/>
        </p:nvSpPr>
        <p:spPr>
          <a:xfrm>
            <a:off x="1453372" y="181895"/>
            <a:ext cx="3918822" cy="63158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Conclusiones</a:t>
            </a:r>
            <a:endParaRPr lang="es-EC" altLang="zh-CN" sz="32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2</a:t>
            </a:r>
            <a:endParaRPr lang="es-E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45864" y="4318034"/>
            <a:ext cx="3056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Times New Roman" panose="02020603050405020304" pitchFamily="18" charset="0"/>
                <a:ea typeface="Batang"/>
              </a:rPr>
              <a:t>ANOVA</a:t>
            </a:r>
            <a:endParaRPr lang="es-EC" sz="1600" b="1" dirty="0" smtClean="0">
              <a:latin typeface="Times New Roman" panose="02020603050405020304" pitchFamily="18" charset="0"/>
              <a:ea typeface="Batang"/>
            </a:endParaRP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ea typeface="Batang"/>
              </a:rPr>
              <a:t>Índice </a:t>
            </a:r>
            <a:r>
              <a:rPr lang="es-EC" sz="1600" dirty="0">
                <a:latin typeface="Times New Roman" panose="02020603050405020304" pitchFamily="18" charset="0"/>
                <a:ea typeface="Batang"/>
              </a:rPr>
              <a:t>de Desempeño Logístico </a:t>
            </a:r>
            <a:r>
              <a:rPr lang="es-EC" sz="1600" dirty="0" smtClean="0">
                <a:latin typeface="Times New Roman" panose="02020603050405020304" pitchFamily="18" charset="0"/>
                <a:ea typeface="Batang"/>
              </a:rPr>
              <a:t>está relacionado con </a:t>
            </a:r>
            <a:r>
              <a:rPr lang="es-EC" sz="1600" dirty="0">
                <a:latin typeface="Times New Roman" panose="02020603050405020304" pitchFamily="18" charset="0"/>
                <a:ea typeface="Batang"/>
              </a:rPr>
              <a:t>cada uno de sus componentes</a:t>
            </a:r>
            <a:endParaRPr lang="es-EC" sz="1600" dirty="0"/>
          </a:p>
        </p:txBody>
      </p:sp>
      <p:sp>
        <p:nvSpPr>
          <p:cNvPr id="25" name="Rectángulo 24"/>
          <p:cNvSpPr/>
          <p:nvPr/>
        </p:nvSpPr>
        <p:spPr>
          <a:xfrm>
            <a:off x="4320159" y="1653619"/>
            <a:ext cx="33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Ecuador</a:t>
            </a:r>
          </a:p>
          <a:p>
            <a:pPr algn="ctr">
              <a:spcAft>
                <a:spcPts val="0"/>
              </a:spcAft>
            </a:pP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Indicador con </a:t>
            </a:r>
            <a:r>
              <a:rPr lang="es-EC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menor </a:t>
            </a: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puntaje:</a:t>
            </a:r>
            <a:endParaRPr lang="es-EC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nivel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significancia del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0,939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653867" y="2758222"/>
            <a:ext cx="2916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Perú</a:t>
            </a: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Indicador con </a:t>
            </a:r>
            <a:r>
              <a:rPr lang="es-EC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menor </a:t>
            </a: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puntaje: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nivel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significancia del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0,791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626789" y="2861796"/>
            <a:ext cx="2916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Colombia</a:t>
            </a:r>
          </a:p>
          <a:p>
            <a:pPr algn="ctr">
              <a:spcAft>
                <a:spcPts val="0"/>
              </a:spcAft>
            </a:pP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Indicador con </a:t>
            </a:r>
            <a:r>
              <a:rPr lang="es-EC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menor </a:t>
            </a: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puntaje: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nivel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significancia del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0,916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8110506" y="4318034"/>
            <a:ext cx="3106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Bolivia</a:t>
            </a:r>
          </a:p>
          <a:p>
            <a:pPr algn="ctr">
              <a:spcAft>
                <a:spcPts val="0"/>
              </a:spcAft>
            </a:pP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Indicador con </a:t>
            </a:r>
            <a:r>
              <a:rPr lang="es-EC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menor </a:t>
            </a: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puntaje:</a:t>
            </a:r>
            <a:endParaRPr lang="es-ES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nivel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significancia del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0,921</a:t>
            </a:r>
            <a:endParaRPr lang="es-EC" sz="1400" dirty="0">
              <a:effectLst/>
              <a:latin typeface="Calibri" panose="020F0502020204030204" pitchFamily="34" charset="0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6381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8">
            <a:extLst>
              <a:ext uri="{FF2B5EF4-FFF2-40B4-BE49-F238E27FC236}">
                <a16:creationId xmlns:a16="http://schemas.microsoft.com/office/drawing/2014/main" id="{BF11FCB6-CA8B-4C35-ABE4-71F2A67E3C66}"/>
              </a:ext>
            </a:extLst>
          </p:cNvPr>
          <p:cNvSpPr/>
          <p:nvPr/>
        </p:nvSpPr>
        <p:spPr>
          <a:xfrm>
            <a:off x="1453372" y="181895"/>
            <a:ext cx="3918822" cy="63158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Conclusiones</a:t>
            </a:r>
            <a:endParaRPr lang="es-EC" altLang="zh-CN" sz="32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00027" y="3055404"/>
            <a:ext cx="3381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Batang"/>
              </a:rPr>
              <a:t>Describir la relación entre el IDL y las exportaciones totales de los países miembros de la CAN durante el período </a:t>
            </a:r>
            <a:r>
              <a:rPr lang="es-EC" i="1" dirty="0" smtClean="0">
                <a:latin typeface="Times New Roman" panose="02020603050405020304" pitchFamily="18" charset="0"/>
                <a:ea typeface="Batang"/>
              </a:rPr>
              <a:t>2010-2018.</a:t>
            </a:r>
            <a:endParaRPr lang="es-EC" i="1" dirty="0"/>
          </a:p>
        </p:txBody>
      </p:sp>
      <p:sp>
        <p:nvSpPr>
          <p:cNvPr id="12" name="Rectángulo 11"/>
          <p:cNvSpPr/>
          <p:nvPr/>
        </p:nvSpPr>
        <p:spPr>
          <a:xfrm>
            <a:off x="6397079" y="1846241"/>
            <a:ext cx="4483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existe una correlación entre el IDL y las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exportaciones de la CAN,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debido al alto nivel de significancia de los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casos.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397079" y="5125665"/>
            <a:ext cx="366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variables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independientes.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6397079" y="3299244"/>
            <a:ext cx="498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incremento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disminución del IDL y las exportaciones, no está asociada obligatoriamente a la causalidad, sino más bien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debe a una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tercera variable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externa.</a:t>
            </a:r>
            <a:endParaRPr lang="es-EC" dirty="0"/>
          </a:p>
        </p:txBody>
      </p:sp>
      <p:sp>
        <p:nvSpPr>
          <p:cNvPr id="54" name="iśļîďe">
            <a:extLst>
              <a:ext uri="{FF2B5EF4-FFF2-40B4-BE49-F238E27FC236}">
                <a16:creationId xmlns:a16="http://schemas.microsoft.com/office/drawing/2014/main" id="{28B8858C-C790-47CC-9ADC-20A99DCD9A22}"/>
              </a:ext>
            </a:extLst>
          </p:cNvPr>
          <p:cNvSpPr/>
          <p:nvPr/>
        </p:nvSpPr>
        <p:spPr>
          <a:xfrm>
            <a:off x="5197122" y="2030144"/>
            <a:ext cx="555523" cy="55552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iśļîďe">
            <a:extLst>
              <a:ext uri="{FF2B5EF4-FFF2-40B4-BE49-F238E27FC236}">
                <a16:creationId xmlns:a16="http://schemas.microsoft.com/office/drawing/2014/main" id="{28B8858C-C790-47CC-9ADC-20A99DCD9A22}"/>
              </a:ext>
            </a:extLst>
          </p:cNvPr>
          <p:cNvSpPr/>
          <p:nvPr/>
        </p:nvSpPr>
        <p:spPr>
          <a:xfrm>
            <a:off x="5197121" y="3510337"/>
            <a:ext cx="555523" cy="55552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iśļîďe">
            <a:extLst>
              <a:ext uri="{FF2B5EF4-FFF2-40B4-BE49-F238E27FC236}">
                <a16:creationId xmlns:a16="http://schemas.microsoft.com/office/drawing/2014/main" id="{28B8858C-C790-47CC-9ADC-20A99DCD9A22}"/>
              </a:ext>
            </a:extLst>
          </p:cNvPr>
          <p:cNvSpPr/>
          <p:nvPr/>
        </p:nvSpPr>
        <p:spPr>
          <a:xfrm>
            <a:off x="5197121" y="5097027"/>
            <a:ext cx="555523" cy="55552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8">
            <a:extLst>
              <a:ext uri="{FF2B5EF4-FFF2-40B4-BE49-F238E27FC236}">
                <a16:creationId xmlns:a16="http://schemas.microsoft.com/office/drawing/2014/main" id="{BF11FCB6-CA8B-4C35-ABE4-71F2A67E3C66}"/>
              </a:ext>
            </a:extLst>
          </p:cNvPr>
          <p:cNvSpPr/>
          <p:nvPr/>
        </p:nvSpPr>
        <p:spPr>
          <a:xfrm>
            <a:off x="1453372" y="181895"/>
            <a:ext cx="3918822" cy="63158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32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Conclusiones</a:t>
            </a:r>
            <a:endParaRPr lang="es-EC" altLang="zh-CN" sz="32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la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roposición</a:t>
            </a:r>
            <a:endParaRPr lang="es-E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2646" y="2572751"/>
            <a:ext cx="3144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Batang"/>
              </a:rPr>
              <a:t>La relación entre el Índice de Desempeño Logístico y las exportaciones de los países miembros de la Comunidad Andina de Naciones (CAN) durante el período 2010 - 2018, es directamente </a:t>
            </a:r>
            <a:r>
              <a:rPr lang="es-ES" dirty="0" smtClean="0">
                <a:latin typeface="Times New Roman" panose="02020603050405020304" pitchFamily="18" charset="0"/>
                <a:ea typeface="Batang"/>
              </a:rPr>
              <a:t>proporcional.</a:t>
            </a: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4902257"/>
              </p:ext>
            </p:extLst>
          </p:nvPr>
        </p:nvGraphicFramePr>
        <p:xfrm>
          <a:off x="5007428" y="1535831"/>
          <a:ext cx="6305005" cy="454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Conector curvado 18"/>
          <p:cNvCxnSpPr>
            <a:stCxn id="9" idx="3"/>
          </p:cNvCxnSpPr>
          <p:nvPr/>
        </p:nvCxnSpPr>
        <p:spPr>
          <a:xfrm flipV="1">
            <a:off x="3657602" y="2438400"/>
            <a:ext cx="1349826" cy="1150014"/>
          </a:xfrm>
          <a:prstGeom prst="curvedConnector3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24"/>
          <p:cNvCxnSpPr/>
          <p:nvPr/>
        </p:nvCxnSpPr>
        <p:spPr>
          <a:xfrm>
            <a:off x="3657602" y="4050376"/>
            <a:ext cx="1188718" cy="3872"/>
          </a:xfrm>
          <a:prstGeom prst="curvedConnector3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curvado 25"/>
          <p:cNvCxnSpPr/>
          <p:nvPr/>
        </p:nvCxnSpPr>
        <p:spPr>
          <a:xfrm>
            <a:off x="3657602" y="4423954"/>
            <a:ext cx="1210489" cy="1193074"/>
          </a:xfrm>
          <a:prstGeom prst="curvedConnector3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44662" y="68684"/>
            <a:ext cx="10590584" cy="83401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44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altLang="zh-CN" sz="44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40023911"/>
              </p:ext>
            </p:extLst>
          </p:nvPr>
        </p:nvGraphicFramePr>
        <p:xfrm>
          <a:off x="1818456" y="1249250"/>
          <a:ext cx="8740504" cy="441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2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44662" y="68684"/>
            <a:ext cx="10590584" cy="83401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44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altLang="zh-CN" sz="44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9531681"/>
              </p:ext>
            </p:extLst>
          </p:nvPr>
        </p:nvGraphicFramePr>
        <p:xfrm>
          <a:off x="1805577" y="1189930"/>
          <a:ext cx="8740504" cy="481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9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217919" y="883141"/>
            <a:ext cx="5538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C" sz="2000" i="1" dirty="0">
                <a:latin typeface="Times New Roman" panose="02020603050405020304" pitchFamily="18" charset="0"/>
                <a:ea typeface="Batang"/>
              </a:rPr>
              <a:t>“La línea divisoria entre el orden y el desorden radica en la logística”</a:t>
            </a:r>
            <a:endParaRPr lang="es-EC" sz="2000" dirty="0">
              <a:latin typeface="Calibri" panose="020F0502020204030204" pitchFamily="34" charset="0"/>
              <a:ea typeface="Batang"/>
            </a:endParaRPr>
          </a:p>
          <a:p>
            <a:pPr algn="r">
              <a:spcAft>
                <a:spcPts val="0"/>
              </a:spcAft>
            </a:pPr>
            <a:endParaRPr lang="es-EC" sz="2000" b="1" i="1" dirty="0" smtClean="0">
              <a:latin typeface="Times New Roman" panose="02020603050405020304" pitchFamily="18" charset="0"/>
              <a:ea typeface="Batang"/>
            </a:endParaRPr>
          </a:p>
          <a:p>
            <a:pPr algn="r">
              <a:spcAft>
                <a:spcPts val="0"/>
              </a:spcAft>
            </a:pPr>
            <a:r>
              <a:rPr lang="es-EC" sz="2000" b="1" i="1" dirty="0" smtClean="0">
                <a:latin typeface="Times New Roman" panose="02020603050405020304" pitchFamily="18" charset="0"/>
                <a:ea typeface="Batang"/>
              </a:rPr>
              <a:t>SUN TZU</a:t>
            </a:r>
            <a:endParaRPr lang="es-EC" sz="2000" dirty="0" smtClean="0">
              <a:latin typeface="Calibri" panose="020F0502020204030204" pitchFamily="34" charset="0"/>
              <a:ea typeface="Batang"/>
            </a:endParaRPr>
          </a:p>
          <a:p>
            <a:pPr algn="r"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Batang"/>
              </a:rPr>
              <a:t>Estratega </a:t>
            </a:r>
            <a:r>
              <a:rPr lang="es-EC" sz="2000" dirty="0">
                <a:latin typeface="Times New Roman" panose="02020603050405020304" pitchFamily="18" charset="0"/>
                <a:ea typeface="Batang"/>
              </a:rPr>
              <a:t>militar, filósofo y creador del libro </a:t>
            </a:r>
            <a:endParaRPr lang="es-EC" sz="2000" dirty="0" smtClean="0">
              <a:latin typeface="Times New Roman" panose="02020603050405020304" pitchFamily="18" charset="0"/>
              <a:ea typeface="Batang"/>
            </a:endParaRPr>
          </a:p>
          <a:p>
            <a:pPr algn="r"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Batang"/>
              </a:rPr>
              <a:t>“</a:t>
            </a:r>
            <a:r>
              <a:rPr lang="es-EC" sz="2000" dirty="0">
                <a:latin typeface="Times New Roman" panose="02020603050405020304" pitchFamily="18" charset="0"/>
                <a:ea typeface="Batang"/>
              </a:rPr>
              <a:t>El arte de la guerra” </a:t>
            </a:r>
            <a:endParaRPr lang="es-EC" sz="2000" dirty="0">
              <a:effectLst/>
              <a:latin typeface="Calibri" panose="020F0502020204030204" pitchFamily="34" charset="0"/>
              <a:ea typeface="Batang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2914D0-8C20-41E6-B8D0-C05292C3C22B}"/>
              </a:ext>
            </a:extLst>
          </p:cNvPr>
          <p:cNvSpPr txBox="1"/>
          <p:nvPr/>
        </p:nvSpPr>
        <p:spPr>
          <a:xfrm>
            <a:off x="3829994" y="5699321"/>
            <a:ext cx="4312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</a:t>
            </a:r>
            <a:endParaRPr lang="es-MX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GlobalTrans Solutions – Transporte &amp;amp; Logística de carga Nacional e  Intern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0" y="1486877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27246" y="103518"/>
            <a:ext cx="5682544" cy="7665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S" altLang="zh-CN" sz="4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Objetivos</a:t>
            </a:r>
            <a:endParaRPr lang="zh-CN" altLang="en-US" sz="40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9366" y="1372980"/>
            <a:ext cx="367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33" name="Rectángulo 32"/>
          <p:cNvSpPr/>
          <p:nvPr/>
        </p:nvSpPr>
        <p:spPr>
          <a:xfrm>
            <a:off x="857338" y="2214770"/>
            <a:ext cx="29762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Analizar el Índice de Desempeño Logístico mediante la aplicación del método ANOVA para los países miembros de la CAN durante el período 2010-2018.  </a:t>
            </a:r>
            <a:endParaRPr lang="es-EC" sz="2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249359" y="1372980"/>
            <a:ext cx="367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493666464"/>
              </p:ext>
            </p:extLst>
          </p:nvPr>
        </p:nvGraphicFramePr>
        <p:xfrm>
          <a:off x="4618871" y="2247003"/>
          <a:ext cx="6935553" cy="370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六边形 17">
            <a:extLst>
              <a:ext uri="{FF2B5EF4-FFF2-40B4-BE49-F238E27FC236}">
                <a16:creationId xmlns:a16="http://schemas.microsoft.com/office/drawing/2014/main" id="{66B8E755-87E7-4021-9B87-E93167276725}"/>
              </a:ext>
            </a:extLst>
          </p:cNvPr>
          <p:cNvSpPr/>
          <p:nvPr/>
        </p:nvSpPr>
        <p:spPr>
          <a:xfrm rot="5400000">
            <a:off x="1585889" y="4875692"/>
            <a:ext cx="1397259" cy="1248274"/>
          </a:xfrm>
          <a:prstGeom prst="hexagon">
            <a:avLst>
              <a:gd name="adj" fmla="val 30523"/>
              <a:gd name="vf" fmla="val 115470"/>
            </a:avLst>
          </a:prstGeom>
          <a:noFill/>
          <a:ln w="28575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图片 18">
            <a:extLst>
              <a:ext uri="{FF2B5EF4-FFF2-40B4-BE49-F238E27FC236}">
                <a16:creationId xmlns:a16="http://schemas.microsoft.com/office/drawing/2014/main" id="{F3E676A2-48A4-4E0D-8C2A-266815BDCC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12" y="5075279"/>
            <a:ext cx="879932" cy="8490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0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4">
            <a:extLst>
              <a:ext uri="{FF2B5EF4-FFF2-40B4-BE49-F238E27FC236}">
                <a16:creationId xmlns:a16="http://schemas.microsoft.com/office/drawing/2014/main" id="{815A063D-35C8-441B-B19F-2A2DA6BE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5" y="1602874"/>
            <a:ext cx="1688222" cy="169480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67" tIns="45734" rIns="91467" bIns="45734"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44662" y="68684"/>
            <a:ext cx="10590584" cy="7665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4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Proposición</a:t>
            </a:r>
            <a:endParaRPr lang="es-EC" altLang="zh-CN" sz="40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dio marco 30"/>
          <p:cNvSpPr/>
          <p:nvPr/>
        </p:nvSpPr>
        <p:spPr>
          <a:xfrm>
            <a:off x="3410985" y="2622556"/>
            <a:ext cx="856502" cy="856724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32" name="Medio marco 31"/>
          <p:cNvSpPr/>
          <p:nvPr/>
        </p:nvSpPr>
        <p:spPr>
          <a:xfrm rot="5400000">
            <a:off x="8743007" y="2622667"/>
            <a:ext cx="856724" cy="856502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33" name="Medio marco 32"/>
          <p:cNvSpPr/>
          <p:nvPr/>
        </p:nvSpPr>
        <p:spPr>
          <a:xfrm rot="16200000">
            <a:off x="3410874" y="4598035"/>
            <a:ext cx="856724" cy="856502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34" name="Medio marco 33"/>
          <p:cNvSpPr/>
          <p:nvPr/>
        </p:nvSpPr>
        <p:spPr>
          <a:xfrm rot="10800000">
            <a:off x="8743118" y="4597924"/>
            <a:ext cx="856502" cy="856724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4" name="Rectángulo 3"/>
          <p:cNvSpPr/>
          <p:nvPr/>
        </p:nvSpPr>
        <p:spPr>
          <a:xfrm>
            <a:off x="3708607" y="3407566"/>
            <a:ext cx="559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entre el Índice de Desempeño Logístico y las exportaciones de los países miembros de la Comunidad Andina de Naciones (CAN) durante el período 2010 - 2018, es directamente proporcional.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15">
            <a:extLst>
              <a:ext uri="{FF2B5EF4-FFF2-40B4-BE49-F238E27FC236}">
                <a16:creationId xmlns:a16="http://schemas.microsoft.com/office/drawing/2014/main" id="{1EF1D74F-0D3C-490D-A5CE-6EDAF2C9980C}"/>
              </a:ext>
            </a:extLst>
          </p:cNvPr>
          <p:cNvSpPr>
            <a:spLocks/>
          </p:cNvSpPr>
          <p:nvPr/>
        </p:nvSpPr>
        <p:spPr bwMode="auto">
          <a:xfrm>
            <a:off x="2520597" y="2212649"/>
            <a:ext cx="541095" cy="536345"/>
          </a:xfrm>
          <a:custGeom>
            <a:avLst/>
            <a:gdLst>
              <a:gd name="T0" fmla="*/ 87 w 92"/>
              <a:gd name="T1" fmla="*/ 41 h 91"/>
              <a:gd name="T2" fmla="*/ 83 w 92"/>
              <a:gd name="T3" fmla="*/ 45 h 91"/>
              <a:gd name="T4" fmla="*/ 83 w 92"/>
              <a:gd name="T5" fmla="*/ 67 h 91"/>
              <a:gd name="T6" fmla="*/ 73 w 92"/>
              <a:gd name="T7" fmla="*/ 81 h 91"/>
              <a:gd name="T8" fmla="*/ 68 w 92"/>
              <a:gd name="T9" fmla="*/ 82 h 91"/>
              <a:gd name="T10" fmla="*/ 24 w 92"/>
              <a:gd name="T11" fmla="*/ 82 h 91"/>
              <a:gd name="T12" fmla="*/ 9 w 92"/>
              <a:gd name="T13" fmla="*/ 67 h 91"/>
              <a:gd name="T14" fmla="*/ 9 w 92"/>
              <a:gd name="T15" fmla="*/ 24 h 91"/>
              <a:gd name="T16" fmla="*/ 24 w 92"/>
              <a:gd name="T17" fmla="*/ 8 h 91"/>
              <a:gd name="T18" fmla="*/ 46 w 92"/>
              <a:gd name="T19" fmla="*/ 8 h 91"/>
              <a:gd name="T20" fmla="*/ 50 w 92"/>
              <a:gd name="T21" fmla="*/ 4 h 91"/>
              <a:gd name="T22" fmla="*/ 46 w 92"/>
              <a:gd name="T23" fmla="*/ 0 h 91"/>
              <a:gd name="T24" fmla="*/ 24 w 92"/>
              <a:gd name="T25" fmla="*/ 0 h 91"/>
              <a:gd name="T26" fmla="*/ 0 w 92"/>
              <a:gd name="T27" fmla="*/ 24 h 91"/>
              <a:gd name="T28" fmla="*/ 0 w 92"/>
              <a:gd name="T29" fmla="*/ 67 h 91"/>
              <a:gd name="T30" fmla="*/ 24 w 92"/>
              <a:gd name="T31" fmla="*/ 91 h 91"/>
              <a:gd name="T32" fmla="*/ 68 w 92"/>
              <a:gd name="T33" fmla="*/ 91 h 91"/>
              <a:gd name="T34" fmla="*/ 76 w 92"/>
              <a:gd name="T35" fmla="*/ 89 h 91"/>
              <a:gd name="T36" fmla="*/ 92 w 92"/>
              <a:gd name="T37" fmla="*/ 67 h 91"/>
              <a:gd name="T38" fmla="*/ 92 w 92"/>
              <a:gd name="T39" fmla="*/ 45 h 91"/>
              <a:gd name="T40" fmla="*/ 87 w 92"/>
              <a:gd name="T41" fmla="*/ 4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" h="91">
                <a:moveTo>
                  <a:pt x="87" y="41"/>
                </a:moveTo>
                <a:cubicBezTo>
                  <a:pt x="85" y="41"/>
                  <a:pt x="83" y="43"/>
                  <a:pt x="83" y="45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73"/>
                  <a:pt x="79" y="79"/>
                  <a:pt x="73" y="81"/>
                </a:cubicBezTo>
                <a:cubicBezTo>
                  <a:pt x="71" y="82"/>
                  <a:pt x="70" y="82"/>
                  <a:pt x="68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16" y="82"/>
                  <a:pt x="9" y="75"/>
                  <a:pt x="9" y="67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5"/>
                  <a:pt x="16" y="8"/>
                  <a:pt x="24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8"/>
                  <a:pt x="50" y="6"/>
                  <a:pt x="50" y="4"/>
                </a:cubicBezTo>
                <a:cubicBezTo>
                  <a:pt x="50" y="2"/>
                  <a:pt x="48" y="0"/>
                  <a:pt x="4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0"/>
                  <a:pt x="11" y="91"/>
                  <a:pt x="24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71" y="91"/>
                  <a:pt x="74" y="90"/>
                  <a:pt x="76" y="89"/>
                </a:cubicBezTo>
                <a:cubicBezTo>
                  <a:pt x="85" y="86"/>
                  <a:pt x="92" y="77"/>
                  <a:pt x="92" y="67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3"/>
                  <a:pt x="90" y="41"/>
                  <a:pt x="87" y="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5879922E-953D-4A5D-A382-FD9AFDB9ECA2}"/>
              </a:ext>
            </a:extLst>
          </p:cNvPr>
          <p:cNvSpPr>
            <a:spLocks noEditPoints="1"/>
          </p:cNvSpPr>
          <p:nvPr/>
        </p:nvSpPr>
        <p:spPr bwMode="auto">
          <a:xfrm>
            <a:off x="2857223" y="2157767"/>
            <a:ext cx="259327" cy="259441"/>
          </a:xfrm>
          <a:custGeom>
            <a:avLst/>
            <a:gdLst>
              <a:gd name="T0" fmla="*/ 22 w 44"/>
              <a:gd name="T1" fmla="*/ 0 h 44"/>
              <a:gd name="T2" fmla="*/ 0 w 44"/>
              <a:gd name="T3" fmla="*/ 22 h 44"/>
              <a:gd name="T4" fmla="*/ 22 w 44"/>
              <a:gd name="T5" fmla="*/ 44 h 44"/>
              <a:gd name="T6" fmla="*/ 44 w 44"/>
              <a:gd name="T7" fmla="*/ 22 h 44"/>
              <a:gd name="T8" fmla="*/ 22 w 44"/>
              <a:gd name="T9" fmla="*/ 0 h 44"/>
              <a:gd name="T10" fmla="*/ 22 w 44"/>
              <a:gd name="T11" fmla="*/ 35 h 44"/>
              <a:gd name="T12" fmla="*/ 8 w 44"/>
              <a:gd name="T13" fmla="*/ 22 h 44"/>
              <a:gd name="T14" fmla="*/ 22 w 44"/>
              <a:gd name="T15" fmla="*/ 8 h 44"/>
              <a:gd name="T16" fmla="*/ 35 w 44"/>
              <a:gd name="T17" fmla="*/ 22 h 44"/>
              <a:gd name="T18" fmla="*/ 22 w 44"/>
              <a:gd name="T19" fmla="*/ 3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0"/>
                </a:moveTo>
                <a:cubicBezTo>
                  <a:pt x="10" y="0"/>
                  <a:pt x="0" y="9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34" y="44"/>
                  <a:pt x="44" y="34"/>
                  <a:pt x="44" y="22"/>
                </a:cubicBezTo>
                <a:cubicBezTo>
                  <a:pt x="44" y="9"/>
                  <a:pt x="34" y="0"/>
                  <a:pt x="22" y="0"/>
                </a:cubicBezTo>
                <a:moveTo>
                  <a:pt x="22" y="35"/>
                </a:moveTo>
                <a:cubicBezTo>
                  <a:pt x="14" y="35"/>
                  <a:pt x="8" y="29"/>
                  <a:pt x="8" y="22"/>
                </a:cubicBezTo>
                <a:cubicBezTo>
                  <a:pt x="8" y="14"/>
                  <a:pt x="14" y="8"/>
                  <a:pt x="22" y="8"/>
                </a:cubicBezTo>
                <a:cubicBezTo>
                  <a:pt x="29" y="8"/>
                  <a:pt x="35" y="14"/>
                  <a:pt x="35" y="22"/>
                </a:cubicBezTo>
                <a:cubicBezTo>
                  <a:pt x="35" y="29"/>
                  <a:pt x="29" y="35"/>
                  <a:pt x="22" y="3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46BEAFAF-62FA-4A63-A428-90655510A36E}"/>
              </a:ext>
            </a:extLst>
          </p:cNvPr>
          <p:cNvSpPr>
            <a:spLocks/>
          </p:cNvSpPr>
          <p:nvPr/>
        </p:nvSpPr>
        <p:spPr bwMode="auto">
          <a:xfrm>
            <a:off x="2709053" y="2396054"/>
            <a:ext cx="142131" cy="52387"/>
          </a:xfrm>
          <a:custGeom>
            <a:avLst/>
            <a:gdLst>
              <a:gd name="T0" fmla="*/ 0 w 24"/>
              <a:gd name="T1" fmla="*/ 4 h 9"/>
              <a:gd name="T2" fmla="*/ 5 w 24"/>
              <a:gd name="T3" fmla="*/ 9 h 9"/>
              <a:gd name="T4" fmla="*/ 20 w 24"/>
              <a:gd name="T5" fmla="*/ 9 h 9"/>
              <a:gd name="T6" fmla="*/ 24 w 24"/>
              <a:gd name="T7" fmla="*/ 4 h 9"/>
              <a:gd name="T8" fmla="*/ 20 w 24"/>
              <a:gd name="T9" fmla="*/ 0 h 9"/>
              <a:gd name="T10" fmla="*/ 5 w 24"/>
              <a:gd name="T11" fmla="*/ 0 h 9"/>
              <a:gd name="T12" fmla="*/ 0 w 24"/>
              <a:gd name="T1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">
                <a:moveTo>
                  <a:pt x="0" y="4"/>
                </a:moveTo>
                <a:cubicBezTo>
                  <a:pt x="0" y="7"/>
                  <a:pt x="2" y="9"/>
                  <a:pt x="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2" y="9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552EC84E-B58A-429B-B553-209F0F55BC56}"/>
              </a:ext>
            </a:extLst>
          </p:cNvPr>
          <p:cNvSpPr>
            <a:spLocks/>
          </p:cNvSpPr>
          <p:nvPr/>
        </p:nvSpPr>
        <p:spPr bwMode="auto">
          <a:xfrm>
            <a:off x="2709053" y="2503323"/>
            <a:ext cx="142131" cy="52387"/>
          </a:xfrm>
          <a:custGeom>
            <a:avLst/>
            <a:gdLst>
              <a:gd name="T0" fmla="*/ 20 w 24"/>
              <a:gd name="T1" fmla="*/ 0 h 9"/>
              <a:gd name="T2" fmla="*/ 5 w 24"/>
              <a:gd name="T3" fmla="*/ 0 h 9"/>
              <a:gd name="T4" fmla="*/ 0 w 24"/>
              <a:gd name="T5" fmla="*/ 4 h 9"/>
              <a:gd name="T6" fmla="*/ 5 w 24"/>
              <a:gd name="T7" fmla="*/ 9 h 9"/>
              <a:gd name="T8" fmla="*/ 20 w 24"/>
              <a:gd name="T9" fmla="*/ 9 h 9"/>
              <a:gd name="T10" fmla="*/ 24 w 24"/>
              <a:gd name="T11" fmla="*/ 4 h 9"/>
              <a:gd name="T12" fmla="*/ 20 w 24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">
                <a:moveTo>
                  <a:pt x="2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2" y="9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4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44662" y="68684"/>
            <a:ext cx="1059058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C" altLang="zh-CN" sz="4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Metodología</a:t>
            </a:r>
            <a:endParaRPr lang="es-EC" altLang="zh-CN" sz="40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15">
            <a:extLst>
              <a:ext uri="{FF2B5EF4-FFF2-40B4-BE49-F238E27FC236}">
                <a16:creationId xmlns:a16="http://schemas.microsoft.com/office/drawing/2014/main" id="{1EF1D74F-0D3C-490D-A5CE-6EDAF2C9980C}"/>
              </a:ext>
            </a:extLst>
          </p:cNvPr>
          <p:cNvSpPr>
            <a:spLocks/>
          </p:cNvSpPr>
          <p:nvPr/>
        </p:nvSpPr>
        <p:spPr bwMode="auto">
          <a:xfrm>
            <a:off x="2520597" y="2212649"/>
            <a:ext cx="541095" cy="536345"/>
          </a:xfrm>
          <a:custGeom>
            <a:avLst/>
            <a:gdLst>
              <a:gd name="T0" fmla="*/ 87 w 92"/>
              <a:gd name="T1" fmla="*/ 41 h 91"/>
              <a:gd name="T2" fmla="*/ 83 w 92"/>
              <a:gd name="T3" fmla="*/ 45 h 91"/>
              <a:gd name="T4" fmla="*/ 83 w 92"/>
              <a:gd name="T5" fmla="*/ 67 h 91"/>
              <a:gd name="T6" fmla="*/ 73 w 92"/>
              <a:gd name="T7" fmla="*/ 81 h 91"/>
              <a:gd name="T8" fmla="*/ 68 w 92"/>
              <a:gd name="T9" fmla="*/ 82 h 91"/>
              <a:gd name="T10" fmla="*/ 24 w 92"/>
              <a:gd name="T11" fmla="*/ 82 h 91"/>
              <a:gd name="T12" fmla="*/ 9 w 92"/>
              <a:gd name="T13" fmla="*/ 67 h 91"/>
              <a:gd name="T14" fmla="*/ 9 w 92"/>
              <a:gd name="T15" fmla="*/ 24 h 91"/>
              <a:gd name="T16" fmla="*/ 24 w 92"/>
              <a:gd name="T17" fmla="*/ 8 h 91"/>
              <a:gd name="T18" fmla="*/ 46 w 92"/>
              <a:gd name="T19" fmla="*/ 8 h 91"/>
              <a:gd name="T20" fmla="*/ 50 w 92"/>
              <a:gd name="T21" fmla="*/ 4 h 91"/>
              <a:gd name="T22" fmla="*/ 46 w 92"/>
              <a:gd name="T23" fmla="*/ 0 h 91"/>
              <a:gd name="T24" fmla="*/ 24 w 92"/>
              <a:gd name="T25" fmla="*/ 0 h 91"/>
              <a:gd name="T26" fmla="*/ 0 w 92"/>
              <a:gd name="T27" fmla="*/ 24 h 91"/>
              <a:gd name="T28" fmla="*/ 0 w 92"/>
              <a:gd name="T29" fmla="*/ 67 h 91"/>
              <a:gd name="T30" fmla="*/ 24 w 92"/>
              <a:gd name="T31" fmla="*/ 91 h 91"/>
              <a:gd name="T32" fmla="*/ 68 w 92"/>
              <a:gd name="T33" fmla="*/ 91 h 91"/>
              <a:gd name="T34" fmla="*/ 76 w 92"/>
              <a:gd name="T35" fmla="*/ 89 h 91"/>
              <a:gd name="T36" fmla="*/ 92 w 92"/>
              <a:gd name="T37" fmla="*/ 67 h 91"/>
              <a:gd name="T38" fmla="*/ 92 w 92"/>
              <a:gd name="T39" fmla="*/ 45 h 91"/>
              <a:gd name="T40" fmla="*/ 87 w 92"/>
              <a:gd name="T41" fmla="*/ 4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" h="91">
                <a:moveTo>
                  <a:pt x="87" y="41"/>
                </a:moveTo>
                <a:cubicBezTo>
                  <a:pt x="85" y="41"/>
                  <a:pt x="83" y="43"/>
                  <a:pt x="83" y="45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73"/>
                  <a:pt x="79" y="79"/>
                  <a:pt x="73" y="81"/>
                </a:cubicBezTo>
                <a:cubicBezTo>
                  <a:pt x="71" y="82"/>
                  <a:pt x="70" y="82"/>
                  <a:pt x="68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16" y="82"/>
                  <a:pt x="9" y="75"/>
                  <a:pt x="9" y="67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5"/>
                  <a:pt x="16" y="8"/>
                  <a:pt x="24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8"/>
                  <a:pt x="50" y="6"/>
                  <a:pt x="50" y="4"/>
                </a:cubicBezTo>
                <a:cubicBezTo>
                  <a:pt x="50" y="2"/>
                  <a:pt x="48" y="0"/>
                  <a:pt x="4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0"/>
                  <a:pt x="11" y="91"/>
                  <a:pt x="24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71" y="91"/>
                  <a:pt x="74" y="90"/>
                  <a:pt x="76" y="89"/>
                </a:cubicBezTo>
                <a:cubicBezTo>
                  <a:pt x="85" y="86"/>
                  <a:pt x="92" y="77"/>
                  <a:pt x="92" y="67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3"/>
                  <a:pt x="90" y="41"/>
                  <a:pt x="87" y="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5879922E-953D-4A5D-A382-FD9AFDB9ECA2}"/>
              </a:ext>
            </a:extLst>
          </p:cNvPr>
          <p:cNvSpPr>
            <a:spLocks noEditPoints="1"/>
          </p:cNvSpPr>
          <p:nvPr/>
        </p:nvSpPr>
        <p:spPr bwMode="auto">
          <a:xfrm>
            <a:off x="2857223" y="2157767"/>
            <a:ext cx="259327" cy="259441"/>
          </a:xfrm>
          <a:custGeom>
            <a:avLst/>
            <a:gdLst>
              <a:gd name="T0" fmla="*/ 22 w 44"/>
              <a:gd name="T1" fmla="*/ 0 h 44"/>
              <a:gd name="T2" fmla="*/ 0 w 44"/>
              <a:gd name="T3" fmla="*/ 22 h 44"/>
              <a:gd name="T4" fmla="*/ 22 w 44"/>
              <a:gd name="T5" fmla="*/ 44 h 44"/>
              <a:gd name="T6" fmla="*/ 44 w 44"/>
              <a:gd name="T7" fmla="*/ 22 h 44"/>
              <a:gd name="T8" fmla="*/ 22 w 44"/>
              <a:gd name="T9" fmla="*/ 0 h 44"/>
              <a:gd name="T10" fmla="*/ 22 w 44"/>
              <a:gd name="T11" fmla="*/ 35 h 44"/>
              <a:gd name="T12" fmla="*/ 8 w 44"/>
              <a:gd name="T13" fmla="*/ 22 h 44"/>
              <a:gd name="T14" fmla="*/ 22 w 44"/>
              <a:gd name="T15" fmla="*/ 8 h 44"/>
              <a:gd name="T16" fmla="*/ 35 w 44"/>
              <a:gd name="T17" fmla="*/ 22 h 44"/>
              <a:gd name="T18" fmla="*/ 22 w 44"/>
              <a:gd name="T19" fmla="*/ 3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0"/>
                </a:moveTo>
                <a:cubicBezTo>
                  <a:pt x="10" y="0"/>
                  <a:pt x="0" y="9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34" y="44"/>
                  <a:pt x="44" y="34"/>
                  <a:pt x="44" y="22"/>
                </a:cubicBezTo>
                <a:cubicBezTo>
                  <a:pt x="44" y="9"/>
                  <a:pt x="34" y="0"/>
                  <a:pt x="22" y="0"/>
                </a:cubicBezTo>
                <a:moveTo>
                  <a:pt x="22" y="35"/>
                </a:moveTo>
                <a:cubicBezTo>
                  <a:pt x="14" y="35"/>
                  <a:pt x="8" y="29"/>
                  <a:pt x="8" y="22"/>
                </a:cubicBezTo>
                <a:cubicBezTo>
                  <a:pt x="8" y="14"/>
                  <a:pt x="14" y="8"/>
                  <a:pt x="22" y="8"/>
                </a:cubicBezTo>
                <a:cubicBezTo>
                  <a:pt x="29" y="8"/>
                  <a:pt x="35" y="14"/>
                  <a:pt x="35" y="22"/>
                </a:cubicBezTo>
                <a:cubicBezTo>
                  <a:pt x="35" y="29"/>
                  <a:pt x="29" y="35"/>
                  <a:pt x="22" y="3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46BEAFAF-62FA-4A63-A428-90655510A36E}"/>
              </a:ext>
            </a:extLst>
          </p:cNvPr>
          <p:cNvSpPr>
            <a:spLocks/>
          </p:cNvSpPr>
          <p:nvPr/>
        </p:nvSpPr>
        <p:spPr bwMode="auto">
          <a:xfrm>
            <a:off x="2709053" y="2396054"/>
            <a:ext cx="142131" cy="52387"/>
          </a:xfrm>
          <a:custGeom>
            <a:avLst/>
            <a:gdLst>
              <a:gd name="T0" fmla="*/ 0 w 24"/>
              <a:gd name="T1" fmla="*/ 4 h 9"/>
              <a:gd name="T2" fmla="*/ 5 w 24"/>
              <a:gd name="T3" fmla="*/ 9 h 9"/>
              <a:gd name="T4" fmla="*/ 20 w 24"/>
              <a:gd name="T5" fmla="*/ 9 h 9"/>
              <a:gd name="T6" fmla="*/ 24 w 24"/>
              <a:gd name="T7" fmla="*/ 4 h 9"/>
              <a:gd name="T8" fmla="*/ 20 w 24"/>
              <a:gd name="T9" fmla="*/ 0 h 9"/>
              <a:gd name="T10" fmla="*/ 5 w 24"/>
              <a:gd name="T11" fmla="*/ 0 h 9"/>
              <a:gd name="T12" fmla="*/ 0 w 24"/>
              <a:gd name="T1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">
                <a:moveTo>
                  <a:pt x="0" y="4"/>
                </a:moveTo>
                <a:cubicBezTo>
                  <a:pt x="0" y="7"/>
                  <a:pt x="2" y="9"/>
                  <a:pt x="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2" y="9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552EC84E-B58A-429B-B553-209F0F55BC56}"/>
              </a:ext>
            </a:extLst>
          </p:cNvPr>
          <p:cNvSpPr>
            <a:spLocks/>
          </p:cNvSpPr>
          <p:nvPr/>
        </p:nvSpPr>
        <p:spPr bwMode="auto">
          <a:xfrm>
            <a:off x="2709053" y="2503323"/>
            <a:ext cx="142131" cy="52387"/>
          </a:xfrm>
          <a:custGeom>
            <a:avLst/>
            <a:gdLst>
              <a:gd name="T0" fmla="*/ 20 w 24"/>
              <a:gd name="T1" fmla="*/ 0 h 9"/>
              <a:gd name="T2" fmla="*/ 5 w 24"/>
              <a:gd name="T3" fmla="*/ 0 h 9"/>
              <a:gd name="T4" fmla="*/ 0 w 24"/>
              <a:gd name="T5" fmla="*/ 4 h 9"/>
              <a:gd name="T6" fmla="*/ 5 w 24"/>
              <a:gd name="T7" fmla="*/ 9 h 9"/>
              <a:gd name="T8" fmla="*/ 20 w 24"/>
              <a:gd name="T9" fmla="*/ 9 h 9"/>
              <a:gd name="T10" fmla="*/ 24 w 24"/>
              <a:gd name="T11" fmla="*/ 4 h 9"/>
              <a:gd name="T12" fmla="*/ 20 w 24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">
                <a:moveTo>
                  <a:pt x="2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2" y="9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331024" y="1088854"/>
          <a:ext cx="8224476" cy="38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/>
          </p:nvPr>
        </p:nvGraphicFramePr>
        <p:xfrm>
          <a:off x="-1302102" y="1557671"/>
          <a:ext cx="6720114" cy="501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980329" y="2352544"/>
            <a:ext cx="14376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Aplicativo</a:t>
            </a:r>
            <a:endParaRPr lang="en-US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980328" y="3001265"/>
            <a:ext cx="14376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documental</a:t>
            </a:r>
            <a:endParaRPr lang="en-US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973029" y="3905494"/>
            <a:ext cx="16136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laboratorio</a:t>
            </a:r>
            <a:endParaRPr lang="en-US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80327" y="4641225"/>
            <a:ext cx="17750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experimental</a:t>
            </a:r>
            <a:endParaRPr lang="en-US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948955" y="5239757"/>
            <a:ext cx="166179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Descriptiva (Objetivo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Descriptiva y correlacional (Objetivos 2 y 3)</a:t>
            </a:r>
            <a:endParaRPr lang="en-US" sz="1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连接符 16">
            <a:extLst>
              <a:ext uri="{FF2B5EF4-FFF2-40B4-BE49-F238E27FC236}">
                <a16:creationId xmlns:a16="http://schemas.microsoft.com/office/drawing/2014/main" id="{F77E3845-FAA5-46F0-8320-71BDD9CDE48A}"/>
              </a:ext>
            </a:extLst>
          </p:cNvPr>
          <p:cNvCxnSpPr/>
          <p:nvPr/>
        </p:nvCxnSpPr>
        <p:spPr>
          <a:xfrm>
            <a:off x="3648635" y="2548213"/>
            <a:ext cx="448236" cy="0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16">
            <a:extLst>
              <a:ext uri="{FF2B5EF4-FFF2-40B4-BE49-F238E27FC236}">
                <a16:creationId xmlns:a16="http://schemas.microsoft.com/office/drawing/2014/main" id="{F77E3845-FAA5-46F0-8320-71BDD9CDE48A}"/>
              </a:ext>
            </a:extLst>
          </p:cNvPr>
          <p:cNvCxnSpPr/>
          <p:nvPr/>
        </p:nvCxnSpPr>
        <p:spPr>
          <a:xfrm>
            <a:off x="3648635" y="3328142"/>
            <a:ext cx="448236" cy="0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16">
            <a:extLst>
              <a:ext uri="{FF2B5EF4-FFF2-40B4-BE49-F238E27FC236}">
                <a16:creationId xmlns:a16="http://schemas.microsoft.com/office/drawing/2014/main" id="{F77E3845-FAA5-46F0-8320-71BDD9CDE48A}"/>
              </a:ext>
            </a:extLst>
          </p:cNvPr>
          <p:cNvCxnSpPr/>
          <p:nvPr/>
        </p:nvCxnSpPr>
        <p:spPr>
          <a:xfrm>
            <a:off x="3648635" y="4082465"/>
            <a:ext cx="448236" cy="0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16">
            <a:extLst>
              <a:ext uri="{FF2B5EF4-FFF2-40B4-BE49-F238E27FC236}">
                <a16:creationId xmlns:a16="http://schemas.microsoft.com/office/drawing/2014/main" id="{F77E3845-FAA5-46F0-8320-71BDD9CDE48A}"/>
              </a:ext>
            </a:extLst>
          </p:cNvPr>
          <p:cNvCxnSpPr/>
          <p:nvPr/>
        </p:nvCxnSpPr>
        <p:spPr>
          <a:xfrm>
            <a:off x="3648635" y="4820433"/>
            <a:ext cx="448236" cy="0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16">
            <a:extLst>
              <a:ext uri="{FF2B5EF4-FFF2-40B4-BE49-F238E27FC236}">
                <a16:creationId xmlns:a16="http://schemas.microsoft.com/office/drawing/2014/main" id="{F77E3845-FAA5-46F0-8320-71BDD9CDE48A}"/>
              </a:ext>
            </a:extLst>
          </p:cNvPr>
          <p:cNvCxnSpPr/>
          <p:nvPr/>
        </p:nvCxnSpPr>
        <p:spPr>
          <a:xfrm>
            <a:off x="3648635" y="5595574"/>
            <a:ext cx="448236" cy="0"/>
          </a:xfrm>
          <a:prstGeom prst="line">
            <a:avLst/>
          </a:prstGeom>
          <a:ln>
            <a:headEnd type="oval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6461193" y="1635359"/>
            <a:ext cx="1304491" cy="28687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1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788238" y="2012879"/>
            <a:ext cx="2630398" cy="111304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 </a:t>
            </a:r>
            <a:r>
              <a:rPr lang="es-MX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perfil logístico y la evolución de los indicadores del Índice de Desempeño Logístico de los países miembros de la CAN durante el período </a:t>
            </a:r>
            <a:r>
              <a:rPr lang="es-MX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2010-2018.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461191" y="3338580"/>
            <a:ext cx="1304491" cy="28687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2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788238" y="3708980"/>
            <a:ext cx="2630398" cy="121536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MX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indicador con menor ponderación del Índice de Desempeño Logístico de cada uno de los países miembros de la CAN, mediante la aplicación del método ANOVA.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6461191" y="5003834"/>
            <a:ext cx="1304491" cy="28687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788238" y="5370199"/>
            <a:ext cx="2630398" cy="109261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Describir </a:t>
            </a:r>
            <a:r>
              <a:rPr lang="es-MX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entre el IDL y las exportaciones totales de los países miembros de la CAN durante el período 2010-2018.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636254" y="1774321"/>
            <a:ext cx="3249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análisis: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Perfil logístico</a:t>
            </a:r>
          </a:p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para recolección de datos: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secundarias.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Informes de la CEPAL, PROECUADOR, PROCOLOMBIA, páginas web y revistas científicas.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8636254" y="3271534"/>
            <a:ext cx="324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análisis: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IDL de la CAN.</a:t>
            </a:r>
          </a:p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para recolección de datos: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secundarias.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Encuesta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Performance Index (LPI) Questionnaire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base de datos estadísticos del Banco Mundial.</a:t>
            </a:r>
          </a:p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Modelos: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Método ANOVA y regresión lineal múltiple.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8636254" y="5077816"/>
            <a:ext cx="3249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análisis: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IDL y exportaciones de la CAN.</a:t>
            </a:r>
          </a:p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 para recolección de datos: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 secundarias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de datos estadísticos del Banco Mundial 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 Map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Modelo: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Coeficiente de correlación de Pearson.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427245" y="103518"/>
            <a:ext cx="769933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</a:pPr>
            <a:r>
              <a:rPr lang="es-ES" altLang="zh-CN" sz="40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Marco Teórico</a:t>
            </a:r>
            <a:endParaRPr lang="zh-CN" altLang="en-US" sz="40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857338" y="1105838"/>
            <a:ext cx="367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de Cuellos de Botella </a:t>
            </a:r>
            <a:r>
              <a:rPr lang="es-E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TOC</a:t>
            </a:r>
            <a:endParaRPr lang="es-EC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636173" y="1105838"/>
            <a:ext cx="6489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IDL</a:t>
            </a:r>
            <a:endParaRPr lang="es-EC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539767" y="2055483"/>
            <a:ext cx="4309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etodología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mejora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continua.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restricción.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cambios para eliminar las limitaciones.</a:t>
            </a:r>
          </a:p>
          <a:p>
            <a:pPr algn="ctr"/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algún proceso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ineficiente, </a:t>
            </a:r>
            <a:r>
              <a: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afectará significativamente </a:t>
            </a:r>
            <a:r>
              <a:rPr lang="es-EC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todo el sistema.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1759132" y="5898860"/>
            <a:ext cx="2102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Doctor </a:t>
            </a:r>
            <a:r>
              <a:rPr lang="es-EC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Eliyahu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Goldratt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C" sz="1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s-EC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Goal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C" sz="1600" b="1" dirty="0"/>
          </a:p>
        </p:txBody>
      </p:sp>
      <p:sp>
        <p:nvSpPr>
          <p:cNvPr id="65" name="Rectángulo 64"/>
          <p:cNvSpPr/>
          <p:nvPr/>
        </p:nvSpPr>
        <p:spPr>
          <a:xfrm>
            <a:off x="3014399" y="3923545"/>
            <a:ext cx="20676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Restricción: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actores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impiden el desempeño óptimo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 puntos débiles de una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cadena.</a:t>
            </a:r>
            <a:endParaRPr lang="es-EC" sz="1400" dirty="0"/>
          </a:p>
        </p:txBody>
      </p:sp>
      <p:cxnSp>
        <p:nvCxnSpPr>
          <p:cNvPr id="69" name="Conector recto 68"/>
          <p:cNvCxnSpPr/>
          <p:nvPr/>
        </p:nvCxnSpPr>
        <p:spPr>
          <a:xfrm>
            <a:off x="5575782" y="1029319"/>
            <a:ext cx="0" cy="5519526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/>
          <p:cNvSpPr/>
          <p:nvPr/>
        </p:nvSpPr>
        <p:spPr>
          <a:xfrm>
            <a:off x="229827" y="3923545"/>
            <a:ext cx="2525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encuentran: 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entrega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fabricación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Niveles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inventario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e Infraestructura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Manejo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talento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 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logísticos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5917715" y="4126258"/>
            <a:ext cx="2727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Nivel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internacional que mide el desempeño en términos logísticos en los diferentes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países</a:t>
            </a:r>
            <a:endParaRPr lang="es-EC" sz="1400" dirty="0"/>
          </a:p>
        </p:txBody>
      </p:sp>
      <p:sp>
        <p:nvSpPr>
          <p:cNvPr id="92" name="Rectángulo 91"/>
          <p:cNvSpPr/>
          <p:nvPr/>
        </p:nvSpPr>
        <p:spPr>
          <a:xfrm>
            <a:off x="9255090" y="4126258"/>
            <a:ext cx="2820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Oportunidades,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retos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plan de acción para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mejorar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desempeño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logístico</a:t>
            </a:r>
            <a:endParaRPr lang="es-EC" sz="1400" dirty="0"/>
          </a:p>
        </p:txBody>
      </p:sp>
      <p:sp>
        <p:nvSpPr>
          <p:cNvPr id="94" name="Rectángulo 93"/>
          <p:cNvSpPr/>
          <p:nvPr/>
        </p:nvSpPr>
        <p:spPr>
          <a:xfrm>
            <a:off x="7942830" y="5012327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Indicador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eficiencia </a:t>
            </a:r>
            <a:endParaRPr lang="es-EC" sz="1400" dirty="0"/>
          </a:p>
        </p:txBody>
      </p:sp>
      <p:sp>
        <p:nvSpPr>
          <p:cNvPr id="101" name="Rectángulo 100"/>
          <p:cNvSpPr/>
          <p:nvPr/>
        </p:nvSpPr>
        <p:spPr>
          <a:xfrm>
            <a:off x="5685640" y="1490558"/>
            <a:ext cx="63902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Competitividad y Calidad de los Servicios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Logísticos</a:t>
            </a: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Facilidad para Coordinar Embarques a Precios Competitivos</a:t>
            </a: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Frecuencia de arribo de embarques al destinatario dentro del plazo previsto</a:t>
            </a: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Calidad de la Infraestructura Relacionada con el Comercio y el Transporte</a:t>
            </a: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Facilidad para Localizar y hacer Seguimientos a los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Envíos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Eficiencia del Despacho Aduanero</a:t>
            </a: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Plazo de Entrega Importaciones</a:t>
            </a: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Plazo de Entrega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El Banco Mundial decidirá sobre la forma de apoyo al proyec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26" y="5438519"/>
            <a:ext cx="2072126" cy="10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ector curvado 105"/>
          <p:cNvCxnSpPr>
            <a:stCxn id="101" idx="2"/>
            <a:endCxn id="91" idx="0"/>
          </p:cNvCxnSpPr>
          <p:nvPr/>
        </p:nvCxnSpPr>
        <p:spPr>
          <a:xfrm rot="5400000">
            <a:off x="7794283" y="3039791"/>
            <a:ext cx="573597" cy="1599337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curvado 107"/>
          <p:cNvCxnSpPr>
            <a:stCxn id="101" idx="2"/>
            <a:endCxn id="92" idx="0"/>
          </p:cNvCxnSpPr>
          <p:nvPr/>
        </p:nvCxnSpPr>
        <p:spPr>
          <a:xfrm rot="16200000" flipH="1">
            <a:off x="9486313" y="2947096"/>
            <a:ext cx="573597" cy="1784725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curvado 109"/>
          <p:cNvCxnSpPr>
            <a:stCxn id="101" idx="2"/>
            <a:endCxn id="94" idx="0"/>
          </p:cNvCxnSpPr>
          <p:nvPr/>
        </p:nvCxnSpPr>
        <p:spPr>
          <a:xfrm rot="5400000">
            <a:off x="8150916" y="4282494"/>
            <a:ext cx="1459666" cy="1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curvado 111"/>
          <p:cNvCxnSpPr>
            <a:stCxn id="63" idx="2"/>
            <a:endCxn id="72" idx="0"/>
          </p:cNvCxnSpPr>
          <p:nvPr/>
        </p:nvCxnSpPr>
        <p:spPr>
          <a:xfrm rot="5400000">
            <a:off x="1821213" y="3050132"/>
            <a:ext cx="544623" cy="1202203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curvado 113"/>
          <p:cNvCxnSpPr>
            <a:stCxn id="63" idx="2"/>
            <a:endCxn id="65" idx="0"/>
          </p:cNvCxnSpPr>
          <p:nvPr/>
        </p:nvCxnSpPr>
        <p:spPr>
          <a:xfrm rot="16200000" flipH="1">
            <a:off x="3099102" y="2974444"/>
            <a:ext cx="544623" cy="1353577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FC36658-C640-4FD7-A20F-62A7EDE7D48F}"/>
              </a:ext>
            </a:extLst>
          </p:cNvPr>
          <p:cNvSpPr txBox="1"/>
          <p:nvPr/>
        </p:nvSpPr>
        <p:spPr>
          <a:xfrm>
            <a:off x="632323" y="612072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zh-CN" sz="60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Capítulo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III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3390FFC-BBB0-4A1A-B791-78422E009A6D}"/>
              </a:ext>
            </a:extLst>
          </p:cNvPr>
          <p:cNvCxnSpPr/>
          <p:nvPr/>
        </p:nvCxnSpPr>
        <p:spPr>
          <a:xfrm flipV="1">
            <a:off x="718048" y="1684149"/>
            <a:ext cx="3969427" cy="4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CB7FAC5E-AA70-4BB0-AD36-BF77F85D321C}"/>
              </a:ext>
            </a:extLst>
          </p:cNvPr>
          <p:cNvGrpSpPr/>
          <p:nvPr/>
        </p:nvGrpSpPr>
        <p:grpSpPr>
          <a:xfrm>
            <a:off x="718048" y="2040403"/>
            <a:ext cx="10932201" cy="3132197"/>
            <a:chOff x="2755900" y="256321"/>
            <a:chExt cx="14654867" cy="31321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5F16A8B-0AB3-4BA8-8EC7-098AB43C4AED}"/>
                </a:ext>
              </a:extLst>
            </p:cNvPr>
            <p:cNvSpPr txBox="1"/>
            <p:nvPr/>
          </p:nvSpPr>
          <p:spPr>
            <a:xfrm>
              <a:off x="2755900" y="256321"/>
              <a:ext cx="122761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s-EC" sz="3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Perfil Logístico y Evolución de los Indicadores del IDL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4104D51-ACBD-4032-824D-B8AC598F573A}"/>
                </a:ext>
              </a:extLst>
            </p:cNvPr>
            <p:cNvSpPr txBox="1"/>
            <p:nvPr/>
          </p:nvSpPr>
          <p:spPr>
            <a:xfrm>
              <a:off x="8191925" y="2188189"/>
              <a:ext cx="92188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s-E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Perfil Logístico de los Países Miembros de la CAN </a:t>
              </a:r>
              <a:endParaRPr lang="es-E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r">
                <a:lnSpc>
                  <a:spcPct val="150000"/>
                </a:lnSpc>
                <a:defRPr/>
              </a:pPr>
              <a:r>
                <a:rPr lang="es-EC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Evolución del Desempeño </a:t>
              </a:r>
              <a:r>
                <a:rPr lang="es-EC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Logístico</a:t>
              </a:r>
            </a:p>
          </p:txBody>
        </p:sp>
      </p:grpSp>
      <p:pic>
        <p:nvPicPr>
          <p:cNvPr id="4100" name="Picture 4" descr="Bandera de Ecuador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3355123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ndera de Colombia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8" y="4716009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ndera del Perú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1" y="3355123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ndera de Bolivia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1" y="4716009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Block Arc 14">
            <a:extLst>
              <a:ext uri="{FF2B5EF4-FFF2-40B4-BE49-F238E27FC236}">
                <a16:creationId xmlns:a16="http://schemas.microsoft.com/office/drawing/2014/main" id="{E5BF8373-C541-4846-934A-23B2882963ED}"/>
              </a:ext>
            </a:extLst>
          </p:cNvPr>
          <p:cNvSpPr/>
          <p:nvPr/>
        </p:nvSpPr>
        <p:spPr>
          <a:xfrm rot="16200000">
            <a:off x="8201508" y="543582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8" name="Block Arc 41">
            <a:extLst>
              <a:ext uri="{FF2B5EF4-FFF2-40B4-BE49-F238E27FC236}">
                <a16:creationId xmlns:a16="http://schemas.microsoft.com/office/drawing/2014/main" id="{4A0D60BA-6428-481E-86B8-C6B94A832B67}"/>
              </a:ext>
            </a:extLst>
          </p:cNvPr>
          <p:cNvSpPr/>
          <p:nvPr/>
        </p:nvSpPr>
        <p:spPr>
          <a:xfrm>
            <a:off x="9084701" y="538951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3" y="1320623"/>
            <a:ext cx="4078577" cy="4889258"/>
          </a:xfrm>
          <a:prstGeom prst="rect">
            <a:avLst/>
          </a:prstGeom>
        </p:spPr>
      </p:pic>
      <p:pic>
        <p:nvPicPr>
          <p:cNvPr id="31" name="Imagen 30" descr="C:\Users\DELL\Pictures\ALEJA\Downloads\ACCESO AERE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01" y="1320623"/>
            <a:ext cx="4076700" cy="503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C:\Users\DELL\Pictures\ALEJA\Downloads\ACCESO TERRESTRE (1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01" y="1320623"/>
            <a:ext cx="3674745" cy="5039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7"/>
          <p:cNvCxnSpPr/>
          <p:nvPr/>
        </p:nvCxnSpPr>
        <p:spPr>
          <a:xfrm flipH="1">
            <a:off x="4266907" y="1405487"/>
            <a:ext cx="16894" cy="523815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8256494" y="1405487"/>
            <a:ext cx="28229" cy="523815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41521" y="249114"/>
            <a:ext cx="1053615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Perfil Logístico y Evolución de </a:t>
            </a:r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los Indicadores 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IDL</a:t>
            </a:r>
            <a:endParaRPr lang="es-ES" altLang="zh-CN" sz="28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 Logístico de los Países Miembros de la CAN </a:t>
            </a:r>
          </a:p>
        </p:txBody>
      </p:sp>
    </p:spTree>
    <p:extLst>
      <p:ext uri="{BB962C8B-B14F-4D97-AF65-F5344CB8AC3E}">
        <p14:creationId xmlns:p14="http://schemas.microsoft.com/office/powerpoint/2010/main" val="35743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C5D94C-B388-4E74-9C5E-FD10C1EB90BF}"/>
              </a:ext>
            </a:extLst>
          </p:cNvPr>
          <p:cNvSpPr/>
          <p:nvPr/>
        </p:nvSpPr>
        <p:spPr>
          <a:xfrm>
            <a:off x="1341521" y="249114"/>
            <a:ext cx="1053615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Perfil Logístico y Evolución de </a:t>
            </a:r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los Indicadores </a:t>
            </a:r>
            <a:r>
              <a:rPr lang="es-ES" altLang="zh-CN" sz="2800" b="1" dirty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altLang="zh-CN" sz="2800" b="1" dirty="0" smtClean="0">
                <a:gradFill>
                  <a:gsLst>
                    <a:gs pos="715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IDL</a:t>
            </a:r>
            <a:endParaRPr lang="es-ES" altLang="zh-CN" sz="2800" b="1" dirty="0">
              <a:gradFill>
                <a:gsLst>
                  <a:gs pos="715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18871" y="850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785327207"/>
              </p:ext>
            </p:extLst>
          </p:nvPr>
        </p:nvGraphicFramePr>
        <p:xfrm>
          <a:off x="529272" y="1497821"/>
          <a:ext cx="5399405" cy="252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002043643"/>
              </p:ext>
            </p:extLst>
          </p:nvPr>
        </p:nvGraphicFramePr>
        <p:xfrm>
          <a:off x="6158547" y="1438533"/>
          <a:ext cx="5399405" cy="258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139432823"/>
              </p:ext>
            </p:extLst>
          </p:nvPr>
        </p:nvGraphicFramePr>
        <p:xfrm>
          <a:off x="529271" y="4022408"/>
          <a:ext cx="5399405" cy="254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790858207"/>
              </p:ext>
            </p:extLst>
          </p:nvPr>
        </p:nvGraphicFramePr>
        <p:xfrm>
          <a:off x="6158547" y="3993243"/>
          <a:ext cx="5399405" cy="256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0" y="943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del Desempeño Logístico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6233696"/>
            <a:ext cx="221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(Banco Mundial, 2018</a:t>
            </a:r>
            <a:r>
              <a:rPr lang="es-E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C" sz="1600" i="1" dirty="0"/>
          </a:p>
        </p:txBody>
      </p:sp>
    </p:spTree>
    <p:extLst>
      <p:ext uri="{BB962C8B-B14F-4D97-AF65-F5344CB8AC3E}">
        <p14:creationId xmlns:p14="http://schemas.microsoft.com/office/powerpoint/2010/main" val="13722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2914</TotalTime>
  <Words>2712</Words>
  <Application>Microsoft Office PowerPoint</Application>
  <PresentationFormat>Panorámica</PresentationFormat>
  <Paragraphs>418</Paragraphs>
  <Slides>29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微软雅黑</vt:lpstr>
      <vt:lpstr>宋体</vt:lpstr>
      <vt:lpstr>Arial</vt:lpstr>
      <vt:lpstr>Batang</vt:lpstr>
      <vt:lpstr>BebasNeueBold</vt:lpstr>
      <vt:lpstr>Calibri</vt:lpstr>
      <vt:lpstr>Cambria Math</vt:lpstr>
      <vt:lpstr>Century Gothic</vt:lpstr>
      <vt:lpstr>等线</vt:lpstr>
      <vt:lpstr>Times New Roman</vt:lpstr>
      <vt:lpstr>印品黑体</vt:lpstr>
      <vt:lpstr>包图主题2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Usuario</cp:lastModifiedBy>
  <cp:revision>213</cp:revision>
  <dcterms:created xsi:type="dcterms:W3CDTF">2017-08-18T03:02:00Z</dcterms:created>
  <dcterms:modified xsi:type="dcterms:W3CDTF">2022-03-16T21:10:08Z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