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342" r:id="rId4"/>
    <p:sldId id="257" r:id="rId5"/>
    <p:sldId id="308" r:id="rId6"/>
    <p:sldId id="339" r:id="rId7"/>
    <p:sldId id="348" r:id="rId8"/>
    <p:sldId id="344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40" r:id="rId19"/>
    <p:sldId id="358" r:id="rId20"/>
    <p:sldId id="359" r:id="rId21"/>
    <p:sldId id="360" r:id="rId22"/>
    <p:sldId id="361" r:id="rId23"/>
    <p:sldId id="362" r:id="rId24"/>
    <p:sldId id="345" r:id="rId25"/>
    <p:sldId id="365" r:id="rId26"/>
    <p:sldId id="363" r:id="rId27"/>
    <p:sldId id="36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F21"/>
    <a:srgbClr val="99FF33"/>
    <a:srgbClr val="666633"/>
    <a:srgbClr val="2B3616"/>
    <a:srgbClr val="698335"/>
    <a:srgbClr val="88A945"/>
    <a:srgbClr val="FFFF99"/>
    <a:srgbClr val="ADEA00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>
      <p:cViewPr varScale="1">
        <p:scale>
          <a:sx n="63" d="100"/>
          <a:sy n="63" d="100"/>
        </p:scale>
        <p:origin x="82" y="4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AF23FEBC-E114-481A-B092-ED35B4220EFF}">
      <dgm:prSet custT="1"/>
      <dgm:spPr/>
      <dgm:t>
        <a:bodyPr/>
        <a:lstStyle/>
        <a:p>
          <a:pPr rtl="0"/>
          <a:endParaRPr lang="es-ES" sz="1600" dirty="0"/>
        </a:p>
      </dgm:t>
    </dgm:pt>
    <dgm:pt modelId="{33338386-2F50-402A-A55D-FF69516FB6DC}" type="sibTrans" cxnId="{6F88D493-3FAD-444F-846F-0E7B7EFAE84A}">
      <dgm:prSet/>
      <dgm:spPr/>
      <dgm:t>
        <a:bodyPr/>
        <a:lstStyle/>
        <a:p>
          <a:endParaRPr lang="es-EC" sz="2000"/>
        </a:p>
      </dgm:t>
    </dgm:pt>
    <dgm:pt modelId="{5EA056F1-ED31-4546-9DEC-8B560E32ABA0}" type="parTrans" cxnId="{6F88D493-3FAD-444F-846F-0E7B7EFAE84A}">
      <dgm:prSet/>
      <dgm:spPr/>
      <dgm:t>
        <a:bodyPr/>
        <a:lstStyle/>
        <a:p>
          <a:endParaRPr lang="es-EC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2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2" custScaleX="128697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5E6FFEFE-B3F9-4CAC-89A6-CF62BC8E2979}" type="pres">
      <dgm:prSet presAssocID="{AF23FEBC-E114-481A-B092-ED35B4220EFF}" presName="composite" presStyleCnt="0"/>
      <dgm:spPr/>
    </dgm:pt>
    <dgm:pt modelId="{42764EBA-0ADE-41F4-8A6E-6FC63D12EF41}" type="pres">
      <dgm:prSet presAssocID="{AF23FEBC-E114-481A-B092-ED35B4220EFF}" presName="imgShp" presStyleLbl="fgImgPlace1" presStyleIdx="1" presStyleCnt="2" custLinFactNeighborY="-220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CC95B6-5694-413E-9D40-14140C802BDB}" type="pres">
      <dgm:prSet presAssocID="{AF23FEBC-E114-481A-B092-ED35B4220EFF}" presName="txShp" presStyleLbl="node1" presStyleIdx="1" presStyleCnt="2" custScaleX="128697" custScaleY="96119" custLinFactNeighborX="10839" custLinFactNeighborY="-15305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DA314F09-D969-4EF5-9D7B-C8E0C6E9AAEE}" type="presOf" srcId="{AF23FEBC-E114-481A-B092-ED35B4220EFF}" destId="{79CC95B6-5694-413E-9D40-14140C802BDB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6F88D493-3FAD-444F-846F-0E7B7EFAE84A}" srcId="{26F0FA29-A7F1-4509-8CF9-3F5914E3536D}" destId="{AF23FEBC-E114-481A-B092-ED35B4220EFF}" srcOrd="1" destOrd="0" parTransId="{5EA056F1-ED31-4546-9DEC-8B560E32ABA0}" sibTransId="{33338386-2F50-402A-A55D-FF69516FB6D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966053D0-BF30-44B8-AB1A-452782B3DE0C}" type="presParOf" srcId="{4266BF76-FAD3-4984-8E54-E02CD3708332}" destId="{5E6FFEFE-B3F9-4CAC-89A6-CF62BC8E2979}" srcOrd="2" destOrd="0" presId="urn:microsoft.com/office/officeart/2005/8/layout/vList3"/>
    <dgm:cxn modelId="{17EF7CA8-EFB3-42CA-8822-945C190F87B9}" type="presParOf" srcId="{5E6FFEFE-B3F9-4CAC-89A6-CF62BC8E2979}" destId="{42764EBA-0ADE-41F4-8A6E-6FC63D12EF41}" srcOrd="0" destOrd="0" presId="urn:microsoft.com/office/officeart/2005/8/layout/vList3"/>
    <dgm:cxn modelId="{6FCD74C6-A9A1-4FE9-B4CC-2D6D06B6094E}" type="presParOf" srcId="{5E6FFEFE-B3F9-4CAC-89A6-CF62BC8E2979}" destId="{79CC95B6-5694-413E-9D40-14140C802B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7EE28FA4-8C51-47E8-9545-1EA6409F5785}">
      <dgm:prSet custT="1"/>
      <dgm:spPr/>
      <dgm:t>
        <a:bodyPr/>
        <a:lstStyle/>
        <a:p>
          <a:pPr rtl="0"/>
          <a:endParaRPr lang="es-ES" sz="1600" dirty="0"/>
        </a:p>
      </dgm:t>
    </dgm:pt>
    <dgm:pt modelId="{6026D739-0E16-44DE-BB33-978C2BEE68DF}" type="parTrans" cxnId="{54345BE2-1D0C-4FF0-B8C0-AA90091A78AA}">
      <dgm:prSet/>
      <dgm:spPr/>
      <dgm:t>
        <a:bodyPr/>
        <a:lstStyle/>
        <a:p>
          <a:endParaRPr lang="es-ES" sz="2000"/>
        </a:p>
      </dgm:t>
    </dgm:pt>
    <dgm:pt modelId="{8A2B2946-5A77-4DBD-B981-A80BEC6B9B89}" type="sibTrans" cxnId="{54345BE2-1D0C-4FF0-B8C0-AA90091A78AA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AF23FEBC-E114-481A-B092-ED35B4220EFF}">
      <dgm:prSet custT="1"/>
      <dgm:spPr/>
      <dgm:t>
        <a:bodyPr/>
        <a:lstStyle/>
        <a:p>
          <a:pPr rtl="0"/>
          <a:endParaRPr lang="es-ES" sz="1600" dirty="0"/>
        </a:p>
      </dgm:t>
    </dgm:pt>
    <dgm:pt modelId="{33338386-2F50-402A-A55D-FF69516FB6DC}" type="sibTrans" cxnId="{6F88D493-3FAD-444F-846F-0E7B7EFAE84A}">
      <dgm:prSet/>
      <dgm:spPr/>
      <dgm:t>
        <a:bodyPr/>
        <a:lstStyle/>
        <a:p>
          <a:endParaRPr lang="es-EC" sz="2000"/>
        </a:p>
      </dgm:t>
    </dgm:pt>
    <dgm:pt modelId="{5EA056F1-ED31-4546-9DEC-8B560E32ABA0}" type="parTrans" cxnId="{6F88D493-3FAD-444F-846F-0E7B7EFAE84A}">
      <dgm:prSet/>
      <dgm:spPr/>
      <dgm:t>
        <a:bodyPr/>
        <a:lstStyle/>
        <a:p>
          <a:endParaRPr lang="es-EC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4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4" custScaleX="128697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A0D02BCE-992B-4842-979B-33E1BE6E0EEC}" type="pres">
      <dgm:prSet presAssocID="{7EE28FA4-8C51-47E8-9545-1EA6409F5785}" presName="composite" presStyleCnt="0"/>
      <dgm:spPr/>
    </dgm:pt>
    <dgm:pt modelId="{1D027E74-36B3-4ECF-A8F3-85F8464C98A9}" type="pres">
      <dgm:prSet presAssocID="{7EE28FA4-8C51-47E8-9545-1EA6409F5785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E5A52C-6BD4-4032-9473-94F52839D7A5}" type="pres">
      <dgm:prSet presAssocID="{7EE28FA4-8C51-47E8-9545-1EA6409F5785}" presName="txShp" presStyleLbl="node1" presStyleIdx="1" presStyleCnt="4" custScaleX="128697" custLinFactNeighborX="12719">
        <dgm:presLayoutVars>
          <dgm:bulletEnabled val="1"/>
        </dgm:presLayoutVars>
      </dgm:prSet>
      <dgm:spPr/>
    </dgm:pt>
    <dgm:pt modelId="{38AA5FCE-8D71-4125-AF06-1C90FB0BF350}" type="pres">
      <dgm:prSet presAssocID="{8A2B2946-5A77-4DBD-B981-A80BEC6B9B89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2" presStyleCnt="4" custScaleX="128697" custLinFactNeighborX="12719">
        <dgm:presLayoutVars>
          <dgm:bulletEnabled val="1"/>
        </dgm:presLayoutVars>
      </dgm:prSet>
      <dgm:spPr/>
    </dgm:pt>
    <dgm:pt modelId="{E31DE3C1-B42E-4C3A-A7CF-F492F5C8E19E}" type="pres">
      <dgm:prSet presAssocID="{4014196B-37C6-4A28-87C9-F5DAA146A955}" presName="spacing" presStyleCnt="0"/>
      <dgm:spPr/>
    </dgm:pt>
    <dgm:pt modelId="{5E6FFEFE-B3F9-4CAC-89A6-CF62BC8E2979}" type="pres">
      <dgm:prSet presAssocID="{AF23FEBC-E114-481A-B092-ED35B4220EFF}" presName="composite" presStyleCnt="0"/>
      <dgm:spPr/>
    </dgm:pt>
    <dgm:pt modelId="{42764EBA-0ADE-41F4-8A6E-6FC63D12EF41}" type="pres">
      <dgm:prSet presAssocID="{AF23FEBC-E114-481A-B092-ED35B4220EF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CC95B6-5694-413E-9D40-14140C802BDB}" type="pres">
      <dgm:prSet presAssocID="{AF23FEBC-E114-481A-B092-ED35B4220EFF}" presName="txShp" presStyleLbl="node1" presStyleIdx="3" presStyleCnt="4" custScaleX="128697" custScaleY="149410" custLinFactNeighborX="10839" custLinFactNeighborY="4481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DA314F09-D969-4EF5-9D7B-C8E0C6E9AAEE}" type="presOf" srcId="{AF23FEBC-E114-481A-B092-ED35B4220EFF}" destId="{79CC95B6-5694-413E-9D40-14140C802BDB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5A96F13D-4CA4-4EE0-BAE3-299E77C44C3C}" type="presOf" srcId="{7EE28FA4-8C51-47E8-9545-1EA6409F5785}" destId="{25E5A52C-6BD4-4032-9473-94F52839D7A5}" srcOrd="0" destOrd="0" presId="urn:microsoft.com/office/officeart/2005/8/layout/vList3"/>
    <dgm:cxn modelId="{6F88D493-3FAD-444F-846F-0E7B7EFAE84A}" srcId="{26F0FA29-A7F1-4509-8CF9-3F5914E3536D}" destId="{AF23FEBC-E114-481A-B092-ED35B4220EFF}" srcOrd="3" destOrd="0" parTransId="{5EA056F1-ED31-4546-9DEC-8B560E32ABA0}" sibTransId="{33338386-2F50-402A-A55D-FF69516FB6D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54345BE2-1D0C-4FF0-B8C0-AA90091A78AA}" srcId="{26F0FA29-A7F1-4509-8CF9-3F5914E3536D}" destId="{7EE28FA4-8C51-47E8-9545-1EA6409F5785}" srcOrd="1" destOrd="0" parTransId="{6026D739-0E16-44DE-BB33-978C2BEE68DF}" sibTransId="{8A2B2946-5A77-4DBD-B981-A80BEC6B9B89}"/>
    <dgm:cxn modelId="{6B2A53FB-7660-4341-9252-C35F43920425}" srcId="{26F0FA29-A7F1-4509-8CF9-3F5914E3536D}" destId="{404742B1-1273-46DA-8588-8C3E40979454}" srcOrd="2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410A686B-7D6C-42D7-8A11-D8707C92F02B}" type="presParOf" srcId="{4266BF76-FAD3-4984-8E54-E02CD3708332}" destId="{A0D02BCE-992B-4842-979B-33E1BE6E0EEC}" srcOrd="2" destOrd="0" presId="urn:microsoft.com/office/officeart/2005/8/layout/vList3"/>
    <dgm:cxn modelId="{60216B30-7CE1-4394-943E-9E124F2EEEFE}" type="presParOf" srcId="{A0D02BCE-992B-4842-979B-33E1BE6E0EEC}" destId="{1D027E74-36B3-4ECF-A8F3-85F8464C98A9}" srcOrd="0" destOrd="0" presId="urn:microsoft.com/office/officeart/2005/8/layout/vList3"/>
    <dgm:cxn modelId="{4E5C9706-1133-4834-BB8C-7A2EBD3EF701}" type="presParOf" srcId="{A0D02BCE-992B-4842-979B-33E1BE6E0EEC}" destId="{25E5A52C-6BD4-4032-9473-94F52839D7A5}" srcOrd="1" destOrd="0" presId="urn:microsoft.com/office/officeart/2005/8/layout/vList3"/>
    <dgm:cxn modelId="{1C21614B-8828-47A1-8511-069B567B731B}" type="presParOf" srcId="{4266BF76-FAD3-4984-8E54-E02CD3708332}" destId="{38AA5FCE-8D71-4125-AF06-1C90FB0BF350}" srcOrd="3" destOrd="0" presId="urn:microsoft.com/office/officeart/2005/8/layout/vList3"/>
    <dgm:cxn modelId="{E806422C-20AE-47F8-A9E3-A3F6C5195DAD}" type="presParOf" srcId="{4266BF76-FAD3-4984-8E54-E02CD3708332}" destId="{66D1D659-F22D-4600-85B5-0858E3CE7240}" srcOrd="4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  <dgm:cxn modelId="{0D712E82-FD18-4551-A8F8-A178A50792DD}" type="presParOf" srcId="{4266BF76-FAD3-4984-8E54-E02CD3708332}" destId="{E31DE3C1-B42E-4C3A-A7CF-F492F5C8E19E}" srcOrd="5" destOrd="0" presId="urn:microsoft.com/office/officeart/2005/8/layout/vList3"/>
    <dgm:cxn modelId="{966053D0-BF30-44B8-AB1A-452782B3DE0C}" type="presParOf" srcId="{4266BF76-FAD3-4984-8E54-E02CD3708332}" destId="{5E6FFEFE-B3F9-4CAC-89A6-CF62BC8E2979}" srcOrd="6" destOrd="0" presId="urn:microsoft.com/office/officeart/2005/8/layout/vList3"/>
    <dgm:cxn modelId="{17EF7CA8-EFB3-42CA-8822-945C190F87B9}" type="presParOf" srcId="{5E6FFEFE-B3F9-4CAC-89A6-CF62BC8E2979}" destId="{42764EBA-0ADE-41F4-8A6E-6FC63D12EF41}" srcOrd="0" destOrd="0" presId="urn:microsoft.com/office/officeart/2005/8/layout/vList3"/>
    <dgm:cxn modelId="{6FCD74C6-A9A1-4FE9-B4CC-2D6D06B6094E}" type="presParOf" srcId="{5E6FFEFE-B3F9-4CAC-89A6-CF62BC8E2979}" destId="{79CC95B6-5694-413E-9D40-14140C802B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7EE28FA4-8C51-47E8-9545-1EA6409F5785}">
      <dgm:prSet custT="1"/>
      <dgm:spPr/>
      <dgm:t>
        <a:bodyPr/>
        <a:lstStyle/>
        <a:p>
          <a:pPr rtl="0"/>
          <a:endParaRPr lang="es-ES" sz="1600" dirty="0"/>
        </a:p>
      </dgm:t>
    </dgm:pt>
    <dgm:pt modelId="{6026D739-0E16-44DE-BB33-978C2BEE68DF}" type="parTrans" cxnId="{54345BE2-1D0C-4FF0-B8C0-AA90091A78AA}">
      <dgm:prSet/>
      <dgm:spPr/>
      <dgm:t>
        <a:bodyPr/>
        <a:lstStyle/>
        <a:p>
          <a:endParaRPr lang="es-ES" sz="2000"/>
        </a:p>
      </dgm:t>
    </dgm:pt>
    <dgm:pt modelId="{8A2B2946-5A77-4DBD-B981-A80BEC6B9B89}" type="sibTrans" cxnId="{54345BE2-1D0C-4FF0-B8C0-AA90091A78AA}">
      <dgm:prSet/>
      <dgm:spPr/>
      <dgm:t>
        <a:bodyPr/>
        <a:lstStyle/>
        <a:p>
          <a:endParaRPr lang="es-ES" sz="2000"/>
        </a:p>
      </dgm:t>
    </dgm:pt>
    <dgm:pt modelId="{AF23FEBC-E114-481A-B092-ED35B4220EFF}">
      <dgm:prSet custT="1"/>
      <dgm:spPr/>
      <dgm:t>
        <a:bodyPr/>
        <a:lstStyle/>
        <a:p>
          <a:pPr rtl="0"/>
          <a:endParaRPr lang="es-ES" sz="1600" dirty="0"/>
        </a:p>
      </dgm:t>
    </dgm:pt>
    <dgm:pt modelId="{33338386-2F50-402A-A55D-FF69516FB6DC}" type="sibTrans" cxnId="{6F88D493-3FAD-444F-846F-0E7B7EFAE84A}">
      <dgm:prSet/>
      <dgm:spPr/>
      <dgm:t>
        <a:bodyPr/>
        <a:lstStyle/>
        <a:p>
          <a:endParaRPr lang="es-EC" sz="2000"/>
        </a:p>
      </dgm:t>
    </dgm:pt>
    <dgm:pt modelId="{5EA056F1-ED31-4546-9DEC-8B560E32ABA0}" type="parTrans" cxnId="{6F88D493-3FAD-444F-846F-0E7B7EFAE84A}">
      <dgm:prSet/>
      <dgm:spPr/>
      <dgm:t>
        <a:bodyPr/>
        <a:lstStyle/>
        <a:p>
          <a:endParaRPr lang="es-EC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4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4" custScaleX="128697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A0D02BCE-992B-4842-979B-33E1BE6E0EEC}" type="pres">
      <dgm:prSet presAssocID="{7EE28FA4-8C51-47E8-9545-1EA6409F5785}" presName="composite" presStyleCnt="0"/>
      <dgm:spPr/>
    </dgm:pt>
    <dgm:pt modelId="{1D027E74-36B3-4ECF-A8F3-85F8464C98A9}" type="pres">
      <dgm:prSet presAssocID="{7EE28FA4-8C51-47E8-9545-1EA6409F5785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E5A52C-6BD4-4032-9473-94F52839D7A5}" type="pres">
      <dgm:prSet presAssocID="{7EE28FA4-8C51-47E8-9545-1EA6409F5785}" presName="txShp" presStyleLbl="node1" presStyleIdx="1" presStyleCnt="4" custScaleX="128697" custLinFactNeighborX="12719">
        <dgm:presLayoutVars>
          <dgm:bulletEnabled val="1"/>
        </dgm:presLayoutVars>
      </dgm:prSet>
      <dgm:spPr/>
    </dgm:pt>
    <dgm:pt modelId="{38AA5FCE-8D71-4125-AF06-1C90FB0BF350}" type="pres">
      <dgm:prSet presAssocID="{8A2B2946-5A77-4DBD-B981-A80BEC6B9B89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2" presStyleCnt="4" custScaleX="128697" custLinFactNeighborX="12719">
        <dgm:presLayoutVars>
          <dgm:bulletEnabled val="1"/>
        </dgm:presLayoutVars>
      </dgm:prSet>
      <dgm:spPr/>
    </dgm:pt>
    <dgm:pt modelId="{E31DE3C1-B42E-4C3A-A7CF-F492F5C8E19E}" type="pres">
      <dgm:prSet presAssocID="{4014196B-37C6-4A28-87C9-F5DAA146A955}" presName="spacing" presStyleCnt="0"/>
      <dgm:spPr/>
    </dgm:pt>
    <dgm:pt modelId="{5E6FFEFE-B3F9-4CAC-89A6-CF62BC8E2979}" type="pres">
      <dgm:prSet presAssocID="{AF23FEBC-E114-481A-B092-ED35B4220EFF}" presName="composite" presStyleCnt="0"/>
      <dgm:spPr/>
    </dgm:pt>
    <dgm:pt modelId="{42764EBA-0ADE-41F4-8A6E-6FC63D12EF41}" type="pres">
      <dgm:prSet presAssocID="{AF23FEBC-E114-481A-B092-ED35B4220EF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CC95B6-5694-413E-9D40-14140C802BDB}" type="pres">
      <dgm:prSet presAssocID="{AF23FEBC-E114-481A-B092-ED35B4220EFF}" presName="txShp" presStyleLbl="node1" presStyleIdx="3" presStyleCnt="4" custScaleX="128697" custScaleY="149410" custLinFactNeighborX="10839" custLinFactNeighborY="4481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DA314F09-D969-4EF5-9D7B-C8E0C6E9AAEE}" type="presOf" srcId="{AF23FEBC-E114-481A-B092-ED35B4220EFF}" destId="{79CC95B6-5694-413E-9D40-14140C802BDB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5A96F13D-4CA4-4EE0-BAE3-299E77C44C3C}" type="presOf" srcId="{7EE28FA4-8C51-47E8-9545-1EA6409F5785}" destId="{25E5A52C-6BD4-4032-9473-94F52839D7A5}" srcOrd="0" destOrd="0" presId="urn:microsoft.com/office/officeart/2005/8/layout/vList3"/>
    <dgm:cxn modelId="{6F88D493-3FAD-444F-846F-0E7B7EFAE84A}" srcId="{26F0FA29-A7F1-4509-8CF9-3F5914E3536D}" destId="{AF23FEBC-E114-481A-B092-ED35B4220EFF}" srcOrd="3" destOrd="0" parTransId="{5EA056F1-ED31-4546-9DEC-8B560E32ABA0}" sibTransId="{33338386-2F50-402A-A55D-FF69516FB6D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54345BE2-1D0C-4FF0-B8C0-AA90091A78AA}" srcId="{26F0FA29-A7F1-4509-8CF9-3F5914E3536D}" destId="{7EE28FA4-8C51-47E8-9545-1EA6409F5785}" srcOrd="1" destOrd="0" parTransId="{6026D739-0E16-44DE-BB33-978C2BEE68DF}" sibTransId="{8A2B2946-5A77-4DBD-B981-A80BEC6B9B89}"/>
    <dgm:cxn modelId="{6B2A53FB-7660-4341-9252-C35F43920425}" srcId="{26F0FA29-A7F1-4509-8CF9-3F5914E3536D}" destId="{404742B1-1273-46DA-8588-8C3E40979454}" srcOrd="2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410A686B-7D6C-42D7-8A11-D8707C92F02B}" type="presParOf" srcId="{4266BF76-FAD3-4984-8E54-E02CD3708332}" destId="{A0D02BCE-992B-4842-979B-33E1BE6E0EEC}" srcOrd="2" destOrd="0" presId="urn:microsoft.com/office/officeart/2005/8/layout/vList3"/>
    <dgm:cxn modelId="{60216B30-7CE1-4394-943E-9E124F2EEEFE}" type="presParOf" srcId="{A0D02BCE-992B-4842-979B-33E1BE6E0EEC}" destId="{1D027E74-36B3-4ECF-A8F3-85F8464C98A9}" srcOrd="0" destOrd="0" presId="urn:microsoft.com/office/officeart/2005/8/layout/vList3"/>
    <dgm:cxn modelId="{4E5C9706-1133-4834-BB8C-7A2EBD3EF701}" type="presParOf" srcId="{A0D02BCE-992B-4842-979B-33E1BE6E0EEC}" destId="{25E5A52C-6BD4-4032-9473-94F52839D7A5}" srcOrd="1" destOrd="0" presId="urn:microsoft.com/office/officeart/2005/8/layout/vList3"/>
    <dgm:cxn modelId="{1C21614B-8828-47A1-8511-069B567B731B}" type="presParOf" srcId="{4266BF76-FAD3-4984-8E54-E02CD3708332}" destId="{38AA5FCE-8D71-4125-AF06-1C90FB0BF350}" srcOrd="3" destOrd="0" presId="urn:microsoft.com/office/officeart/2005/8/layout/vList3"/>
    <dgm:cxn modelId="{E806422C-20AE-47F8-A9E3-A3F6C5195DAD}" type="presParOf" srcId="{4266BF76-FAD3-4984-8E54-E02CD3708332}" destId="{66D1D659-F22D-4600-85B5-0858E3CE7240}" srcOrd="4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  <dgm:cxn modelId="{0D712E82-FD18-4551-A8F8-A178A50792DD}" type="presParOf" srcId="{4266BF76-FAD3-4984-8E54-E02CD3708332}" destId="{E31DE3C1-B42E-4C3A-A7CF-F492F5C8E19E}" srcOrd="5" destOrd="0" presId="urn:microsoft.com/office/officeart/2005/8/layout/vList3"/>
    <dgm:cxn modelId="{966053D0-BF30-44B8-AB1A-452782B3DE0C}" type="presParOf" srcId="{4266BF76-FAD3-4984-8E54-E02CD3708332}" destId="{5E6FFEFE-B3F9-4CAC-89A6-CF62BC8E2979}" srcOrd="6" destOrd="0" presId="urn:microsoft.com/office/officeart/2005/8/layout/vList3"/>
    <dgm:cxn modelId="{17EF7CA8-EFB3-42CA-8822-945C190F87B9}" type="presParOf" srcId="{5E6FFEFE-B3F9-4CAC-89A6-CF62BC8E2979}" destId="{42764EBA-0ADE-41F4-8A6E-6FC63D12EF41}" srcOrd="0" destOrd="0" presId="urn:microsoft.com/office/officeart/2005/8/layout/vList3"/>
    <dgm:cxn modelId="{6FCD74C6-A9A1-4FE9-B4CC-2D6D06B6094E}" type="presParOf" srcId="{5E6FFEFE-B3F9-4CAC-89A6-CF62BC8E2979}" destId="{79CC95B6-5694-413E-9D40-14140C802B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7EE28FA4-8C51-47E8-9545-1EA6409F5785}">
      <dgm:prSet custT="1"/>
      <dgm:spPr/>
      <dgm:t>
        <a:bodyPr/>
        <a:lstStyle/>
        <a:p>
          <a:pPr rtl="0"/>
          <a:endParaRPr lang="es-ES" sz="1600" dirty="0"/>
        </a:p>
      </dgm:t>
    </dgm:pt>
    <dgm:pt modelId="{6026D739-0E16-44DE-BB33-978C2BEE68DF}" type="parTrans" cxnId="{54345BE2-1D0C-4FF0-B8C0-AA90091A78AA}">
      <dgm:prSet/>
      <dgm:spPr/>
      <dgm:t>
        <a:bodyPr/>
        <a:lstStyle/>
        <a:p>
          <a:endParaRPr lang="es-ES" sz="2000"/>
        </a:p>
      </dgm:t>
    </dgm:pt>
    <dgm:pt modelId="{8A2B2946-5A77-4DBD-B981-A80BEC6B9B89}" type="sibTrans" cxnId="{54345BE2-1D0C-4FF0-B8C0-AA90091A78AA}">
      <dgm:prSet/>
      <dgm:spPr/>
      <dgm:t>
        <a:bodyPr/>
        <a:lstStyle/>
        <a:p>
          <a:endParaRPr lang="es-ES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2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2" custScaleX="128697" custScaleY="39259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A0D02BCE-992B-4842-979B-33E1BE6E0EEC}" type="pres">
      <dgm:prSet presAssocID="{7EE28FA4-8C51-47E8-9545-1EA6409F5785}" presName="composite" presStyleCnt="0"/>
      <dgm:spPr/>
    </dgm:pt>
    <dgm:pt modelId="{1D027E74-36B3-4ECF-A8F3-85F8464C98A9}" type="pres">
      <dgm:prSet presAssocID="{7EE28FA4-8C51-47E8-9545-1EA6409F5785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E5A52C-6BD4-4032-9473-94F52839D7A5}" type="pres">
      <dgm:prSet presAssocID="{7EE28FA4-8C51-47E8-9545-1EA6409F5785}" presName="txShp" presStyleLbl="node1" presStyleIdx="1" presStyleCnt="2" custScaleX="128697" custScaleY="83916" custLinFactNeighborX="12719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5A96F13D-4CA4-4EE0-BAE3-299E77C44C3C}" type="presOf" srcId="{7EE28FA4-8C51-47E8-9545-1EA6409F5785}" destId="{25E5A52C-6BD4-4032-9473-94F52839D7A5}" srcOrd="0" destOrd="0" presId="urn:microsoft.com/office/officeart/2005/8/layout/vList3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54345BE2-1D0C-4FF0-B8C0-AA90091A78AA}" srcId="{26F0FA29-A7F1-4509-8CF9-3F5914E3536D}" destId="{7EE28FA4-8C51-47E8-9545-1EA6409F5785}" srcOrd="1" destOrd="0" parTransId="{6026D739-0E16-44DE-BB33-978C2BEE68DF}" sibTransId="{8A2B2946-5A77-4DBD-B981-A80BEC6B9B89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410A686B-7D6C-42D7-8A11-D8707C92F02B}" type="presParOf" srcId="{4266BF76-FAD3-4984-8E54-E02CD3708332}" destId="{A0D02BCE-992B-4842-979B-33E1BE6E0EEC}" srcOrd="2" destOrd="0" presId="urn:microsoft.com/office/officeart/2005/8/layout/vList3"/>
    <dgm:cxn modelId="{60216B30-7CE1-4394-943E-9E124F2EEEFE}" type="presParOf" srcId="{A0D02BCE-992B-4842-979B-33E1BE6E0EEC}" destId="{1D027E74-36B3-4ECF-A8F3-85F8464C98A9}" srcOrd="0" destOrd="0" presId="urn:microsoft.com/office/officeart/2005/8/layout/vList3"/>
    <dgm:cxn modelId="{4E5C9706-1133-4834-BB8C-7A2EBD3EF701}" type="presParOf" srcId="{A0D02BCE-992B-4842-979B-33E1BE6E0EEC}" destId="{25E5A52C-6BD4-4032-9473-94F52839D7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7EE28FA4-8C51-47E8-9545-1EA6409F5785}">
      <dgm:prSet custT="1"/>
      <dgm:spPr/>
      <dgm:t>
        <a:bodyPr/>
        <a:lstStyle/>
        <a:p>
          <a:pPr rtl="0"/>
          <a:endParaRPr lang="es-ES" sz="1600" dirty="0"/>
        </a:p>
      </dgm:t>
    </dgm:pt>
    <dgm:pt modelId="{6026D739-0E16-44DE-BB33-978C2BEE68DF}" type="parTrans" cxnId="{54345BE2-1D0C-4FF0-B8C0-AA90091A78AA}">
      <dgm:prSet/>
      <dgm:spPr/>
      <dgm:t>
        <a:bodyPr/>
        <a:lstStyle/>
        <a:p>
          <a:endParaRPr lang="es-ES" sz="2000"/>
        </a:p>
      </dgm:t>
    </dgm:pt>
    <dgm:pt modelId="{8A2B2946-5A77-4DBD-B981-A80BEC6B9B89}" type="sibTrans" cxnId="{54345BE2-1D0C-4FF0-B8C0-AA90091A78AA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AF23FEBC-E114-481A-B092-ED35B4220EFF}">
      <dgm:prSet custT="1"/>
      <dgm:spPr/>
      <dgm:t>
        <a:bodyPr/>
        <a:lstStyle/>
        <a:p>
          <a:pPr rtl="0"/>
          <a:endParaRPr lang="es-ES" sz="1600" dirty="0"/>
        </a:p>
      </dgm:t>
    </dgm:pt>
    <dgm:pt modelId="{33338386-2F50-402A-A55D-FF69516FB6DC}" type="sibTrans" cxnId="{6F88D493-3FAD-444F-846F-0E7B7EFAE84A}">
      <dgm:prSet/>
      <dgm:spPr/>
      <dgm:t>
        <a:bodyPr/>
        <a:lstStyle/>
        <a:p>
          <a:endParaRPr lang="es-EC" sz="2000"/>
        </a:p>
      </dgm:t>
    </dgm:pt>
    <dgm:pt modelId="{5EA056F1-ED31-4546-9DEC-8B560E32ABA0}" type="parTrans" cxnId="{6F88D493-3FAD-444F-846F-0E7B7EFAE84A}">
      <dgm:prSet/>
      <dgm:spPr/>
      <dgm:t>
        <a:bodyPr/>
        <a:lstStyle/>
        <a:p>
          <a:endParaRPr lang="es-EC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4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4" custScaleX="128697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A0D02BCE-992B-4842-979B-33E1BE6E0EEC}" type="pres">
      <dgm:prSet presAssocID="{7EE28FA4-8C51-47E8-9545-1EA6409F5785}" presName="composite" presStyleCnt="0"/>
      <dgm:spPr/>
    </dgm:pt>
    <dgm:pt modelId="{1D027E74-36B3-4ECF-A8F3-85F8464C98A9}" type="pres">
      <dgm:prSet presAssocID="{7EE28FA4-8C51-47E8-9545-1EA6409F5785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E5A52C-6BD4-4032-9473-94F52839D7A5}" type="pres">
      <dgm:prSet presAssocID="{7EE28FA4-8C51-47E8-9545-1EA6409F5785}" presName="txShp" presStyleLbl="node1" presStyleIdx="1" presStyleCnt="4" custScaleX="128697" custLinFactNeighborX="12719">
        <dgm:presLayoutVars>
          <dgm:bulletEnabled val="1"/>
        </dgm:presLayoutVars>
      </dgm:prSet>
      <dgm:spPr/>
    </dgm:pt>
    <dgm:pt modelId="{38AA5FCE-8D71-4125-AF06-1C90FB0BF350}" type="pres">
      <dgm:prSet presAssocID="{8A2B2946-5A77-4DBD-B981-A80BEC6B9B89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2" presStyleCnt="4" custScaleX="128697" custLinFactNeighborX="12719">
        <dgm:presLayoutVars>
          <dgm:bulletEnabled val="1"/>
        </dgm:presLayoutVars>
      </dgm:prSet>
      <dgm:spPr/>
    </dgm:pt>
    <dgm:pt modelId="{E31DE3C1-B42E-4C3A-A7CF-F492F5C8E19E}" type="pres">
      <dgm:prSet presAssocID="{4014196B-37C6-4A28-87C9-F5DAA146A955}" presName="spacing" presStyleCnt="0"/>
      <dgm:spPr/>
    </dgm:pt>
    <dgm:pt modelId="{5E6FFEFE-B3F9-4CAC-89A6-CF62BC8E2979}" type="pres">
      <dgm:prSet presAssocID="{AF23FEBC-E114-481A-B092-ED35B4220EFF}" presName="composite" presStyleCnt="0"/>
      <dgm:spPr/>
    </dgm:pt>
    <dgm:pt modelId="{42764EBA-0ADE-41F4-8A6E-6FC63D12EF41}" type="pres">
      <dgm:prSet presAssocID="{AF23FEBC-E114-481A-B092-ED35B4220EF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CC95B6-5694-413E-9D40-14140C802BDB}" type="pres">
      <dgm:prSet presAssocID="{AF23FEBC-E114-481A-B092-ED35B4220EFF}" presName="txShp" presStyleLbl="node1" presStyleIdx="3" presStyleCnt="4" custScaleX="128697" custScaleY="88594" custLinFactNeighborX="10839" custLinFactNeighborY="4481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DA314F09-D969-4EF5-9D7B-C8E0C6E9AAEE}" type="presOf" srcId="{AF23FEBC-E114-481A-B092-ED35B4220EFF}" destId="{79CC95B6-5694-413E-9D40-14140C802BDB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5A96F13D-4CA4-4EE0-BAE3-299E77C44C3C}" type="presOf" srcId="{7EE28FA4-8C51-47E8-9545-1EA6409F5785}" destId="{25E5A52C-6BD4-4032-9473-94F52839D7A5}" srcOrd="0" destOrd="0" presId="urn:microsoft.com/office/officeart/2005/8/layout/vList3"/>
    <dgm:cxn modelId="{6F88D493-3FAD-444F-846F-0E7B7EFAE84A}" srcId="{26F0FA29-A7F1-4509-8CF9-3F5914E3536D}" destId="{AF23FEBC-E114-481A-B092-ED35B4220EFF}" srcOrd="3" destOrd="0" parTransId="{5EA056F1-ED31-4546-9DEC-8B560E32ABA0}" sibTransId="{33338386-2F50-402A-A55D-FF69516FB6D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54345BE2-1D0C-4FF0-B8C0-AA90091A78AA}" srcId="{26F0FA29-A7F1-4509-8CF9-3F5914E3536D}" destId="{7EE28FA4-8C51-47E8-9545-1EA6409F5785}" srcOrd="1" destOrd="0" parTransId="{6026D739-0E16-44DE-BB33-978C2BEE68DF}" sibTransId="{8A2B2946-5A77-4DBD-B981-A80BEC6B9B89}"/>
    <dgm:cxn modelId="{6B2A53FB-7660-4341-9252-C35F43920425}" srcId="{26F0FA29-A7F1-4509-8CF9-3F5914E3536D}" destId="{404742B1-1273-46DA-8588-8C3E40979454}" srcOrd="2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410A686B-7D6C-42D7-8A11-D8707C92F02B}" type="presParOf" srcId="{4266BF76-FAD3-4984-8E54-E02CD3708332}" destId="{A0D02BCE-992B-4842-979B-33E1BE6E0EEC}" srcOrd="2" destOrd="0" presId="urn:microsoft.com/office/officeart/2005/8/layout/vList3"/>
    <dgm:cxn modelId="{60216B30-7CE1-4394-943E-9E124F2EEEFE}" type="presParOf" srcId="{A0D02BCE-992B-4842-979B-33E1BE6E0EEC}" destId="{1D027E74-36B3-4ECF-A8F3-85F8464C98A9}" srcOrd="0" destOrd="0" presId="urn:microsoft.com/office/officeart/2005/8/layout/vList3"/>
    <dgm:cxn modelId="{4E5C9706-1133-4834-BB8C-7A2EBD3EF701}" type="presParOf" srcId="{A0D02BCE-992B-4842-979B-33E1BE6E0EEC}" destId="{25E5A52C-6BD4-4032-9473-94F52839D7A5}" srcOrd="1" destOrd="0" presId="urn:microsoft.com/office/officeart/2005/8/layout/vList3"/>
    <dgm:cxn modelId="{1C21614B-8828-47A1-8511-069B567B731B}" type="presParOf" srcId="{4266BF76-FAD3-4984-8E54-E02CD3708332}" destId="{38AA5FCE-8D71-4125-AF06-1C90FB0BF350}" srcOrd="3" destOrd="0" presId="urn:microsoft.com/office/officeart/2005/8/layout/vList3"/>
    <dgm:cxn modelId="{E806422C-20AE-47F8-A9E3-A3F6C5195DAD}" type="presParOf" srcId="{4266BF76-FAD3-4984-8E54-E02CD3708332}" destId="{66D1D659-F22D-4600-85B5-0858E3CE7240}" srcOrd="4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  <dgm:cxn modelId="{0D712E82-FD18-4551-A8F8-A178A50792DD}" type="presParOf" srcId="{4266BF76-FAD3-4984-8E54-E02CD3708332}" destId="{E31DE3C1-B42E-4C3A-A7CF-F492F5C8E19E}" srcOrd="5" destOrd="0" presId="urn:microsoft.com/office/officeart/2005/8/layout/vList3"/>
    <dgm:cxn modelId="{966053D0-BF30-44B8-AB1A-452782B3DE0C}" type="presParOf" srcId="{4266BF76-FAD3-4984-8E54-E02CD3708332}" destId="{5E6FFEFE-B3F9-4CAC-89A6-CF62BC8E2979}" srcOrd="6" destOrd="0" presId="urn:microsoft.com/office/officeart/2005/8/layout/vList3"/>
    <dgm:cxn modelId="{17EF7CA8-EFB3-42CA-8822-945C190F87B9}" type="presParOf" srcId="{5E6FFEFE-B3F9-4CAC-89A6-CF62BC8E2979}" destId="{42764EBA-0ADE-41F4-8A6E-6FC63D12EF41}" srcOrd="0" destOrd="0" presId="urn:microsoft.com/office/officeart/2005/8/layout/vList3"/>
    <dgm:cxn modelId="{6FCD74C6-A9A1-4FE9-B4CC-2D6D06B6094E}" type="presParOf" srcId="{5E6FFEFE-B3F9-4CAC-89A6-CF62BC8E2979}" destId="{79CC95B6-5694-413E-9D40-14140C802B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1" custScaleX="35849" custScaleY="35963" custLinFactNeighborX="-2093" custLinFactNeighborY="-611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1" custScaleX="128697" custScaleY="22107" custLinFactNeighborX="10839" custLinFactNeighborY="-61207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7EE28FA4-8C51-47E8-9545-1EA6409F5785}">
      <dgm:prSet custT="1"/>
      <dgm:spPr/>
      <dgm:t>
        <a:bodyPr/>
        <a:lstStyle/>
        <a:p>
          <a:pPr rtl="0"/>
          <a:endParaRPr lang="es-ES" sz="1600" dirty="0"/>
        </a:p>
      </dgm:t>
    </dgm:pt>
    <dgm:pt modelId="{6026D739-0E16-44DE-BB33-978C2BEE68DF}" type="parTrans" cxnId="{54345BE2-1D0C-4FF0-B8C0-AA90091A78AA}">
      <dgm:prSet/>
      <dgm:spPr/>
      <dgm:t>
        <a:bodyPr/>
        <a:lstStyle/>
        <a:p>
          <a:endParaRPr lang="es-ES" sz="2000"/>
        </a:p>
      </dgm:t>
    </dgm:pt>
    <dgm:pt modelId="{8A2B2946-5A77-4DBD-B981-A80BEC6B9B89}" type="sibTrans" cxnId="{54345BE2-1D0C-4FF0-B8C0-AA90091A78AA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AF23FEBC-E114-481A-B092-ED35B4220EFF}">
      <dgm:prSet custT="1"/>
      <dgm:spPr/>
      <dgm:t>
        <a:bodyPr/>
        <a:lstStyle/>
        <a:p>
          <a:pPr rtl="0"/>
          <a:endParaRPr lang="es-ES" sz="1600" dirty="0"/>
        </a:p>
      </dgm:t>
    </dgm:pt>
    <dgm:pt modelId="{33338386-2F50-402A-A55D-FF69516FB6DC}" type="sibTrans" cxnId="{6F88D493-3FAD-444F-846F-0E7B7EFAE84A}">
      <dgm:prSet/>
      <dgm:spPr/>
      <dgm:t>
        <a:bodyPr/>
        <a:lstStyle/>
        <a:p>
          <a:endParaRPr lang="es-EC" sz="2000"/>
        </a:p>
      </dgm:t>
    </dgm:pt>
    <dgm:pt modelId="{5EA056F1-ED31-4546-9DEC-8B560E32ABA0}" type="parTrans" cxnId="{6F88D493-3FAD-444F-846F-0E7B7EFAE84A}">
      <dgm:prSet/>
      <dgm:spPr/>
      <dgm:t>
        <a:bodyPr/>
        <a:lstStyle/>
        <a:p>
          <a:endParaRPr lang="es-EC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4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4" custScaleX="128697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A0D02BCE-992B-4842-979B-33E1BE6E0EEC}" type="pres">
      <dgm:prSet presAssocID="{7EE28FA4-8C51-47E8-9545-1EA6409F5785}" presName="composite" presStyleCnt="0"/>
      <dgm:spPr/>
    </dgm:pt>
    <dgm:pt modelId="{1D027E74-36B3-4ECF-A8F3-85F8464C98A9}" type="pres">
      <dgm:prSet presAssocID="{7EE28FA4-8C51-47E8-9545-1EA6409F5785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E5A52C-6BD4-4032-9473-94F52839D7A5}" type="pres">
      <dgm:prSet presAssocID="{7EE28FA4-8C51-47E8-9545-1EA6409F5785}" presName="txShp" presStyleLbl="node1" presStyleIdx="1" presStyleCnt="4" custScaleX="128697" custLinFactNeighborX="12719">
        <dgm:presLayoutVars>
          <dgm:bulletEnabled val="1"/>
        </dgm:presLayoutVars>
      </dgm:prSet>
      <dgm:spPr/>
    </dgm:pt>
    <dgm:pt modelId="{38AA5FCE-8D71-4125-AF06-1C90FB0BF350}" type="pres">
      <dgm:prSet presAssocID="{8A2B2946-5A77-4DBD-B981-A80BEC6B9B89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2" presStyleCnt="4" custScaleX="128697" custLinFactNeighborX="12719">
        <dgm:presLayoutVars>
          <dgm:bulletEnabled val="1"/>
        </dgm:presLayoutVars>
      </dgm:prSet>
      <dgm:spPr/>
    </dgm:pt>
    <dgm:pt modelId="{E31DE3C1-B42E-4C3A-A7CF-F492F5C8E19E}" type="pres">
      <dgm:prSet presAssocID="{4014196B-37C6-4A28-87C9-F5DAA146A955}" presName="spacing" presStyleCnt="0"/>
      <dgm:spPr/>
    </dgm:pt>
    <dgm:pt modelId="{5E6FFEFE-B3F9-4CAC-89A6-CF62BC8E2979}" type="pres">
      <dgm:prSet presAssocID="{AF23FEBC-E114-481A-B092-ED35B4220EFF}" presName="composite" presStyleCnt="0"/>
      <dgm:spPr/>
    </dgm:pt>
    <dgm:pt modelId="{42764EBA-0ADE-41F4-8A6E-6FC63D12EF41}" type="pres">
      <dgm:prSet presAssocID="{AF23FEBC-E114-481A-B092-ED35B4220EF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CC95B6-5694-413E-9D40-14140C802BDB}" type="pres">
      <dgm:prSet presAssocID="{AF23FEBC-E114-481A-B092-ED35B4220EFF}" presName="txShp" presStyleLbl="node1" presStyleIdx="3" presStyleCnt="4" custScaleX="128697" custScaleY="149410" custLinFactNeighborX="10839" custLinFactNeighborY="4481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DA314F09-D969-4EF5-9D7B-C8E0C6E9AAEE}" type="presOf" srcId="{AF23FEBC-E114-481A-B092-ED35B4220EFF}" destId="{79CC95B6-5694-413E-9D40-14140C802BDB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5A96F13D-4CA4-4EE0-BAE3-299E77C44C3C}" type="presOf" srcId="{7EE28FA4-8C51-47E8-9545-1EA6409F5785}" destId="{25E5A52C-6BD4-4032-9473-94F52839D7A5}" srcOrd="0" destOrd="0" presId="urn:microsoft.com/office/officeart/2005/8/layout/vList3"/>
    <dgm:cxn modelId="{6F88D493-3FAD-444F-846F-0E7B7EFAE84A}" srcId="{26F0FA29-A7F1-4509-8CF9-3F5914E3536D}" destId="{AF23FEBC-E114-481A-B092-ED35B4220EFF}" srcOrd="3" destOrd="0" parTransId="{5EA056F1-ED31-4546-9DEC-8B560E32ABA0}" sibTransId="{33338386-2F50-402A-A55D-FF69516FB6D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54345BE2-1D0C-4FF0-B8C0-AA90091A78AA}" srcId="{26F0FA29-A7F1-4509-8CF9-3F5914E3536D}" destId="{7EE28FA4-8C51-47E8-9545-1EA6409F5785}" srcOrd="1" destOrd="0" parTransId="{6026D739-0E16-44DE-BB33-978C2BEE68DF}" sibTransId="{8A2B2946-5A77-4DBD-B981-A80BEC6B9B89}"/>
    <dgm:cxn modelId="{6B2A53FB-7660-4341-9252-C35F43920425}" srcId="{26F0FA29-A7F1-4509-8CF9-3F5914E3536D}" destId="{404742B1-1273-46DA-8588-8C3E40979454}" srcOrd="2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410A686B-7D6C-42D7-8A11-D8707C92F02B}" type="presParOf" srcId="{4266BF76-FAD3-4984-8E54-E02CD3708332}" destId="{A0D02BCE-992B-4842-979B-33E1BE6E0EEC}" srcOrd="2" destOrd="0" presId="urn:microsoft.com/office/officeart/2005/8/layout/vList3"/>
    <dgm:cxn modelId="{60216B30-7CE1-4394-943E-9E124F2EEEFE}" type="presParOf" srcId="{A0D02BCE-992B-4842-979B-33E1BE6E0EEC}" destId="{1D027E74-36B3-4ECF-A8F3-85F8464C98A9}" srcOrd="0" destOrd="0" presId="urn:microsoft.com/office/officeart/2005/8/layout/vList3"/>
    <dgm:cxn modelId="{4E5C9706-1133-4834-BB8C-7A2EBD3EF701}" type="presParOf" srcId="{A0D02BCE-992B-4842-979B-33E1BE6E0EEC}" destId="{25E5A52C-6BD4-4032-9473-94F52839D7A5}" srcOrd="1" destOrd="0" presId="urn:microsoft.com/office/officeart/2005/8/layout/vList3"/>
    <dgm:cxn modelId="{1C21614B-8828-47A1-8511-069B567B731B}" type="presParOf" srcId="{4266BF76-FAD3-4984-8E54-E02CD3708332}" destId="{38AA5FCE-8D71-4125-AF06-1C90FB0BF350}" srcOrd="3" destOrd="0" presId="urn:microsoft.com/office/officeart/2005/8/layout/vList3"/>
    <dgm:cxn modelId="{E806422C-20AE-47F8-A9E3-A3F6C5195DAD}" type="presParOf" srcId="{4266BF76-FAD3-4984-8E54-E02CD3708332}" destId="{66D1D659-F22D-4600-85B5-0858E3CE7240}" srcOrd="4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  <dgm:cxn modelId="{0D712E82-FD18-4551-A8F8-A178A50792DD}" type="presParOf" srcId="{4266BF76-FAD3-4984-8E54-E02CD3708332}" destId="{E31DE3C1-B42E-4C3A-A7CF-F492F5C8E19E}" srcOrd="5" destOrd="0" presId="urn:microsoft.com/office/officeart/2005/8/layout/vList3"/>
    <dgm:cxn modelId="{966053D0-BF30-44B8-AB1A-452782B3DE0C}" type="presParOf" srcId="{4266BF76-FAD3-4984-8E54-E02CD3708332}" destId="{5E6FFEFE-B3F9-4CAC-89A6-CF62BC8E2979}" srcOrd="6" destOrd="0" presId="urn:microsoft.com/office/officeart/2005/8/layout/vList3"/>
    <dgm:cxn modelId="{17EF7CA8-EFB3-42CA-8822-945C190F87B9}" type="presParOf" srcId="{5E6FFEFE-B3F9-4CAC-89A6-CF62BC8E2979}" destId="{42764EBA-0ADE-41F4-8A6E-6FC63D12EF41}" srcOrd="0" destOrd="0" presId="urn:microsoft.com/office/officeart/2005/8/layout/vList3"/>
    <dgm:cxn modelId="{6FCD74C6-A9A1-4FE9-B4CC-2D6D06B6094E}" type="presParOf" srcId="{5E6FFEFE-B3F9-4CAC-89A6-CF62BC8E2979}" destId="{79CC95B6-5694-413E-9D40-14140C802B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2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2" custScaleX="128697" custScaleY="87486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1" presStyleCnt="2" custLinFactNeighborX="298" custLinFactNeighborY="-16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1" presStyleCnt="2" custScaleX="128697" custScaleY="68421" custLinFactNeighborX="10127" custLinFactNeighborY="-18053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6B2A53FB-7660-4341-9252-C35F43920425}" srcId="{26F0FA29-A7F1-4509-8CF9-3F5914E3536D}" destId="{404742B1-1273-46DA-8588-8C3E40979454}" srcOrd="1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E806422C-20AE-47F8-A9E3-A3F6C5195DAD}" type="presParOf" srcId="{4266BF76-FAD3-4984-8E54-E02CD3708332}" destId="{66D1D659-F22D-4600-85B5-0858E3CE7240}" srcOrd="2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2" custLinFactNeighborX="4971" custLinFactNeighborY="-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2" custScaleX="128697" custScaleY="75731" custLinFactNeighborX="12719" custLinFactNeighborY="-169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1" presStyleCnt="2" custLinFactNeighborX="298" custLinFactNeighborY="-16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1" presStyleCnt="2" custScaleX="128697" custScaleY="68421" custLinFactNeighborX="10127" custLinFactNeighborY="-18053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6B2A53FB-7660-4341-9252-C35F43920425}" srcId="{26F0FA29-A7F1-4509-8CF9-3F5914E3536D}" destId="{404742B1-1273-46DA-8588-8C3E40979454}" srcOrd="1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E806422C-20AE-47F8-A9E3-A3F6C5195DAD}" type="presParOf" srcId="{4266BF76-FAD3-4984-8E54-E02CD3708332}" destId="{66D1D659-F22D-4600-85B5-0858E3CE7240}" srcOrd="2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rtl="0"/>
          <a:endParaRPr lang="es-ES" sz="16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rtl="0"/>
          <a:endParaRPr lang="es-ES" sz="16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4266BF76-FAD3-4984-8E54-E02CD3708332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9361E48D-5E85-41EB-9A88-2538DB94D53C}" type="pres">
      <dgm:prSet presAssocID="{077D2635-B4BB-407A-9D41-4501416EA69F}" presName="composite" presStyleCnt="0"/>
      <dgm:spPr/>
    </dgm:pt>
    <dgm:pt modelId="{8E202D02-2C00-43AE-8D97-0974F43CFDCD}" type="pres">
      <dgm:prSet presAssocID="{077D2635-B4BB-407A-9D41-4501416EA69F}" presName="imgShp" presStyleLbl="fgImgPlace1" presStyleIdx="0" presStyleCnt="2" custLinFactNeighborX="-6904" custLinFactNeighborY="-24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D3DC2A-6339-464A-B360-9A268D637B48}" type="pres">
      <dgm:prSet presAssocID="{077D2635-B4BB-407A-9D41-4501416EA69F}" presName="txShp" presStyleLbl="node1" presStyleIdx="0" presStyleCnt="2" custScaleX="140161" custScaleY="87486" custLinFactNeighborX="4503" custLinFactNeighborY="-253">
        <dgm:presLayoutVars>
          <dgm:bulletEnabled val="1"/>
        </dgm:presLayoutVars>
      </dgm:prSet>
      <dgm:spPr/>
    </dgm:pt>
    <dgm:pt modelId="{36B72E99-1D4F-451C-9DD7-267C6EAD289C}" type="pres">
      <dgm:prSet presAssocID="{F72C3C05-5CF9-427E-8A32-6C4577745F4C}" presName="spacing" presStyleCnt="0"/>
      <dgm:spPr/>
    </dgm:pt>
    <dgm:pt modelId="{66D1D659-F22D-4600-85B5-0858E3CE7240}" type="pres">
      <dgm:prSet presAssocID="{404742B1-1273-46DA-8588-8C3E40979454}" presName="composite" presStyleCnt="0"/>
      <dgm:spPr/>
    </dgm:pt>
    <dgm:pt modelId="{E594E63D-D396-4B64-AD52-E2BA06650F51}" type="pres">
      <dgm:prSet presAssocID="{404742B1-1273-46DA-8588-8C3E40979454}" presName="imgShp" presStyleLbl="fgImgPlace1" presStyleIdx="1" presStyleCnt="2" custLinFactNeighborX="-6782" custLinFactNeighborY="-165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D9DE8-E368-443C-8A4C-6731BDEB8180}" type="pres">
      <dgm:prSet presAssocID="{404742B1-1273-46DA-8588-8C3E40979454}" presName="txShp" presStyleLbl="node1" presStyleIdx="1" presStyleCnt="2" custScaleX="128697" custScaleY="128555" custLinFactNeighborX="10127" custLinFactNeighborY="-18053">
        <dgm:presLayoutVars>
          <dgm:bulletEnabled val="1"/>
        </dgm:presLayoutVars>
      </dgm:prSet>
      <dgm:spPr/>
    </dgm:pt>
  </dgm:ptLst>
  <dgm:cxnLst>
    <dgm:cxn modelId="{A9E94702-05A6-4738-8C3D-57C1A48D1614}" type="presOf" srcId="{077D2635-B4BB-407A-9D41-4501416EA69F}" destId="{0FD3DC2A-6339-464A-B360-9A268D637B48}" srcOrd="0" destOrd="0" presId="urn:microsoft.com/office/officeart/2005/8/layout/vList3"/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1462169E-AC0A-494D-A677-031D847247B7}" type="presOf" srcId="{26F0FA29-A7F1-4509-8CF9-3F5914E3536D}" destId="{4266BF76-FAD3-4984-8E54-E02CD3708332}" srcOrd="0" destOrd="0" presId="urn:microsoft.com/office/officeart/2005/8/layout/vList3"/>
    <dgm:cxn modelId="{EE18AAB5-AA7F-4E48-921E-39E0ED8B8F1B}" type="presOf" srcId="{404742B1-1273-46DA-8588-8C3E40979454}" destId="{B21D9DE8-E368-443C-8A4C-6731BDEB8180}" srcOrd="0" destOrd="0" presId="urn:microsoft.com/office/officeart/2005/8/layout/vList3"/>
    <dgm:cxn modelId="{6B2A53FB-7660-4341-9252-C35F43920425}" srcId="{26F0FA29-A7F1-4509-8CF9-3F5914E3536D}" destId="{404742B1-1273-46DA-8588-8C3E40979454}" srcOrd="1" destOrd="0" parTransId="{CE07E983-98C3-43B1-912B-4CF259064674}" sibTransId="{4014196B-37C6-4A28-87C9-F5DAA146A955}"/>
    <dgm:cxn modelId="{0FBFC3C5-CD23-4375-BE21-D9D904AF3BC2}" type="presParOf" srcId="{4266BF76-FAD3-4984-8E54-E02CD3708332}" destId="{9361E48D-5E85-41EB-9A88-2538DB94D53C}" srcOrd="0" destOrd="0" presId="urn:microsoft.com/office/officeart/2005/8/layout/vList3"/>
    <dgm:cxn modelId="{B4F5B03F-06E8-4C9D-94F5-F5AF999A18EC}" type="presParOf" srcId="{9361E48D-5E85-41EB-9A88-2538DB94D53C}" destId="{8E202D02-2C00-43AE-8D97-0974F43CFDCD}" srcOrd="0" destOrd="0" presId="urn:microsoft.com/office/officeart/2005/8/layout/vList3"/>
    <dgm:cxn modelId="{0F872E52-6C0B-4EF9-ABFE-FC037A97C9AF}" type="presParOf" srcId="{9361E48D-5E85-41EB-9A88-2538DB94D53C}" destId="{0FD3DC2A-6339-464A-B360-9A268D637B48}" srcOrd="1" destOrd="0" presId="urn:microsoft.com/office/officeart/2005/8/layout/vList3"/>
    <dgm:cxn modelId="{68CA5255-31B2-4F57-921C-94357CADC9A8}" type="presParOf" srcId="{4266BF76-FAD3-4984-8E54-E02CD3708332}" destId="{36B72E99-1D4F-451C-9DD7-267C6EAD289C}" srcOrd="1" destOrd="0" presId="urn:microsoft.com/office/officeart/2005/8/layout/vList3"/>
    <dgm:cxn modelId="{E806422C-20AE-47F8-A9E3-A3F6C5195DAD}" type="presParOf" srcId="{4266BF76-FAD3-4984-8E54-E02CD3708332}" destId="{66D1D659-F22D-4600-85B5-0858E3CE7240}" srcOrd="2" destOrd="0" presId="urn:microsoft.com/office/officeart/2005/8/layout/vList3"/>
    <dgm:cxn modelId="{F24526DA-81EF-4810-A681-1077DA3E643A}" type="presParOf" srcId="{66D1D659-F22D-4600-85B5-0858E3CE7240}" destId="{E594E63D-D396-4B64-AD52-E2BA06650F51}" srcOrd="0" destOrd="0" presId="urn:microsoft.com/office/officeart/2005/8/layout/vList3"/>
    <dgm:cxn modelId="{46AC03D4-7F99-4F53-98E4-0BC02B9E834C}" type="presParOf" srcId="{66D1D659-F22D-4600-85B5-0858E3CE7240}" destId="{B21D9DE8-E368-443C-8A4C-6731BDEB81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algn="just"/>
          <a:r>
            <a:rPr lang="es-EC" sz="1800" dirty="0"/>
            <a:t>FUNCIÓN: G4 CCFFAA, a través de la DGAM, será la responsable de normar, vigilar y controlar, que las organizaciones de mantenimiento (OM) realicen tareas de mantenimiento de acuerdo   a sus capacidades   establecidas, mediante   el cumplimiento   de la documentación técnica   para el mantenimiento, tareas y procesos de soporte logístico de aeronavegabilidad, por parte del personal de las OM.</a:t>
          </a:r>
          <a:endParaRPr lang="es-ES" sz="18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algn="just"/>
          <a:r>
            <a:rPr lang="es-EC" sz="1800" dirty="0"/>
            <a:t>PROPÓSITO: Lograr esquemas de calidad en las actividades de mantenimiento a fin de alcanzar estándares aceptables de seguridad operacional, acordes con las regulaciones internacionales para aviación militar, Manual General de Mantenimiento (MGM) y Procedimientos y regulaciones propias de las aeronaves militares de FFAA y permitir la aeronavegabilidad continua.</a:t>
          </a:r>
          <a:endParaRPr lang="es-ES" sz="18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E33CA09F-8132-49CA-8258-525E1A2C1DBB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75E476C0-EA7A-4899-A46F-90C236089665}" type="pres">
      <dgm:prSet presAssocID="{077D2635-B4BB-407A-9D41-4501416EA69F}" presName="composite" presStyleCnt="0"/>
      <dgm:spPr/>
    </dgm:pt>
    <dgm:pt modelId="{CD2E5993-910D-4A99-9993-A66E16142302}" type="pres">
      <dgm:prSet presAssocID="{077D2635-B4BB-407A-9D41-4501416EA69F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5B542A-55E2-4278-BCD3-BCF045C9D6B2}" type="pres">
      <dgm:prSet presAssocID="{077D2635-B4BB-407A-9D41-4501416EA69F}" presName="txShp" presStyleLbl="node1" presStyleIdx="0" presStyleCnt="2" custScaleX="121170" custLinFactNeighborX="9817" custLinFactNeighborY="1096">
        <dgm:presLayoutVars>
          <dgm:bulletEnabled val="1"/>
        </dgm:presLayoutVars>
      </dgm:prSet>
      <dgm:spPr/>
    </dgm:pt>
    <dgm:pt modelId="{03B0030A-5802-49FB-B9B5-7F782EDE800D}" type="pres">
      <dgm:prSet presAssocID="{F72C3C05-5CF9-427E-8A32-6C4577745F4C}" presName="spacing" presStyleCnt="0"/>
      <dgm:spPr/>
    </dgm:pt>
    <dgm:pt modelId="{F19D950C-9DE1-40BF-81A1-09E07AE40304}" type="pres">
      <dgm:prSet presAssocID="{404742B1-1273-46DA-8588-8C3E40979454}" presName="composite" presStyleCnt="0"/>
      <dgm:spPr/>
    </dgm:pt>
    <dgm:pt modelId="{71D31967-49F1-4E5E-948B-EA93C839D299}" type="pres">
      <dgm:prSet presAssocID="{404742B1-1273-46DA-8588-8C3E40979454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C0A790-7628-4A6A-9C4B-B6D5342F95C2}" type="pres">
      <dgm:prSet presAssocID="{404742B1-1273-46DA-8588-8C3E40979454}" presName="txShp" presStyleLbl="node1" presStyleIdx="1" presStyleCnt="2" custScaleX="121421" custLinFactNeighborX="9896" custLinFactNeighborY="-672">
        <dgm:presLayoutVars>
          <dgm:bulletEnabled val="1"/>
        </dgm:presLayoutVars>
      </dgm:prSet>
      <dgm:spPr/>
    </dgm:pt>
  </dgm:ptLst>
  <dgm:cxnLst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93410E6D-07F1-42DB-AC91-73D688BF07C4}" type="presOf" srcId="{26F0FA29-A7F1-4509-8CF9-3F5914E3536D}" destId="{E33CA09F-8132-49CA-8258-525E1A2C1DBB}" srcOrd="0" destOrd="0" presId="urn:microsoft.com/office/officeart/2005/8/layout/vList3"/>
    <dgm:cxn modelId="{FC7D198D-E784-4424-A11E-F59CA040D6F3}" type="presOf" srcId="{077D2635-B4BB-407A-9D41-4501416EA69F}" destId="{985B542A-55E2-4278-BCD3-BCF045C9D6B2}" srcOrd="0" destOrd="0" presId="urn:microsoft.com/office/officeart/2005/8/layout/vList3"/>
    <dgm:cxn modelId="{DE4D9CAC-457A-41BE-A7F4-D64D480B5ABF}" type="presOf" srcId="{404742B1-1273-46DA-8588-8C3E40979454}" destId="{03C0A790-7628-4A6A-9C4B-B6D5342F95C2}" srcOrd="0" destOrd="0" presId="urn:microsoft.com/office/officeart/2005/8/layout/vList3"/>
    <dgm:cxn modelId="{6B2A53FB-7660-4341-9252-C35F43920425}" srcId="{26F0FA29-A7F1-4509-8CF9-3F5914E3536D}" destId="{404742B1-1273-46DA-8588-8C3E40979454}" srcOrd="1" destOrd="0" parTransId="{CE07E983-98C3-43B1-912B-4CF259064674}" sibTransId="{4014196B-37C6-4A28-87C9-F5DAA146A955}"/>
    <dgm:cxn modelId="{39E86D58-F8B4-451F-8567-1B63857C5B07}" type="presParOf" srcId="{E33CA09F-8132-49CA-8258-525E1A2C1DBB}" destId="{75E476C0-EA7A-4899-A46F-90C236089665}" srcOrd="0" destOrd="0" presId="urn:microsoft.com/office/officeart/2005/8/layout/vList3"/>
    <dgm:cxn modelId="{B3DA8545-5D26-43C2-B518-81CB5F00C3BD}" type="presParOf" srcId="{75E476C0-EA7A-4899-A46F-90C236089665}" destId="{CD2E5993-910D-4A99-9993-A66E16142302}" srcOrd="0" destOrd="0" presId="urn:microsoft.com/office/officeart/2005/8/layout/vList3"/>
    <dgm:cxn modelId="{E337632E-4D44-456A-899A-8C5618B03FF7}" type="presParOf" srcId="{75E476C0-EA7A-4899-A46F-90C236089665}" destId="{985B542A-55E2-4278-BCD3-BCF045C9D6B2}" srcOrd="1" destOrd="0" presId="urn:microsoft.com/office/officeart/2005/8/layout/vList3"/>
    <dgm:cxn modelId="{549D9695-CBF6-4B71-9DF8-53348FF2EFB4}" type="presParOf" srcId="{E33CA09F-8132-49CA-8258-525E1A2C1DBB}" destId="{03B0030A-5802-49FB-B9B5-7F782EDE800D}" srcOrd="1" destOrd="0" presId="urn:microsoft.com/office/officeart/2005/8/layout/vList3"/>
    <dgm:cxn modelId="{EC4AEA2E-9856-47FF-9FA4-D4237A9A09A9}" type="presParOf" srcId="{E33CA09F-8132-49CA-8258-525E1A2C1DBB}" destId="{F19D950C-9DE1-40BF-81A1-09E07AE40304}" srcOrd="2" destOrd="0" presId="urn:microsoft.com/office/officeart/2005/8/layout/vList3"/>
    <dgm:cxn modelId="{D6F24B3E-4823-4590-B286-1531377E35C4}" type="presParOf" srcId="{F19D950C-9DE1-40BF-81A1-09E07AE40304}" destId="{71D31967-49F1-4E5E-948B-EA93C839D299}" srcOrd="0" destOrd="0" presId="urn:microsoft.com/office/officeart/2005/8/layout/vList3"/>
    <dgm:cxn modelId="{B16F816D-9465-4D82-BEF3-1CEE16F00FDA}" type="presParOf" srcId="{F19D950C-9DE1-40BF-81A1-09E07AE40304}" destId="{03C0A790-7628-4A6A-9C4B-B6D5342F95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0DA95AA-B40F-4EED-A61A-328C51A233C2}">
      <dgm:prSet custT="1"/>
      <dgm:spPr/>
      <dgm:t>
        <a:bodyPr/>
        <a:lstStyle/>
        <a:p>
          <a:pPr algn="just" rtl="0"/>
          <a:r>
            <a:rPr lang="es-EC" sz="1800" dirty="0"/>
            <a:t>Aumentar el estándar de seguridad </a:t>
          </a:r>
          <a:endParaRPr lang="es-ES" sz="1800" dirty="0"/>
        </a:p>
      </dgm:t>
    </dgm:pt>
    <dgm:pt modelId="{A407547A-7DA1-454F-BB80-9688C9BC5484}" type="par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AE468EBC-D2BA-44DC-9F9B-D1A68EF08605}" type="sib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  <dgm:pt modelId="{1D4AEC74-2906-4FEB-9A58-60A80F244E9B}" type="pres">
      <dgm:prSet presAssocID="{30DA95AA-B40F-4EED-A61A-328C51A233C2}" presName="composite" presStyleCnt="0"/>
      <dgm:spPr/>
    </dgm:pt>
    <dgm:pt modelId="{9E5440C9-B61F-4D4B-874E-4409CBE3C897}" type="pres">
      <dgm:prSet presAssocID="{30DA95AA-B40F-4EED-A61A-328C51A233C2}" presName="imgShp" presStyleLbl="fgImgPlace1" presStyleIdx="0" presStyleCnt="1" custScaleX="39484" custScaleY="42283" custLinFactNeighborX="-23558" custLinFactNeighborY="-27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C97A62-705D-48AB-BE8A-C2EF575A8A50}" type="pres">
      <dgm:prSet presAssocID="{30DA95AA-B40F-4EED-A61A-328C51A233C2}" presName="txShp" presStyleLbl="node1" presStyleIdx="0" presStyleCnt="1" custScaleX="131101" custScaleY="44185" custLinFactNeighborX="3683" custLinFactNeighborY="-39923">
        <dgm:presLayoutVars>
          <dgm:bulletEnabled val="1"/>
        </dgm:presLayoutVars>
      </dgm:prSet>
      <dgm:spPr/>
    </dgm:pt>
  </dgm:ptLst>
  <dgm:cxnLst>
    <dgm:cxn modelId="{652A9B1D-B665-4735-9C73-10E1C222CC0C}" type="presOf" srcId="{30DA95AA-B40F-4EED-A61A-328C51A233C2}" destId="{06C97A62-705D-48AB-BE8A-C2EF575A8A50}" srcOrd="0" destOrd="0" presId="urn:microsoft.com/office/officeart/2005/8/layout/vList3"/>
    <dgm:cxn modelId="{8D09652D-7E7F-42EE-8C22-102DA03D329F}" type="presOf" srcId="{9938483B-6DDD-4A6E-97DC-EBFE5C46D912}" destId="{140DFF8D-318D-40A3-AA2F-51984BB0CB8B}" srcOrd="0" destOrd="0" presId="urn:microsoft.com/office/officeart/2005/8/layout/vList3"/>
    <dgm:cxn modelId="{C86187EE-3476-4131-B2A9-2BE502C39C3C}" srcId="{9938483B-6DDD-4A6E-97DC-EBFE5C46D912}" destId="{30DA95AA-B40F-4EED-A61A-328C51A233C2}" srcOrd="0" destOrd="0" parTransId="{A407547A-7DA1-454F-BB80-9688C9BC5484}" sibTransId="{AE468EBC-D2BA-44DC-9F9B-D1A68EF08605}"/>
    <dgm:cxn modelId="{798CB663-A8D4-4043-BA18-1B81599C5402}" type="presParOf" srcId="{140DFF8D-318D-40A3-AA2F-51984BB0CB8B}" destId="{1D4AEC74-2906-4FEB-9A58-60A80F244E9B}" srcOrd="0" destOrd="0" presId="urn:microsoft.com/office/officeart/2005/8/layout/vList3"/>
    <dgm:cxn modelId="{956A3EA0-324A-494A-B1A3-9A2F2F285304}" type="presParOf" srcId="{1D4AEC74-2906-4FEB-9A58-60A80F244E9B}" destId="{9E5440C9-B61F-4D4B-874E-4409CBE3C897}" srcOrd="0" destOrd="0" presId="urn:microsoft.com/office/officeart/2005/8/layout/vList3"/>
    <dgm:cxn modelId="{5559F0A5-8EF5-4B88-B57B-C9910EE69EBF}" type="presParOf" srcId="{1D4AEC74-2906-4FEB-9A58-60A80F244E9B}" destId="{06C97A62-705D-48AB-BE8A-C2EF575A8A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algn="just"/>
          <a:r>
            <a:rPr lang="es-EC" sz="2000" dirty="0"/>
            <a:t>FUNCIÓN: La Dirección de Logística del CCFFAA, a través del DGAM, será la responsable de determinar normas específicas para otorgar los Certificados de Aeronavegabilidad a las aeronaves de FFAA, garantizando la eficiencia y seguridad en las operaciones aéreas.</a:t>
          </a:r>
          <a:endParaRPr lang="es-ES" sz="20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algn="just"/>
          <a:r>
            <a:rPr lang="es-EC" sz="1800" dirty="0"/>
            <a:t>PROPÓSITO: Emitir el "Certificado de Aeronavegabilidad" para cada aeronave y CERTIFICAR que se encuentra </a:t>
          </a:r>
          <a:r>
            <a:rPr lang="es-EC" sz="1800" dirty="0" err="1"/>
            <a:t>aeronavegable</a:t>
          </a:r>
          <a:r>
            <a:rPr lang="es-EC" sz="1800" dirty="0"/>
            <a:t> conforme al diseño tipo, está correctamente mantenida y se halla en condiciones de operar para un vuelo seguro</a:t>
          </a:r>
          <a:endParaRPr lang="es-ES" sz="1800" dirty="0"/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E33CA09F-8132-49CA-8258-525E1A2C1DBB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75E476C0-EA7A-4899-A46F-90C236089665}" type="pres">
      <dgm:prSet presAssocID="{077D2635-B4BB-407A-9D41-4501416EA69F}" presName="composite" presStyleCnt="0"/>
      <dgm:spPr/>
    </dgm:pt>
    <dgm:pt modelId="{CD2E5993-910D-4A99-9993-A66E16142302}" type="pres">
      <dgm:prSet presAssocID="{077D2635-B4BB-407A-9D41-4501416EA69F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5B542A-55E2-4278-BCD3-BCF045C9D6B2}" type="pres">
      <dgm:prSet presAssocID="{077D2635-B4BB-407A-9D41-4501416EA69F}" presName="txShp" presStyleLbl="node1" presStyleIdx="0" presStyleCnt="2" custScaleX="117703" custLinFactNeighborX="10053" custLinFactNeighborY="1158">
        <dgm:presLayoutVars>
          <dgm:bulletEnabled val="1"/>
        </dgm:presLayoutVars>
      </dgm:prSet>
      <dgm:spPr/>
    </dgm:pt>
    <dgm:pt modelId="{03B0030A-5802-49FB-B9B5-7F782EDE800D}" type="pres">
      <dgm:prSet presAssocID="{F72C3C05-5CF9-427E-8A32-6C4577745F4C}" presName="spacing" presStyleCnt="0"/>
      <dgm:spPr/>
    </dgm:pt>
    <dgm:pt modelId="{F19D950C-9DE1-40BF-81A1-09E07AE40304}" type="pres">
      <dgm:prSet presAssocID="{404742B1-1273-46DA-8588-8C3E40979454}" presName="composite" presStyleCnt="0"/>
      <dgm:spPr/>
    </dgm:pt>
    <dgm:pt modelId="{71D31967-49F1-4E5E-948B-EA93C839D299}" type="pres">
      <dgm:prSet presAssocID="{404742B1-1273-46DA-8588-8C3E40979454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C0A790-7628-4A6A-9C4B-B6D5342F95C2}" type="pres">
      <dgm:prSet presAssocID="{404742B1-1273-46DA-8588-8C3E40979454}" presName="txShp" presStyleLbl="node1" presStyleIdx="1" presStyleCnt="2" custScaleX="119201" custLinFactNeighborX="9852" custLinFactNeighborY="57">
        <dgm:presLayoutVars>
          <dgm:bulletEnabled val="1"/>
        </dgm:presLayoutVars>
      </dgm:prSet>
      <dgm:spPr/>
    </dgm:pt>
  </dgm:ptLst>
  <dgm:cxnLst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93410E6D-07F1-42DB-AC91-73D688BF07C4}" type="presOf" srcId="{26F0FA29-A7F1-4509-8CF9-3F5914E3536D}" destId="{E33CA09F-8132-49CA-8258-525E1A2C1DBB}" srcOrd="0" destOrd="0" presId="urn:microsoft.com/office/officeart/2005/8/layout/vList3"/>
    <dgm:cxn modelId="{FC7D198D-E784-4424-A11E-F59CA040D6F3}" type="presOf" srcId="{077D2635-B4BB-407A-9D41-4501416EA69F}" destId="{985B542A-55E2-4278-BCD3-BCF045C9D6B2}" srcOrd="0" destOrd="0" presId="urn:microsoft.com/office/officeart/2005/8/layout/vList3"/>
    <dgm:cxn modelId="{DE4D9CAC-457A-41BE-A7F4-D64D480B5ABF}" type="presOf" srcId="{404742B1-1273-46DA-8588-8C3E40979454}" destId="{03C0A790-7628-4A6A-9C4B-B6D5342F95C2}" srcOrd="0" destOrd="0" presId="urn:microsoft.com/office/officeart/2005/8/layout/vList3"/>
    <dgm:cxn modelId="{6B2A53FB-7660-4341-9252-C35F43920425}" srcId="{26F0FA29-A7F1-4509-8CF9-3F5914E3536D}" destId="{404742B1-1273-46DA-8588-8C3E40979454}" srcOrd="1" destOrd="0" parTransId="{CE07E983-98C3-43B1-912B-4CF259064674}" sibTransId="{4014196B-37C6-4A28-87C9-F5DAA146A955}"/>
    <dgm:cxn modelId="{39E86D58-F8B4-451F-8567-1B63857C5B07}" type="presParOf" srcId="{E33CA09F-8132-49CA-8258-525E1A2C1DBB}" destId="{75E476C0-EA7A-4899-A46F-90C236089665}" srcOrd="0" destOrd="0" presId="urn:microsoft.com/office/officeart/2005/8/layout/vList3"/>
    <dgm:cxn modelId="{B3DA8545-5D26-43C2-B518-81CB5F00C3BD}" type="presParOf" srcId="{75E476C0-EA7A-4899-A46F-90C236089665}" destId="{CD2E5993-910D-4A99-9993-A66E16142302}" srcOrd="0" destOrd="0" presId="urn:microsoft.com/office/officeart/2005/8/layout/vList3"/>
    <dgm:cxn modelId="{E337632E-4D44-456A-899A-8C5618B03FF7}" type="presParOf" srcId="{75E476C0-EA7A-4899-A46F-90C236089665}" destId="{985B542A-55E2-4278-BCD3-BCF045C9D6B2}" srcOrd="1" destOrd="0" presId="urn:microsoft.com/office/officeart/2005/8/layout/vList3"/>
    <dgm:cxn modelId="{549D9695-CBF6-4B71-9DF8-53348FF2EFB4}" type="presParOf" srcId="{E33CA09F-8132-49CA-8258-525E1A2C1DBB}" destId="{03B0030A-5802-49FB-B9B5-7F782EDE800D}" srcOrd="1" destOrd="0" presId="urn:microsoft.com/office/officeart/2005/8/layout/vList3"/>
    <dgm:cxn modelId="{EC4AEA2E-9856-47FF-9FA4-D4237A9A09A9}" type="presParOf" srcId="{E33CA09F-8132-49CA-8258-525E1A2C1DBB}" destId="{F19D950C-9DE1-40BF-81A1-09E07AE40304}" srcOrd="2" destOrd="0" presId="urn:microsoft.com/office/officeart/2005/8/layout/vList3"/>
    <dgm:cxn modelId="{D6F24B3E-4823-4590-B286-1531377E35C4}" type="presParOf" srcId="{F19D950C-9DE1-40BF-81A1-09E07AE40304}" destId="{71D31967-49F1-4E5E-948B-EA93C839D299}" srcOrd="0" destOrd="0" presId="urn:microsoft.com/office/officeart/2005/8/layout/vList3"/>
    <dgm:cxn modelId="{B16F816D-9465-4D82-BEF3-1CEE16F00FDA}" type="presParOf" srcId="{F19D950C-9DE1-40BF-81A1-09E07AE40304}" destId="{03C0A790-7628-4A6A-9C4B-B6D5342F95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F0FA29-A7F1-4509-8CF9-3F5914E3536D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77D2635-B4BB-407A-9D41-4501416EA69F}">
      <dgm:prSet custT="1"/>
      <dgm:spPr/>
      <dgm:t>
        <a:bodyPr/>
        <a:lstStyle/>
        <a:p>
          <a:pPr algn="just"/>
          <a:r>
            <a:rPr lang="es-EC" sz="2000" dirty="0"/>
            <a:t>FUNCIÓN: Normar alteraciones y modificaciones aeronáuticas, reparaciones que se encuentran fuera de los manuales técnicos, programas de envejecimiento de aeronaves e incremento de capacidades operativas de las aeronaves de FFAA.</a:t>
          </a:r>
          <a:endParaRPr lang="es-ES" sz="2000" dirty="0"/>
        </a:p>
      </dgm:t>
    </dgm:pt>
    <dgm:pt modelId="{902A754E-C9FE-41B9-947B-5B1D7BD020E9}" type="parTrans" cxnId="{8A7B312E-99DC-4C54-BBCE-77E5B5E49128}">
      <dgm:prSet/>
      <dgm:spPr/>
      <dgm:t>
        <a:bodyPr/>
        <a:lstStyle/>
        <a:p>
          <a:endParaRPr lang="es-ES" sz="2000"/>
        </a:p>
      </dgm:t>
    </dgm:pt>
    <dgm:pt modelId="{F72C3C05-5CF9-427E-8A32-6C4577745F4C}" type="sibTrans" cxnId="{8A7B312E-99DC-4C54-BBCE-77E5B5E49128}">
      <dgm:prSet/>
      <dgm:spPr/>
      <dgm:t>
        <a:bodyPr/>
        <a:lstStyle/>
        <a:p>
          <a:endParaRPr lang="es-ES" sz="2000"/>
        </a:p>
      </dgm:t>
    </dgm:pt>
    <dgm:pt modelId="{404742B1-1273-46DA-8588-8C3E40979454}">
      <dgm:prSet custT="1"/>
      <dgm:spPr/>
      <dgm:t>
        <a:bodyPr/>
        <a:lstStyle/>
        <a:p>
          <a:pPr algn="just"/>
          <a:r>
            <a:rPr lang="es-EC" sz="2000" dirty="0"/>
            <a:t>PROPÓSITO: Establecer un proceso estandarizado para el desarrollo de ingeniería, elaboración, envío, revisión, análisis y aprobación de datos técnicos para reparaciones por diseño y modificaciones a ser desarrolladas como parte del mantenimiento preventivo, correctivo, restaurativo y modificaciones en los productos aeronáuticos de la FFAA.</a:t>
          </a:r>
        </a:p>
      </dgm:t>
    </dgm:pt>
    <dgm:pt modelId="{CE07E983-98C3-43B1-912B-4CF259064674}" type="parTrans" cxnId="{6B2A53FB-7660-4341-9252-C35F43920425}">
      <dgm:prSet/>
      <dgm:spPr/>
      <dgm:t>
        <a:bodyPr/>
        <a:lstStyle/>
        <a:p>
          <a:endParaRPr lang="es-ES" sz="2000"/>
        </a:p>
      </dgm:t>
    </dgm:pt>
    <dgm:pt modelId="{4014196B-37C6-4A28-87C9-F5DAA146A955}" type="sibTrans" cxnId="{6B2A53FB-7660-4341-9252-C35F43920425}">
      <dgm:prSet/>
      <dgm:spPr/>
      <dgm:t>
        <a:bodyPr/>
        <a:lstStyle/>
        <a:p>
          <a:endParaRPr lang="es-ES" sz="2000"/>
        </a:p>
      </dgm:t>
    </dgm:pt>
    <dgm:pt modelId="{E33CA09F-8132-49CA-8258-525E1A2C1DBB}" type="pres">
      <dgm:prSet presAssocID="{26F0FA29-A7F1-4509-8CF9-3F5914E3536D}" presName="linearFlow" presStyleCnt="0">
        <dgm:presLayoutVars>
          <dgm:dir/>
          <dgm:resizeHandles val="exact"/>
        </dgm:presLayoutVars>
      </dgm:prSet>
      <dgm:spPr/>
    </dgm:pt>
    <dgm:pt modelId="{75E476C0-EA7A-4899-A46F-90C236089665}" type="pres">
      <dgm:prSet presAssocID="{077D2635-B4BB-407A-9D41-4501416EA69F}" presName="composite" presStyleCnt="0"/>
      <dgm:spPr/>
    </dgm:pt>
    <dgm:pt modelId="{CD2E5993-910D-4A99-9993-A66E16142302}" type="pres">
      <dgm:prSet presAssocID="{077D2635-B4BB-407A-9D41-4501416EA69F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5B542A-55E2-4278-BCD3-BCF045C9D6B2}" type="pres">
      <dgm:prSet presAssocID="{077D2635-B4BB-407A-9D41-4501416EA69F}" presName="txShp" presStyleLbl="node1" presStyleIdx="0" presStyleCnt="2" custScaleX="117703" custLinFactNeighborX="10053" custLinFactNeighborY="1158">
        <dgm:presLayoutVars>
          <dgm:bulletEnabled val="1"/>
        </dgm:presLayoutVars>
      </dgm:prSet>
      <dgm:spPr/>
    </dgm:pt>
    <dgm:pt modelId="{03B0030A-5802-49FB-B9B5-7F782EDE800D}" type="pres">
      <dgm:prSet presAssocID="{F72C3C05-5CF9-427E-8A32-6C4577745F4C}" presName="spacing" presStyleCnt="0"/>
      <dgm:spPr/>
    </dgm:pt>
    <dgm:pt modelId="{F19D950C-9DE1-40BF-81A1-09E07AE40304}" type="pres">
      <dgm:prSet presAssocID="{404742B1-1273-46DA-8588-8C3E40979454}" presName="composite" presStyleCnt="0"/>
      <dgm:spPr/>
    </dgm:pt>
    <dgm:pt modelId="{71D31967-49F1-4E5E-948B-EA93C839D299}" type="pres">
      <dgm:prSet presAssocID="{404742B1-1273-46DA-8588-8C3E40979454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C0A790-7628-4A6A-9C4B-B6D5342F95C2}" type="pres">
      <dgm:prSet presAssocID="{404742B1-1273-46DA-8588-8C3E40979454}" presName="txShp" presStyleLbl="node1" presStyleIdx="1" presStyleCnt="2" custScaleX="119201" custLinFactNeighborX="9852" custLinFactNeighborY="57">
        <dgm:presLayoutVars>
          <dgm:bulletEnabled val="1"/>
        </dgm:presLayoutVars>
      </dgm:prSet>
      <dgm:spPr/>
    </dgm:pt>
  </dgm:ptLst>
  <dgm:cxnLst>
    <dgm:cxn modelId="{8A7B312E-99DC-4C54-BBCE-77E5B5E49128}" srcId="{26F0FA29-A7F1-4509-8CF9-3F5914E3536D}" destId="{077D2635-B4BB-407A-9D41-4501416EA69F}" srcOrd="0" destOrd="0" parTransId="{902A754E-C9FE-41B9-947B-5B1D7BD020E9}" sibTransId="{F72C3C05-5CF9-427E-8A32-6C4577745F4C}"/>
    <dgm:cxn modelId="{93410E6D-07F1-42DB-AC91-73D688BF07C4}" type="presOf" srcId="{26F0FA29-A7F1-4509-8CF9-3F5914E3536D}" destId="{E33CA09F-8132-49CA-8258-525E1A2C1DBB}" srcOrd="0" destOrd="0" presId="urn:microsoft.com/office/officeart/2005/8/layout/vList3"/>
    <dgm:cxn modelId="{FC7D198D-E784-4424-A11E-F59CA040D6F3}" type="presOf" srcId="{077D2635-B4BB-407A-9D41-4501416EA69F}" destId="{985B542A-55E2-4278-BCD3-BCF045C9D6B2}" srcOrd="0" destOrd="0" presId="urn:microsoft.com/office/officeart/2005/8/layout/vList3"/>
    <dgm:cxn modelId="{DE4D9CAC-457A-41BE-A7F4-D64D480B5ABF}" type="presOf" srcId="{404742B1-1273-46DA-8588-8C3E40979454}" destId="{03C0A790-7628-4A6A-9C4B-B6D5342F95C2}" srcOrd="0" destOrd="0" presId="urn:microsoft.com/office/officeart/2005/8/layout/vList3"/>
    <dgm:cxn modelId="{6B2A53FB-7660-4341-9252-C35F43920425}" srcId="{26F0FA29-A7F1-4509-8CF9-3F5914E3536D}" destId="{404742B1-1273-46DA-8588-8C3E40979454}" srcOrd="1" destOrd="0" parTransId="{CE07E983-98C3-43B1-912B-4CF259064674}" sibTransId="{4014196B-37C6-4A28-87C9-F5DAA146A955}"/>
    <dgm:cxn modelId="{39E86D58-F8B4-451F-8567-1B63857C5B07}" type="presParOf" srcId="{E33CA09F-8132-49CA-8258-525E1A2C1DBB}" destId="{75E476C0-EA7A-4899-A46F-90C236089665}" srcOrd="0" destOrd="0" presId="urn:microsoft.com/office/officeart/2005/8/layout/vList3"/>
    <dgm:cxn modelId="{B3DA8545-5D26-43C2-B518-81CB5F00C3BD}" type="presParOf" srcId="{75E476C0-EA7A-4899-A46F-90C236089665}" destId="{CD2E5993-910D-4A99-9993-A66E16142302}" srcOrd="0" destOrd="0" presId="urn:microsoft.com/office/officeart/2005/8/layout/vList3"/>
    <dgm:cxn modelId="{E337632E-4D44-456A-899A-8C5618B03FF7}" type="presParOf" srcId="{75E476C0-EA7A-4899-A46F-90C236089665}" destId="{985B542A-55E2-4278-BCD3-BCF045C9D6B2}" srcOrd="1" destOrd="0" presId="urn:microsoft.com/office/officeart/2005/8/layout/vList3"/>
    <dgm:cxn modelId="{549D9695-CBF6-4B71-9DF8-53348FF2EFB4}" type="presParOf" srcId="{E33CA09F-8132-49CA-8258-525E1A2C1DBB}" destId="{03B0030A-5802-49FB-B9B5-7F782EDE800D}" srcOrd="1" destOrd="0" presId="urn:microsoft.com/office/officeart/2005/8/layout/vList3"/>
    <dgm:cxn modelId="{EC4AEA2E-9856-47FF-9FA4-D4237A9A09A9}" type="presParOf" srcId="{E33CA09F-8132-49CA-8258-525E1A2C1DBB}" destId="{F19D950C-9DE1-40BF-81A1-09E07AE40304}" srcOrd="2" destOrd="0" presId="urn:microsoft.com/office/officeart/2005/8/layout/vList3"/>
    <dgm:cxn modelId="{D6F24B3E-4823-4590-B286-1531377E35C4}" type="presParOf" srcId="{F19D950C-9DE1-40BF-81A1-09E07AE40304}" destId="{71D31967-49F1-4E5E-948B-EA93C839D299}" srcOrd="0" destOrd="0" presId="urn:microsoft.com/office/officeart/2005/8/layout/vList3"/>
    <dgm:cxn modelId="{B16F816D-9465-4D82-BEF3-1CEE16F00FDA}" type="presParOf" srcId="{F19D950C-9DE1-40BF-81A1-09E07AE40304}" destId="{03C0A790-7628-4A6A-9C4B-B6D5342F95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</dgm:ptLst>
  <dgm:cxnLst>
    <dgm:cxn modelId="{8D09652D-7E7F-42EE-8C22-102DA03D329F}" type="presOf" srcId="{9938483B-6DDD-4A6E-97DC-EBFE5C46D912}" destId="{140DFF8D-318D-40A3-AA2F-51984BB0CB8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</dgm:ptLst>
  <dgm:cxnLst>
    <dgm:cxn modelId="{8D09652D-7E7F-42EE-8C22-102DA03D329F}" type="presOf" srcId="{9938483B-6DDD-4A6E-97DC-EBFE5C46D912}" destId="{140DFF8D-318D-40A3-AA2F-51984BB0CB8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0DA95AA-B40F-4EED-A61A-328C51A233C2}">
      <dgm:prSet custT="1"/>
      <dgm:spPr/>
      <dgm:t>
        <a:bodyPr/>
        <a:lstStyle/>
        <a:p>
          <a:pPr algn="just" rtl="0"/>
          <a:r>
            <a:rPr lang="es-EC" sz="1800" dirty="0"/>
            <a:t>Reducir el índice de accidentabilidad en las operaciones aéreas militares.</a:t>
          </a:r>
          <a:endParaRPr lang="es-ES" sz="1800" dirty="0"/>
        </a:p>
      </dgm:t>
    </dgm:pt>
    <dgm:pt modelId="{A407547A-7DA1-454F-BB80-9688C9BC5484}" type="par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AE468EBC-D2BA-44DC-9F9B-D1A68EF08605}" type="sib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  <dgm:pt modelId="{1D4AEC74-2906-4FEB-9A58-60A80F244E9B}" type="pres">
      <dgm:prSet presAssocID="{30DA95AA-B40F-4EED-A61A-328C51A233C2}" presName="composite" presStyleCnt="0"/>
      <dgm:spPr/>
    </dgm:pt>
    <dgm:pt modelId="{9E5440C9-B61F-4D4B-874E-4409CBE3C897}" type="pres">
      <dgm:prSet presAssocID="{30DA95AA-B40F-4EED-A61A-328C51A233C2}" presName="imgShp" presStyleLbl="fgImgPlace1" presStyleIdx="0" presStyleCnt="1" custScaleX="39484" custScaleY="42283" custLinFactNeighborX="-23558" custLinFactNeighborY="-27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C97A62-705D-48AB-BE8A-C2EF575A8A50}" type="pres">
      <dgm:prSet presAssocID="{30DA95AA-B40F-4EED-A61A-328C51A233C2}" presName="txShp" presStyleLbl="node1" presStyleIdx="0" presStyleCnt="1" custScaleX="131101" custScaleY="44185" custLinFactNeighborX="3221" custLinFactNeighborY="-33093">
        <dgm:presLayoutVars>
          <dgm:bulletEnabled val="1"/>
        </dgm:presLayoutVars>
      </dgm:prSet>
      <dgm:spPr/>
    </dgm:pt>
  </dgm:ptLst>
  <dgm:cxnLst>
    <dgm:cxn modelId="{652A9B1D-B665-4735-9C73-10E1C222CC0C}" type="presOf" srcId="{30DA95AA-B40F-4EED-A61A-328C51A233C2}" destId="{06C97A62-705D-48AB-BE8A-C2EF575A8A50}" srcOrd="0" destOrd="0" presId="urn:microsoft.com/office/officeart/2005/8/layout/vList3"/>
    <dgm:cxn modelId="{8D09652D-7E7F-42EE-8C22-102DA03D329F}" type="presOf" srcId="{9938483B-6DDD-4A6E-97DC-EBFE5C46D912}" destId="{140DFF8D-318D-40A3-AA2F-51984BB0CB8B}" srcOrd="0" destOrd="0" presId="urn:microsoft.com/office/officeart/2005/8/layout/vList3"/>
    <dgm:cxn modelId="{C86187EE-3476-4131-B2A9-2BE502C39C3C}" srcId="{9938483B-6DDD-4A6E-97DC-EBFE5C46D912}" destId="{30DA95AA-B40F-4EED-A61A-328C51A233C2}" srcOrd="0" destOrd="0" parTransId="{A407547A-7DA1-454F-BB80-9688C9BC5484}" sibTransId="{AE468EBC-D2BA-44DC-9F9B-D1A68EF08605}"/>
    <dgm:cxn modelId="{798CB663-A8D4-4043-BA18-1B81599C5402}" type="presParOf" srcId="{140DFF8D-318D-40A3-AA2F-51984BB0CB8B}" destId="{1D4AEC74-2906-4FEB-9A58-60A80F244E9B}" srcOrd="0" destOrd="0" presId="urn:microsoft.com/office/officeart/2005/8/layout/vList3"/>
    <dgm:cxn modelId="{956A3EA0-324A-494A-B1A3-9A2F2F285304}" type="presParOf" srcId="{1D4AEC74-2906-4FEB-9A58-60A80F244E9B}" destId="{9E5440C9-B61F-4D4B-874E-4409CBE3C897}" srcOrd="0" destOrd="0" presId="urn:microsoft.com/office/officeart/2005/8/layout/vList3"/>
    <dgm:cxn modelId="{5559F0A5-8EF5-4B88-B57B-C9910EE69EBF}" type="presParOf" srcId="{1D4AEC74-2906-4FEB-9A58-60A80F244E9B}" destId="{06C97A62-705D-48AB-BE8A-C2EF575A8A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0DA95AA-B40F-4EED-A61A-328C51A233C2}">
      <dgm:prSet custT="1"/>
      <dgm:spPr/>
      <dgm:t>
        <a:bodyPr/>
        <a:lstStyle/>
        <a:p>
          <a:pPr algn="just" rtl="0"/>
          <a:r>
            <a:rPr lang="es-EC" sz="1800" dirty="0"/>
            <a:t>Permitirá visualizar que los procedimientos de operación, seguridad y mantenimiento que se realiza en las diferentes ramas de las FF.AA</a:t>
          </a:r>
          <a:endParaRPr lang="es-ES" sz="1800" dirty="0"/>
        </a:p>
      </dgm:t>
    </dgm:pt>
    <dgm:pt modelId="{A407547A-7DA1-454F-BB80-9688C9BC5484}" type="par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AE468EBC-D2BA-44DC-9F9B-D1A68EF08605}" type="sib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  <dgm:pt modelId="{1D4AEC74-2906-4FEB-9A58-60A80F244E9B}" type="pres">
      <dgm:prSet presAssocID="{30DA95AA-B40F-4EED-A61A-328C51A233C2}" presName="composite" presStyleCnt="0"/>
      <dgm:spPr/>
    </dgm:pt>
    <dgm:pt modelId="{9E5440C9-B61F-4D4B-874E-4409CBE3C897}" type="pres">
      <dgm:prSet presAssocID="{30DA95AA-B40F-4EED-A61A-328C51A233C2}" presName="imgShp" presStyleLbl="fgImgPlace1" presStyleIdx="0" presStyleCnt="1" custScaleX="39484" custScaleY="42283" custLinFactNeighborX="-23558" custLinFactNeighborY="-27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C97A62-705D-48AB-BE8A-C2EF575A8A50}" type="pres">
      <dgm:prSet presAssocID="{30DA95AA-B40F-4EED-A61A-328C51A233C2}" presName="txShp" presStyleLbl="node1" presStyleIdx="0" presStyleCnt="1" custScaleX="131101" custScaleY="44185" custLinFactNeighborX="3683" custLinFactNeighborY="-39923">
        <dgm:presLayoutVars>
          <dgm:bulletEnabled val="1"/>
        </dgm:presLayoutVars>
      </dgm:prSet>
      <dgm:spPr/>
    </dgm:pt>
  </dgm:ptLst>
  <dgm:cxnLst>
    <dgm:cxn modelId="{652A9B1D-B665-4735-9C73-10E1C222CC0C}" type="presOf" srcId="{30DA95AA-B40F-4EED-A61A-328C51A233C2}" destId="{06C97A62-705D-48AB-BE8A-C2EF575A8A50}" srcOrd="0" destOrd="0" presId="urn:microsoft.com/office/officeart/2005/8/layout/vList3"/>
    <dgm:cxn modelId="{8D09652D-7E7F-42EE-8C22-102DA03D329F}" type="presOf" srcId="{9938483B-6DDD-4A6E-97DC-EBFE5C46D912}" destId="{140DFF8D-318D-40A3-AA2F-51984BB0CB8B}" srcOrd="0" destOrd="0" presId="urn:microsoft.com/office/officeart/2005/8/layout/vList3"/>
    <dgm:cxn modelId="{C86187EE-3476-4131-B2A9-2BE502C39C3C}" srcId="{9938483B-6DDD-4A6E-97DC-EBFE5C46D912}" destId="{30DA95AA-B40F-4EED-A61A-328C51A233C2}" srcOrd="0" destOrd="0" parTransId="{A407547A-7DA1-454F-BB80-9688C9BC5484}" sibTransId="{AE468EBC-D2BA-44DC-9F9B-D1A68EF08605}"/>
    <dgm:cxn modelId="{798CB663-A8D4-4043-BA18-1B81599C5402}" type="presParOf" srcId="{140DFF8D-318D-40A3-AA2F-51984BB0CB8B}" destId="{1D4AEC74-2906-4FEB-9A58-60A80F244E9B}" srcOrd="0" destOrd="0" presId="urn:microsoft.com/office/officeart/2005/8/layout/vList3"/>
    <dgm:cxn modelId="{956A3EA0-324A-494A-B1A3-9A2F2F285304}" type="presParOf" srcId="{1D4AEC74-2906-4FEB-9A58-60A80F244E9B}" destId="{9E5440C9-B61F-4D4B-874E-4409CBE3C897}" srcOrd="0" destOrd="0" presId="urn:microsoft.com/office/officeart/2005/8/layout/vList3"/>
    <dgm:cxn modelId="{5559F0A5-8EF5-4B88-B57B-C9910EE69EBF}" type="presParOf" srcId="{1D4AEC74-2906-4FEB-9A58-60A80F244E9B}" destId="{06C97A62-705D-48AB-BE8A-C2EF575A8A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0DA95AA-B40F-4EED-A61A-328C51A233C2}">
      <dgm:prSet custT="1"/>
      <dgm:spPr/>
      <dgm:t>
        <a:bodyPr/>
        <a:lstStyle/>
        <a:p>
          <a:pPr algn="just" rtl="0"/>
          <a:r>
            <a:rPr lang="es-EC" sz="1800" dirty="0"/>
            <a:t>Permitirá que un agente externo al que realizó el mantenimiento de la aeronave, supervise los procesos, procedimientos de la ejecución</a:t>
          </a:r>
          <a:endParaRPr lang="es-ES" sz="1800" dirty="0"/>
        </a:p>
      </dgm:t>
    </dgm:pt>
    <dgm:pt modelId="{A407547A-7DA1-454F-BB80-9688C9BC5484}" type="par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AE468EBC-D2BA-44DC-9F9B-D1A68EF08605}" type="sib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  <dgm:pt modelId="{1D4AEC74-2906-4FEB-9A58-60A80F244E9B}" type="pres">
      <dgm:prSet presAssocID="{30DA95AA-B40F-4EED-A61A-328C51A233C2}" presName="composite" presStyleCnt="0"/>
      <dgm:spPr/>
    </dgm:pt>
    <dgm:pt modelId="{9E5440C9-B61F-4D4B-874E-4409CBE3C897}" type="pres">
      <dgm:prSet presAssocID="{30DA95AA-B40F-4EED-A61A-328C51A233C2}" presName="imgShp" presStyleLbl="fgImgPlace1" presStyleIdx="0" presStyleCnt="1" custScaleX="39484" custScaleY="42283" custLinFactNeighborX="-23558" custLinFactNeighborY="-27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C97A62-705D-48AB-BE8A-C2EF575A8A50}" type="pres">
      <dgm:prSet presAssocID="{30DA95AA-B40F-4EED-A61A-328C51A233C2}" presName="txShp" presStyleLbl="node1" presStyleIdx="0" presStyleCnt="1" custScaleX="131101" custScaleY="44185" custLinFactNeighborX="3683" custLinFactNeighborY="-39923">
        <dgm:presLayoutVars>
          <dgm:bulletEnabled val="1"/>
        </dgm:presLayoutVars>
      </dgm:prSet>
      <dgm:spPr/>
    </dgm:pt>
  </dgm:ptLst>
  <dgm:cxnLst>
    <dgm:cxn modelId="{652A9B1D-B665-4735-9C73-10E1C222CC0C}" type="presOf" srcId="{30DA95AA-B40F-4EED-A61A-328C51A233C2}" destId="{06C97A62-705D-48AB-BE8A-C2EF575A8A50}" srcOrd="0" destOrd="0" presId="urn:microsoft.com/office/officeart/2005/8/layout/vList3"/>
    <dgm:cxn modelId="{8D09652D-7E7F-42EE-8C22-102DA03D329F}" type="presOf" srcId="{9938483B-6DDD-4A6E-97DC-EBFE5C46D912}" destId="{140DFF8D-318D-40A3-AA2F-51984BB0CB8B}" srcOrd="0" destOrd="0" presId="urn:microsoft.com/office/officeart/2005/8/layout/vList3"/>
    <dgm:cxn modelId="{C86187EE-3476-4131-B2A9-2BE502C39C3C}" srcId="{9938483B-6DDD-4A6E-97DC-EBFE5C46D912}" destId="{30DA95AA-B40F-4EED-A61A-328C51A233C2}" srcOrd="0" destOrd="0" parTransId="{A407547A-7DA1-454F-BB80-9688C9BC5484}" sibTransId="{AE468EBC-D2BA-44DC-9F9B-D1A68EF08605}"/>
    <dgm:cxn modelId="{798CB663-A8D4-4043-BA18-1B81599C5402}" type="presParOf" srcId="{140DFF8D-318D-40A3-AA2F-51984BB0CB8B}" destId="{1D4AEC74-2906-4FEB-9A58-60A80F244E9B}" srcOrd="0" destOrd="0" presId="urn:microsoft.com/office/officeart/2005/8/layout/vList3"/>
    <dgm:cxn modelId="{956A3EA0-324A-494A-B1A3-9A2F2F285304}" type="presParOf" srcId="{1D4AEC74-2906-4FEB-9A58-60A80F244E9B}" destId="{9E5440C9-B61F-4D4B-874E-4409CBE3C897}" srcOrd="0" destOrd="0" presId="urn:microsoft.com/office/officeart/2005/8/layout/vList3"/>
    <dgm:cxn modelId="{5559F0A5-8EF5-4B88-B57B-C9910EE69EBF}" type="presParOf" srcId="{1D4AEC74-2906-4FEB-9A58-60A80F244E9B}" destId="{06C97A62-705D-48AB-BE8A-C2EF575A8A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0DA95AA-B40F-4EED-A61A-328C51A233C2}">
      <dgm:prSet custT="1"/>
      <dgm:spPr/>
      <dgm:t>
        <a:bodyPr/>
        <a:lstStyle/>
        <a:p>
          <a:pPr algn="just" rtl="0"/>
          <a:r>
            <a:rPr lang="es-EC" sz="1800" dirty="0"/>
            <a:t>Permitirá visualizar como en otras organizaciones similares a la nuestra, cómo solucionaron el problema de la normativa, su legalización, implementación y responsable </a:t>
          </a:r>
          <a:endParaRPr lang="es-ES" sz="1800" dirty="0"/>
        </a:p>
      </dgm:t>
    </dgm:pt>
    <dgm:pt modelId="{A407547A-7DA1-454F-BB80-9688C9BC5484}" type="par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AE468EBC-D2BA-44DC-9F9B-D1A68EF08605}" type="sib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  <dgm:pt modelId="{1D4AEC74-2906-4FEB-9A58-60A80F244E9B}" type="pres">
      <dgm:prSet presAssocID="{30DA95AA-B40F-4EED-A61A-328C51A233C2}" presName="composite" presStyleCnt="0"/>
      <dgm:spPr/>
    </dgm:pt>
    <dgm:pt modelId="{9E5440C9-B61F-4D4B-874E-4409CBE3C897}" type="pres">
      <dgm:prSet presAssocID="{30DA95AA-B40F-4EED-A61A-328C51A233C2}" presName="imgShp" presStyleLbl="fgImgPlace1" presStyleIdx="0" presStyleCnt="1" custScaleX="39484" custScaleY="42283" custLinFactNeighborX="-23558" custLinFactNeighborY="-27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C97A62-705D-48AB-BE8A-C2EF575A8A50}" type="pres">
      <dgm:prSet presAssocID="{30DA95AA-B40F-4EED-A61A-328C51A233C2}" presName="txShp" presStyleLbl="node1" presStyleIdx="0" presStyleCnt="1" custScaleX="131101" custScaleY="44185" custLinFactNeighborX="3683" custLinFactNeighborY="-39923">
        <dgm:presLayoutVars>
          <dgm:bulletEnabled val="1"/>
        </dgm:presLayoutVars>
      </dgm:prSet>
      <dgm:spPr/>
    </dgm:pt>
  </dgm:ptLst>
  <dgm:cxnLst>
    <dgm:cxn modelId="{652A9B1D-B665-4735-9C73-10E1C222CC0C}" type="presOf" srcId="{30DA95AA-B40F-4EED-A61A-328C51A233C2}" destId="{06C97A62-705D-48AB-BE8A-C2EF575A8A50}" srcOrd="0" destOrd="0" presId="urn:microsoft.com/office/officeart/2005/8/layout/vList3"/>
    <dgm:cxn modelId="{8D09652D-7E7F-42EE-8C22-102DA03D329F}" type="presOf" srcId="{9938483B-6DDD-4A6E-97DC-EBFE5C46D912}" destId="{140DFF8D-318D-40A3-AA2F-51984BB0CB8B}" srcOrd="0" destOrd="0" presId="urn:microsoft.com/office/officeart/2005/8/layout/vList3"/>
    <dgm:cxn modelId="{C86187EE-3476-4131-B2A9-2BE502C39C3C}" srcId="{9938483B-6DDD-4A6E-97DC-EBFE5C46D912}" destId="{30DA95AA-B40F-4EED-A61A-328C51A233C2}" srcOrd="0" destOrd="0" parTransId="{A407547A-7DA1-454F-BB80-9688C9BC5484}" sibTransId="{AE468EBC-D2BA-44DC-9F9B-D1A68EF08605}"/>
    <dgm:cxn modelId="{798CB663-A8D4-4043-BA18-1B81599C5402}" type="presParOf" srcId="{140DFF8D-318D-40A3-AA2F-51984BB0CB8B}" destId="{1D4AEC74-2906-4FEB-9A58-60A80F244E9B}" srcOrd="0" destOrd="0" presId="urn:microsoft.com/office/officeart/2005/8/layout/vList3"/>
    <dgm:cxn modelId="{956A3EA0-324A-494A-B1A3-9A2F2F285304}" type="presParOf" srcId="{1D4AEC74-2906-4FEB-9A58-60A80F244E9B}" destId="{9E5440C9-B61F-4D4B-874E-4409CBE3C897}" srcOrd="0" destOrd="0" presId="urn:microsoft.com/office/officeart/2005/8/layout/vList3"/>
    <dgm:cxn modelId="{5559F0A5-8EF5-4B88-B57B-C9910EE69EBF}" type="presParOf" srcId="{1D4AEC74-2906-4FEB-9A58-60A80F244E9B}" destId="{06C97A62-705D-48AB-BE8A-C2EF575A8A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38483B-6DDD-4A6E-97DC-EBFE5C46D912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0DA95AA-B40F-4EED-A61A-328C51A233C2}">
      <dgm:prSet custT="1"/>
      <dgm:spPr/>
      <dgm:t>
        <a:bodyPr/>
        <a:lstStyle/>
        <a:p>
          <a:pPr algn="just" rtl="0"/>
          <a:r>
            <a:rPr lang="es-EC" sz="1800" dirty="0"/>
            <a:t>La aviación militar emitirá una imagen ante la sociedad de responsabilidad propia y civil con la mejora de sus procedimientos</a:t>
          </a:r>
          <a:endParaRPr lang="es-ES" sz="1800" dirty="0"/>
        </a:p>
      </dgm:t>
    </dgm:pt>
    <dgm:pt modelId="{A407547A-7DA1-454F-BB80-9688C9BC5484}" type="par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AE468EBC-D2BA-44DC-9F9B-D1A68EF08605}" type="sibTrans" cxnId="{C86187EE-3476-4131-B2A9-2BE502C39C3C}">
      <dgm:prSet/>
      <dgm:spPr/>
      <dgm:t>
        <a:bodyPr/>
        <a:lstStyle/>
        <a:p>
          <a:endParaRPr lang="es-ES" sz="1800" dirty="0"/>
        </a:p>
      </dgm:t>
    </dgm:pt>
    <dgm:pt modelId="{140DFF8D-318D-40A3-AA2F-51984BB0CB8B}" type="pres">
      <dgm:prSet presAssocID="{9938483B-6DDD-4A6E-97DC-EBFE5C46D912}" presName="linearFlow" presStyleCnt="0">
        <dgm:presLayoutVars>
          <dgm:dir/>
          <dgm:resizeHandles val="exact"/>
        </dgm:presLayoutVars>
      </dgm:prSet>
      <dgm:spPr/>
    </dgm:pt>
    <dgm:pt modelId="{1D4AEC74-2906-4FEB-9A58-60A80F244E9B}" type="pres">
      <dgm:prSet presAssocID="{30DA95AA-B40F-4EED-A61A-328C51A233C2}" presName="composite" presStyleCnt="0"/>
      <dgm:spPr/>
    </dgm:pt>
    <dgm:pt modelId="{9E5440C9-B61F-4D4B-874E-4409CBE3C897}" type="pres">
      <dgm:prSet presAssocID="{30DA95AA-B40F-4EED-A61A-328C51A233C2}" presName="imgShp" presStyleLbl="fgImgPlace1" presStyleIdx="0" presStyleCnt="1" custScaleX="39484" custScaleY="42283" custLinFactNeighborX="-23558" custLinFactNeighborY="-270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C97A62-705D-48AB-BE8A-C2EF575A8A50}" type="pres">
      <dgm:prSet presAssocID="{30DA95AA-B40F-4EED-A61A-328C51A233C2}" presName="txShp" presStyleLbl="node1" presStyleIdx="0" presStyleCnt="1" custScaleX="131101" custScaleY="44185" custLinFactNeighborX="3683" custLinFactNeighborY="-39923">
        <dgm:presLayoutVars>
          <dgm:bulletEnabled val="1"/>
        </dgm:presLayoutVars>
      </dgm:prSet>
      <dgm:spPr/>
    </dgm:pt>
  </dgm:ptLst>
  <dgm:cxnLst>
    <dgm:cxn modelId="{652A9B1D-B665-4735-9C73-10E1C222CC0C}" type="presOf" srcId="{30DA95AA-B40F-4EED-A61A-328C51A233C2}" destId="{06C97A62-705D-48AB-BE8A-C2EF575A8A50}" srcOrd="0" destOrd="0" presId="urn:microsoft.com/office/officeart/2005/8/layout/vList3"/>
    <dgm:cxn modelId="{8D09652D-7E7F-42EE-8C22-102DA03D329F}" type="presOf" srcId="{9938483B-6DDD-4A6E-97DC-EBFE5C46D912}" destId="{140DFF8D-318D-40A3-AA2F-51984BB0CB8B}" srcOrd="0" destOrd="0" presId="urn:microsoft.com/office/officeart/2005/8/layout/vList3"/>
    <dgm:cxn modelId="{C86187EE-3476-4131-B2A9-2BE502C39C3C}" srcId="{9938483B-6DDD-4A6E-97DC-EBFE5C46D912}" destId="{30DA95AA-B40F-4EED-A61A-328C51A233C2}" srcOrd="0" destOrd="0" parTransId="{A407547A-7DA1-454F-BB80-9688C9BC5484}" sibTransId="{AE468EBC-D2BA-44DC-9F9B-D1A68EF08605}"/>
    <dgm:cxn modelId="{798CB663-A8D4-4043-BA18-1B81599C5402}" type="presParOf" srcId="{140DFF8D-318D-40A3-AA2F-51984BB0CB8B}" destId="{1D4AEC74-2906-4FEB-9A58-60A80F244E9B}" srcOrd="0" destOrd="0" presId="urn:microsoft.com/office/officeart/2005/8/layout/vList3"/>
    <dgm:cxn modelId="{956A3EA0-324A-494A-B1A3-9A2F2F285304}" type="presParOf" srcId="{1D4AEC74-2906-4FEB-9A58-60A80F244E9B}" destId="{9E5440C9-B61F-4D4B-874E-4409CBE3C897}" srcOrd="0" destOrd="0" presId="urn:microsoft.com/office/officeart/2005/8/layout/vList3"/>
    <dgm:cxn modelId="{5559F0A5-8EF5-4B88-B57B-C9910EE69EBF}" type="presParOf" srcId="{1D4AEC74-2906-4FEB-9A58-60A80F244E9B}" destId="{06C97A62-705D-48AB-BE8A-C2EF575A8A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200964" y="0"/>
          <a:ext cx="7129525" cy="195677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288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90156" y="0"/>
        <a:ext cx="6640333" cy="1956770"/>
      </dsp:txXfrm>
    </dsp:sp>
    <dsp:sp modelId="{8E202D02-2C00-43AE-8D97-0974F43CFDCD}">
      <dsp:nvSpPr>
        <dsp:cNvPr id="0" name=""/>
        <dsp:cNvSpPr/>
      </dsp:nvSpPr>
      <dsp:spPr>
        <a:xfrm>
          <a:off x="605998" y="2"/>
          <a:ext cx="1956770" cy="19567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CC95B6-5694-413E-9D40-14140C802BDB}">
      <dsp:nvSpPr>
        <dsp:cNvPr id="0" name=""/>
        <dsp:cNvSpPr/>
      </dsp:nvSpPr>
      <dsp:spPr>
        <a:xfrm rot="10800000">
          <a:off x="1200964" y="2280134"/>
          <a:ext cx="7129525" cy="1880828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288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71171" y="2280134"/>
        <a:ext cx="6659318" cy="1880828"/>
      </dsp:txXfrm>
    </dsp:sp>
    <dsp:sp modelId="{42764EBA-0ADE-41F4-8A6E-6FC63D12EF41}">
      <dsp:nvSpPr>
        <dsp:cNvPr id="0" name=""/>
        <dsp:cNvSpPr/>
      </dsp:nvSpPr>
      <dsp:spPr>
        <a:xfrm>
          <a:off x="508727" y="2110100"/>
          <a:ext cx="1956770" cy="19567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94" y="514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514"/>
        <a:ext cx="7564112" cy="905294"/>
      </dsp:txXfrm>
    </dsp:sp>
    <dsp:sp modelId="{8E202D02-2C00-43AE-8D97-0974F43CFDCD}">
      <dsp:nvSpPr>
        <dsp:cNvPr id="0" name=""/>
        <dsp:cNvSpPr/>
      </dsp:nvSpPr>
      <dsp:spPr>
        <a:xfrm>
          <a:off x="1117062" y="1691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5A52C-6BD4-4032-9473-94F52839D7A5}">
      <dsp:nvSpPr>
        <dsp:cNvPr id="0" name=""/>
        <dsp:cNvSpPr/>
      </dsp:nvSpPr>
      <dsp:spPr>
        <a:xfrm rot="10800000">
          <a:off x="1312294" y="1177576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1177576"/>
        <a:ext cx="7564112" cy="905294"/>
      </dsp:txXfrm>
    </dsp:sp>
    <dsp:sp modelId="{1D027E74-36B3-4ECF-A8F3-85F8464C98A9}">
      <dsp:nvSpPr>
        <dsp:cNvPr id="0" name=""/>
        <dsp:cNvSpPr/>
      </dsp:nvSpPr>
      <dsp:spPr>
        <a:xfrm>
          <a:off x="1072059" y="1177576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12294" y="2353109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2353109"/>
        <a:ext cx="7564112" cy="905294"/>
      </dsp:txXfrm>
    </dsp:sp>
    <dsp:sp modelId="{E594E63D-D396-4B64-AD52-E2BA06650F51}">
      <dsp:nvSpPr>
        <dsp:cNvPr id="0" name=""/>
        <dsp:cNvSpPr/>
      </dsp:nvSpPr>
      <dsp:spPr>
        <a:xfrm>
          <a:off x="1072059" y="2353109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CC95B6-5694-413E-9D40-14140C802BDB}">
      <dsp:nvSpPr>
        <dsp:cNvPr id="0" name=""/>
        <dsp:cNvSpPr/>
      </dsp:nvSpPr>
      <dsp:spPr>
        <a:xfrm rot="10800000">
          <a:off x="1312266" y="3530685"/>
          <a:ext cx="7790435" cy="13526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50416" y="3530685"/>
        <a:ext cx="7452285" cy="1352601"/>
      </dsp:txXfrm>
    </dsp:sp>
    <dsp:sp modelId="{42764EBA-0ADE-41F4-8A6E-6FC63D12EF41}">
      <dsp:nvSpPr>
        <dsp:cNvPr id="0" name=""/>
        <dsp:cNvSpPr/>
      </dsp:nvSpPr>
      <dsp:spPr>
        <a:xfrm>
          <a:off x="1072059" y="3752294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94" y="514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514"/>
        <a:ext cx="7564112" cy="905294"/>
      </dsp:txXfrm>
    </dsp:sp>
    <dsp:sp modelId="{8E202D02-2C00-43AE-8D97-0974F43CFDCD}">
      <dsp:nvSpPr>
        <dsp:cNvPr id="0" name=""/>
        <dsp:cNvSpPr/>
      </dsp:nvSpPr>
      <dsp:spPr>
        <a:xfrm>
          <a:off x="1117062" y="1691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5A52C-6BD4-4032-9473-94F52839D7A5}">
      <dsp:nvSpPr>
        <dsp:cNvPr id="0" name=""/>
        <dsp:cNvSpPr/>
      </dsp:nvSpPr>
      <dsp:spPr>
        <a:xfrm rot="10800000">
          <a:off x="1312294" y="1177576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1177576"/>
        <a:ext cx="7564112" cy="905294"/>
      </dsp:txXfrm>
    </dsp:sp>
    <dsp:sp modelId="{1D027E74-36B3-4ECF-A8F3-85F8464C98A9}">
      <dsp:nvSpPr>
        <dsp:cNvPr id="0" name=""/>
        <dsp:cNvSpPr/>
      </dsp:nvSpPr>
      <dsp:spPr>
        <a:xfrm>
          <a:off x="1072059" y="1177576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12294" y="2353109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2353109"/>
        <a:ext cx="7564112" cy="905294"/>
      </dsp:txXfrm>
    </dsp:sp>
    <dsp:sp modelId="{E594E63D-D396-4B64-AD52-E2BA06650F51}">
      <dsp:nvSpPr>
        <dsp:cNvPr id="0" name=""/>
        <dsp:cNvSpPr/>
      </dsp:nvSpPr>
      <dsp:spPr>
        <a:xfrm>
          <a:off x="1072059" y="2353109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CC95B6-5694-413E-9D40-14140C802BDB}">
      <dsp:nvSpPr>
        <dsp:cNvPr id="0" name=""/>
        <dsp:cNvSpPr/>
      </dsp:nvSpPr>
      <dsp:spPr>
        <a:xfrm rot="10800000">
          <a:off x="1312266" y="3530685"/>
          <a:ext cx="7790435" cy="13526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50416" y="3530685"/>
        <a:ext cx="7452285" cy="1352601"/>
      </dsp:txXfrm>
    </dsp:sp>
    <dsp:sp modelId="{42764EBA-0ADE-41F4-8A6E-6FC63D12EF41}">
      <dsp:nvSpPr>
        <dsp:cNvPr id="0" name=""/>
        <dsp:cNvSpPr/>
      </dsp:nvSpPr>
      <dsp:spPr>
        <a:xfrm>
          <a:off x="1072059" y="3752294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56236" y="642460"/>
          <a:ext cx="8051293" cy="833698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644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64660" y="642460"/>
        <a:ext cx="7842869" cy="833698"/>
      </dsp:txXfrm>
    </dsp:sp>
    <dsp:sp modelId="{8E202D02-2C00-43AE-8D97-0974F43CFDCD}">
      <dsp:nvSpPr>
        <dsp:cNvPr id="0" name=""/>
        <dsp:cNvSpPr/>
      </dsp:nvSpPr>
      <dsp:spPr>
        <a:xfrm>
          <a:off x="701606" y="277"/>
          <a:ext cx="2123584" cy="21235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5A52C-6BD4-4032-9473-94F52839D7A5}">
      <dsp:nvSpPr>
        <dsp:cNvPr id="0" name=""/>
        <dsp:cNvSpPr/>
      </dsp:nvSpPr>
      <dsp:spPr>
        <a:xfrm rot="10800000">
          <a:off x="1356236" y="2929375"/>
          <a:ext cx="8051293" cy="1782027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644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801743" y="2929375"/>
        <a:ext cx="7605786" cy="1782027"/>
      </dsp:txXfrm>
    </dsp:sp>
    <dsp:sp modelId="{1D027E74-36B3-4ECF-A8F3-85F8464C98A9}">
      <dsp:nvSpPr>
        <dsp:cNvPr id="0" name=""/>
        <dsp:cNvSpPr/>
      </dsp:nvSpPr>
      <dsp:spPr>
        <a:xfrm>
          <a:off x="596043" y="2758596"/>
          <a:ext cx="2123584" cy="21235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94" y="1690"/>
          <a:ext cx="7790435" cy="996122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926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61324" y="1690"/>
        <a:ext cx="7541405" cy="996122"/>
      </dsp:txXfrm>
    </dsp:sp>
    <dsp:sp modelId="{8E202D02-2C00-43AE-8D97-0974F43CFDCD}">
      <dsp:nvSpPr>
        <dsp:cNvPr id="0" name=""/>
        <dsp:cNvSpPr/>
      </dsp:nvSpPr>
      <dsp:spPr>
        <a:xfrm>
          <a:off x="1076163" y="2985"/>
          <a:ext cx="996122" cy="9961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5A52C-6BD4-4032-9473-94F52839D7A5}">
      <dsp:nvSpPr>
        <dsp:cNvPr id="0" name=""/>
        <dsp:cNvSpPr/>
      </dsp:nvSpPr>
      <dsp:spPr>
        <a:xfrm rot="10800000">
          <a:off x="1312294" y="1296846"/>
          <a:ext cx="7790435" cy="996122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926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61324" y="1296846"/>
        <a:ext cx="7541405" cy="996122"/>
      </dsp:txXfrm>
    </dsp:sp>
    <dsp:sp modelId="{1D027E74-36B3-4ECF-A8F3-85F8464C98A9}">
      <dsp:nvSpPr>
        <dsp:cNvPr id="0" name=""/>
        <dsp:cNvSpPr/>
      </dsp:nvSpPr>
      <dsp:spPr>
        <a:xfrm>
          <a:off x="1026646" y="1296846"/>
          <a:ext cx="996122" cy="9961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12294" y="2590318"/>
          <a:ext cx="7790435" cy="996122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926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61324" y="2590318"/>
        <a:ext cx="7541405" cy="996122"/>
      </dsp:txXfrm>
    </dsp:sp>
    <dsp:sp modelId="{E594E63D-D396-4B64-AD52-E2BA06650F51}">
      <dsp:nvSpPr>
        <dsp:cNvPr id="0" name=""/>
        <dsp:cNvSpPr/>
      </dsp:nvSpPr>
      <dsp:spPr>
        <a:xfrm>
          <a:off x="1026646" y="2590318"/>
          <a:ext cx="996122" cy="9961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CC95B6-5694-413E-9D40-14140C802BDB}">
      <dsp:nvSpPr>
        <dsp:cNvPr id="0" name=""/>
        <dsp:cNvSpPr/>
      </dsp:nvSpPr>
      <dsp:spPr>
        <a:xfrm rot="10800000">
          <a:off x="1312266" y="3985235"/>
          <a:ext cx="7790435" cy="88250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926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2892" y="3985235"/>
        <a:ext cx="7569809" cy="882504"/>
      </dsp:txXfrm>
    </dsp:sp>
    <dsp:sp modelId="{42764EBA-0ADE-41F4-8A6E-6FC63D12EF41}">
      <dsp:nvSpPr>
        <dsp:cNvPr id="0" name=""/>
        <dsp:cNvSpPr/>
      </dsp:nvSpPr>
      <dsp:spPr>
        <a:xfrm>
          <a:off x="1026646" y="3883790"/>
          <a:ext cx="996122" cy="9961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66" y="240297"/>
          <a:ext cx="7790435" cy="67413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4707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480799" y="240297"/>
        <a:ext cx="7621902" cy="674134"/>
      </dsp:txXfrm>
    </dsp:sp>
    <dsp:sp modelId="{8E202D02-2C00-43AE-8D97-0974F43CFDCD}">
      <dsp:nvSpPr>
        <dsp:cNvPr id="0" name=""/>
        <dsp:cNvSpPr/>
      </dsp:nvSpPr>
      <dsp:spPr>
        <a:xfrm>
          <a:off x="914290" y="29827"/>
          <a:ext cx="1093184" cy="10966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94" y="514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514"/>
        <a:ext cx="7564112" cy="905294"/>
      </dsp:txXfrm>
    </dsp:sp>
    <dsp:sp modelId="{8E202D02-2C00-43AE-8D97-0974F43CFDCD}">
      <dsp:nvSpPr>
        <dsp:cNvPr id="0" name=""/>
        <dsp:cNvSpPr/>
      </dsp:nvSpPr>
      <dsp:spPr>
        <a:xfrm>
          <a:off x="1117062" y="1691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5A52C-6BD4-4032-9473-94F52839D7A5}">
      <dsp:nvSpPr>
        <dsp:cNvPr id="0" name=""/>
        <dsp:cNvSpPr/>
      </dsp:nvSpPr>
      <dsp:spPr>
        <a:xfrm rot="10800000">
          <a:off x="1312294" y="1177576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1177576"/>
        <a:ext cx="7564112" cy="905294"/>
      </dsp:txXfrm>
    </dsp:sp>
    <dsp:sp modelId="{1D027E74-36B3-4ECF-A8F3-85F8464C98A9}">
      <dsp:nvSpPr>
        <dsp:cNvPr id="0" name=""/>
        <dsp:cNvSpPr/>
      </dsp:nvSpPr>
      <dsp:spPr>
        <a:xfrm>
          <a:off x="1072059" y="1177576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12294" y="2353109"/>
          <a:ext cx="7790435" cy="90529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538617" y="2353109"/>
        <a:ext cx="7564112" cy="905294"/>
      </dsp:txXfrm>
    </dsp:sp>
    <dsp:sp modelId="{E594E63D-D396-4B64-AD52-E2BA06650F51}">
      <dsp:nvSpPr>
        <dsp:cNvPr id="0" name=""/>
        <dsp:cNvSpPr/>
      </dsp:nvSpPr>
      <dsp:spPr>
        <a:xfrm>
          <a:off x="1072059" y="2353109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CC95B6-5694-413E-9D40-14140C802BDB}">
      <dsp:nvSpPr>
        <dsp:cNvPr id="0" name=""/>
        <dsp:cNvSpPr/>
      </dsp:nvSpPr>
      <dsp:spPr>
        <a:xfrm rot="10800000">
          <a:off x="1312266" y="3530685"/>
          <a:ext cx="7790435" cy="13526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10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50416" y="3530685"/>
        <a:ext cx="7452285" cy="1352601"/>
      </dsp:txXfrm>
    </dsp:sp>
    <dsp:sp modelId="{42764EBA-0ADE-41F4-8A6E-6FC63D12EF41}">
      <dsp:nvSpPr>
        <dsp:cNvPr id="0" name=""/>
        <dsp:cNvSpPr/>
      </dsp:nvSpPr>
      <dsp:spPr>
        <a:xfrm>
          <a:off x="1072059" y="3752294"/>
          <a:ext cx="905294" cy="905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94" y="127392"/>
          <a:ext cx="7790435" cy="1797645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10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761705" y="127392"/>
        <a:ext cx="7341024" cy="1797645"/>
      </dsp:txXfrm>
    </dsp:sp>
    <dsp:sp modelId="{8E202D02-2C00-43AE-8D97-0974F43CFDCD}">
      <dsp:nvSpPr>
        <dsp:cNvPr id="0" name=""/>
        <dsp:cNvSpPr/>
      </dsp:nvSpPr>
      <dsp:spPr>
        <a:xfrm>
          <a:off x="678875" y="1495"/>
          <a:ext cx="2054781" cy="205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12294" y="2623935"/>
          <a:ext cx="7790435" cy="14059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10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63769" y="2623935"/>
        <a:ext cx="7438960" cy="1405901"/>
      </dsp:txXfrm>
    </dsp:sp>
    <dsp:sp modelId="{E594E63D-D396-4B64-AD52-E2BA06650F51}">
      <dsp:nvSpPr>
        <dsp:cNvPr id="0" name=""/>
        <dsp:cNvSpPr/>
      </dsp:nvSpPr>
      <dsp:spPr>
        <a:xfrm>
          <a:off x="582855" y="2331221"/>
          <a:ext cx="2054781" cy="205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1312294" y="248161"/>
          <a:ext cx="7790435" cy="1556106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10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701320" y="248161"/>
        <a:ext cx="7401409" cy="1556106"/>
      </dsp:txXfrm>
    </dsp:sp>
    <dsp:sp modelId="{8E202D02-2C00-43AE-8D97-0974F43CFDCD}">
      <dsp:nvSpPr>
        <dsp:cNvPr id="0" name=""/>
        <dsp:cNvSpPr/>
      </dsp:nvSpPr>
      <dsp:spPr>
        <a:xfrm>
          <a:off x="678875" y="1495"/>
          <a:ext cx="2054781" cy="205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12294" y="2623935"/>
          <a:ext cx="7790435" cy="14059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10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663769" y="2623935"/>
        <a:ext cx="7438960" cy="1405901"/>
      </dsp:txXfrm>
    </dsp:sp>
    <dsp:sp modelId="{E594E63D-D396-4B64-AD52-E2BA06650F51}">
      <dsp:nvSpPr>
        <dsp:cNvPr id="0" name=""/>
        <dsp:cNvSpPr/>
      </dsp:nvSpPr>
      <dsp:spPr>
        <a:xfrm>
          <a:off x="582855" y="2331221"/>
          <a:ext cx="2054781" cy="205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DC2A-6339-464A-B360-9A268D637B48}">
      <dsp:nvSpPr>
        <dsp:cNvPr id="0" name=""/>
        <dsp:cNvSpPr/>
      </dsp:nvSpPr>
      <dsp:spPr>
        <a:xfrm rot="10800000">
          <a:off x="620711" y="112931"/>
          <a:ext cx="9052577" cy="15983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565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020301" y="112931"/>
        <a:ext cx="8652987" cy="1598360"/>
      </dsp:txXfrm>
    </dsp:sp>
    <dsp:sp modelId="{8E202D02-2C00-43AE-8D97-0974F43CFDCD}">
      <dsp:nvSpPr>
        <dsp:cNvPr id="0" name=""/>
        <dsp:cNvSpPr/>
      </dsp:nvSpPr>
      <dsp:spPr>
        <a:xfrm>
          <a:off x="587184" y="0"/>
          <a:ext cx="1826989" cy="18269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1D9DE8-E368-443C-8A4C-6731BDEB8180}">
      <dsp:nvSpPr>
        <dsp:cNvPr id="0" name=""/>
        <dsp:cNvSpPr/>
      </dsp:nvSpPr>
      <dsp:spPr>
        <a:xfrm rot="10800000">
          <a:off x="1354161" y="2045772"/>
          <a:ext cx="8312152" cy="2348686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5652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 rot="10800000">
        <a:off x="1941332" y="2045772"/>
        <a:ext cx="7724981" cy="2348686"/>
      </dsp:txXfrm>
    </dsp:sp>
    <dsp:sp modelId="{E594E63D-D396-4B64-AD52-E2BA06650F51}">
      <dsp:nvSpPr>
        <dsp:cNvPr id="0" name=""/>
        <dsp:cNvSpPr/>
      </dsp:nvSpPr>
      <dsp:spPr>
        <a:xfrm>
          <a:off x="589413" y="2333404"/>
          <a:ext cx="1826989" cy="18269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B542A-55E2-4278-BCD3-BCF045C9D6B2}">
      <dsp:nvSpPr>
        <dsp:cNvPr id="0" name=""/>
        <dsp:cNvSpPr/>
      </dsp:nvSpPr>
      <dsp:spPr>
        <a:xfrm rot="10800000">
          <a:off x="1749325" y="23702"/>
          <a:ext cx="7826006" cy="20557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3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FUNCIÓN: G4 CCFFAA, a través de la DGAM, será la responsable de normar, vigilar y controlar, que las organizaciones de mantenimiento (OM) realicen tareas de mantenimiento de acuerdo   a sus capacidades   establecidas, mediante   el cumplimiento   de la documentación técnica   para el mantenimiento, tareas y procesos de soporte logístico de aeronavegabilidad, por parte del personal de las OM.</a:t>
          </a:r>
          <a:endParaRPr lang="es-ES" sz="1800" kern="1200" dirty="0"/>
        </a:p>
      </dsp:txBody>
      <dsp:txXfrm rot="10800000">
        <a:off x="2263265" y="23702"/>
        <a:ext cx="7312066" cy="2055760"/>
      </dsp:txXfrm>
    </dsp:sp>
    <dsp:sp modelId="{CD2E5993-910D-4A99-9993-A66E16142302}">
      <dsp:nvSpPr>
        <dsp:cNvPr id="0" name=""/>
        <dsp:cNvSpPr/>
      </dsp:nvSpPr>
      <dsp:spPr>
        <a:xfrm>
          <a:off x="771048" y="1171"/>
          <a:ext cx="2055760" cy="2055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0A790-7628-4A6A-9C4B-B6D5342F95C2}">
      <dsp:nvSpPr>
        <dsp:cNvPr id="0" name=""/>
        <dsp:cNvSpPr/>
      </dsp:nvSpPr>
      <dsp:spPr>
        <a:xfrm rot="10800000">
          <a:off x="1742269" y="2656777"/>
          <a:ext cx="7842217" cy="20557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3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PROPÓSITO: Lograr esquemas de calidad en las actividades de mantenimiento a fin de alcanzar estándares aceptables de seguridad operacional, acordes con las regulaciones internacionales para aviación militar, Manual General de Mantenimiento (MGM) y Procedimientos y regulaciones propias de las aeronaves militares de FFAA y permitir la aeronavegabilidad continua.</a:t>
          </a:r>
          <a:endParaRPr lang="es-ES" sz="1800" kern="1200" dirty="0"/>
        </a:p>
      </dsp:txBody>
      <dsp:txXfrm rot="10800000">
        <a:off x="2256209" y="2656777"/>
        <a:ext cx="7328277" cy="2055760"/>
      </dsp:txXfrm>
    </dsp:sp>
    <dsp:sp modelId="{71D31967-49F1-4E5E-948B-EA93C839D299}">
      <dsp:nvSpPr>
        <dsp:cNvPr id="0" name=""/>
        <dsp:cNvSpPr/>
      </dsp:nvSpPr>
      <dsp:spPr>
        <a:xfrm>
          <a:off x="766995" y="2670591"/>
          <a:ext cx="2055760" cy="2055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7A62-705D-48AB-BE8A-C2EF575A8A50}">
      <dsp:nvSpPr>
        <dsp:cNvPr id="0" name=""/>
        <dsp:cNvSpPr/>
      </dsp:nvSpPr>
      <dsp:spPr>
        <a:xfrm rot="10800000">
          <a:off x="853871" y="0"/>
          <a:ext cx="8403860" cy="68529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3929" tIns="68580" rIns="128016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Aumentar el estándar de seguridad </a:t>
          </a:r>
          <a:endParaRPr lang="es-ES" sz="1800" kern="1200" dirty="0"/>
        </a:p>
      </dsp:txBody>
      <dsp:txXfrm rot="10800000">
        <a:off x="1025193" y="0"/>
        <a:ext cx="8232538" cy="685290"/>
      </dsp:txXfrm>
    </dsp:sp>
    <dsp:sp modelId="{9E5440C9-B61F-4D4B-874E-4409CBE3C897}">
      <dsp:nvSpPr>
        <dsp:cNvPr id="0" name=""/>
        <dsp:cNvSpPr/>
      </dsp:nvSpPr>
      <dsp:spPr>
        <a:xfrm>
          <a:off x="943039" y="28049"/>
          <a:ext cx="612379" cy="6557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B542A-55E2-4278-BCD3-BCF045C9D6B2}">
      <dsp:nvSpPr>
        <dsp:cNvPr id="0" name=""/>
        <dsp:cNvSpPr/>
      </dsp:nvSpPr>
      <dsp:spPr>
        <a:xfrm rot="10800000">
          <a:off x="1932510" y="24977"/>
          <a:ext cx="7602083" cy="20557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33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FUNCIÓN: La Dirección de Logística del CCFFAA, a través del DGAM, será la responsable de determinar normas específicas para otorgar los Certificados de Aeronavegabilidad a las aeronaves de FFAA, garantizando la eficiencia y seguridad en las operaciones aéreas.</a:t>
          </a:r>
          <a:endParaRPr lang="es-ES" sz="2000" kern="1200" dirty="0"/>
        </a:p>
      </dsp:txBody>
      <dsp:txXfrm rot="10800000">
        <a:off x="2446450" y="24977"/>
        <a:ext cx="7088143" cy="2055760"/>
      </dsp:txXfrm>
    </dsp:sp>
    <dsp:sp modelId="{CD2E5993-910D-4A99-9993-A66E16142302}">
      <dsp:nvSpPr>
        <dsp:cNvPr id="0" name=""/>
        <dsp:cNvSpPr/>
      </dsp:nvSpPr>
      <dsp:spPr>
        <a:xfrm>
          <a:off x="827029" y="1171"/>
          <a:ext cx="2055760" cy="2055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0A790-7628-4A6A-9C4B-B6D5342F95C2}">
      <dsp:nvSpPr>
        <dsp:cNvPr id="0" name=""/>
        <dsp:cNvSpPr/>
      </dsp:nvSpPr>
      <dsp:spPr>
        <a:xfrm rot="10800000">
          <a:off x="1846965" y="2671763"/>
          <a:ext cx="7698834" cy="20557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33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PROPÓSITO: Emitir el "Certificado de Aeronavegabilidad" para cada aeronave y CERTIFICAR que se encuentra </a:t>
          </a:r>
          <a:r>
            <a:rPr lang="es-EC" sz="1800" kern="1200" dirty="0" err="1"/>
            <a:t>aeronavegable</a:t>
          </a:r>
          <a:r>
            <a:rPr lang="es-EC" sz="1800" kern="1200" dirty="0"/>
            <a:t> conforme al diseño tipo, está correctamente mantenida y se halla en condiciones de operar para un vuelo seguro</a:t>
          </a:r>
          <a:endParaRPr lang="es-ES" sz="1800" kern="1200" dirty="0"/>
        </a:p>
      </dsp:txBody>
      <dsp:txXfrm rot="10800000">
        <a:off x="2360905" y="2671763"/>
        <a:ext cx="7184894" cy="2055760"/>
      </dsp:txXfrm>
    </dsp:sp>
    <dsp:sp modelId="{71D31967-49F1-4E5E-948B-EA93C839D299}">
      <dsp:nvSpPr>
        <dsp:cNvPr id="0" name=""/>
        <dsp:cNvSpPr/>
      </dsp:nvSpPr>
      <dsp:spPr>
        <a:xfrm>
          <a:off x="802841" y="2670591"/>
          <a:ext cx="2055760" cy="2055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B542A-55E2-4278-BCD3-BCF045C9D6B2}">
      <dsp:nvSpPr>
        <dsp:cNvPr id="0" name=""/>
        <dsp:cNvSpPr/>
      </dsp:nvSpPr>
      <dsp:spPr>
        <a:xfrm rot="10800000">
          <a:off x="1932510" y="24977"/>
          <a:ext cx="7602083" cy="20557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33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FUNCIÓN: Normar alteraciones y modificaciones aeronáuticas, reparaciones que se encuentran fuera de los manuales técnicos, programas de envejecimiento de aeronaves e incremento de capacidades operativas de las aeronaves de FFAA.</a:t>
          </a:r>
          <a:endParaRPr lang="es-ES" sz="2000" kern="1200" dirty="0"/>
        </a:p>
      </dsp:txBody>
      <dsp:txXfrm rot="10800000">
        <a:off x="2446450" y="24977"/>
        <a:ext cx="7088143" cy="2055760"/>
      </dsp:txXfrm>
    </dsp:sp>
    <dsp:sp modelId="{CD2E5993-910D-4A99-9993-A66E16142302}">
      <dsp:nvSpPr>
        <dsp:cNvPr id="0" name=""/>
        <dsp:cNvSpPr/>
      </dsp:nvSpPr>
      <dsp:spPr>
        <a:xfrm>
          <a:off x="827029" y="1171"/>
          <a:ext cx="2055760" cy="2055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0A790-7628-4A6A-9C4B-B6D5342F95C2}">
      <dsp:nvSpPr>
        <dsp:cNvPr id="0" name=""/>
        <dsp:cNvSpPr/>
      </dsp:nvSpPr>
      <dsp:spPr>
        <a:xfrm rot="10800000">
          <a:off x="1846965" y="2671763"/>
          <a:ext cx="7698834" cy="20557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33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PROPÓSITO: Establecer un proceso estandarizado para el desarrollo de ingeniería, elaboración, envío, revisión, análisis y aprobación de datos técnicos para reparaciones por diseño y modificaciones a ser desarrolladas como parte del mantenimiento preventivo, correctivo, restaurativo y modificaciones en los productos aeronáuticos de la FFAA.</a:t>
          </a:r>
        </a:p>
      </dsp:txBody>
      <dsp:txXfrm rot="10800000">
        <a:off x="2360905" y="2671763"/>
        <a:ext cx="7184894" cy="2055760"/>
      </dsp:txXfrm>
    </dsp:sp>
    <dsp:sp modelId="{71D31967-49F1-4E5E-948B-EA93C839D299}">
      <dsp:nvSpPr>
        <dsp:cNvPr id="0" name=""/>
        <dsp:cNvSpPr/>
      </dsp:nvSpPr>
      <dsp:spPr>
        <a:xfrm>
          <a:off x="802841" y="2670591"/>
          <a:ext cx="2055760" cy="2055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7A62-705D-48AB-BE8A-C2EF575A8A50}">
      <dsp:nvSpPr>
        <dsp:cNvPr id="0" name=""/>
        <dsp:cNvSpPr/>
      </dsp:nvSpPr>
      <dsp:spPr>
        <a:xfrm rot="10800000">
          <a:off x="824255" y="0"/>
          <a:ext cx="8403860" cy="72546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4019" tIns="68580" rIns="128016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Reducir el índice de accidentabilidad en las operaciones aéreas militares.</a:t>
          </a:r>
          <a:endParaRPr lang="es-ES" sz="1800" kern="1200" dirty="0"/>
        </a:p>
      </dsp:txBody>
      <dsp:txXfrm rot="10800000">
        <a:off x="1005620" y="0"/>
        <a:ext cx="8222495" cy="725460"/>
      </dsp:txXfrm>
    </dsp:sp>
    <dsp:sp modelId="{9E5440C9-B61F-4D4B-874E-4409CBE3C897}">
      <dsp:nvSpPr>
        <dsp:cNvPr id="0" name=""/>
        <dsp:cNvSpPr/>
      </dsp:nvSpPr>
      <dsp:spPr>
        <a:xfrm>
          <a:off x="903674" y="29693"/>
          <a:ext cx="648275" cy="6942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7A62-705D-48AB-BE8A-C2EF575A8A50}">
      <dsp:nvSpPr>
        <dsp:cNvPr id="0" name=""/>
        <dsp:cNvSpPr/>
      </dsp:nvSpPr>
      <dsp:spPr>
        <a:xfrm rot="10800000">
          <a:off x="853871" y="0"/>
          <a:ext cx="8403860" cy="757587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6082" tIns="68580" rIns="128016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Permitirá visualizar que los procedimientos de operación, seguridad y mantenimiento que se realiza en las diferentes ramas de las FF.AA</a:t>
          </a:r>
          <a:endParaRPr lang="es-ES" sz="1800" kern="1200" dirty="0"/>
        </a:p>
      </dsp:txBody>
      <dsp:txXfrm rot="10800000">
        <a:off x="1043268" y="0"/>
        <a:ext cx="8214463" cy="757587"/>
      </dsp:txXfrm>
    </dsp:sp>
    <dsp:sp modelId="{9E5440C9-B61F-4D4B-874E-4409CBE3C897}">
      <dsp:nvSpPr>
        <dsp:cNvPr id="0" name=""/>
        <dsp:cNvSpPr/>
      </dsp:nvSpPr>
      <dsp:spPr>
        <a:xfrm>
          <a:off x="872190" y="31008"/>
          <a:ext cx="676984" cy="7249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7A62-705D-48AB-BE8A-C2EF575A8A50}">
      <dsp:nvSpPr>
        <dsp:cNvPr id="0" name=""/>
        <dsp:cNvSpPr/>
      </dsp:nvSpPr>
      <dsp:spPr>
        <a:xfrm rot="10800000">
          <a:off x="853871" y="0"/>
          <a:ext cx="8403860" cy="769429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7901" tIns="68580" rIns="128016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Permitirá que un agente externo al que realizó el mantenimiento de la aeronave, supervise los procesos, procedimientos de la ejecución</a:t>
          </a:r>
          <a:endParaRPr lang="es-ES" sz="1800" kern="1200" dirty="0"/>
        </a:p>
      </dsp:txBody>
      <dsp:txXfrm rot="10800000">
        <a:off x="1046228" y="0"/>
        <a:ext cx="8211503" cy="769429"/>
      </dsp:txXfrm>
    </dsp:sp>
    <dsp:sp modelId="{9E5440C9-B61F-4D4B-874E-4409CBE3C897}">
      <dsp:nvSpPr>
        <dsp:cNvPr id="0" name=""/>
        <dsp:cNvSpPr/>
      </dsp:nvSpPr>
      <dsp:spPr>
        <a:xfrm>
          <a:off x="860585" y="31492"/>
          <a:ext cx="687566" cy="7363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7A62-705D-48AB-BE8A-C2EF575A8A50}">
      <dsp:nvSpPr>
        <dsp:cNvPr id="0" name=""/>
        <dsp:cNvSpPr/>
      </dsp:nvSpPr>
      <dsp:spPr>
        <a:xfrm rot="10800000">
          <a:off x="853871" y="0"/>
          <a:ext cx="8403860" cy="80216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571" tIns="68580" rIns="128016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Permitirá visualizar como en otras organizaciones similares a la nuestra, cómo solucionaron el problema de la normativa, su legalización, implementación y responsable </a:t>
          </a:r>
          <a:endParaRPr lang="es-ES" sz="1800" kern="1200" dirty="0"/>
        </a:p>
      </dsp:txBody>
      <dsp:txXfrm rot="10800000">
        <a:off x="1054412" y="0"/>
        <a:ext cx="8203319" cy="802164"/>
      </dsp:txXfrm>
    </dsp:sp>
    <dsp:sp modelId="{9E5440C9-B61F-4D4B-874E-4409CBE3C897}">
      <dsp:nvSpPr>
        <dsp:cNvPr id="0" name=""/>
        <dsp:cNvSpPr/>
      </dsp:nvSpPr>
      <dsp:spPr>
        <a:xfrm>
          <a:off x="828506" y="33720"/>
          <a:ext cx="716819" cy="7676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7A62-705D-48AB-BE8A-C2EF575A8A50}">
      <dsp:nvSpPr>
        <dsp:cNvPr id="0" name=""/>
        <dsp:cNvSpPr/>
      </dsp:nvSpPr>
      <dsp:spPr>
        <a:xfrm rot="10800000">
          <a:off x="853871" y="0"/>
          <a:ext cx="8403860" cy="685290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3929" tIns="68580" rIns="128016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aviación militar emitirá una imagen ante la sociedad de responsabilidad propia y civil con la mejora de sus procedimientos</a:t>
          </a:r>
          <a:endParaRPr lang="es-ES" sz="1800" kern="1200" dirty="0"/>
        </a:p>
      </dsp:txBody>
      <dsp:txXfrm rot="10800000">
        <a:off x="1025193" y="0"/>
        <a:ext cx="8232538" cy="685290"/>
      </dsp:txXfrm>
    </dsp:sp>
    <dsp:sp modelId="{9E5440C9-B61F-4D4B-874E-4409CBE3C897}">
      <dsp:nvSpPr>
        <dsp:cNvPr id="0" name=""/>
        <dsp:cNvSpPr/>
      </dsp:nvSpPr>
      <dsp:spPr>
        <a:xfrm>
          <a:off x="943039" y="28049"/>
          <a:ext cx="612379" cy="6557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8822-764C-4931-A574-6E7CAAAF789D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47CD-4A88-4BE1-88DC-C3E20684A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49AE-F1AA-4D72-9C80-F1BBCFF303A5}" type="datetimeFigureOut">
              <a:rPr lang="es-ES" smtClean="0"/>
              <a:pPr/>
              <a:t>08/11/2021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1167-323D-4841-A318-40C7F9DCD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2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36.jpeg"/><Relationship Id="rId4" Type="http://schemas.openxmlformats.org/officeDocument/2006/relationships/diagramData" Target="../diagrams/data14.xm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6.xm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7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0.jfif"/><Relationship Id="rId3" Type="http://schemas.openxmlformats.org/officeDocument/2006/relationships/image" Target="../media/image13.png"/><Relationship Id="rId7" Type="http://schemas.openxmlformats.org/officeDocument/2006/relationships/image" Target="../media/image15.jfif"/><Relationship Id="rId12" Type="http://schemas.openxmlformats.org/officeDocument/2006/relationships/image" Target="../media/image19.jfif"/><Relationship Id="rId2" Type="http://schemas.openxmlformats.org/officeDocument/2006/relationships/image" Target="../media/image1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17.jfif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Layout" Target="../diagrams/layout6.xml"/><Relationship Id="rId39" Type="http://schemas.microsoft.com/office/2007/relationships/diagramDrawing" Target="../diagrams/drawing8.xml"/><Relationship Id="rId3" Type="http://schemas.openxmlformats.org/officeDocument/2006/relationships/image" Target="../media/image13.png"/><Relationship Id="rId21" Type="http://schemas.openxmlformats.org/officeDocument/2006/relationships/diagramLayout" Target="../diagrams/layout5.xml"/><Relationship Id="rId34" Type="http://schemas.microsoft.com/office/2007/relationships/diagramDrawing" Target="../diagrams/drawing7.xml"/><Relationship Id="rId42" Type="http://schemas.openxmlformats.org/officeDocument/2006/relationships/diagramQuickStyle" Target="../diagrams/quickStyle9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Data" Target="../diagrams/data6.xml"/><Relationship Id="rId33" Type="http://schemas.openxmlformats.org/officeDocument/2006/relationships/diagramColors" Target="../diagrams/colors7.xml"/><Relationship Id="rId38" Type="http://schemas.openxmlformats.org/officeDocument/2006/relationships/diagramColors" Target="../diagrams/colors8.xml"/><Relationship Id="rId46" Type="http://schemas.openxmlformats.org/officeDocument/2006/relationships/image" Target="../media/image6.jpeg"/><Relationship Id="rId2" Type="http://schemas.openxmlformats.org/officeDocument/2006/relationships/image" Target="../media/image29.jpeg"/><Relationship Id="rId16" Type="http://schemas.openxmlformats.org/officeDocument/2006/relationships/diagramQuickStyle" Target="../diagrams/quickStyle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41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microsoft.com/office/2007/relationships/diagramDrawing" Target="../diagrams/drawing5.xml"/><Relationship Id="rId32" Type="http://schemas.openxmlformats.org/officeDocument/2006/relationships/diagramQuickStyle" Target="../diagrams/quickStyle7.xml"/><Relationship Id="rId37" Type="http://schemas.openxmlformats.org/officeDocument/2006/relationships/diagramQuickStyle" Target="../diagrams/quickStyle8.xml"/><Relationship Id="rId40" Type="http://schemas.openxmlformats.org/officeDocument/2006/relationships/diagramData" Target="../diagrams/data9.xml"/><Relationship Id="rId45" Type="http://schemas.openxmlformats.org/officeDocument/2006/relationships/image" Target="../media/image33.jpeg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36" Type="http://schemas.openxmlformats.org/officeDocument/2006/relationships/diagramLayout" Target="../diagrams/layout8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32.jpeg"/><Relationship Id="rId31" Type="http://schemas.openxmlformats.org/officeDocument/2006/relationships/diagramLayout" Target="../diagrams/layout7.xml"/><Relationship Id="rId44" Type="http://schemas.microsoft.com/office/2007/relationships/diagramDrawing" Target="../diagrams/drawing9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Relationship Id="rId30" Type="http://schemas.openxmlformats.org/officeDocument/2006/relationships/diagramData" Target="../diagrams/data7.xml"/><Relationship Id="rId35" Type="http://schemas.openxmlformats.org/officeDocument/2006/relationships/diagramData" Target="../diagrams/data8.xml"/><Relationship Id="rId43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0" name="119 Grupo"/>
          <p:cNvGrpSpPr/>
          <p:nvPr/>
        </p:nvGrpSpPr>
        <p:grpSpPr>
          <a:xfrm>
            <a:off x="-32" y="214290"/>
            <a:ext cx="9144032" cy="886056"/>
            <a:chOff x="-32" y="214290"/>
            <a:chExt cx="9144032" cy="886056"/>
          </a:xfrm>
        </p:grpSpPr>
        <p:sp>
          <p:nvSpPr>
            <p:cNvPr id="18" name="1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5" name="44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108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6000760" y="214290"/>
            <a:ext cx="3143240" cy="857256"/>
            <a:chOff x="5429256" y="1500174"/>
            <a:chExt cx="3286116" cy="857256"/>
          </a:xfrm>
        </p:grpSpPr>
        <p:sp>
          <p:nvSpPr>
            <p:cNvPr id="117" name="116 Rectángulo"/>
            <p:cNvSpPr/>
            <p:nvPr/>
          </p:nvSpPr>
          <p:spPr>
            <a:xfrm>
              <a:off x="5429256" y="1500174"/>
              <a:ext cx="3286116" cy="428628"/>
            </a:xfrm>
            <a:prstGeom prst="rect">
              <a:avLst/>
            </a:prstGeom>
            <a:gradFill>
              <a:gsLst>
                <a:gs pos="25000">
                  <a:srgbClr val="FFC000"/>
                </a:gs>
                <a:gs pos="50000">
                  <a:srgbClr val="FFFF00">
                    <a:alpha val="50000"/>
                  </a:srgbClr>
                </a:gs>
                <a:gs pos="100000">
                  <a:srgbClr val="FFFF99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117 Rectángulo"/>
            <p:cNvSpPr/>
            <p:nvPr/>
          </p:nvSpPr>
          <p:spPr>
            <a:xfrm>
              <a:off x="5429256" y="1928802"/>
              <a:ext cx="3286116" cy="214314"/>
            </a:xfrm>
            <a:prstGeom prst="rect">
              <a:avLst/>
            </a:prstGeom>
            <a:gradFill>
              <a:gsLst>
                <a:gs pos="25000">
                  <a:schemeClr val="tx2">
                    <a:lumMod val="75000"/>
                  </a:schemeClr>
                </a:gs>
                <a:gs pos="70000">
                  <a:schemeClr val="accent1">
                    <a:lumMod val="75000"/>
                    <a:alpha val="5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18 Rectángulo"/>
            <p:cNvSpPr/>
            <p:nvPr/>
          </p:nvSpPr>
          <p:spPr>
            <a:xfrm>
              <a:off x="5429256" y="2143116"/>
              <a:ext cx="3286116" cy="214314"/>
            </a:xfrm>
            <a:prstGeom prst="rect">
              <a:avLst/>
            </a:prstGeom>
            <a:gradFill>
              <a:gsLst>
                <a:gs pos="25000">
                  <a:schemeClr val="accent2">
                    <a:lumMod val="50000"/>
                  </a:schemeClr>
                </a:gs>
                <a:gs pos="50000">
                  <a:srgbClr val="FF0000">
                    <a:alpha val="50000"/>
                  </a:srgb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6" name="Picture 34" descr="http://www.newsmatic.e-pol.com.ar/usr/99/415/escudo_del_ecuad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46280"/>
            <a:ext cx="571504" cy="571504"/>
          </a:xfrm>
          <a:prstGeom prst="rect">
            <a:avLst/>
          </a:prstGeom>
          <a:noFill/>
        </p:spPr>
      </p:pic>
      <p:pic>
        <p:nvPicPr>
          <p:cNvPr id="11304" name="Picture 40" descr="http://www.ffaa.mil.ec/botones/Ej%C3%A9rcito%2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" y="136601"/>
            <a:ext cx="1000132" cy="1006383"/>
          </a:xfrm>
          <a:prstGeom prst="rect">
            <a:avLst/>
          </a:prstGeom>
          <a:noFill/>
        </p:spPr>
      </p:pic>
      <p:grpSp>
        <p:nvGrpSpPr>
          <p:cNvPr id="110" name="229 Grupo"/>
          <p:cNvGrpSpPr/>
          <p:nvPr/>
        </p:nvGrpSpPr>
        <p:grpSpPr>
          <a:xfrm>
            <a:off x="586450" y="2014502"/>
            <a:ext cx="6143668" cy="3286148"/>
            <a:chOff x="1922644" y="1279710"/>
            <a:chExt cx="5364000" cy="5364000"/>
          </a:xfrm>
        </p:grpSpPr>
        <p:sp>
          <p:nvSpPr>
            <p:cNvPr id="111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2" name="111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33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135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136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241 Rectángulo redondeado"/>
          <p:cNvSpPr/>
          <p:nvPr/>
        </p:nvSpPr>
        <p:spPr bwMode="auto">
          <a:xfrm>
            <a:off x="879234" y="2427550"/>
            <a:ext cx="5659562" cy="19030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MAGISTER EN DEFENSA Y SEGURIDAD MENCIÓN EN ESTRATEGIA MILITAR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79" name="Imagen 178">
            <a:extLst>
              <a:ext uri="{FF2B5EF4-FFF2-40B4-BE49-F238E27FC236}">
                <a16:creationId xmlns:a16="http://schemas.microsoft.com/office/drawing/2014/main" id="{65A64A6A-1FF7-4803-8D94-F0BB0BDBB4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12" y="4661313"/>
            <a:ext cx="5148186" cy="173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1" name="irc_mi">
            <a:extLst>
              <a:ext uri="{FF2B5EF4-FFF2-40B4-BE49-F238E27FC236}">
                <a16:creationId xmlns:a16="http://schemas.microsoft.com/office/drawing/2014/main" id="{C9CA4FEA-231D-4738-AD3A-747B7E1A6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-20193" y="-3412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738664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MARCO TEÓRICO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</p:nvPr>
        </p:nvGraphicFramePr>
        <p:xfrm>
          <a:off x="-708444" y="1854072"/>
          <a:ext cx="9102730" cy="48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263266" y="1996757"/>
            <a:ext cx="699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Fundamentación Teórica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377509" y="3296433"/>
            <a:ext cx="686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Autoridad Aeronáutica Nacional e Internacional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3B6ED4-A512-425B-8E0D-DB7F56467CF3}"/>
              </a:ext>
            </a:extLst>
          </p:cNvPr>
          <p:cNvSpPr txBox="1"/>
          <p:nvPr/>
        </p:nvSpPr>
        <p:spPr>
          <a:xfrm>
            <a:off x="1241936" y="4328708"/>
            <a:ext cx="6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Hipótesis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2EA680-AE43-4492-820B-178A278FB29D}"/>
              </a:ext>
            </a:extLst>
          </p:cNvPr>
          <p:cNvSpPr txBox="1"/>
          <p:nvPr/>
        </p:nvSpPr>
        <p:spPr>
          <a:xfrm>
            <a:off x="1389414" y="5555254"/>
            <a:ext cx="6976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 falta de legislación y autoridad aeronáutica militar, hace que  influencie negativamente en la operación, seguridad y mantenimiento de aviación militar de Ecuador. </a:t>
            </a:r>
            <a:endParaRPr lang="es-E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8C72CEAC-C183-4394-8EF5-8966621B3D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80" y="185138"/>
            <a:ext cx="1640641" cy="164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irc_mi">
            <a:extLst>
              <a:ext uri="{FF2B5EF4-FFF2-40B4-BE49-F238E27FC236}">
                <a16:creationId xmlns:a16="http://schemas.microsoft.com/office/drawing/2014/main" id="{1451448E-DB1E-4255-90EC-3D35BDFE74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612120" y="131559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72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738664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MARCO TEÓRICO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483576"/>
              </p:ext>
            </p:extLst>
          </p:nvPr>
        </p:nvGraphicFramePr>
        <p:xfrm>
          <a:off x="-708444" y="1854072"/>
          <a:ext cx="9407530" cy="48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921113" y="2523469"/>
            <a:ext cx="699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Variables de Investigación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941508" y="4783473"/>
            <a:ext cx="6176751" cy="15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VI. La falta de legislación y autoridad aeronáutica militar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VD. Operación, seguridad y mantenimiento de aviación militar 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B2DE00D9-839C-4AA2-93A1-047AEBF244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42" y="38299"/>
            <a:ext cx="1812850" cy="181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irc_mi">
            <a:extLst>
              <a:ext uri="{FF2B5EF4-FFF2-40B4-BE49-F238E27FC236}">
                <a16:creationId xmlns:a16="http://schemas.microsoft.com/office/drawing/2014/main" id="{169126BE-8EC9-4F6A-BF7E-95732D638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522885" y="126656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95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892552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MARCO METODOLÓGICO DE LA INVESTIGACION</a:t>
            </a:r>
          </a:p>
          <a:p>
            <a:endParaRPr lang="es-ES" sz="11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69735"/>
              </p:ext>
            </p:extLst>
          </p:nvPr>
        </p:nvGraphicFramePr>
        <p:xfrm>
          <a:off x="-708444" y="1608900"/>
          <a:ext cx="9102730" cy="48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226471" y="1781830"/>
            <a:ext cx="6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Tipo de investigación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362044" y="3026349"/>
            <a:ext cx="686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</a:rPr>
              <a:t>Método de investigación cualitativa, permite investigar un tema en concreto y delimitado para FFAA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3B6ED4-A512-425B-8E0D-DB7F56467CF3}"/>
              </a:ext>
            </a:extLst>
          </p:cNvPr>
          <p:cNvSpPr txBox="1"/>
          <p:nvPr/>
        </p:nvSpPr>
        <p:spPr>
          <a:xfrm>
            <a:off x="1362044" y="4173372"/>
            <a:ext cx="699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</a:rPr>
              <a:t>Esta investigación enfoca la observación y evaluación del problema que se plantea, en base a las suposiciones y su grado de fundamentación que posee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2EA680-AE43-4492-820B-178A278FB29D}"/>
              </a:ext>
            </a:extLst>
          </p:cNvPr>
          <p:cNvSpPr txBox="1"/>
          <p:nvPr/>
        </p:nvSpPr>
        <p:spPr>
          <a:xfrm>
            <a:off x="1432072" y="5579005"/>
            <a:ext cx="697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Analiza las opiniones específicas de quienes estarán inmiscuidos en el sistema para supervisar, legislar y dar el aval para la autorización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A73B0C1-6B89-4DEF-9A4F-2413655463AC}"/>
              </a:ext>
            </a:extLst>
          </p:cNvPr>
          <p:cNvGrpSpPr/>
          <p:nvPr/>
        </p:nvGrpSpPr>
        <p:grpSpPr>
          <a:xfrm>
            <a:off x="3320442" y="120640"/>
            <a:ext cx="2718750" cy="1692155"/>
            <a:chOff x="3120390" y="-1"/>
            <a:chExt cx="2987824" cy="2049321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68BA0164-7573-42B5-BF31-D59C2F1978FB}"/>
                </a:ext>
              </a:extLst>
            </p:cNvPr>
            <p:cNvGrpSpPr/>
            <p:nvPr/>
          </p:nvGrpSpPr>
          <p:grpSpPr>
            <a:xfrm>
              <a:off x="3563888" y="-1"/>
              <a:ext cx="2088232" cy="2049321"/>
              <a:chOff x="3563888" y="-1"/>
              <a:chExt cx="2088232" cy="2049321"/>
            </a:xfrm>
          </p:grpSpPr>
          <p:pic>
            <p:nvPicPr>
              <p:cNvPr id="87" name="97 Imagen" descr="CDI CARB.jpg">
                <a:extLst>
                  <a:ext uri="{FF2B5EF4-FFF2-40B4-BE49-F238E27FC236}">
                    <a16:creationId xmlns:a16="http://schemas.microsoft.com/office/drawing/2014/main" id="{55D29175-C3B5-4D03-BD7E-0A1A2221A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563888" y="-1"/>
                <a:ext cx="2088232" cy="2049321"/>
              </a:xfrm>
              <a:prstGeom prst="rect">
                <a:avLst/>
              </a:prstGeom>
            </p:spPr>
          </p:pic>
          <p:sp>
            <p:nvSpPr>
              <p:cNvPr id="88" name="98 Elipse">
                <a:extLst>
                  <a:ext uri="{FF2B5EF4-FFF2-40B4-BE49-F238E27FC236}">
                    <a16:creationId xmlns:a16="http://schemas.microsoft.com/office/drawing/2014/main" id="{E0DE830D-931D-4D2E-BE8F-85D0B8463135}"/>
                  </a:ext>
                </a:extLst>
              </p:cNvPr>
              <p:cNvSpPr/>
              <p:nvPr/>
            </p:nvSpPr>
            <p:spPr>
              <a:xfrm>
                <a:off x="3779912" y="188640"/>
                <a:ext cx="1656184" cy="165618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2B3616"/>
                  </a:solidFill>
                  <a:latin typeface="Stencil" pitchFamily="82" charset="0"/>
                </a:endParaRPr>
              </a:p>
            </p:txBody>
          </p:sp>
        </p:grpSp>
        <p:sp>
          <p:nvSpPr>
            <p:cNvPr id="86" name="99 Rectángulo">
              <a:extLst>
                <a:ext uri="{FF2B5EF4-FFF2-40B4-BE49-F238E27FC236}">
                  <a16:creationId xmlns:a16="http://schemas.microsoft.com/office/drawing/2014/main" id="{329C712A-8583-45E1-9FBF-C4FB306E6D0C}"/>
                </a:ext>
              </a:extLst>
            </p:cNvPr>
            <p:cNvSpPr/>
            <p:nvPr/>
          </p:nvSpPr>
          <p:spPr>
            <a:xfrm>
              <a:off x="3120390" y="544054"/>
              <a:ext cx="2987824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rgbClr val="2B3616"/>
                  </a:solidFill>
                  <a:latin typeface="Stencil" pitchFamily="82" charset="0"/>
                </a:rPr>
                <a:t>CAPITULO III</a:t>
              </a:r>
              <a:endParaRPr lang="es-ES" dirty="0">
                <a:solidFill>
                  <a:srgbClr val="2B3616"/>
                </a:solidFill>
                <a:latin typeface="Stencil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38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892552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MARCO METODOLÓGICO DE LA INVESTIGACION</a:t>
            </a:r>
          </a:p>
          <a:p>
            <a:endParaRPr lang="es-ES" sz="11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66956"/>
              </p:ext>
            </p:extLst>
          </p:nvPr>
        </p:nvGraphicFramePr>
        <p:xfrm>
          <a:off x="-708444" y="1196752"/>
          <a:ext cx="9102730" cy="488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547664" y="1476073"/>
            <a:ext cx="6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Población y muestra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A4CBB144-386E-4D71-8AD4-29599763E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69353"/>
              </p:ext>
            </p:extLst>
          </p:nvPr>
        </p:nvGraphicFramePr>
        <p:xfrm>
          <a:off x="827584" y="2204864"/>
          <a:ext cx="7517772" cy="16691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58118">
                  <a:extLst>
                    <a:ext uri="{9D8B030D-6E8A-4147-A177-3AD203B41FA5}">
                      <a16:colId xmlns:a16="http://schemas.microsoft.com/office/drawing/2014/main" val="378919409"/>
                    </a:ext>
                  </a:extLst>
                </a:gridCol>
                <a:gridCol w="1359654">
                  <a:extLst>
                    <a:ext uri="{9D8B030D-6E8A-4147-A177-3AD203B41FA5}">
                      <a16:colId xmlns:a16="http://schemas.microsoft.com/office/drawing/2014/main" val="357643206"/>
                    </a:ext>
                  </a:extLst>
                </a:gridCol>
              </a:tblGrid>
              <a:tr h="331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DE MANTENIMIENTO DE AVIACION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POBLACIÓN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1622"/>
                  </a:ext>
                </a:extLst>
              </a:tr>
              <a:tr h="532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Oficiales jefes de mantenimiento de aviación de las unidades militares de la FAE, ARMADA y EJERCITO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465795"/>
                  </a:ext>
                </a:extLst>
              </a:tr>
              <a:tr h="532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Aerotécnicos de las tres fuerzas que trabajan directamente en el mantenimiento y reparación de aeronaves militares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322484"/>
                  </a:ext>
                </a:extLst>
              </a:tr>
              <a:tr h="254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974633"/>
                  </a:ext>
                </a:extLst>
              </a:tr>
            </a:tbl>
          </a:graphicData>
        </a:graphic>
      </p:graphicFrame>
      <p:graphicFrame>
        <p:nvGraphicFramePr>
          <p:cNvPr id="89" name="Tabla 11">
            <a:extLst>
              <a:ext uri="{FF2B5EF4-FFF2-40B4-BE49-F238E27FC236}">
                <a16:creationId xmlns:a16="http://schemas.microsoft.com/office/drawing/2014/main" id="{19EDA48A-C1EE-444F-A581-0CD60466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95457"/>
              </p:ext>
            </p:extLst>
          </p:nvPr>
        </p:nvGraphicFramePr>
        <p:xfrm>
          <a:off x="827584" y="3855866"/>
          <a:ext cx="7517772" cy="1131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58118">
                  <a:extLst>
                    <a:ext uri="{9D8B030D-6E8A-4147-A177-3AD203B41FA5}">
                      <a16:colId xmlns:a16="http://schemas.microsoft.com/office/drawing/2014/main" val="378919409"/>
                    </a:ext>
                  </a:extLst>
                </a:gridCol>
                <a:gridCol w="1359654">
                  <a:extLst>
                    <a:ext uri="{9D8B030D-6E8A-4147-A177-3AD203B41FA5}">
                      <a16:colId xmlns:a16="http://schemas.microsoft.com/office/drawing/2014/main" val="357643206"/>
                    </a:ext>
                  </a:extLst>
                </a:gridCol>
              </a:tblGrid>
              <a:tr h="29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DE SEGURIDAD DE AVIACION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POBLACIÓN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1622"/>
                  </a:ext>
                </a:extLst>
              </a:tr>
              <a:tr h="475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Oficiales jefes de seguridad aeroterrestre de las unidades militares de las fuerzas.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465795"/>
                  </a:ext>
                </a:extLst>
              </a:tr>
              <a:tr h="227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974633"/>
                  </a:ext>
                </a:extLst>
              </a:tr>
            </a:tbl>
          </a:graphicData>
        </a:graphic>
      </p:graphicFrame>
      <p:graphicFrame>
        <p:nvGraphicFramePr>
          <p:cNvPr id="91" name="Tabla 11">
            <a:extLst>
              <a:ext uri="{FF2B5EF4-FFF2-40B4-BE49-F238E27FC236}">
                <a16:creationId xmlns:a16="http://schemas.microsoft.com/office/drawing/2014/main" id="{D8C953AA-5511-4F8C-B8FC-736141FF7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28467"/>
              </p:ext>
            </p:extLst>
          </p:nvPr>
        </p:nvGraphicFramePr>
        <p:xfrm>
          <a:off x="827584" y="5007995"/>
          <a:ext cx="7517772" cy="16691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58118">
                  <a:extLst>
                    <a:ext uri="{9D8B030D-6E8A-4147-A177-3AD203B41FA5}">
                      <a16:colId xmlns:a16="http://schemas.microsoft.com/office/drawing/2014/main" val="378919409"/>
                    </a:ext>
                  </a:extLst>
                </a:gridCol>
                <a:gridCol w="1359654">
                  <a:extLst>
                    <a:ext uri="{9D8B030D-6E8A-4147-A177-3AD203B41FA5}">
                      <a16:colId xmlns:a16="http://schemas.microsoft.com/office/drawing/2014/main" val="357643206"/>
                    </a:ext>
                  </a:extLst>
                </a:gridCol>
              </a:tblGrid>
              <a:tr h="305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DE OPERACIONES DE AVIACION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POBLACIÓN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1622"/>
                  </a:ext>
                </a:extLst>
              </a:tr>
              <a:tr h="490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Oficiales jefes de operaciones aéreas de las unidades militares de las fuerzas.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465795"/>
                  </a:ext>
                </a:extLst>
              </a:tr>
              <a:tr h="490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Oficiales comandantes de las de las unidades ejecutoras de las operaciones aéreas de las fuerzas.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322484"/>
                  </a:ext>
                </a:extLst>
              </a:tr>
              <a:tr h="23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974633"/>
                  </a:ext>
                </a:extLst>
              </a:tr>
            </a:tbl>
          </a:graphicData>
        </a:graphic>
      </p:graphicFrame>
      <p:pic>
        <p:nvPicPr>
          <p:cNvPr id="79" name="Imagen 78">
            <a:extLst>
              <a:ext uri="{FF2B5EF4-FFF2-40B4-BE49-F238E27FC236}">
                <a16:creationId xmlns:a16="http://schemas.microsoft.com/office/drawing/2014/main" id="{C096D4C3-2557-43EC-9736-4ABF828649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9" y="-70385"/>
            <a:ext cx="1525391" cy="1525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irc_mi">
            <a:extLst>
              <a:ext uri="{FF2B5EF4-FFF2-40B4-BE49-F238E27FC236}">
                <a16:creationId xmlns:a16="http://schemas.microsoft.com/office/drawing/2014/main" id="{C3C530B6-94C5-4939-ADBD-1FB9CA21EE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932605" y="-31476"/>
            <a:ext cx="1647239" cy="1497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4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923330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DESARROLLO DE LA INVESTIGACIÓN 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</p:nvPr>
        </p:nvGraphicFramePr>
        <p:xfrm>
          <a:off x="-708444" y="1854072"/>
          <a:ext cx="9102730" cy="48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263266" y="1996757"/>
            <a:ext cx="6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Validación</a:t>
            </a:r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de la investigación.   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057244" y="3152192"/>
            <a:ext cx="686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OPERACIONES: 75% FT, 16% de la FN y un 10,5 % de la FAE, todos especialistas en el área de operaciones.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A73B0C1-6B89-4DEF-9A4F-2413655463AC}"/>
              </a:ext>
            </a:extLst>
          </p:cNvPr>
          <p:cNvGrpSpPr/>
          <p:nvPr/>
        </p:nvGrpSpPr>
        <p:grpSpPr>
          <a:xfrm>
            <a:off x="3320442" y="120640"/>
            <a:ext cx="2718750" cy="1692155"/>
            <a:chOff x="3120390" y="-1"/>
            <a:chExt cx="2987824" cy="2049321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68BA0164-7573-42B5-BF31-D59C2F1978FB}"/>
                </a:ext>
              </a:extLst>
            </p:cNvPr>
            <p:cNvGrpSpPr/>
            <p:nvPr/>
          </p:nvGrpSpPr>
          <p:grpSpPr>
            <a:xfrm>
              <a:off x="3563888" y="-1"/>
              <a:ext cx="2088232" cy="2049321"/>
              <a:chOff x="3563888" y="-1"/>
              <a:chExt cx="2088232" cy="2049321"/>
            </a:xfrm>
          </p:grpSpPr>
          <p:pic>
            <p:nvPicPr>
              <p:cNvPr id="87" name="97 Imagen" descr="CDI CARB.jpg">
                <a:extLst>
                  <a:ext uri="{FF2B5EF4-FFF2-40B4-BE49-F238E27FC236}">
                    <a16:creationId xmlns:a16="http://schemas.microsoft.com/office/drawing/2014/main" id="{55D29175-C3B5-4D03-BD7E-0A1A2221A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563888" y="-1"/>
                <a:ext cx="2088232" cy="2049321"/>
              </a:xfrm>
              <a:prstGeom prst="rect">
                <a:avLst/>
              </a:prstGeom>
            </p:spPr>
          </p:pic>
          <p:sp>
            <p:nvSpPr>
              <p:cNvPr id="88" name="98 Elipse">
                <a:extLst>
                  <a:ext uri="{FF2B5EF4-FFF2-40B4-BE49-F238E27FC236}">
                    <a16:creationId xmlns:a16="http://schemas.microsoft.com/office/drawing/2014/main" id="{E0DE830D-931D-4D2E-BE8F-85D0B8463135}"/>
                  </a:ext>
                </a:extLst>
              </p:cNvPr>
              <p:cNvSpPr/>
              <p:nvPr/>
            </p:nvSpPr>
            <p:spPr>
              <a:xfrm>
                <a:off x="3779912" y="188640"/>
                <a:ext cx="1656184" cy="165618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2B3616"/>
                  </a:solidFill>
                  <a:latin typeface="Stencil" pitchFamily="82" charset="0"/>
                </a:endParaRPr>
              </a:p>
            </p:txBody>
          </p:sp>
        </p:grpSp>
        <p:sp>
          <p:nvSpPr>
            <p:cNvPr id="86" name="99 Rectángulo">
              <a:extLst>
                <a:ext uri="{FF2B5EF4-FFF2-40B4-BE49-F238E27FC236}">
                  <a16:creationId xmlns:a16="http://schemas.microsoft.com/office/drawing/2014/main" id="{329C712A-8583-45E1-9FBF-C4FB306E6D0C}"/>
                </a:ext>
              </a:extLst>
            </p:cNvPr>
            <p:cNvSpPr/>
            <p:nvPr/>
          </p:nvSpPr>
          <p:spPr>
            <a:xfrm>
              <a:off x="3120390" y="544054"/>
              <a:ext cx="2987824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dirty="0">
                  <a:solidFill>
                    <a:srgbClr val="2B3616"/>
                  </a:solidFill>
                  <a:latin typeface="Stencil" pitchFamily="82" charset="0"/>
                </a:rPr>
                <a:t>CAPITULO IV</a:t>
              </a:r>
              <a:endParaRPr lang="es-ES" sz="2000" dirty="0">
                <a:solidFill>
                  <a:srgbClr val="2B3616"/>
                </a:solidFill>
                <a:latin typeface="Stencil" pitchFamily="82" charset="0"/>
              </a:endParaRPr>
            </a:p>
          </p:txBody>
        </p:sp>
      </p:grp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875B0B5-4959-438D-AE18-B3EF0EEF7D53}"/>
              </a:ext>
            </a:extLst>
          </p:cNvPr>
          <p:cNvSpPr txBox="1"/>
          <p:nvPr/>
        </p:nvSpPr>
        <p:spPr>
          <a:xfrm>
            <a:off x="1072709" y="4282906"/>
            <a:ext cx="686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SEGURIDAD: 47% FT, 12% de la FN y un 12 % de la FAE, todos especialistas en el área de seguridad.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630028CE-3F9F-4683-8602-55AA8E2149C7}"/>
              </a:ext>
            </a:extLst>
          </p:cNvPr>
          <p:cNvSpPr txBox="1"/>
          <p:nvPr/>
        </p:nvSpPr>
        <p:spPr>
          <a:xfrm>
            <a:off x="1057244" y="5545920"/>
            <a:ext cx="6864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MANTENIMIENTO: 16,7% FT, 11.1% de la FN y un 72,2 % de la FAE, todos especialistas en el área de mantenimiento.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5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923330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VALIDACIÓN DE LA INVESTIGACIÓN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790838"/>
              </p:ext>
            </p:extLst>
          </p:nvPr>
        </p:nvGraphicFramePr>
        <p:xfrm>
          <a:off x="-708444" y="1854072"/>
          <a:ext cx="9102730" cy="47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514444" y="1990710"/>
            <a:ext cx="67746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El 53,3% de encuestados de las tres Fuerzas afirmaron que el no tener una Autoridad Aeronáutica de Aeronavegabilidad externa (Fuera de su Fuerza) y su respectiva legislación, afecta a las operaciones aéreas militares. (52,6% O, 58,9% S, y 48,6%M.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10C04A0-AA44-486D-9F87-04C5EBB2A1FE}"/>
              </a:ext>
            </a:extLst>
          </p:cNvPr>
          <p:cNvSpPr txBox="1"/>
          <p:nvPr/>
        </p:nvSpPr>
        <p:spPr>
          <a:xfrm>
            <a:off x="1467272" y="4596450"/>
            <a:ext cx="6774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El 82,4% de encuestados de las tres Fuerzas están de acuerdo en crear una autoridad que legisle el aseguramiento de la calidad. (78,9% O, 82,3% S, y 86,1%M.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E64FCF89-CE71-4BBB-8BBF-C0194D483E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42" y="38299"/>
            <a:ext cx="1812850" cy="181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irc_mi">
            <a:extLst>
              <a:ext uri="{FF2B5EF4-FFF2-40B4-BE49-F238E27FC236}">
                <a16:creationId xmlns:a16="http://schemas.microsoft.com/office/drawing/2014/main" id="{C33DF35F-70DB-4555-875B-85D797DDA3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522885" y="126656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56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923330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VALIDACIÓN DE LA INVESTIGACIÓN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43672"/>
              </p:ext>
            </p:extLst>
          </p:nvPr>
        </p:nvGraphicFramePr>
        <p:xfrm>
          <a:off x="-708444" y="1854072"/>
          <a:ext cx="9102730" cy="47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541024" y="2115497"/>
            <a:ext cx="6774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El 82,7% de encuestados de las tres Fuerzas afirmaron que la autoridad aeronáutica que legisle debe hacerlo desde el nivel Estratégico – Militar (CC.FF.AA). (78,9% O, 83,3% S, y 86,1%M.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10C04A0-AA44-486D-9F87-04C5EBB2A1FE}"/>
              </a:ext>
            </a:extLst>
          </p:cNvPr>
          <p:cNvSpPr txBox="1"/>
          <p:nvPr/>
        </p:nvSpPr>
        <p:spPr>
          <a:xfrm>
            <a:off x="1541024" y="4502176"/>
            <a:ext cx="6774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El 82,7% afirma que si es posible normar la aviación militar de Ecuador desde el CCFFAA, sin perder la especificidad de cada componente (Fuerza) y mejorar las operaciones aéreas. (79,0% O, 85,3% S, y 83,8%M.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E8B5743D-9572-4455-97C7-CD8ACE1346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42" y="38299"/>
            <a:ext cx="1812850" cy="181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irc_mi">
            <a:extLst>
              <a:ext uri="{FF2B5EF4-FFF2-40B4-BE49-F238E27FC236}">
                <a16:creationId xmlns:a16="http://schemas.microsoft.com/office/drawing/2014/main" id="{4E3985A2-2428-43D7-A20B-871888170B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522885" y="126656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83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738664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PROPUESTA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609220"/>
              </p:ext>
            </p:extLst>
          </p:nvPr>
        </p:nvGraphicFramePr>
        <p:xfrm>
          <a:off x="-708444" y="1854072"/>
          <a:ext cx="9712330" cy="47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666845" y="1994637"/>
            <a:ext cx="726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TEMA: Desarrollo de un Sistema de Aseguramiento de la Calidad Conjunto para los centros de mantenimiento de Aviación Militar de Fuerzas Armadas del Ecuador. </a:t>
            </a:r>
            <a:endParaRPr lang="es-EC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A73B0C1-6B89-4DEF-9A4F-2413655463AC}"/>
              </a:ext>
            </a:extLst>
          </p:cNvPr>
          <p:cNvGrpSpPr/>
          <p:nvPr/>
        </p:nvGrpSpPr>
        <p:grpSpPr>
          <a:xfrm>
            <a:off x="3320442" y="120640"/>
            <a:ext cx="2718750" cy="1692155"/>
            <a:chOff x="3120390" y="-1"/>
            <a:chExt cx="2987824" cy="2049321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68BA0164-7573-42B5-BF31-D59C2F1978FB}"/>
                </a:ext>
              </a:extLst>
            </p:cNvPr>
            <p:cNvGrpSpPr/>
            <p:nvPr/>
          </p:nvGrpSpPr>
          <p:grpSpPr>
            <a:xfrm>
              <a:off x="3563888" y="-1"/>
              <a:ext cx="2088232" cy="2049321"/>
              <a:chOff x="3563888" y="-1"/>
              <a:chExt cx="2088232" cy="2049321"/>
            </a:xfrm>
          </p:grpSpPr>
          <p:pic>
            <p:nvPicPr>
              <p:cNvPr id="87" name="97 Imagen" descr="CDI CARB.jpg">
                <a:extLst>
                  <a:ext uri="{FF2B5EF4-FFF2-40B4-BE49-F238E27FC236}">
                    <a16:creationId xmlns:a16="http://schemas.microsoft.com/office/drawing/2014/main" id="{55D29175-C3B5-4D03-BD7E-0A1A2221A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563888" y="-1"/>
                <a:ext cx="2088232" cy="2049321"/>
              </a:xfrm>
              <a:prstGeom prst="rect">
                <a:avLst/>
              </a:prstGeom>
            </p:spPr>
          </p:pic>
          <p:sp>
            <p:nvSpPr>
              <p:cNvPr id="88" name="98 Elipse">
                <a:extLst>
                  <a:ext uri="{FF2B5EF4-FFF2-40B4-BE49-F238E27FC236}">
                    <a16:creationId xmlns:a16="http://schemas.microsoft.com/office/drawing/2014/main" id="{E0DE830D-931D-4D2E-BE8F-85D0B8463135}"/>
                  </a:ext>
                </a:extLst>
              </p:cNvPr>
              <p:cNvSpPr/>
              <p:nvPr/>
            </p:nvSpPr>
            <p:spPr>
              <a:xfrm>
                <a:off x="3779912" y="188640"/>
                <a:ext cx="1656184" cy="165618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2B3616"/>
                  </a:solidFill>
                  <a:latin typeface="Stencil" pitchFamily="82" charset="0"/>
                </a:endParaRPr>
              </a:p>
            </p:txBody>
          </p:sp>
        </p:grpSp>
        <p:sp>
          <p:nvSpPr>
            <p:cNvPr id="86" name="99 Rectángulo">
              <a:extLst>
                <a:ext uri="{FF2B5EF4-FFF2-40B4-BE49-F238E27FC236}">
                  <a16:creationId xmlns:a16="http://schemas.microsoft.com/office/drawing/2014/main" id="{329C712A-8583-45E1-9FBF-C4FB306E6D0C}"/>
                </a:ext>
              </a:extLst>
            </p:cNvPr>
            <p:cNvSpPr/>
            <p:nvPr/>
          </p:nvSpPr>
          <p:spPr>
            <a:xfrm>
              <a:off x="3120390" y="544054"/>
              <a:ext cx="2987824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dirty="0">
                  <a:solidFill>
                    <a:srgbClr val="2B3616"/>
                  </a:solidFill>
                  <a:latin typeface="Stencil" pitchFamily="82" charset="0"/>
                </a:rPr>
                <a:t>CAPITULO V</a:t>
              </a:r>
              <a:endParaRPr lang="es-ES" sz="2000" dirty="0">
                <a:solidFill>
                  <a:srgbClr val="2B3616"/>
                </a:solidFill>
                <a:latin typeface="Stencil" pitchFamily="82" charset="0"/>
              </a:endParaRPr>
            </a:p>
          </p:txBody>
        </p:sp>
      </p:grp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10C04A0-AA44-486D-9F87-04C5EBB2A1FE}"/>
              </a:ext>
            </a:extLst>
          </p:cNvPr>
          <p:cNvSpPr txBox="1"/>
          <p:nvPr/>
        </p:nvSpPr>
        <p:spPr>
          <a:xfrm>
            <a:off x="1589600" y="4001797"/>
            <a:ext cx="7261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OBJETIVO GENERAL: Implementación de un sistema de aseguramiento de la calidad para los Centros de Mantenimiento de Aviación Militar en el Ecuador, con su respectiva legislación, autoridad, que gobierne y regule los procedimientos de certificación aeronáutica, aseguramiento de la calidad e ingeniería, desde una organización diferente a la que realiza el mantenimiento y su respectivo control de calidad. 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0" y="214290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2B3616"/>
              </a:gs>
              <a:gs pos="50000">
                <a:schemeClr val="accent3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1" name="80 Conector recto"/>
          <p:cNvCxnSpPr/>
          <p:nvPr/>
        </p:nvCxnSpPr>
        <p:spPr>
          <a:xfrm rot="5400000">
            <a:off x="-285784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rot="5400000">
            <a:off x="-133384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rot="5400000">
            <a:off x="190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5400000">
            <a:off x="1714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3238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4762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6286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7810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9334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10858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12382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13906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15430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16954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18478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rot="5400000">
            <a:off x="20002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21526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2315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2467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26200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 rot="5400000">
            <a:off x="27724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 rot="5400000">
            <a:off x="29248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3077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3229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33820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rot="5400000">
            <a:off x="35344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 rot="5400000">
            <a:off x="36868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5400000">
            <a:off x="3839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3991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41440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42964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44488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4601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4753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4907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5400000">
            <a:off x="5059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 rot="5400000">
            <a:off x="52122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53646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55170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5669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5400000">
            <a:off x="5821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59742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61266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rot="5400000">
            <a:off x="62790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rot="5400000">
            <a:off x="6431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6583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67362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 rot="5400000">
            <a:off x="68886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70410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7193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7345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75084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rot="5400000">
            <a:off x="76608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rot="5400000">
            <a:off x="78132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 rot="5400000">
            <a:off x="79656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 rot="5400000">
            <a:off x="81180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 rot="5400000">
            <a:off x="82704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 rot="5400000">
            <a:off x="84228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85752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10800000">
            <a:off x="0" y="3571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10800000">
            <a:off x="-32" y="5095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/>
          <p:nvPr/>
        </p:nvCxnSpPr>
        <p:spPr>
          <a:xfrm rot="10800000">
            <a:off x="-32" y="6619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rot="10800000">
            <a:off x="-32" y="8143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10800000">
            <a:off x="-32" y="9667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Rectángulo"/>
          <p:cNvSpPr/>
          <p:nvPr/>
        </p:nvSpPr>
        <p:spPr>
          <a:xfrm>
            <a:off x="0" y="1071546"/>
            <a:ext cx="9144000" cy="28800"/>
          </a:xfrm>
          <a:prstGeom prst="rect">
            <a:avLst/>
          </a:prstGeom>
          <a:gradFill>
            <a:gsLst>
              <a:gs pos="15000">
                <a:schemeClr val="bg1">
                  <a:lumMod val="8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  <a:alpha val="78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148 Rectángulo"/>
          <p:cNvSpPr/>
          <p:nvPr/>
        </p:nvSpPr>
        <p:spPr>
          <a:xfrm>
            <a:off x="4751388" y="214290"/>
            <a:ext cx="4429124" cy="857256"/>
          </a:xfrm>
          <a:prstGeom prst="rect">
            <a:avLst/>
          </a:prstGeom>
          <a:gradFill>
            <a:gsLst>
              <a:gs pos="25000">
                <a:schemeClr val="accent2">
                  <a:lumMod val="50000"/>
                </a:schemeClr>
              </a:gs>
              <a:gs pos="5000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1" name="230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0648"/>
            <a:ext cx="1471575" cy="792088"/>
          </a:xfrm>
          <a:prstGeom prst="rect">
            <a:avLst/>
          </a:prstGeom>
        </p:spPr>
      </p:pic>
      <p:pic>
        <p:nvPicPr>
          <p:cNvPr id="162" name="161 Imagen" descr="FotoSketcher - mi plataform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2271" r="14629"/>
          <a:stretch>
            <a:fillRect/>
          </a:stretch>
        </p:blipFill>
        <p:spPr>
          <a:xfrm>
            <a:off x="3923928" y="0"/>
            <a:ext cx="4464496" cy="6858000"/>
          </a:xfrm>
          <a:prstGeom prst="rect">
            <a:avLst/>
          </a:prstGeom>
        </p:spPr>
      </p:pic>
      <p:grpSp>
        <p:nvGrpSpPr>
          <p:cNvPr id="163" name="215 Grupo"/>
          <p:cNvGrpSpPr/>
          <p:nvPr/>
        </p:nvGrpSpPr>
        <p:grpSpPr>
          <a:xfrm>
            <a:off x="69727" y="1509925"/>
            <a:ext cx="5076579" cy="4723173"/>
            <a:chOff x="356628" y="1571612"/>
            <a:chExt cx="4644531" cy="4786347"/>
          </a:xfrm>
        </p:grpSpPr>
        <p:sp>
          <p:nvSpPr>
            <p:cNvPr id="164" name="163 Redondear rectángulo de esquina sencilla"/>
            <p:cNvSpPr/>
            <p:nvPr/>
          </p:nvSpPr>
          <p:spPr>
            <a:xfrm>
              <a:off x="357158" y="1571612"/>
              <a:ext cx="4643470" cy="4786346"/>
            </a:xfrm>
            <a:prstGeom prst="round1Rect">
              <a:avLst>
                <a:gd name="adj" fmla="val 13507"/>
              </a:avLst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65" name="164 Conector recto"/>
            <p:cNvCxnSpPr/>
            <p:nvPr/>
          </p:nvCxnSpPr>
          <p:spPr>
            <a:xfrm rot="5400000">
              <a:off x="-18931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-17407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-15883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-14359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-12835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-11311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-9787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-8263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-6739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-5215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-369139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-20243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-5003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1023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2547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071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5595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7119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8643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10167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11691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13215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14739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16263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1778770" y="3964786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1931170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2083570" y="3964785"/>
              <a:ext cx="4786346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2278837" y="3993357"/>
              <a:ext cx="4714908" cy="14295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2462194" y="4033838"/>
              <a:ext cx="4643470" cy="477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16200000" flipH="1">
              <a:off x="2716988" y="4141003"/>
              <a:ext cx="4429156" cy="475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10800000" flipV="1">
              <a:off x="357222" y="1714487"/>
              <a:ext cx="4429092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10800000" flipV="1">
              <a:off x="357159" y="1866887"/>
              <a:ext cx="4536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10800000" flipV="1">
              <a:off x="357159" y="2019287"/>
              <a:ext cx="4608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10800000" flipV="1">
              <a:off x="356628" y="2171687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10800000" flipV="1">
              <a:off x="357159" y="2324087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10800000" flipV="1">
              <a:off x="357159" y="2476487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10800000" flipV="1">
              <a:off x="357159" y="2628887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10800000" flipV="1">
              <a:off x="357159" y="2781287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10800000" flipV="1">
              <a:off x="357159" y="2933687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10800000" flipV="1">
              <a:off x="357159" y="3105150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10800000" flipV="1">
              <a:off x="357159" y="3257550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10800000" flipV="1">
              <a:off x="357159" y="3409950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10800000" flipV="1">
              <a:off x="357159" y="3562350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10800000" flipV="1">
              <a:off x="357159" y="3714750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 flipV="1">
              <a:off x="357159" y="3857628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 flipV="1">
              <a:off x="357159" y="4010028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 flipV="1">
              <a:off x="357159" y="4162428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 flipV="1">
              <a:off x="357159" y="4314828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 flipV="1">
              <a:off x="357159" y="4467228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rot="10800000" flipV="1">
              <a:off x="357159" y="4638691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rot="10800000" flipV="1">
              <a:off x="357159" y="4791091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rot="10800000" flipV="1">
              <a:off x="357159" y="4943491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rot="10800000" flipV="1">
              <a:off x="357159" y="5095891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 rot="10800000" flipV="1">
              <a:off x="357159" y="5248291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220 Conector recto"/>
            <p:cNvCxnSpPr/>
            <p:nvPr/>
          </p:nvCxnSpPr>
          <p:spPr>
            <a:xfrm rot="10800000" flipV="1">
              <a:off x="357159" y="5414969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"/>
            <p:cNvCxnSpPr/>
            <p:nvPr/>
          </p:nvCxnSpPr>
          <p:spPr>
            <a:xfrm rot="10800000" flipV="1">
              <a:off x="357159" y="5567369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222 Conector recto"/>
            <p:cNvCxnSpPr/>
            <p:nvPr/>
          </p:nvCxnSpPr>
          <p:spPr>
            <a:xfrm rot="10800000" flipV="1">
              <a:off x="357159" y="5719769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223 Conector recto"/>
            <p:cNvCxnSpPr/>
            <p:nvPr/>
          </p:nvCxnSpPr>
          <p:spPr>
            <a:xfrm rot="10800000" flipV="1">
              <a:off x="357159" y="5891232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224 Conector recto"/>
            <p:cNvCxnSpPr/>
            <p:nvPr/>
          </p:nvCxnSpPr>
          <p:spPr>
            <a:xfrm rot="10800000" flipV="1">
              <a:off x="357159" y="6043632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225 Conector recto"/>
            <p:cNvCxnSpPr/>
            <p:nvPr/>
          </p:nvCxnSpPr>
          <p:spPr>
            <a:xfrm rot="10800000" flipV="1">
              <a:off x="357159" y="6196032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227 Conector recto"/>
            <p:cNvCxnSpPr/>
            <p:nvPr/>
          </p:nvCxnSpPr>
          <p:spPr>
            <a:xfrm rot="10800000" flipV="1">
              <a:off x="357159" y="6348432"/>
              <a:ext cx="464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228 CuadroTexto"/>
          <p:cNvSpPr txBox="1"/>
          <p:nvPr/>
        </p:nvSpPr>
        <p:spPr>
          <a:xfrm>
            <a:off x="341854" y="2491868"/>
            <a:ext cx="4609123" cy="492122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2400" dirty="0">
                <a:solidFill>
                  <a:srgbClr val="FFFF99"/>
                </a:solidFill>
              </a:rPr>
              <a:t>Localización y Organización </a:t>
            </a:r>
          </a:p>
        </p:txBody>
      </p:sp>
      <p:sp>
        <p:nvSpPr>
          <p:cNvPr id="230" name="229 CuadroTexto"/>
          <p:cNvSpPr txBox="1"/>
          <p:nvPr/>
        </p:nvSpPr>
        <p:spPr>
          <a:xfrm>
            <a:off x="324538" y="3117114"/>
            <a:ext cx="4606919" cy="916854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2400" dirty="0">
                <a:solidFill>
                  <a:srgbClr val="FFFF99"/>
                </a:solidFill>
              </a:rPr>
              <a:t>Aseguramiento de la Calidad Mantenimiento Aeronáutico</a:t>
            </a:r>
          </a:p>
        </p:txBody>
      </p:sp>
      <p:grpSp>
        <p:nvGrpSpPr>
          <p:cNvPr id="232" name="218 Grupo"/>
          <p:cNvGrpSpPr/>
          <p:nvPr/>
        </p:nvGrpSpPr>
        <p:grpSpPr>
          <a:xfrm>
            <a:off x="324539" y="1468148"/>
            <a:ext cx="546584" cy="447820"/>
            <a:chOff x="3071802" y="2285992"/>
            <a:chExt cx="1800000" cy="1800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33" name="76 Grupo"/>
            <p:cNvGrpSpPr/>
            <p:nvPr/>
          </p:nvGrpSpPr>
          <p:grpSpPr>
            <a:xfrm>
              <a:off x="3071802" y="2285992"/>
              <a:ext cx="1800000" cy="1800000"/>
              <a:chOff x="3071802" y="2285992"/>
              <a:chExt cx="2880000" cy="2880000"/>
            </a:xfrm>
          </p:grpSpPr>
          <p:sp>
            <p:nvSpPr>
              <p:cNvPr id="241" name="240 Elipse"/>
              <p:cNvSpPr/>
              <p:nvPr/>
            </p:nvSpPr>
            <p:spPr>
              <a:xfrm>
                <a:off x="3071802" y="2285992"/>
                <a:ext cx="2880000" cy="28800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2" name="241 Luna"/>
              <p:cNvSpPr/>
              <p:nvPr/>
            </p:nvSpPr>
            <p:spPr>
              <a:xfrm rot="5400000">
                <a:off x="3967838" y="1643050"/>
                <a:ext cx="1071570" cy="2500330"/>
              </a:xfrm>
              <a:prstGeom prst="moon">
                <a:avLst>
                  <a:gd name="adj" fmla="val 48984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3" name="242 Luna"/>
              <p:cNvSpPr/>
              <p:nvPr/>
            </p:nvSpPr>
            <p:spPr>
              <a:xfrm rot="16200000">
                <a:off x="3967838" y="3307896"/>
                <a:ext cx="1071570" cy="2500330"/>
              </a:xfrm>
              <a:prstGeom prst="moon">
                <a:avLst>
                  <a:gd name="adj" fmla="val 13429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38" name="Picture 40" descr="http://www.ffaa.mil.ec/botones/Ej%C3%A9rcito%201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71802" y="2285992"/>
              <a:ext cx="1785950" cy="1797112"/>
            </a:xfrm>
            <a:prstGeom prst="rect">
              <a:avLst/>
            </a:prstGeom>
            <a:noFill/>
          </p:spPr>
        </p:pic>
      </p:grpSp>
      <p:sp>
        <p:nvSpPr>
          <p:cNvPr id="244" name="243 Rectángulo"/>
          <p:cNvSpPr/>
          <p:nvPr/>
        </p:nvSpPr>
        <p:spPr>
          <a:xfrm>
            <a:off x="1798971" y="261635"/>
            <a:ext cx="4750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SISTEMA DE ASEGURAMIENTO DE LA CALIDAD</a:t>
            </a:r>
            <a:endParaRPr lang="es-ES" sz="24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o UI" pitchFamily="34" charset="0"/>
              <a:cs typeface="Lao UI" pitchFamily="34" charset="0"/>
            </a:endParaRPr>
          </a:p>
        </p:txBody>
      </p:sp>
      <p:sp>
        <p:nvSpPr>
          <p:cNvPr id="245" name="244 Rectángulo"/>
          <p:cNvSpPr/>
          <p:nvPr/>
        </p:nvSpPr>
        <p:spPr>
          <a:xfrm>
            <a:off x="181662" y="2012013"/>
            <a:ext cx="5075419" cy="22567"/>
          </a:xfrm>
          <a:prstGeom prst="rect">
            <a:avLst/>
          </a:prstGeom>
          <a:gradFill flip="none" rotWithShape="1">
            <a:gsLst>
              <a:gs pos="10000">
                <a:srgbClr val="404F21">
                  <a:alpha val="79000"/>
                </a:srgbClr>
              </a:gs>
              <a:gs pos="50000">
                <a:srgbClr val="99FF33"/>
              </a:gs>
              <a:gs pos="91000">
                <a:srgbClr val="404F21">
                  <a:alpha val="7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6" name="239 Grupo"/>
          <p:cNvGrpSpPr/>
          <p:nvPr/>
        </p:nvGrpSpPr>
        <p:grpSpPr>
          <a:xfrm>
            <a:off x="4448674" y="3340147"/>
            <a:ext cx="468500" cy="428628"/>
            <a:chOff x="3929058" y="3286124"/>
            <a:chExt cx="1152000" cy="11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7" name="149 Grupo"/>
            <p:cNvGrpSpPr/>
            <p:nvPr/>
          </p:nvGrpSpPr>
          <p:grpSpPr>
            <a:xfrm>
              <a:off x="3929058" y="3286124"/>
              <a:ext cx="1152000" cy="1152000"/>
              <a:chOff x="5286380" y="3714752"/>
              <a:chExt cx="1152000" cy="1152000"/>
            </a:xfrm>
          </p:grpSpPr>
          <p:sp>
            <p:nvSpPr>
              <p:cNvPr id="250" name="249 Elipse"/>
              <p:cNvSpPr/>
              <p:nvPr/>
            </p:nvSpPr>
            <p:spPr>
              <a:xfrm>
                <a:off x="5286380" y="3714752"/>
                <a:ext cx="1152000" cy="115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51" name="76 Grupo"/>
              <p:cNvGrpSpPr/>
              <p:nvPr/>
            </p:nvGrpSpPr>
            <p:grpSpPr>
              <a:xfrm>
                <a:off x="5323951" y="3763612"/>
                <a:ext cx="1071570" cy="1071570"/>
                <a:chOff x="3071802" y="2285992"/>
                <a:chExt cx="2880000" cy="2880000"/>
              </a:xfrm>
            </p:grpSpPr>
            <p:sp>
              <p:nvSpPr>
                <p:cNvPr id="307" name="306 Elipse"/>
                <p:cNvSpPr/>
                <p:nvPr/>
              </p:nvSpPr>
              <p:spPr>
                <a:xfrm>
                  <a:off x="3071802" y="2285992"/>
                  <a:ext cx="2880000" cy="28800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8" name="307 Luna"/>
                <p:cNvSpPr/>
                <p:nvPr/>
              </p:nvSpPr>
              <p:spPr>
                <a:xfrm rot="5400000">
                  <a:off x="3967838" y="1643050"/>
                  <a:ext cx="1071570" cy="2500330"/>
                </a:xfrm>
                <a:prstGeom prst="moon">
                  <a:avLst>
                    <a:gd name="adj" fmla="val 48984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5" name="314 Luna"/>
                <p:cNvSpPr/>
                <p:nvPr/>
              </p:nvSpPr>
              <p:spPr>
                <a:xfrm rot="16200000">
                  <a:off x="3967838" y="3307896"/>
                  <a:ext cx="1071570" cy="2500330"/>
                </a:xfrm>
                <a:prstGeom prst="moon">
                  <a:avLst>
                    <a:gd name="adj" fmla="val 13429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49" name="248 Flecha derecha"/>
            <p:cNvSpPr/>
            <p:nvPr/>
          </p:nvSpPr>
          <p:spPr>
            <a:xfrm>
              <a:off x="4192232" y="3523016"/>
              <a:ext cx="714380" cy="642942"/>
            </a:xfrm>
            <a:prstGeom prst="rightArrow">
              <a:avLst>
                <a:gd name="adj1" fmla="val 62291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  <a:alpha val="99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16" name="178 Grupo"/>
          <p:cNvGrpSpPr/>
          <p:nvPr/>
        </p:nvGrpSpPr>
        <p:grpSpPr>
          <a:xfrm>
            <a:off x="4426145" y="2492896"/>
            <a:ext cx="468500" cy="428628"/>
            <a:chOff x="3929058" y="3286124"/>
            <a:chExt cx="1152000" cy="11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9" name="149 Grupo"/>
            <p:cNvGrpSpPr/>
            <p:nvPr/>
          </p:nvGrpSpPr>
          <p:grpSpPr>
            <a:xfrm>
              <a:off x="3929058" y="3286124"/>
              <a:ext cx="1152000" cy="1152000"/>
              <a:chOff x="5286380" y="3714752"/>
              <a:chExt cx="1152000" cy="1152000"/>
            </a:xfrm>
          </p:grpSpPr>
          <p:sp>
            <p:nvSpPr>
              <p:cNvPr id="324" name="323 Elipse"/>
              <p:cNvSpPr/>
              <p:nvPr/>
            </p:nvSpPr>
            <p:spPr>
              <a:xfrm>
                <a:off x="5286380" y="3714752"/>
                <a:ext cx="1152000" cy="115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27" name="76 Grupo"/>
              <p:cNvGrpSpPr/>
              <p:nvPr/>
            </p:nvGrpSpPr>
            <p:grpSpPr>
              <a:xfrm>
                <a:off x="5323951" y="3763612"/>
                <a:ext cx="1071570" cy="1071570"/>
                <a:chOff x="3071802" y="2285992"/>
                <a:chExt cx="2880000" cy="2880000"/>
              </a:xfrm>
            </p:grpSpPr>
            <p:sp>
              <p:nvSpPr>
                <p:cNvPr id="331" name="330 Elipse"/>
                <p:cNvSpPr/>
                <p:nvPr/>
              </p:nvSpPr>
              <p:spPr>
                <a:xfrm>
                  <a:off x="3071802" y="2285992"/>
                  <a:ext cx="2880000" cy="28800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2" name="331 Luna"/>
                <p:cNvSpPr/>
                <p:nvPr/>
              </p:nvSpPr>
              <p:spPr>
                <a:xfrm rot="5400000">
                  <a:off x="3967838" y="1643050"/>
                  <a:ext cx="1071570" cy="2500330"/>
                </a:xfrm>
                <a:prstGeom prst="moon">
                  <a:avLst>
                    <a:gd name="adj" fmla="val 48984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3" name="332 Luna"/>
                <p:cNvSpPr/>
                <p:nvPr/>
              </p:nvSpPr>
              <p:spPr>
                <a:xfrm rot="16200000">
                  <a:off x="3967838" y="3307896"/>
                  <a:ext cx="1071570" cy="2500330"/>
                </a:xfrm>
                <a:prstGeom prst="moon">
                  <a:avLst>
                    <a:gd name="adj" fmla="val 13429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23" name="322 Flecha derecha"/>
            <p:cNvSpPr/>
            <p:nvPr/>
          </p:nvSpPr>
          <p:spPr>
            <a:xfrm>
              <a:off x="4192232" y="3523016"/>
              <a:ext cx="714380" cy="642942"/>
            </a:xfrm>
            <a:prstGeom prst="rightArrow">
              <a:avLst>
                <a:gd name="adj1" fmla="val 62291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  <a:alpha val="99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40" name="228 CuadroTexto">
            <a:extLst>
              <a:ext uri="{FF2B5EF4-FFF2-40B4-BE49-F238E27FC236}">
                <a16:creationId xmlns:a16="http://schemas.microsoft.com/office/drawing/2014/main" id="{F55CB946-3E03-43F1-BA26-D5DCD7FC1AC2}"/>
              </a:ext>
            </a:extLst>
          </p:cNvPr>
          <p:cNvSpPr txBox="1"/>
          <p:nvPr/>
        </p:nvSpPr>
        <p:spPr>
          <a:xfrm>
            <a:off x="322334" y="4173378"/>
            <a:ext cx="4609123" cy="492122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2400" dirty="0">
                <a:solidFill>
                  <a:srgbClr val="FFFF99"/>
                </a:solidFill>
              </a:rPr>
              <a:t>Certificación Aeronáutica</a:t>
            </a:r>
          </a:p>
        </p:txBody>
      </p:sp>
      <p:grpSp>
        <p:nvGrpSpPr>
          <p:cNvPr id="248" name="239 Grupo">
            <a:extLst>
              <a:ext uri="{FF2B5EF4-FFF2-40B4-BE49-F238E27FC236}">
                <a16:creationId xmlns:a16="http://schemas.microsoft.com/office/drawing/2014/main" id="{6DD185CF-A8DF-4FFD-8500-DF917F83F821}"/>
              </a:ext>
            </a:extLst>
          </p:cNvPr>
          <p:cNvGrpSpPr/>
          <p:nvPr/>
        </p:nvGrpSpPr>
        <p:grpSpPr>
          <a:xfrm>
            <a:off x="4412744" y="4232064"/>
            <a:ext cx="468500" cy="428628"/>
            <a:chOff x="3929058" y="3286124"/>
            <a:chExt cx="1152000" cy="11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2" name="149 Grupo">
              <a:extLst>
                <a:ext uri="{FF2B5EF4-FFF2-40B4-BE49-F238E27FC236}">
                  <a16:creationId xmlns:a16="http://schemas.microsoft.com/office/drawing/2014/main" id="{B376F555-F51B-4679-988D-0B95A79CA416}"/>
                </a:ext>
              </a:extLst>
            </p:cNvPr>
            <p:cNvGrpSpPr/>
            <p:nvPr/>
          </p:nvGrpSpPr>
          <p:grpSpPr>
            <a:xfrm>
              <a:off x="3929058" y="3286124"/>
              <a:ext cx="1152000" cy="1152000"/>
              <a:chOff x="5286380" y="3714752"/>
              <a:chExt cx="1152000" cy="1152000"/>
            </a:xfrm>
          </p:grpSpPr>
          <p:sp>
            <p:nvSpPr>
              <p:cNvPr id="254" name="249 Elipse">
                <a:extLst>
                  <a:ext uri="{FF2B5EF4-FFF2-40B4-BE49-F238E27FC236}">
                    <a16:creationId xmlns:a16="http://schemas.microsoft.com/office/drawing/2014/main" id="{D67477DA-57E8-42D1-BC50-6773974FF8D7}"/>
                  </a:ext>
                </a:extLst>
              </p:cNvPr>
              <p:cNvSpPr/>
              <p:nvPr/>
            </p:nvSpPr>
            <p:spPr>
              <a:xfrm>
                <a:off x="5286380" y="3714752"/>
                <a:ext cx="1152000" cy="115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55" name="76 Grupo">
                <a:extLst>
                  <a:ext uri="{FF2B5EF4-FFF2-40B4-BE49-F238E27FC236}">
                    <a16:creationId xmlns:a16="http://schemas.microsoft.com/office/drawing/2014/main" id="{A42893FA-5883-4764-9002-201D632EDDC0}"/>
                  </a:ext>
                </a:extLst>
              </p:cNvPr>
              <p:cNvGrpSpPr/>
              <p:nvPr/>
            </p:nvGrpSpPr>
            <p:grpSpPr>
              <a:xfrm>
                <a:off x="5323951" y="3763612"/>
                <a:ext cx="1071570" cy="1071570"/>
                <a:chOff x="3071802" y="2285992"/>
                <a:chExt cx="2880000" cy="2880000"/>
              </a:xfrm>
            </p:grpSpPr>
            <p:sp>
              <p:nvSpPr>
                <p:cNvPr id="256" name="306 Elipse">
                  <a:extLst>
                    <a:ext uri="{FF2B5EF4-FFF2-40B4-BE49-F238E27FC236}">
                      <a16:creationId xmlns:a16="http://schemas.microsoft.com/office/drawing/2014/main" id="{438BD1A9-00AE-4C6C-8CE3-90980BCC4D8F}"/>
                    </a:ext>
                  </a:extLst>
                </p:cNvPr>
                <p:cNvSpPr/>
                <p:nvPr/>
              </p:nvSpPr>
              <p:spPr>
                <a:xfrm>
                  <a:off x="3071802" y="2285992"/>
                  <a:ext cx="2880000" cy="28800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7" name="307 Luna">
                  <a:extLst>
                    <a:ext uri="{FF2B5EF4-FFF2-40B4-BE49-F238E27FC236}">
                      <a16:creationId xmlns:a16="http://schemas.microsoft.com/office/drawing/2014/main" id="{D4B18A4A-454B-4FB0-93E0-49D895BC1329}"/>
                    </a:ext>
                  </a:extLst>
                </p:cNvPr>
                <p:cNvSpPr/>
                <p:nvPr/>
              </p:nvSpPr>
              <p:spPr>
                <a:xfrm rot="5400000">
                  <a:off x="3967838" y="1643050"/>
                  <a:ext cx="1071570" cy="2500330"/>
                </a:xfrm>
                <a:prstGeom prst="moon">
                  <a:avLst>
                    <a:gd name="adj" fmla="val 48984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8" name="314 Luna">
                  <a:extLst>
                    <a:ext uri="{FF2B5EF4-FFF2-40B4-BE49-F238E27FC236}">
                      <a16:creationId xmlns:a16="http://schemas.microsoft.com/office/drawing/2014/main" id="{37172888-B54E-4EAB-B399-F1BF45F3DA6A}"/>
                    </a:ext>
                  </a:extLst>
                </p:cNvPr>
                <p:cNvSpPr/>
                <p:nvPr/>
              </p:nvSpPr>
              <p:spPr>
                <a:xfrm rot="16200000">
                  <a:off x="3967838" y="3307896"/>
                  <a:ext cx="1071570" cy="2500330"/>
                </a:xfrm>
                <a:prstGeom prst="moon">
                  <a:avLst>
                    <a:gd name="adj" fmla="val 13429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53" name="248 Flecha derecha">
              <a:extLst>
                <a:ext uri="{FF2B5EF4-FFF2-40B4-BE49-F238E27FC236}">
                  <a16:creationId xmlns:a16="http://schemas.microsoft.com/office/drawing/2014/main" id="{262C0C64-D4CB-40E4-92D3-B35006DD126C}"/>
                </a:ext>
              </a:extLst>
            </p:cNvPr>
            <p:cNvSpPr/>
            <p:nvPr/>
          </p:nvSpPr>
          <p:spPr>
            <a:xfrm>
              <a:off x="4192232" y="3523016"/>
              <a:ext cx="714380" cy="642942"/>
            </a:xfrm>
            <a:prstGeom prst="rightArrow">
              <a:avLst>
                <a:gd name="adj1" fmla="val 62291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  <a:alpha val="99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59" name="228 CuadroTexto">
            <a:extLst>
              <a:ext uri="{FF2B5EF4-FFF2-40B4-BE49-F238E27FC236}">
                <a16:creationId xmlns:a16="http://schemas.microsoft.com/office/drawing/2014/main" id="{3DB1F7EE-ECCC-44EB-8008-4AB5924A343F}"/>
              </a:ext>
            </a:extLst>
          </p:cNvPr>
          <p:cNvSpPr txBox="1"/>
          <p:nvPr/>
        </p:nvSpPr>
        <p:spPr>
          <a:xfrm>
            <a:off x="322334" y="4737914"/>
            <a:ext cx="4609123" cy="492122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2400" dirty="0">
                <a:solidFill>
                  <a:srgbClr val="FFFF99"/>
                </a:solidFill>
              </a:rPr>
              <a:t>Ingeniería </a:t>
            </a:r>
          </a:p>
        </p:txBody>
      </p:sp>
      <p:grpSp>
        <p:nvGrpSpPr>
          <p:cNvPr id="268" name="239 Grupo">
            <a:extLst>
              <a:ext uri="{FF2B5EF4-FFF2-40B4-BE49-F238E27FC236}">
                <a16:creationId xmlns:a16="http://schemas.microsoft.com/office/drawing/2014/main" id="{62288FF6-5A46-43AC-ACF2-0623AB7EB8AB}"/>
              </a:ext>
            </a:extLst>
          </p:cNvPr>
          <p:cNvGrpSpPr/>
          <p:nvPr/>
        </p:nvGrpSpPr>
        <p:grpSpPr>
          <a:xfrm>
            <a:off x="4414883" y="4758059"/>
            <a:ext cx="468500" cy="428628"/>
            <a:chOff x="3929058" y="3286124"/>
            <a:chExt cx="1152000" cy="11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9" name="149 Grupo">
              <a:extLst>
                <a:ext uri="{FF2B5EF4-FFF2-40B4-BE49-F238E27FC236}">
                  <a16:creationId xmlns:a16="http://schemas.microsoft.com/office/drawing/2014/main" id="{B27F4AB9-AA96-413D-8084-3E39CE557F84}"/>
                </a:ext>
              </a:extLst>
            </p:cNvPr>
            <p:cNvGrpSpPr/>
            <p:nvPr/>
          </p:nvGrpSpPr>
          <p:grpSpPr>
            <a:xfrm>
              <a:off x="3929058" y="3286124"/>
              <a:ext cx="1152000" cy="1152000"/>
              <a:chOff x="5286380" y="3714752"/>
              <a:chExt cx="1152000" cy="1152000"/>
            </a:xfrm>
          </p:grpSpPr>
          <p:sp>
            <p:nvSpPr>
              <p:cNvPr id="271" name="249 Elipse">
                <a:extLst>
                  <a:ext uri="{FF2B5EF4-FFF2-40B4-BE49-F238E27FC236}">
                    <a16:creationId xmlns:a16="http://schemas.microsoft.com/office/drawing/2014/main" id="{37A6D941-BAD9-4207-A075-A8E31CA7813E}"/>
                  </a:ext>
                </a:extLst>
              </p:cNvPr>
              <p:cNvSpPr/>
              <p:nvPr/>
            </p:nvSpPr>
            <p:spPr>
              <a:xfrm>
                <a:off x="5286380" y="3714752"/>
                <a:ext cx="1152000" cy="115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72" name="76 Grupo">
                <a:extLst>
                  <a:ext uri="{FF2B5EF4-FFF2-40B4-BE49-F238E27FC236}">
                    <a16:creationId xmlns:a16="http://schemas.microsoft.com/office/drawing/2014/main" id="{4A0BD978-51EF-4D1B-A918-A12E1C2AC1DA}"/>
                  </a:ext>
                </a:extLst>
              </p:cNvPr>
              <p:cNvGrpSpPr/>
              <p:nvPr/>
            </p:nvGrpSpPr>
            <p:grpSpPr>
              <a:xfrm>
                <a:off x="5323951" y="3763612"/>
                <a:ext cx="1071570" cy="1071570"/>
                <a:chOff x="3071802" y="2285992"/>
                <a:chExt cx="2880000" cy="2880000"/>
              </a:xfrm>
            </p:grpSpPr>
            <p:sp>
              <p:nvSpPr>
                <p:cNvPr id="273" name="306 Elipse">
                  <a:extLst>
                    <a:ext uri="{FF2B5EF4-FFF2-40B4-BE49-F238E27FC236}">
                      <a16:creationId xmlns:a16="http://schemas.microsoft.com/office/drawing/2014/main" id="{E97B98C8-074D-4539-817D-2E926B360F3F}"/>
                    </a:ext>
                  </a:extLst>
                </p:cNvPr>
                <p:cNvSpPr/>
                <p:nvPr/>
              </p:nvSpPr>
              <p:spPr>
                <a:xfrm>
                  <a:off x="3071802" y="2285992"/>
                  <a:ext cx="2880000" cy="28800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4" name="307 Luna">
                  <a:extLst>
                    <a:ext uri="{FF2B5EF4-FFF2-40B4-BE49-F238E27FC236}">
                      <a16:creationId xmlns:a16="http://schemas.microsoft.com/office/drawing/2014/main" id="{B6472DD8-E9CC-4ACC-83E5-8011D9D10BD5}"/>
                    </a:ext>
                  </a:extLst>
                </p:cNvPr>
                <p:cNvSpPr/>
                <p:nvPr/>
              </p:nvSpPr>
              <p:spPr>
                <a:xfrm rot="5400000">
                  <a:off x="3967838" y="1643050"/>
                  <a:ext cx="1071570" cy="2500330"/>
                </a:xfrm>
                <a:prstGeom prst="moon">
                  <a:avLst>
                    <a:gd name="adj" fmla="val 48984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5" name="314 Luna">
                  <a:extLst>
                    <a:ext uri="{FF2B5EF4-FFF2-40B4-BE49-F238E27FC236}">
                      <a16:creationId xmlns:a16="http://schemas.microsoft.com/office/drawing/2014/main" id="{2AB405E5-7A06-4426-B39C-E5982B9C7861}"/>
                    </a:ext>
                  </a:extLst>
                </p:cNvPr>
                <p:cNvSpPr/>
                <p:nvPr/>
              </p:nvSpPr>
              <p:spPr>
                <a:xfrm rot="16200000">
                  <a:off x="3967838" y="3307896"/>
                  <a:ext cx="1071570" cy="2500330"/>
                </a:xfrm>
                <a:prstGeom prst="moon">
                  <a:avLst>
                    <a:gd name="adj" fmla="val 13429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70" name="248 Flecha derecha">
              <a:extLst>
                <a:ext uri="{FF2B5EF4-FFF2-40B4-BE49-F238E27FC236}">
                  <a16:creationId xmlns:a16="http://schemas.microsoft.com/office/drawing/2014/main" id="{C46E576E-FB81-4D22-978A-8366D7F8F3DD}"/>
                </a:ext>
              </a:extLst>
            </p:cNvPr>
            <p:cNvSpPr/>
            <p:nvPr/>
          </p:nvSpPr>
          <p:spPr>
            <a:xfrm>
              <a:off x="4192232" y="3523016"/>
              <a:ext cx="714380" cy="642942"/>
            </a:xfrm>
            <a:prstGeom prst="rightArrow">
              <a:avLst>
                <a:gd name="adj1" fmla="val 62291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  <a:alpha val="99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7" name="Imagen 276">
            <a:extLst>
              <a:ext uri="{FF2B5EF4-FFF2-40B4-BE49-F238E27FC236}">
                <a16:creationId xmlns:a16="http://schemas.microsoft.com/office/drawing/2014/main" id="{5ABD251D-5E5A-4FE4-A92E-4B5284D26A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1" y="162662"/>
            <a:ext cx="1079786" cy="1079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7" name="irc_mi">
            <a:extLst>
              <a:ext uri="{FF2B5EF4-FFF2-40B4-BE49-F238E27FC236}">
                <a16:creationId xmlns:a16="http://schemas.microsoft.com/office/drawing/2014/main" id="{01F97482-52D9-45EE-8D32-58DD397655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7577521" y="-55328"/>
            <a:ext cx="1566940" cy="14240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107505" y="2708919"/>
            <a:ext cx="8916450" cy="4097760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693620" y="51321"/>
            <a:ext cx="615002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LOCALIZACIÓN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65618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65618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65618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728192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73082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8D8F6A1-59C4-4872-96B6-0F75B0C31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77" y="2806147"/>
            <a:ext cx="7649018" cy="396435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4727D86-CAB4-4D23-BE2F-F78951A07C58}"/>
              </a:ext>
            </a:extLst>
          </p:cNvPr>
          <p:cNvSpPr/>
          <p:nvPr/>
        </p:nvSpPr>
        <p:spPr>
          <a:xfrm>
            <a:off x="3803549" y="4472078"/>
            <a:ext cx="447541" cy="35479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404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1" name="Elipse 150">
            <a:extLst>
              <a:ext uri="{FF2B5EF4-FFF2-40B4-BE49-F238E27FC236}">
                <a16:creationId xmlns:a16="http://schemas.microsoft.com/office/drawing/2014/main" id="{5BC0F57B-F8AE-4EC4-B49A-B052BCB2CA50}"/>
              </a:ext>
            </a:extLst>
          </p:cNvPr>
          <p:cNvSpPr/>
          <p:nvPr/>
        </p:nvSpPr>
        <p:spPr>
          <a:xfrm>
            <a:off x="1570788" y="5039992"/>
            <a:ext cx="490741" cy="42530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17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683568" y="2924944"/>
            <a:ext cx="7992888" cy="3286148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930841" y="4045378"/>
            <a:ext cx="7363068" cy="15268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TCRN EM CARRANZA EDISON</a:t>
            </a:r>
          </a:p>
          <a:p>
            <a:pPr algn="ctr">
              <a:defRPr/>
            </a:pP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TCRN EM TRUJILLO CARLOS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65618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65618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65618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728192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730824"/>
          </a:xfrm>
          <a:prstGeom prst="rect">
            <a:avLst/>
          </a:prstGeom>
        </p:spPr>
      </p:pic>
      <p:sp>
        <p:nvSpPr>
          <p:cNvPr id="81" name="80 Rectángulo"/>
          <p:cNvSpPr/>
          <p:nvPr/>
        </p:nvSpPr>
        <p:spPr>
          <a:xfrm>
            <a:off x="3738076" y="3386521"/>
            <a:ext cx="225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INTEGRANTES: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107505" y="2708919"/>
            <a:ext cx="8916450" cy="4097760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693620" y="51321"/>
            <a:ext cx="615002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ORGANIZACIÓN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65618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65618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65618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728192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7308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C1CE72-C395-48C2-85D5-885EF96A4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19" y="2790293"/>
            <a:ext cx="8780131" cy="38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6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107505" y="2708919"/>
            <a:ext cx="8916450" cy="4097760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07505" y="51321"/>
            <a:ext cx="884844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2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ASEGURAMIENTO DE LA CALIDAD EN MANTENIMIENTO AERONÁUTICO  </a:t>
            </a:r>
            <a:endParaRPr lang="en-US" sz="2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81" name="4 Marcador de contenido">
            <a:extLst>
              <a:ext uri="{FF2B5EF4-FFF2-40B4-BE49-F238E27FC236}">
                <a16:creationId xmlns:a16="http://schemas.microsoft.com/office/drawing/2014/main" id="{8D39361B-48B8-45B9-9B38-DED387F42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66411"/>
              </p:ext>
            </p:extLst>
          </p:nvPr>
        </p:nvGraphicFramePr>
        <p:xfrm>
          <a:off x="-689394" y="1197665"/>
          <a:ext cx="9712330" cy="47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69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107505" y="2708919"/>
            <a:ext cx="8916450" cy="4097760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251520" y="51321"/>
            <a:ext cx="8704430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CERTIFICACIÓN AERONÁUTICA 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1" name="4 Marcador de contenido">
            <a:extLst>
              <a:ext uri="{FF2B5EF4-FFF2-40B4-BE49-F238E27FC236}">
                <a16:creationId xmlns:a16="http://schemas.microsoft.com/office/drawing/2014/main" id="{8D39361B-48B8-45B9-9B38-DED387F42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20752"/>
              </p:ext>
            </p:extLst>
          </p:nvPr>
        </p:nvGraphicFramePr>
        <p:xfrm>
          <a:off x="-689394" y="1197665"/>
          <a:ext cx="9712330" cy="47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82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107505" y="2708919"/>
            <a:ext cx="8916450" cy="4097760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251520" y="51321"/>
            <a:ext cx="8704430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INGENIERÍA AERONÁUTICA 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1" name="4 Marcador de contenido">
            <a:extLst>
              <a:ext uri="{FF2B5EF4-FFF2-40B4-BE49-F238E27FC236}">
                <a16:creationId xmlns:a16="http://schemas.microsoft.com/office/drawing/2014/main" id="{8D39361B-48B8-45B9-9B38-DED387F42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020786"/>
              </p:ext>
            </p:extLst>
          </p:nvPr>
        </p:nvGraphicFramePr>
        <p:xfrm>
          <a:off x="-689394" y="1197665"/>
          <a:ext cx="9712330" cy="47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99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683568" y="2924944"/>
            <a:ext cx="7992888" cy="3286148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835696" y="-26811"/>
            <a:ext cx="615002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CONCLUSIONES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152128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152128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152127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202221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204051"/>
          </a:xfrm>
          <a:prstGeom prst="rect">
            <a:avLst/>
          </a:prstGeom>
        </p:spPr>
      </p:pic>
      <p:sp>
        <p:nvSpPr>
          <p:cNvPr id="81" name="87 Rectángulo redondeado">
            <a:extLst>
              <a:ext uri="{FF2B5EF4-FFF2-40B4-BE49-F238E27FC236}">
                <a16:creationId xmlns:a16="http://schemas.microsoft.com/office/drawing/2014/main" id="{3FF84FDF-7F17-4B1F-BA32-84E87FE3E73B}"/>
              </a:ext>
            </a:extLst>
          </p:cNvPr>
          <p:cNvSpPr/>
          <p:nvPr/>
        </p:nvSpPr>
        <p:spPr>
          <a:xfrm>
            <a:off x="-1" y="2087658"/>
            <a:ext cx="9143999" cy="46810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El método de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investigación cuantitativa permitió validar la hipótesis; se ratifica la creación de un Sistema de Seguramiento de Calidad en el nivel Estratégico Militar</a:t>
            </a:r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Dirección de Logística G-4, se encuentra competente, para la responsabilidad del aseguramiento de la calidad,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independiente con autoridad jerárquica mayor a las Fuerzas 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conformándose la AUTORIDAD AERONAUTICA MILITAR (AAM)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organización del Departamento de Gestión de Aeronavegabilidad Militar (DGAM) incluye las áreas de: Aseguramiento de la Calidad del Mantenimiento Aeronáutico, Certificaciones Aeronáuticas e Ingeniería Aeronáutica.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5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683568" y="2924944"/>
            <a:ext cx="7992888" cy="3286148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835696" y="-26811"/>
            <a:ext cx="615002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RECOMENDACIÓN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47782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47782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47782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542078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544425"/>
          </a:xfrm>
          <a:prstGeom prst="rect">
            <a:avLst/>
          </a:prstGeom>
        </p:spPr>
      </p:pic>
      <p:sp>
        <p:nvSpPr>
          <p:cNvPr id="81" name="87 Rectángulo redondeado">
            <a:extLst>
              <a:ext uri="{FF2B5EF4-FFF2-40B4-BE49-F238E27FC236}">
                <a16:creationId xmlns:a16="http://schemas.microsoft.com/office/drawing/2014/main" id="{3FF84FDF-7F17-4B1F-BA32-84E87FE3E73B}"/>
              </a:ext>
            </a:extLst>
          </p:cNvPr>
          <p:cNvSpPr/>
          <p:nvPr/>
        </p:nvSpPr>
        <p:spPr>
          <a:xfrm>
            <a:off x="59392" y="2910428"/>
            <a:ext cx="9143999" cy="3282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CO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la urgente implementación del Sistema de Aseguramiento de la Calidad en la Dirección de Logística del CCFFAA.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5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683568" y="2924944"/>
            <a:ext cx="7992888" cy="3286148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680464" y="3984724"/>
            <a:ext cx="615002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PREGUNTAS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65618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65618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65618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728192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7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683568" y="2924944"/>
            <a:ext cx="7992888" cy="3286148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1734427" y="3310186"/>
            <a:ext cx="6150025" cy="760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MUCHAS GRACIAS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65618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65618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65618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728192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730824"/>
          </a:xfrm>
          <a:prstGeom prst="rect">
            <a:avLst/>
          </a:prstGeom>
        </p:spPr>
      </p:pic>
      <p:pic>
        <p:nvPicPr>
          <p:cNvPr id="81" name="irc_mi">
            <a:extLst>
              <a:ext uri="{FF2B5EF4-FFF2-40B4-BE49-F238E27FC236}">
                <a16:creationId xmlns:a16="http://schemas.microsoft.com/office/drawing/2014/main" id="{468AD0DA-A313-4D04-9168-6EE9245B4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488688" y="722281"/>
            <a:ext cx="2148847" cy="195287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6C53E3A4-8009-498D-9B6C-EB8A6887956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69" y="4272183"/>
            <a:ext cx="5148186" cy="173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888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0" y="764704"/>
            <a:ext cx="9144000" cy="1872208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Rectángulo"/>
          <p:cNvSpPr/>
          <p:nvPr/>
        </p:nvSpPr>
        <p:spPr>
          <a:xfrm>
            <a:off x="1331640" y="2852936"/>
            <a:ext cx="7041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12" name="229 Grupo"/>
          <p:cNvGrpSpPr/>
          <p:nvPr/>
        </p:nvGrpSpPr>
        <p:grpSpPr>
          <a:xfrm>
            <a:off x="683568" y="2924944"/>
            <a:ext cx="7992888" cy="3286148"/>
            <a:chOff x="1922644" y="1279710"/>
            <a:chExt cx="5364000" cy="5364000"/>
          </a:xfrm>
        </p:grpSpPr>
        <p:sp>
          <p:nvSpPr>
            <p:cNvPr id="13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74 Rectángulo redondeado"/>
          <p:cNvSpPr/>
          <p:nvPr/>
        </p:nvSpPr>
        <p:spPr bwMode="auto">
          <a:xfrm>
            <a:off x="894559" y="4031026"/>
            <a:ext cx="7612590" cy="19182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sz="2800" b="1" dirty="0"/>
              <a:t>Desarrollo de un Sistema de Aseguramiento de la Calidad Conjunto para los centros de mantenimiento de aviación militar de las Fuerzas Armadas del Ecuador.</a:t>
            </a:r>
            <a:endParaRPr lang="es-EC" sz="2800" dirty="0"/>
          </a:p>
          <a:p>
            <a:pPr algn="ctr">
              <a:defRPr/>
            </a:pP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6" name="75 Imagen" descr="Horizon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656184" cy="1656184"/>
          </a:xfrm>
          <a:prstGeom prst="rect">
            <a:avLst/>
          </a:prstGeom>
        </p:spPr>
      </p:pic>
      <p:pic>
        <p:nvPicPr>
          <p:cNvPr id="77" name="76 Imagen" descr="RMI A LAPIZ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908720"/>
            <a:ext cx="1710417" cy="1656184"/>
          </a:xfrm>
          <a:prstGeom prst="rect">
            <a:avLst/>
          </a:prstGeom>
        </p:spPr>
      </p:pic>
      <p:pic>
        <p:nvPicPr>
          <p:cNvPr id="78" name="77 Imagen" descr="ALTIMETRO CAR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0312" y="908720"/>
            <a:ext cx="1643643" cy="1656183"/>
          </a:xfrm>
          <a:prstGeom prst="rect">
            <a:avLst/>
          </a:prstGeom>
        </p:spPr>
      </p:pic>
      <p:pic>
        <p:nvPicPr>
          <p:cNvPr id="79" name="78 Imagen" descr="ANEMOMETRO CAR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40" t="5007" r="6145" b="7379"/>
          <a:stretch>
            <a:fillRect/>
          </a:stretch>
        </p:blipFill>
        <p:spPr>
          <a:xfrm>
            <a:off x="1907704" y="908720"/>
            <a:ext cx="1728192" cy="1728192"/>
          </a:xfrm>
          <a:prstGeom prst="rect">
            <a:avLst/>
          </a:prstGeom>
        </p:spPr>
      </p:pic>
      <p:pic>
        <p:nvPicPr>
          <p:cNvPr id="80" name="79 Imagen" descr="CDI CAR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906088"/>
            <a:ext cx="1763688" cy="1730824"/>
          </a:xfrm>
          <a:prstGeom prst="rect">
            <a:avLst/>
          </a:prstGeom>
        </p:spPr>
      </p:pic>
      <p:sp>
        <p:nvSpPr>
          <p:cNvPr id="81" name="80 Rectángulo"/>
          <p:cNvSpPr/>
          <p:nvPr/>
        </p:nvSpPr>
        <p:spPr>
          <a:xfrm>
            <a:off x="4196920" y="3496054"/>
            <a:ext cx="103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TEMA: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396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9" name="78 Grupo"/>
          <p:cNvGrpSpPr/>
          <p:nvPr/>
        </p:nvGrpSpPr>
        <p:grpSpPr>
          <a:xfrm>
            <a:off x="-32" y="214290"/>
            <a:ext cx="9144032" cy="886056"/>
            <a:chOff x="-32" y="214290"/>
            <a:chExt cx="9144032" cy="886056"/>
          </a:xfrm>
        </p:grpSpPr>
        <p:sp>
          <p:nvSpPr>
            <p:cNvPr id="80" name="79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1" name="80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3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13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13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14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9" name="148 Rectángulo"/>
          <p:cNvSpPr/>
          <p:nvPr/>
        </p:nvSpPr>
        <p:spPr>
          <a:xfrm>
            <a:off x="4697927" y="247182"/>
            <a:ext cx="4429124" cy="857256"/>
          </a:xfrm>
          <a:prstGeom prst="rect">
            <a:avLst/>
          </a:prstGeom>
          <a:gradFill>
            <a:gsLst>
              <a:gs pos="25000">
                <a:schemeClr val="accent2">
                  <a:lumMod val="50000"/>
                </a:schemeClr>
              </a:gs>
              <a:gs pos="5000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5" name="Picture 40" descr="http://www.ffaa.mil.ec/botones/Ej%C3%A9rcito%20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2876" y="203404"/>
            <a:ext cx="886382" cy="891922"/>
          </a:xfrm>
          <a:prstGeom prst="rect">
            <a:avLst/>
          </a:prstGeom>
          <a:noFill/>
        </p:spPr>
      </p:pic>
      <p:grpSp>
        <p:nvGrpSpPr>
          <p:cNvPr id="299" name="298 Grupo"/>
          <p:cNvGrpSpPr/>
          <p:nvPr/>
        </p:nvGrpSpPr>
        <p:grpSpPr>
          <a:xfrm>
            <a:off x="2907251" y="1806065"/>
            <a:ext cx="6150942" cy="4976401"/>
            <a:chOff x="2850214" y="1214422"/>
            <a:chExt cx="6150942" cy="5429288"/>
          </a:xfrm>
        </p:grpSpPr>
        <p:grpSp>
          <p:nvGrpSpPr>
            <p:cNvPr id="230" name="229 Grupo"/>
            <p:cNvGrpSpPr/>
            <p:nvPr/>
          </p:nvGrpSpPr>
          <p:grpSpPr>
            <a:xfrm>
              <a:off x="2923123" y="1279710"/>
              <a:ext cx="5990133" cy="5364000"/>
              <a:chOff x="1922644" y="1279710"/>
              <a:chExt cx="5364000" cy="5364000"/>
            </a:xfrm>
          </p:grpSpPr>
          <p:sp>
            <p:nvSpPr>
              <p:cNvPr id="165" name="164 Redondear rectángulo de esquina sencilla"/>
              <p:cNvSpPr/>
              <p:nvPr/>
            </p:nvSpPr>
            <p:spPr>
              <a:xfrm>
                <a:off x="1929405" y="1285860"/>
                <a:ext cx="5356626" cy="5357849"/>
              </a:xfrm>
              <a:prstGeom prst="rect">
                <a:avLst/>
              </a:prstGeom>
              <a:gradFill flip="none" rotWithShape="1">
                <a:gsLst>
                  <a:gs pos="8000">
                    <a:srgbClr val="404F21">
                      <a:alpha val="68000"/>
                    </a:srgbClr>
                  </a:gs>
                  <a:gs pos="16000">
                    <a:schemeClr val="accent3">
                      <a:lumMod val="75000"/>
                      <a:alpha val="79000"/>
                    </a:schemeClr>
                  </a:gs>
                  <a:gs pos="100000">
                    <a:srgbClr val="404F21">
                      <a:alpha val="39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6" name="165 Conector recto"/>
              <p:cNvCxnSpPr/>
              <p:nvPr/>
            </p:nvCxnSpPr>
            <p:spPr>
              <a:xfrm rot="5400000">
                <a:off x="-584700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166 Conector recto"/>
              <p:cNvCxnSpPr/>
              <p:nvPr/>
            </p:nvCxnSpPr>
            <p:spPr>
              <a:xfrm rot="5400000">
                <a:off x="-408894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167 Conector recto"/>
              <p:cNvCxnSpPr/>
              <p:nvPr/>
            </p:nvCxnSpPr>
            <p:spPr>
              <a:xfrm rot="5400000">
                <a:off x="-233088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168 Conector recto"/>
              <p:cNvCxnSpPr/>
              <p:nvPr/>
            </p:nvCxnSpPr>
            <p:spPr>
              <a:xfrm rot="5400000">
                <a:off x="-57282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169 Conector recto"/>
              <p:cNvCxnSpPr/>
              <p:nvPr/>
            </p:nvCxnSpPr>
            <p:spPr>
              <a:xfrm rot="5400000">
                <a:off x="118524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170 Conector recto"/>
              <p:cNvCxnSpPr/>
              <p:nvPr/>
            </p:nvCxnSpPr>
            <p:spPr>
              <a:xfrm rot="5400000">
                <a:off x="294330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171 Conector recto"/>
              <p:cNvCxnSpPr/>
              <p:nvPr/>
            </p:nvCxnSpPr>
            <p:spPr>
              <a:xfrm rot="5400000">
                <a:off x="470136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172 Conector recto"/>
              <p:cNvCxnSpPr/>
              <p:nvPr/>
            </p:nvCxnSpPr>
            <p:spPr>
              <a:xfrm rot="5400000">
                <a:off x="645942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173 Conector recto"/>
              <p:cNvCxnSpPr/>
              <p:nvPr/>
            </p:nvCxnSpPr>
            <p:spPr>
              <a:xfrm rot="5400000">
                <a:off x="821748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174 Conector recto"/>
              <p:cNvCxnSpPr/>
              <p:nvPr/>
            </p:nvCxnSpPr>
            <p:spPr>
              <a:xfrm rot="5400000">
                <a:off x="997554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175 Conector recto"/>
              <p:cNvCxnSpPr/>
              <p:nvPr/>
            </p:nvCxnSpPr>
            <p:spPr>
              <a:xfrm rot="5400000">
                <a:off x="1173360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176 Conector recto"/>
              <p:cNvCxnSpPr/>
              <p:nvPr/>
            </p:nvCxnSpPr>
            <p:spPr>
              <a:xfrm rot="5400000">
                <a:off x="1365673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177 Conector recto"/>
              <p:cNvCxnSpPr/>
              <p:nvPr/>
            </p:nvCxnSpPr>
            <p:spPr>
              <a:xfrm rot="5400000">
                <a:off x="1541479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178 Conector recto"/>
              <p:cNvCxnSpPr/>
              <p:nvPr/>
            </p:nvCxnSpPr>
            <p:spPr>
              <a:xfrm rot="5400000">
                <a:off x="1717285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179 Conector recto"/>
              <p:cNvCxnSpPr/>
              <p:nvPr/>
            </p:nvCxnSpPr>
            <p:spPr>
              <a:xfrm rot="5400000">
                <a:off x="1893091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180 Conector recto"/>
              <p:cNvCxnSpPr/>
              <p:nvPr/>
            </p:nvCxnSpPr>
            <p:spPr>
              <a:xfrm rot="5400000">
                <a:off x="2068897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181 Conector recto"/>
              <p:cNvCxnSpPr/>
              <p:nvPr/>
            </p:nvCxnSpPr>
            <p:spPr>
              <a:xfrm rot="5400000">
                <a:off x="2244703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182 Conector recto"/>
              <p:cNvCxnSpPr/>
              <p:nvPr/>
            </p:nvCxnSpPr>
            <p:spPr>
              <a:xfrm rot="5400000">
                <a:off x="2420509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183 Conector recto"/>
              <p:cNvCxnSpPr/>
              <p:nvPr/>
            </p:nvCxnSpPr>
            <p:spPr>
              <a:xfrm rot="5400000">
                <a:off x="2596315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184 Conector recto"/>
              <p:cNvCxnSpPr/>
              <p:nvPr/>
            </p:nvCxnSpPr>
            <p:spPr>
              <a:xfrm rot="5400000">
                <a:off x="2772121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185 Conector recto"/>
              <p:cNvCxnSpPr/>
              <p:nvPr/>
            </p:nvCxnSpPr>
            <p:spPr>
              <a:xfrm rot="5400000">
                <a:off x="2947927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186 Conector recto"/>
              <p:cNvCxnSpPr/>
              <p:nvPr/>
            </p:nvCxnSpPr>
            <p:spPr>
              <a:xfrm rot="5400000">
                <a:off x="3123732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187 Conector recto"/>
              <p:cNvCxnSpPr/>
              <p:nvPr/>
            </p:nvCxnSpPr>
            <p:spPr>
              <a:xfrm rot="5400000">
                <a:off x="3299538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188 Conector recto"/>
              <p:cNvCxnSpPr/>
              <p:nvPr/>
            </p:nvCxnSpPr>
            <p:spPr>
              <a:xfrm rot="5400000">
                <a:off x="3475344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189 Conector recto"/>
              <p:cNvCxnSpPr/>
              <p:nvPr/>
            </p:nvCxnSpPr>
            <p:spPr>
              <a:xfrm rot="5400000">
                <a:off x="3651150" y="3964786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190 Conector recto"/>
              <p:cNvCxnSpPr/>
              <p:nvPr/>
            </p:nvCxnSpPr>
            <p:spPr>
              <a:xfrm rot="5400000">
                <a:off x="3826956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191 Conector recto"/>
              <p:cNvCxnSpPr/>
              <p:nvPr/>
            </p:nvCxnSpPr>
            <p:spPr>
              <a:xfrm rot="5400000">
                <a:off x="4002762" y="3964784"/>
                <a:ext cx="5357849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192 Conector recto"/>
              <p:cNvCxnSpPr/>
              <p:nvPr/>
            </p:nvCxnSpPr>
            <p:spPr>
              <a:xfrm rot="5400000">
                <a:off x="4178833" y="3964525"/>
                <a:ext cx="5357846" cy="521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193 Conector recto"/>
              <p:cNvCxnSpPr/>
              <p:nvPr/>
            </p:nvCxnSpPr>
            <p:spPr>
              <a:xfrm rot="5400000">
                <a:off x="4372051" y="3947108"/>
                <a:ext cx="5328000" cy="5504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194 Conector recto"/>
              <p:cNvCxnSpPr/>
              <p:nvPr/>
            </p:nvCxnSpPr>
            <p:spPr>
              <a:xfrm rot="16200000" flipH="1">
                <a:off x="4524362" y="3958968"/>
                <a:ext cx="5364000" cy="5483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195 Conector recto"/>
              <p:cNvCxnSpPr/>
              <p:nvPr/>
            </p:nvCxnSpPr>
            <p:spPr>
              <a:xfrm rot="10800000" flipV="1">
                <a:off x="1922644" y="1445795"/>
                <a:ext cx="536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196 Conector recto"/>
              <p:cNvCxnSpPr/>
              <p:nvPr/>
            </p:nvCxnSpPr>
            <p:spPr>
              <a:xfrm rot="10800000" flipV="1">
                <a:off x="1922644" y="1616392"/>
                <a:ext cx="536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197 Conector recto"/>
              <p:cNvCxnSpPr/>
              <p:nvPr/>
            </p:nvCxnSpPr>
            <p:spPr>
              <a:xfrm rot="10800000" flipV="1">
                <a:off x="1922644" y="1786989"/>
                <a:ext cx="536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198 Conector recto"/>
              <p:cNvCxnSpPr/>
              <p:nvPr/>
            </p:nvCxnSpPr>
            <p:spPr>
              <a:xfrm rot="10800000" flipV="1">
                <a:off x="1928794" y="1957586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199 Conector recto"/>
              <p:cNvCxnSpPr/>
              <p:nvPr/>
            </p:nvCxnSpPr>
            <p:spPr>
              <a:xfrm rot="10800000" flipV="1">
                <a:off x="1929407" y="2128183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200 Conector recto"/>
              <p:cNvCxnSpPr/>
              <p:nvPr/>
            </p:nvCxnSpPr>
            <p:spPr>
              <a:xfrm rot="10800000" flipV="1">
                <a:off x="1929407" y="2298780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201 Conector recto"/>
              <p:cNvCxnSpPr/>
              <p:nvPr/>
            </p:nvCxnSpPr>
            <p:spPr>
              <a:xfrm rot="10800000" flipV="1">
                <a:off x="1929407" y="2469377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202 Conector recto"/>
              <p:cNvCxnSpPr/>
              <p:nvPr/>
            </p:nvCxnSpPr>
            <p:spPr>
              <a:xfrm rot="10800000" flipV="1">
                <a:off x="1929407" y="2639974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203 Conector recto"/>
              <p:cNvCxnSpPr/>
              <p:nvPr/>
            </p:nvCxnSpPr>
            <p:spPr>
              <a:xfrm rot="10800000" flipV="1">
                <a:off x="1929407" y="2810571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204 Conector recto"/>
              <p:cNvCxnSpPr/>
              <p:nvPr/>
            </p:nvCxnSpPr>
            <p:spPr>
              <a:xfrm rot="10800000" flipV="1">
                <a:off x="1929407" y="3002507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205 Conector recto"/>
              <p:cNvCxnSpPr/>
              <p:nvPr/>
            </p:nvCxnSpPr>
            <p:spPr>
              <a:xfrm rot="10800000" flipV="1">
                <a:off x="1929407" y="3173104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206 Conector recto"/>
              <p:cNvCxnSpPr/>
              <p:nvPr/>
            </p:nvCxnSpPr>
            <p:spPr>
              <a:xfrm rot="10800000" flipV="1">
                <a:off x="1929407" y="3343701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207 Conector recto"/>
              <p:cNvCxnSpPr/>
              <p:nvPr/>
            </p:nvCxnSpPr>
            <p:spPr>
              <a:xfrm rot="10800000" flipV="1">
                <a:off x="1929407" y="3514298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208 Conector recto"/>
              <p:cNvCxnSpPr/>
              <p:nvPr/>
            </p:nvCxnSpPr>
            <p:spPr>
              <a:xfrm rot="10800000" flipV="1">
                <a:off x="1929407" y="3684895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209 Conector recto"/>
              <p:cNvCxnSpPr/>
              <p:nvPr/>
            </p:nvCxnSpPr>
            <p:spPr>
              <a:xfrm rot="10800000" flipV="1">
                <a:off x="1929407" y="3844833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210 Conector recto"/>
              <p:cNvCxnSpPr/>
              <p:nvPr/>
            </p:nvCxnSpPr>
            <p:spPr>
              <a:xfrm rot="10800000" flipV="1">
                <a:off x="1929407" y="4015430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211 Conector recto"/>
              <p:cNvCxnSpPr/>
              <p:nvPr/>
            </p:nvCxnSpPr>
            <p:spPr>
              <a:xfrm rot="10800000" flipV="1">
                <a:off x="1929407" y="4186027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212 Conector recto"/>
              <p:cNvCxnSpPr/>
              <p:nvPr/>
            </p:nvCxnSpPr>
            <p:spPr>
              <a:xfrm rot="10800000" flipV="1">
                <a:off x="1929407" y="4356624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213 Conector recto"/>
              <p:cNvCxnSpPr/>
              <p:nvPr/>
            </p:nvCxnSpPr>
            <p:spPr>
              <a:xfrm rot="10800000" flipV="1">
                <a:off x="1929407" y="4527221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214 Conector recto"/>
              <p:cNvCxnSpPr/>
              <p:nvPr/>
            </p:nvCxnSpPr>
            <p:spPr>
              <a:xfrm rot="10800000" flipV="1">
                <a:off x="1929407" y="4719157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215 Conector recto"/>
              <p:cNvCxnSpPr/>
              <p:nvPr/>
            </p:nvCxnSpPr>
            <p:spPr>
              <a:xfrm rot="10800000" flipV="1">
                <a:off x="1929407" y="4889754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216 Conector recto"/>
              <p:cNvCxnSpPr/>
              <p:nvPr/>
            </p:nvCxnSpPr>
            <p:spPr>
              <a:xfrm rot="10800000" flipV="1">
                <a:off x="1929407" y="5060351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217 Conector recto"/>
              <p:cNvCxnSpPr/>
              <p:nvPr/>
            </p:nvCxnSpPr>
            <p:spPr>
              <a:xfrm rot="10800000" flipV="1">
                <a:off x="1929407" y="5230948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218 Conector recto"/>
              <p:cNvCxnSpPr/>
              <p:nvPr/>
            </p:nvCxnSpPr>
            <p:spPr>
              <a:xfrm rot="10800000" flipV="1">
                <a:off x="1929407" y="5401545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219 Conector recto"/>
              <p:cNvCxnSpPr/>
              <p:nvPr/>
            </p:nvCxnSpPr>
            <p:spPr>
              <a:xfrm rot="10800000" flipV="1">
                <a:off x="1929407" y="5588124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220 Conector recto"/>
              <p:cNvCxnSpPr/>
              <p:nvPr/>
            </p:nvCxnSpPr>
            <p:spPr>
              <a:xfrm rot="10800000" flipV="1">
                <a:off x="1929407" y="5758721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221 Conector recto"/>
              <p:cNvCxnSpPr/>
              <p:nvPr/>
            </p:nvCxnSpPr>
            <p:spPr>
              <a:xfrm rot="10800000" flipV="1">
                <a:off x="1929407" y="5929318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222 Conector recto"/>
              <p:cNvCxnSpPr/>
              <p:nvPr/>
            </p:nvCxnSpPr>
            <p:spPr>
              <a:xfrm rot="10800000" flipV="1">
                <a:off x="1929407" y="6121255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223 Conector recto"/>
              <p:cNvCxnSpPr/>
              <p:nvPr/>
            </p:nvCxnSpPr>
            <p:spPr>
              <a:xfrm rot="10800000" flipV="1">
                <a:off x="1929407" y="6291851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224 Conector recto"/>
              <p:cNvCxnSpPr/>
              <p:nvPr/>
            </p:nvCxnSpPr>
            <p:spPr>
              <a:xfrm rot="10800000" flipV="1">
                <a:off x="1929407" y="6462448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225 Conector recto"/>
              <p:cNvCxnSpPr/>
              <p:nvPr/>
            </p:nvCxnSpPr>
            <p:spPr>
              <a:xfrm rot="10800000" flipV="1">
                <a:off x="1929407" y="6633045"/>
                <a:ext cx="5357237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1" name="230 Rectángulo"/>
            <p:cNvSpPr/>
            <p:nvPr/>
          </p:nvSpPr>
          <p:spPr>
            <a:xfrm>
              <a:off x="2850214" y="1214422"/>
              <a:ext cx="6150942" cy="756000"/>
            </a:xfrm>
            <a:prstGeom prst="rect">
              <a:avLst/>
            </a:prstGeom>
            <a:solidFill>
              <a:srgbClr val="ADEA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4" name="229 Grupo"/>
          <p:cNvGrpSpPr/>
          <p:nvPr/>
        </p:nvGrpSpPr>
        <p:grpSpPr>
          <a:xfrm>
            <a:off x="73072" y="2210376"/>
            <a:ext cx="2777495" cy="4326097"/>
            <a:chOff x="1922644" y="1279710"/>
            <a:chExt cx="5364000" cy="5364000"/>
          </a:xfrm>
        </p:grpSpPr>
        <p:sp>
          <p:nvSpPr>
            <p:cNvPr id="236" name="164 Redondear rectángulo de esquina sencilla"/>
            <p:cNvSpPr/>
            <p:nvPr/>
          </p:nvSpPr>
          <p:spPr>
            <a:xfrm>
              <a:off x="1929405" y="1285860"/>
              <a:ext cx="5356626" cy="5357849"/>
            </a:xfrm>
            <a:prstGeom prst="rect">
              <a:avLst/>
            </a:prstGeom>
            <a:gradFill flip="none" rotWithShape="1">
              <a:gsLst>
                <a:gs pos="8000">
                  <a:srgbClr val="404F21">
                    <a:alpha val="68000"/>
                  </a:srgbClr>
                </a:gs>
                <a:gs pos="16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7" name="236 Conector recto"/>
            <p:cNvCxnSpPr/>
            <p:nvPr/>
          </p:nvCxnSpPr>
          <p:spPr>
            <a:xfrm rot="5400000">
              <a:off x="-58470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237 Conector recto"/>
            <p:cNvCxnSpPr/>
            <p:nvPr/>
          </p:nvCxnSpPr>
          <p:spPr>
            <a:xfrm rot="5400000">
              <a:off x="-40889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238 Conector recto"/>
            <p:cNvCxnSpPr/>
            <p:nvPr/>
          </p:nvCxnSpPr>
          <p:spPr>
            <a:xfrm rot="5400000">
              <a:off x="-23308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239 Conector recto"/>
            <p:cNvCxnSpPr/>
            <p:nvPr/>
          </p:nvCxnSpPr>
          <p:spPr>
            <a:xfrm rot="5400000">
              <a:off x="-5728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240 Conector recto"/>
            <p:cNvCxnSpPr/>
            <p:nvPr/>
          </p:nvCxnSpPr>
          <p:spPr>
            <a:xfrm rot="5400000">
              <a:off x="11852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241 Conector recto"/>
            <p:cNvCxnSpPr/>
            <p:nvPr/>
          </p:nvCxnSpPr>
          <p:spPr>
            <a:xfrm rot="5400000">
              <a:off x="29433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242 Conector recto"/>
            <p:cNvCxnSpPr/>
            <p:nvPr/>
          </p:nvCxnSpPr>
          <p:spPr>
            <a:xfrm rot="5400000">
              <a:off x="47013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243 Conector recto"/>
            <p:cNvCxnSpPr/>
            <p:nvPr/>
          </p:nvCxnSpPr>
          <p:spPr>
            <a:xfrm rot="5400000">
              <a:off x="64594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 rot="5400000">
              <a:off x="821748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 rot="5400000">
              <a:off x="997554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 rot="5400000">
              <a:off x="1173360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 rot="5400000">
              <a:off x="136567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rot="5400000">
              <a:off x="154147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rot="5400000">
              <a:off x="171728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rot="5400000">
              <a:off x="189309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rot="5400000">
              <a:off x="206889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rot="5400000">
              <a:off x="2244703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253 Conector recto"/>
            <p:cNvCxnSpPr/>
            <p:nvPr/>
          </p:nvCxnSpPr>
          <p:spPr>
            <a:xfrm rot="5400000">
              <a:off x="2420509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254 Conector recto"/>
            <p:cNvCxnSpPr/>
            <p:nvPr/>
          </p:nvCxnSpPr>
          <p:spPr>
            <a:xfrm rot="5400000">
              <a:off x="2596315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255 Conector recto"/>
            <p:cNvCxnSpPr/>
            <p:nvPr/>
          </p:nvCxnSpPr>
          <p:spPr>
            <a:xfrm rot="5400000">
              <a:off x="2772121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256 Conector recto"/>
            <p:cNvCxnSpPr/>
            <p:nvPr/>
          </p:nvCxnSpPr>
          <p:spPr>
            <a:xfrm rot="5400000">
              <a:off x="2947927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257 Conector recto"/>
            <p:cNvCxnSpPr/>
            <p:nvPr/>
          </p:nvCxnSpPr>
          <p:spPr>
            <a:xfrm rot="5400000">
              <a:off x="3123732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258 Conector recto"/>
            <p:cNvCxnSpPr/>
            <p:nvPr/>
          </p:nvCxnSpPr>
          <p:spPr>
            <a:xfrm rot="5400000">
              <a:off x="3299538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259 Conector recto"/>
            <p:cNvCxnSpPr/>
            <p:nvPr/>
          </p:nvCxnSpPr>
          <p:spPr>
            <a:xfrm rot="5400000">
              <a:off x="3475344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260 Conector recto"/>
            <p:cNvCxnSpPr/>
            <p:nvPr/>
          </p:nvCxnSpPr>
          <p:spPr>
            <a:xfrm rot="5400000">
              <a:off x="3651150" y="3964786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261 Conector recto"/>
            <p:cNvCxnSpPr/>
            <p:nvPr/>
          </p:nvCxnSpPr>
          <p:spPr>
            <a:xfrm rot="5400000">
              <a:off x="3826956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262 Conector recto"/>
            <p:cNvCxnSpPr/>
            <p:nvPr/>
          </p:nvCxnSpPr>
          <p:spPr>
            <a:xfrm rot="5400000">
              <a:off x="4002762" y="3964784"/>
              <a:ext cx="5357849" cy="0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263 Conector recto"/>
            <p:cNvCxnSpPr/>
            <p:nvPr/>
          </p:nvCxnSpPr>
          <p:spPr>
            <a:xfrm rot="5400000">
              <a:off x="4178833" y="3964525"/>
              <a:ext cx="5357846" cy="521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264 Conector recto"/>
            <p:cNvCxnSpPr/>
            <p:nvPr/>
          </p:nvCxnSpPr>
          <p:spPr>
            <a:xfrm rot="5400000">
              <a:off x="4372051" y="3947108"/>
              <a:ext cx="5328000" cy="5504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265 Conector recto"/>
            <p:cNvCxnSpPr/>
            <p:nvPr/>
          </p:nvCxnSpPr>
          <p:spPr>
            <a:xfrm rot="16200000" flipH="1">
              <a:off x="4524362" y="3958968"/>
              <a:ext cx="5364000" cy="5483"/>
            </a:xfrm>
            <a:prstGeom prst="line">
              <a:avLst/>
            </a:prstGeom>
            <a:ln w="6350">
              <a:solidFill>
                <a:srgbClr val="92D05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266 Conector recto"/>
            <p:cNvCxnSpPr/>
            <p:nvPr/>
          </p:nvCxnSpPr>
          <p:spPr>
            <a:xfrm rot="10800000" flipV="1">
              <a:off x="1922644" y="1445795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267 Conector recto"/>
            <p:cNvCxnSpPr/>
            <p:nvPr/>
          </p:nvCxnSpPr>
          <p:spPr>
            <a:xfrm rot="10800000" flipV="1">
              <a:off x="1922644" y="1616392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268 Conector recto"/>
            <p:cNvCxnSpPr/>
            <p:nvPr/>
          </p:nvCxnSpPr>
          <p:spPr>
            <a:xfrm rot="10800000" flipV="1">
              <a:off x="1922644" y="1786989"/>
              <a:ext cx="5364000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269 Conector recto"/>
            <p:cNvCxnSpPr/>
            <p:nvPr/>
          </p:nvCxnSpPr>
          <p:spPr>
            <a:xfrm rot="10800000" flipV="1">
              <a:off x="1928794" y="1957586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270 Conector recto"/>
            <p:cNvCxnSpPr/>
            <p:nvPr/>
          </p:nvCxnSpPr>
          <p:spPr>
            <a:xfrm rot="10800000" flipV="1">
              <a:off x="1929407" y="212818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271 Conector recto"/>
            <p:cNvCxnSpPr/>
            <p:nvPr/>
          </p:nvCxnSpPr>
          <p:spPr>
            <a:xfrm rot="10800000" flipV="1">
              <a:off x="1929407" y="229878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272 Conector recto"/>
            <p:cNvCxnSpPr/>
            <p:nvPr/>
          </p:nvCxnSpPr>
          <p:spPr>
            <a:xfrm rot="10800000" flipV="1">
              <a:off x="1929407" y="246937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273 Conector recto"/>
            <p:cNvCxnSpPr/>
            <p:nvPr/>
          </p:nvCxnSpPr>
          <p:spPr>
            <a:xfrm rot="10800000" flipV="1">
              <a:off x="1929407" y="263997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274 Conector recto"/>
            <p:cNvCxnSpPr/>
            <p:nvPr/>
          </p:nvCxnSpPr>
          <p:spPr>
            <a:xfrm rot="10800000" flipV="1">
              <a:off x="1929407" y="281057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275 Conector recto"/>
            <p:cNvCxnSpPr/>
            <p:nvPr/>
          </p:nvCxnSpPr>
          <p:spPr>
            <a:xfrm rot="10800000" flipV="1">
              <a:off x="1929407" y="300250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276 Conector recto"/>
            <p:cNvCxnSpPr/>
            <p:nvPr/>
          </p:nvCxnSpPr>
          <p:spPr>
            <a:xfrm rot="10800000" flipV="1">
              <a:off x="1929407" y="317310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277 Conector recto"/>
            <p:cNvCxnSpPr/>
            <p:nvPr/>
          </p:nvCxnSpPr>
          <p:spPr>
            <a:xfrm rot="10800000" flipV="1">
              <a:off x="1929407" y="334370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278 Conector recto"/>
            <p:cNvCxnSpPr/>
            <p:nvPr/>
          </p:nvCxnSpPr>
          <p:spPr>
            <a:xfrm rot="10800000" flipV="1">
              <a:off x="1929407" y="351429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279 Conector recto"/>
            <p:cNvCxnSpPr/>
            <p:nvPr/>
          </p:nvCxnSpPr>
          <p:spPr>
            <a:xfrm rot="10800000" flipV="1">
              <a:off x="1929407" y="368489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280 Conector recto"/>
            <p:cNvCxnSpPr/>
            <p:nvPr/>
          </p:nvCxnSpPr>
          <p:spPr>
            <a:xfrm rot="10800000" flipV="1">
              <a:off x="1929407" y="3844833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281 Conector recto"/>
            <p:cNvCxnSpPr/>
            <p:nvPr/>
          </p:nvCxnSpPr>
          <p:spPr>
            <a:xfrm rot="10800000" flipV="1">
              <a:off x="1929407" y="4015430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282 Conector recto"/>
            <p:cNvCxnSpPr/>
            <p:nvPr/>
          </p:nvCxnSpPr>
          <p:spPr>
            <a:xfrm rot="10800000" flipV="1">
              <a:off x="1929407" y="418602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283 Conector recto"/>
            <p:cNvCxnSpPr/>
            <p:nvPr/>
          </p:nvCxnSpPr>
          <p:spPr>
            <a:xfrm rot="10800000" flipV="1">
              <a:off x="1929407" y="43566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284 Conector recto"/>
            <p:cNvCxnSpPr/>
            <p:nvPr/>
          </p:nvCxnSpPr>
          <p:spPr>
            <a:xfrm rot="10800000" flipV="1">
              <a:off x="1929407" y="45272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285 Conector recto"/>
            <p:cNvCxnSpPr/>
            <p:nvPr/>
          </p:nvCxnSpPr>
          <p:spPr>
            <a:xfrm rot="10800000" flipV="1">
              <a:off x="1929407" y="4719157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286 Conector recto"/>
            <p:cNvCxnSpPr/>
            <p:nvPr/>
          </p:nvCxnSpPr>
          <p:spPr>
            <a:xfrm rot="10800000" flipV="1">
              <a:off x="1929407" y="488975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287 Conector recto"/>
            <p:cNvCxnSpPr/>
            <p:nvPr/>
          </p:nvCxnSpPr>
          <p:spPr>
            <a:xfrm rot="10800000" flipV="1">
              <a:off x="1929407" y="50603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288 Conector recto"/>
            <p:cNvCxnSpPr/>
            <p:nvPr/>
          </p:nvCxnSpPr>
          <p:spPr>
            <a:xfrm rot="10800000" flipV="1">
              <a:off x="1929407" y="52309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289 Conector recto"/>
            <p:cNvCxnSpPr/>
            <p:nvPr/>
          </p:nvCxnSpPr>
          <p:spPr>
            <a:xfrm rot="10800000" flipV="1">
              <a:off x="1929407" y="54015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 rot="10800000" flipV="1">
              <a:off x="1929407" y="5588124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 rot="10800000" flipV="1">
              <a:off x="1929407" y="575872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 rot="10800000" flipV="1">
              <a:off x="1929407" y="592931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 rot="10800000" flipV="1">
              <a:off x="1929407" y="612125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rot="10800000" flipV="1">
              <a:off x="1929407" y="6291851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rot="10800000" flipV="1">
              <a:off x="1929407" y="6462448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rot="10800000" flipV="1">
              <a:off x="1929407" y="6633045"/>
              <a:ext cx="5357237" cy="1"/>
            </a:xfrm>
            <a:prstGeom prst="line">
              <a:avLst/>
            </a:prstGeom>
            <a:ln w="6350">
              <a:solidFill>
                <a:srgbClr val="CCFF33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299 Rectángulo"/>
          <p:cNvSpPr/>
          <p:nvPr/>
        </p:nvSpPr>
        <p:spPr>
          <a:xfrm>
            <a:off x="2757811" y="1843059"/>
            <a:ext cx="6298336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_tradnl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98335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SUMARIO</a:t>
            </a:r>
            <a:endParaRPr lang="es-ES_tradn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98335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  <a:p>
            <a:pPr algn="ctr"/>
            <a:endParaRPr lang="es-ES_tradnl" sz="2000" b="1" spc="150" dirty="0">
              <a:ln w="11430"/>
              <a:solidFill>
                <a:srgbClr val="AD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1166813" indent="-742950">
              <a:buFont typeface="+mj-lt"/>
              <a:buAutoNum type="arabicPeriod"/>
            </a:pPr>
            <a:r>
              <a:rPr lang="es-ES_tradnl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PROBLEMA DE INVESTIGACIÓN</a:t>
            </a:r>
          </a:p>
          <a:p>
            <a:pPr marL="1166813" indent="-742950">
              <a:buFont typeface="+mj-lt"/>
              <a:buAutoNum type="arabicPeriod"/>
            </a:pPr>
            <a:r>
              <a:rPr lang="es-ES_tradnl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MARCO TEÓRICO.</a:t>
            </a:r>
          </a:p>
          <a:p>
            <a:pPr marL="1166813" indent="-742950">
              <a:buFont typeface="+mj-lt"/>
              <a:buAutoNum type="arabicPeriod"/>
            </a:pPr>
            <a:r>
              <a:rPr lang="es-ES_tradnl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MARCO METODOLÓGICO DE LA INVESTIGACIÓN.</a:t>
            </a:r>
          </a:p>
          <a:p>
            <a:pPr marL="1166813" indent="-742950">
              <a:buFont typeface="+mj-lt"/>
              <a:buAutoNum type="arabicPeriod"/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DESARROLLO DE LA INVESTIGACIÓN.</a:t>
            </a:r>
          </a:p>
          <a:p>
            <a:pPr marL="1166813" indent="-742950">
              <a:buFont typeface="+mj-lt"/>
              <a:buAutoNum type="arabicPeriod"/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DESARROLLO DE LA PROPUESTA.</a:t>
            </a:r>
          </a:p>
          <a:p>
            <a:pPr marL="1166813" indent="-742950">
              <a:buFont typeface="+mj-lt"/>
              <a:buAutoNum type="arabicPeriod"/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63500" dir="3187806" algn="ctr" rotWithShape="0">
                    <a:srgbClr val="000000"/>
                  </a:outerShdw>
                </a:effectLst>
                <a:latin typeface="Impact"/>
              </a:rPr>
              <a:t>CONCLUSIONES </a:t>
            </a:r>
            <a:endParaRPr lang="es-E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</p:txBody>
      </p:sp>
      <p:pic>
        <p:nvPicPr>
          <p:cNvPr id="229" name="228 Imagen" descr="ALA A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0648"/>
            <a:ext cx="1471575" cy="79208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1040578-D598-4318-A190-B9FE626DC193}"/>
              </a:ext>
            </a:extLst>
          </p:cNvPr>
          <p:cNvGrpSpPr/>
          <p:nvPr/>
        </p:nvGrpSpPr>
        <p:grpSpPr>
          <a:xfrm>
            <a:off x="3338536" y="-5668"/>
            <a:ext cx="2718750" cy="1692155"/>
            <a:chOff x="3120390" y="-1"/>
            <a:chExt cx="2987824" cy="2049321"/>
          </a:xfrm>
        </p:grpSpPr>
        <p:grpSp>
          <p:nvGrpSpPr>
            <p:cNvPr id="232" name="Grupo 231">
              <a:extLst>
                <a:ext uri="{FF2B5EF4-FFF2-40B4-BE49-F238E27FC236}">
                  <a16:creationId xmlns:a16="http://schemas.microsoft.com/office/drawing/2014/main" id="{C33FEA41-52D5-4DD8-AFB0-430A8C0512FC}"/>
                </a:ext>
              </a:extLst>
            </p:cNvPr>
            <p:cNvGrpSpPr/>
            <p:nvPr/>
          </p:nvGrpSpPr>
          <p:grpSpPr>
            <a:xfrm>
              <a:off x="3563888" y="-1"/>
              <a:ext cx="2088232" cy="2049321"/>
              <a:chOff x="3563888" y="-1"/>
              <a:chExt cx="2088232" cy="2049321"/>
            </a:xfrm>
          </p:grpSpPr>
          <p:pic>
            <p:nvPicPr>
              <p:cNvPr id="233" name="97 Imagen" descr="CDI CARB.jpg">
                <a:extLst>
                  <a:ext uri="{FF2B5EF4-FFF2-40B4-BE49-F238E27FC236}">
                    <a16:creationId xmlns:a16="http://schemas.microsoft.com/office/drawing/2014/main" id="{C7DA64E5-83A5-4B59-A7E7-5965CF4B3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563888" y="-1"/>
                <a:ext cx="2088232" cy="2049321"/>
              </a:xfrm>
              <a:prstGeom prst="rect">
                <a:avLst/>
              </a:prstGeom>
            </p:spPr>
          </p:pic>
          <p:sp>
            <p:nvSpPr>
              <p:cNvPr id="235" name="98 Elipse">
                <a:extLst>
                  <a:ext uri="{FF2B5EF4-FFF2-40B4-BE49-F238E27FC236}">
                    <a16:creationId xmlns:a16="http://schemas.microsoft.com/office/drawing/2014/main" id="{142CAE2B-3303-454C-B95D-954C7EDA0978}"/>
                  </a:ext>
                </a:extLst>
              </p:cNvPr>
              <p:cNvSpPr/>
              <p:nvPr/>
            </p:nvSpPr>
            <p:spPr>
              <a:xfrm>
                <a:off x="3779912" y="188640"/>
                <a:ext cx="1656184" cy="165618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2B3616"/>
                  </a:solidFill>
                  <a:latin typeface="Stencil" pitchFamily="82" charset="0"/>
                </a:endParaRPr>
              </a:p>
            </p:txBody>
          </p:sp>
        </p:grpSp>
        <p:sp>
          <p:nvSpPr>
            <p:cNvPr id="3" name="99 Rectángulo">
              <a:extLst>
                <a:ext uri="{FF2B5EF4-FFF2-40B4-BE49-F238E27FC236}">
                  <a16:creationId xmlns:a16="http://schemas.microsoft.com/office/drawing/2014/main" id="{E37E9B15-3011-41E9-9EE1-409BECE9E037}"/>
                </a:ext>
              </a:extLst>
            </p:cNvPr>
            <p:cNvSpPr/>
            <p:nvPr/>
          </p:nvSpPr>
          <p:spPr>
            <a:xfrm>
              <a:off x="3120390" y="480722"/>
              <a:ext cx="2987824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rgbClr val="2B3616"/>
                  </a:solidFill>
                  <a:latin typeface="Stencil" pitchFamily="82" charset="0"/>
                </a:rPr>
                <a:t>DESARROLLO</a:t>
              </a:r>
              <a:endParaRPr lang="es-ES" dirty="0">
                <a:solidFill>
                  <a:srgbClr val="2B3616"/>
                </a:solidFill>
                <a:latin typeface="Stencil" pitchFamily="82" charset="0"/>
              </a:endParaRPr>
            </a:p>
          </p:txBody>
        </p:sp>
      </p:grpSp>
      <p:sp>
        <p:nvSpPr>
          <p:cNvPr id="5" name="100 Rectángulo redondeado">
            <a:extLst>
              <a:ext uri="{FF2B5EF4-FFF2-40B4-BE49-F238E27FC236}">
                <a16:creationId xmlns:a16="http://schemas.microsoft.com/office/drawing/2014/main" id="{38C19349-1963-4E44-BBF9-07BAFD8BD77B}"/>
              </a:ext>
            </a:extLst>
          </p:cNvPr>
          <p:cNvSpPr/>
          <p:nvPr/>
        </p:nvSpPr>
        <p:spPr>
          <a:xfrm>
            <a:off x="51812" y="1240579"/>
            <a:ext cx="288032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algn="ctr"/>
            <a:endParaRPr lang="es-EC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63500" dir="3187806" algn="ctr" rotWithShape="0">
                  <a:srgbClr val="000000"/>
                </a:outerShdw>
              </a:effectLst>
              <a:latin typeface="Impac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046E18-B3C3-4120-AE97-5BAEE5C175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2202675"/>
            <a:ext cx="1858022" cy="127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512195-1521-4C53-9FC9-D8AF6565B2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66" y="2884357"/>
            <a:ext cx="1878842" cy="1250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C4385F-39DF-4AF5-95D0-7972FBA3FF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13558" b="40518"/>
          <a:stretch/>
        </p:blipFill>
        <p:spPr>
          <a:xfrm>
            <a:off x="891880" y="4818802"/>
            <a:ext cx="2144081" cy="912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BF29CE7-7260-4917-8C67-55D730BB9AA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4" y="3396297"/>
            <a:ext cx="1840881" cy="1179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BB50E6-CEF1-41B6-9814-206E99F1389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44" y="5186141"/>
            <a:ext cx="1691386" cy="94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69102C-649C-4AAF-A709-B480C40C6A6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9066" b="12241"/>
          <a:stretch/>
        </p:blipFill>
        <p:spPr>
          <a:xfrm>
            <a:off x="-92732" y="4119109"/>
            <a:ext cx="1908258" cy="951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2940EA8-2711-4668-B4C2-782D30A0710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02" y="5612278"/>
            <a:ext cx="1697180" cy="906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BDEABF-6FE2-4F75-AE1C-186D711F0C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1" y="162662"/>
            <a:ext cx="1079786" cy="1079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7" name="Imagen 226">
            <a:extLst>
              <a:ext uri="{FF2B5EF4-FFF2-40B4-BE49-F238E27FC236}">
                <a16:creationId xmlns:a16="http://schemas.microsoft.com/office/drawing/2014/main" id="{7E76EA8E-5C7A-46F9-956E-58BB24FADA9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4" y="1249857"/>
            <a:ext cx="2448488" cy="66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8" name="irc_mi">
            <a:extLst>
              <a:ext uri="{FF2B5EF4-FFF2-40B4-BE49-F238E27FC236}">
                <a16:creationId xmlns:a16="http://schemas.microsoft.com/office/drawing/2014/main" id="{2F52F6B2-1CFA-4819-9F2F-DBABBAAC47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7500218" y="7575"/>
            <a:ext cx="1625843" cy="14775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-14082" y="692696"/>
            <a:ext cx="3949034" cy="923330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EL PROBLEMA DE INVESTIGACIÓN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205016"/>
              </p:ext>
            </p:extLst>
          </p:nvPr>
        </p:nvGraphicFramePr>
        <p:xfrm>
          <a:off x="-556044" y="1788943"/>
          <a:ext cx="8330490" cy="449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719391" y="1853742"/>
            <a:ext cx="6004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 el Ecuador la aviación militar tienen sus propias normas, implementaciones únicas, y muy poca legislación sobre aeronavegabilidad militar, existiendo un espacio para la libertad de acción e interpretación en los campos de mantenimiento, operación y seguridad.  </a:t>
            </a:r>
          </a:p>
          <a:p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s-E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2EA680-AE43-4492-820B-178A278FB29D}"/>
              </a:ext>
            </a:extLst>
          </p:cNvPr>
          <p:cNvSpPr txBox="1"/>
          <p:nvPr/>
        </p:nvSpPr>
        <p:spPr>
          <a:xfrm>
            <a:off x="1672064" y="4043711"/>
            <a:ext cx="6004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Cuál es la influencia que tiene la falta de un sistema de aseguramiento de la calidad en los Centros de Mantenimiento de Aviación Militar, su legislación y autoridad aeronáutica militar para la operación, seguridad y mantenimiento, en la aviación militar del Ecuador?</a:t>
            </a:r>
            <a:endParaRPr lang="es-E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A73B0C1-6B89-4DEF-9A4F-2413655463AC}"/>
              </a:ext>
            </a:extLst>
          </p:cNvPr>
          <p:cNvGrpSpPr/>
          <p:nvPr/>
        </p:nvGrpSpPr>
        <p:grpSpPr>
          <a:xfrm>
            <a:off x="3320442" y="120640"/>
            <a:ext cx="2718750" cy="1692155"/>
            <a:chOff x="3120390" y="-1"/>
            <a:chExt cx="2987824" cy="2049321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68BA0164-7573-42B5-BF31-D59C2F1978FB}"/>
                </a:ext>
              </a:extLst>
            </p:cNvPr>
            <p:cNvGrpSpPr/>
            <p:nvPr/>
          </p:nvGrpSpPr>
          <p:grpSpPr>
            <a:xfrm>
              <a:off x="3563888" y="-1"/>
              <a:ext cx="2088232" cy="2049321"/>
              <a:chOff x="3563888" y="-1"/>
              <a:chExt cx="2088232" cy="2049321"/>
            </a:xfrm>
          </p:grpSpPr>
          <p:pic>
            <p:nvPicPr>
              <p:cNvPr id="87" name="97 Imagen" descr="CDI CARB.jpg">
                <a:extLst>
                  <a:ext uri="{FF2B5EF4-FFF2-40B4-BE49-F238E27FC236}">
                    <a16:creationId xmlns:a16="http://schemas.microsoft.com/office/drawing/2014/main" id="{55D29175-C3B5-4D03-BD7E-0A1A2221A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563888" y="-1"/>
                <a:ext cx="2088232" cy="2049321"/>
              </a:xfrm>
              <a:prstGeom prst="rect">
                <a:avLst/>
              </a:prstGeom>
            </p:spPr>
          </p:pic>
          <p:sp>
            <p:nvSpPr>
              <p:cNvPr id="88" name="98 Elipse">
                <a:extLst>
                  <a:ext uri="{FF2B5EF4-FFF2-40B4-BE49-F238E27FC236}">
                    <a16:creationId xmlns:a16="http://schemas.microsoft.com/office/drawing/2014/main" id="{E0DE830D-931D-4D2E-BE8F-85D0B8463135}"/>
                  </a:ext>
                </a:extLst>
              </p:cNvPr>
              <p:cNvSpPr/>
              <p:nvPr/>
            </p:nvSpPr>
            <p:spPr>
              <a:xfrm>
                <a:off x="3779912" y="188640"/>
                <a:ext cx="1656184" cy="165618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2B3616"/>
                  </a:solidFill>
                  <a:latin typeface="Stencil" pitchFamily="82" charset="0"/>
                </a:endParaRPr>
              </a:p>
            </p:txBody>
          </p:sp>
        </p:grpSp>
        <p:sp>
          <p:nvSpPr>
            <p:cNvPr id="86" name="99 Rectángulo">
              <a:extLst>
                <a:ext uri="{FF2B5EF4-FFF2-40B4-BE49-F238E27FC236}">
                  <a16:creationId xmlns:a16="http://schemas.microsoft.com/office/drawing/2014/main" id="{329C712A-8583-45E1-9FBF-C4FB306E6D0C}"/>
                </a:ext>
              </a:extLst>
            </p:cNvPr>
            <p:cNvSpPr/>
            <p:nvPr/>
          </p:nvSpPr>
          <p:spPr>
            <a:xfrm>
              <a:off x="3120390" y="544054"/>
              <a:ext cx="2987824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dirty="0">
                  <a:solidFill>
                    <a:srgbClr val="2B3616"/>
                  </a:solidFill>
                  <a:latin typeface="Stencil" pitchFamily="82" charset="0"/>
                </a:rPr>
                <a:t>CAPITULO I</a:t>
              </a:r>
              <a:endParaRPr lang="es-ES" sz="2000" dirty="0">
                <a:solidFill>
                  <a:srgbClr val="2B3616"/>
                </a:solidFill>
                <a:latin typeface="Stencil" pitchFamily="8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0" y="214290"/>
            <a:ext cx="9144000" cy="857256"/>
          </a:xfrm>
          <a:prstGeom prst="rect">
            <a:avLst/>
          </a:prstGeom>
          <a:gradFill flip="none" rotWithShape="1">
            <a:gsLst>
              <a:gs pos="0">
                <a:srgbClr val="2B3616"/>
              </a:gs>
              <a:gs pos="50000">
                <a:schemeClr val="accent3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1" name="80 Conector recto"/>
          <p:cNvCxnSpPr/>
          <p:nvPr/>
        </p:nvCxnSpPr>
        <p:spPr>
          <a:xfrm rot="5400000">
            <a:off x="-285784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rot="5400000">
            <a:off x="-133384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rot="5400000">
            <a:off x="190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rot="5400000">
            <a:off x="1714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3238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>
            <a:off x="4762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rot="5400000">
            <a:off x="6286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7810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>
            <a:off x="9334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>
            <a:off x="10858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12382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5400000">
            <a:off x="13906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rot="5400000">
            <a:off x="15430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16954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18478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rot="5400000">
            <a:off x="20002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rot="5400000">
            <a:off x="215261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2315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2467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5400000">
            <a:off x="26200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 rot="5400000">
            <a:off x="27724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 rot="5400000">
            <a:off x="29248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rot="5400000">
            <a:off x="3077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rot="5400000">
            <a:off x="3229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rot="5400000">
            <a:off x="33820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rot="5400000">
            <a:off x="35344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 rot="5400000">
            <a:off x="36868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5400000">
            <a:off x="3839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3991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41440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42964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5400000">
            <a:off x="44488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rot="5400000">
            <a:off x="46012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5400000">
            <a:off x="4753656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rot="5400000">
            <a:off x="4907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5400000">
            <a:off x="5059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 rot="5400000">
            <a:off x="52122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rot="5400000">
            <a:off x="53646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55170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5669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5400000">
            <a:off x="5821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5400000">
            <a:off x="59742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rot="5400000">
            <a:off x="61266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rot="5400000">
            <a:off x="62790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rot="5400000">
            <a:off x="6431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6583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67362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 rot="5400000">
            <a:off x="68886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70410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71934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734581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75084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rot="5400000">
            <a:off x="76608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rot="5400000">
            <a:off x="78132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 rot="5400000">
            <a:off x="79656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 rot="5400000">
            <a:off x="81180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 rot="5400000">
            <a:off x="82704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 rot="5400000">
            <a:off x="84228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"/>
          <p:cNvCxnSpPr/>
          <p:nvPr/>
        </p:nvCxnSpPr>
        <p:spPr>
          <a:xfrm rot="5400000">
            <a:off x="8575258" y="642918"/>
            <a:ext cx="857256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rot="10800000">
            <a:off x="0" y="3571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rot="10800000">
            <a:off x="-32" y="5095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/>
          <p:nvPr/>
        </p:nvCxnSpPr>
        <p:spPr>
          <a:xfrm rot="10800000">
            <a:off x="-32" y="6619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rot="10800000">
            <a:off x="-32" y="8143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10800000">
            <a:off x="-32" y="966766"/>
            <a:ext cx="9144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Rectángulo"/>
          <p:cNvSpPr/>
          <p:nvPr/>
        </p:nvSpPr>
        <p:spPr>
          <a:xfrm>
            <a:off x="0" y="1071546"/>
            <a:ext cx="9144000" cy="28800"/>
          </a:xfrm>
          <a:prstGeom prst="rect">
            <a:avLst/>
          </a:prstGeom>
          <a:gradFill>
            <a:gsLst>
              <a:gs pos="15000">
                <a:schemeClr val="bg1">
                  <a:lumMod val="8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  <a:alpha val="78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148 Rectángulo"/>
          <p:cNvSpPr/>
          <p:nvPr/>
        </p:nvSpPr>
        <p:spPr>
          <a:xfrm>
            <a:off x="4751388" y="214290"/>
            <a:ext cx="4429124" cy="857256"/>
          </a:xfrm>
          <a:prstGeom prst="rect">
            <a:avLst/>
          </a:prstGeom>
          <a:gradFill>
            <a:gsLst>
              <a:gs pos="25000">
                <a:schemeClr val="accent2">
                  <a:lumMod val="50000"/>
                </a:schemeClr>
              </a:gs>
              <a:gs pos="5000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5" name="Picture 40" descr="http://www.ffaa.mil.ec/botones/Ej%C3%A9rcito%20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2876" y="203404"/>
            <a:ext cx="886382" cy="891922"/>
          </a:xfrm>
          <a:prstGeom prst="rect">
            <a:avLst/>
          </a:prstGeom>
          <a:noFill/>
        </p:spPr>
      </p:pic>
      <p:pic>
        <p:nvPicPr>
          <p:cNvPr id="187" name="186 Imagen" descr="FotoSketcher - DSCF07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1" name="230 Imagen" descr="ALA AE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0648"/>
            <a:ext cx="1471575" cy="79208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7566670-E799-4B91-AB5F-E0B630A7E113}"/>
              </a:ext>
            </a:extLst>
          </p:cNvPr>
          <p:cNvGrpSpPr/>
          <p:nvPr/>
        </p:nvGrpSpPr>
        <p:grpSpPr>
          <a:xfrm>
            <a:off x="171237" y="1681146"/>
            <a:ext cx="5254434" cy="2107894"/>
            <a:chOff x="181662" y="1340768"/>
            <a:chExt cx="5254434" cy="2232248"/>
          </a:xfrm>
        </p:grpSpPr>
        <p:grpSp>
          <p:nvGrpSpPr>
            <p:cNvPr id="216" name="215 Grupo"/>
            <p:cNvGrpSpPr/>
            <p:nvPr/>
          </p:nvGrpSpPr>
          <p:grpSpPr>
            <a:xfrm>
              <a:off x="181662" y="1340768"/>
              <a:ext cx="5076579" cy="2232248"/>
              <a:chOff x="356628" y="1571612"/>
              <a:chExt cx="4644531" cy="4786347"/>
            </a:xfrm>
          </p:grpSpPr>
          <p:sp>
            <p:nvSpPr>
              <p:cNvPr id="220" name="219 Redondear rectángulo de esquina sencilla"/>
              <p:cNvSpPr/>
              <p:nvPr/>
            </p:nvSpPr>
            <p:spPr>
              <a:xfrm>
                <a:off x="357158" y="1571612"/>
                <a:ext cx="4643470" cy="4786346"/>
              </a:xfrm>
              <a:prstGeom prst="round1Rect">
                <a:avLst>
                  <a:gd name="adj" fmla="val 13507"/>
                </a:avLst>
              </a:prstGeom>
              <a:gradFill flip="none" rotWithShape="1">
                <a:gsLst>
                  <a:gs pos="8000">
                    <a:srgbClr val="404F21">
                      <a:alpha val="68000"/>
                    </a:srgbClr>
                  </a:gs>
                  <a:gs pos="16000">
                    <a:schemeClr val="accent3">
                      <a:lumMod val="75000"/>
                      <a:alpha val="79000"/>
                    </a:schemeClr>
                  </a:gs>
                  <a:gs pos="100000">
                    <a:srgbClr val="404F21">
                      <a:alpha val="39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27" name="226 Conector recto"/>
              <p:cNvCxnSpPr/>
              <p:nvPr/>
            </p:nvCxnSpPr>
            <p:spPr>
              <a:xfrm rot="5400000">
                <a:off x="-18931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233 Conector recto"/>
              <p:cNvCxnSpPr/>
              <p:nvPr/>
            </p:nvCxnSpPr>
            <p:spPr>
              <a:xfrm rot="5400000">
                <a:off x="-17407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234 Conector recto"/>
              <p:cNvCxnSpPr/>
              <p:nvPr/>
            </p:nvCxnSpPr>
            <p:spPr>
              <a:xfrm rot="5400000">
                <a:off x="-15883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235 Conector recto"/>
              <p:cNvCxnSpPr/>
              <p:nvPr/>
            </p:nvCxnSpPr>
            <p:spPr>
              <a:xfrm rot="5400000">
                <a:off x="-14359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236 Conector recto"/>
              <p:cNvCxnSpPr/>
              <p:nvPr/>
            </p:nvCxnSpPr>
            <p:spPr>
              <a:xfrm rot="5400000">
                <a:off x="-12835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238 Conector recto"/>
              <p:cNvCxnSpPr/>
              <p:nvPr/>
            </p:nvCxnSpPr>
            <p:spPr>
              <a:xfrm rot="5400000">
                <a:off x="-11311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239 Conector recto"/>
              <p:cNvCxnSpPr/>
              <p:nvPr/>
            </p:nvCxnSpPr>
            <p:spPr>
              <a:xfrm rot="5400000">
                <a:off x="-9787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247 Conector recto"/>
              <p:cNvCxnSpPr/>
              <p:nvPr/>
            </p:nvCxnSpPr>
            <p:spPr>
              <a:xfrm rot="5400000">
                <a:off x="-8263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251 Conector recto"/>
              <p:cNvCxnSpPr/>
              <p:nvPr/>
            </p:nvCxnSpPr>
            <p:spPr>
              <a:xfrm rot="5400000">
                <a:off x="-6739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252 Conector recto"/>
              <p:cNvCxnSpPr/>
              <p:nvPr/>
            </p:nvCxnSpPr>
            <p:spPr>
              <a:xfrm rot="5400000">
                <a:off x="-5215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253 Conector recto"/>
              <p:cNvCxnSpPr/>
              <p:nvPr/>
            </p:nvCxnSpPr>
            <p:spPr>
              <a:xfrm rot="5400000">
                <a:off x="-369139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254 Conector recto"/>
              <p:cNvCxnSpPr/>
              <p:nvPr/>
            </p:nvCxnSpPr>
            <p:spPr>
              <a:xfrm rot="5400000">
                <a:off x="-20243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255 Conector recto"/>
              <p:cNvCxnSpPr/>
              <p:nvPr/>
            </p:nvCxnSpPr>
            <p:spPr>
              <a:xfrm rot="5400000">
                <a:off x="-5003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256 Conector recto"/>
              <p:cNvCxnSpPr/>
              <p:nvPr/>
            </p:nvCxnSpPr>
            <p:spPr>
              <a:xfrm rot="5400000">
                <a:off x="1023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257 Conector recto"/>
              <p:cNvCxnSpPr/>
              <p:nvPr/>
            </p:nvCxnSpPr>
            <p:spPr>
              <a:xfrm rot="5400000">
                <a:off x="2547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258 Conector recto"/>
              <p:cNvCxnSpPr/>
              <p:nvPr/>
            </p:nvCxnSpPr>
            <p:spPr>
              <a:xfrm rot="5400000">
                <a:off x="4071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259 Conector recto"/>
              <p:cNvCxnSpPr/>
              <p:nvPr/>
            </p:nvCxnSpPr>
            <p:spPr>
              <a:xfrm rot="5400000">
                <a:off x="5595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260 Conector recto"/>
              <p:cNvCxnSpPr/>
              <p:nvPr/>
            </p:nvCxnSpPr>
            <p:spPr>
              <a:xfrm rot="5400000">
                <a:off x="7119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261 Conector recto"/>
              <p:cNvCxnSpPr/>
              <p:nvPr/>
            </p:nvCxnSpPr>
            <p:spPr>
              <a:xfrm rot="5400000">
                <a:off x="8643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262 Conector recto"/>
              <p:cNvCxnSpPr/>
              <p:nvPr/>
            </p:nvCxnSpPr>
            <p:spPr>
              <a:xfrm rot="5400000">
                <a:off x="10167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263 Conector recto"/>
              <p:cNvCxnSpPr/>
              <p:nvPr/>
            </p:nvCxnSpPr>
            <p:spPr>
              <a:xfrm rot="5400000">
                <a:off x="11691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264 Conector recto"/>
              <p:cNvCxnSpPr/>
              <p:nvPr/>
            </p:nvCxnSpPr>
            <p:spPr>
              <a:xfrm rot="5400000">
                <a:off x="13215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265 Conector recto"/>
              <p:cNvCxnSpPr/>
              <p:nvPr/>
            </p:nvCxnSpPr>
            <p:spPr>
              <a:xfrm rot="5400000">
                <a:off x="14739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266 Conector recto"/>
              <p:cNvCxnSpPr/>
              <p:nvPr/>
            </p:nvCxnSpPr>
            <p:spPr>
              <a:xfrm rot="5400000">
                <a:off x="16263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267 Conector recto"/>
              <p:cNvCxnSpPr/>
              <p:nvPr/>
            </p:nvCxnSpPr>
            <p:spPr>
              <a:xfrm rot="5400000">
                <a:off x="1778770" y="3964786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268 Conector recto"/>
              <p:cNvCxnSpPr/>
              <p:nvPr/>
            </p:nvCxnSpPr>
            <p:spPr>
              <a:xfrm rot="5400000">
                <a:off x="1931170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269 Conector recto"/>
              <p:cNvCxnSpPr/>
              <p:nvPr/>
            </p:nvCxnSpPr>
            <p:spPr>
              <a:xfrm rot="5400000">
                <a:off x="2083570" y="3964785"/>
                <a:ext cx="4786346" cy="0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270 Conector recto"/>
              <p:cNvCxnSpPr/>
              <p:nvPr/>
            </p:nvCxnSpPr>
            <p:spPr>
              <a:xfrm rot="5400000">
                <a:off x="2278837" y="3993357"/>
                <a:ext cx="4714908" cy="14295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271 Conector recto"/>
              <p:cNvCxnSpPr/>
              <p:nvPr/>
            </p:nvCxnSpPr>
            <p:spPr>
              <a:xfrm rot="5400000">
                <a:off x="2462194" y="4033838"/>
                <a:ext cx="4643470" cy="4771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272 Conector recto"/>
              <p:cNvCxnSpPr/>
              <p:nvPr/>
            </p:nvCxnSpPr>
            <p:spPr>
              <a:xfrm rot="16200000" flipH="1">
                <a:off x="2716988" y="4141003"/>
                <a:ext cx="4429156" cy="4753"/>
              </a:xfrm>
              <a:prstGeom prst="line">
                <a:avLst/>
              </a:prstGeom>
              <a:ln w="6350">
                <a:solidFill>
                  <a:srgbClr val="92D05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273 Conector recto"/>
              <p:cNvCxnSpPr/>
              <p:nvPr/>
            </p:nvCxnSpPr>
            <p:spPr>
              <a:xfrm rot="10800000" flipV="1">
                <a:off x="357222" y="1714487"/>
                <a:ext cx="4429092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274 Conector recto"/>
              <p:cNvCxnSpPr/>
              <p:nvPr/>
            </p:nvCxnSpPr>
            <p:spPr>
              <a:xfrm rot="10800000" flipV="1">
                <a:off x="357159" y="1866887"/>
                <a:ext cx="4536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275 Conector recto"/>
              <p:cNvCxnSpPr/>
              <p:nvPr/>
            </p:nvCxnSpPr>
            <p:spPr>
              <a:xfrm rot="10800000" flipV="1">
                <a:off x="357159" y="2019287"/>
                <a:ext cx="4608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276 Conector recto"/>
              <p:cNvCxnSpPr/>
              <p:nvPr/>
            </p:nvCxnSpPr>
            <p:spPr>
              <a:xfrm rot="10800000" flipV="1">
                <a:off x="356628" y="2171687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277 Conector recto"/>
              <p:cNvCxnSpPr/>
              <p:nvPr/>
            </p:nvCxnSpPr>
            <p:spPr>
              <a:xfrm rot="10800000" flipV="1">
                <a:off x="357159" y="2324087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278 Conector recto"/>
              <p:cNvCxnSpPr/>
              <p:nvPr/>
            </p:nvCxnSpPr>
            <p:spPr>
              <a:xfrm rot="10800000" flipV="1">
                <a:off x="357159" y="2476487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279 Conector recto"/>
              <p:cNvCxnSpPr/>
              <p:nvPr/>
            </p:nvCxnSpPr>
            <p:spPr>
              <a:xfrm rot="10800000" flipV="1">
                <a:off x="357159" y="2628887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280 Conector recto"/>
              <p:cNvCxnSpPr/>
              <p:nvPr/>
            </p:nvCxnSpPr>
            <p:spPr>
              <a:xfrm rot="10800000" flipV="1">
                <a:off x="357159" y="2781287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281 Conector recto"/>
              <p:cNvCxnSpPr/>
              <p:nvPr/>
            </p:nvCxnSpPr>
            <p:spPr>
              <a:xfrm rot="10800000" flipV="1">
                <a:off x="357159" y="2933687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282 Conector recto"/>
              <p:cNvCxnSpPr/>
              <p:nvPr/>
            </p:nvCxnSpPr>
            <p:spPr>
              <a:xfrm rot="10800000" flipV="1">
                <a:off x="357159" y="3105150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283 Conector recto"/>
              <p:cNvCxnSpPr/>
              <p:nvPr/>
            </p:nvCxnSpPr>
            <p:spPr>
              <a:xfrm rot="10800000" flipV="1">
                <a:off x="357159" y="3257550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284 Conector recto"/>
              <p:cNvCxnSpPr/>
              <p:nvPr/>
            </p:nvCxnSpPr>
            <p:spPr>
              <a:xfrm rot="10800000" flipV="1">
                <a:off x="357159" y="3409950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285 Conector recto"/>
              <p:cNvCxnSpPr/>
              <p:nvPr/>
            </p:nvCxnSpPr>
            <p:spPr>
              <a:xfrm rot="10800000" flipV="1">
                <a:off x="357159" y="3562350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286 Conector recto"/>
              <p:cNvCxnSpPr/>
              <p:nvPr/>
            </p:nvCxnSpPr>
            <p:spPr>
              <a:xfrm rot="10800000" flipV="1">
                <a:off x="357159" y="3714750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287 Conector recto"/>
              <p:cNvCxnSpPr/>
              <p:nvPr/>
            </p:nvCxnSpPr>
            <p:spPr>
              <a:xfrm rot="10800000" flipV="1">
                <a:off x="357159" y="3857628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288 Conector recto"/>
              <p:cNvCxnSpPr/>
              <p:nvPr/>
            </p:nvCxnSpPr>
            <p:spPr>
              <a:xfrm rot="10800000" flipV="1">
                <a:off x="357159" y="4010028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289 Conector recto"/>
              <p:cNvCxnSpPr/>
              <p:nvPr/>
            </p:nvCxnSpPr>
            <p:spPr>
              <a:xfrm rot="10800000" flipV="1">
                <a:off x="357159" y="4162428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290 Conector recto"/>
              <p:cNvCxnSpPr/>
              <p:nvPr/>
            </p:nvCxnSpPr>
            <p:spPr>
              <a:xfrm rot="10800000" flipV="1">
                <a:off x="357159" y="4314828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291 Conector recto"/>
              <p:cNvCxnSpPr/>
              <p:nvPr/>
            </p:nvCxnSpPr>
            <p:spPr>
              <a:xfrm rot="10800000" flipV="1">
                <a:off x="357159" y="4467228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292 Conector recto"/>
              <p:cNvCxnSpPr/>
              <p:nvPr/>
            </p:nvCxnSpPr>
            <p:spPr>
              <a:xfrm rot="10800000" flipV="1">
                <a:off x="357159" y="4638691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293 Conector recto"/>
              <p:cNvCxnSpPr/>
              <p:nvPr/>
            </p:nvCxnSpPr>
            <p:spPr>
              <a:xfrm rot="10800000" flipV="1">
                <a:off x="357159" y="4791091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294 Conector recto"/>
              <p:cNvCxnSpPr/>
              <p:nvPr/>
            </p:nvCxnSpPr>
            <p:spPr>
              <a:xfrm rot="10800000" flipV="1">
                <a:off x="357159" y="4943491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295 Conector recto"/>
              <p:cNvCxnSpPr/>
              <p:nvPr/>
            </p:nvCxnSpPr>
            <p:spPr>
              <a:xfrm rot="10800000" flipV="1">
                <a:off x="357159" y="5095891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296 Conector recto"/>
              <p:cNvCxnSpPr/>
              <p:nvPr/>
            </p:nvCxnSpPr>
            <p:spPr>
              <a:xfrm rot="10800000" flipV="1">
                <a:off x="357159" y="5248291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297 Conector recto"/>
              <p:cNvCxnSpPr/>
              <p:nvPr/>
            </p:nvCxnSpPr>
            <p:spPr>
              <a:xfrm rot="10800000" flipV="1">
                <a:off x="357159" y="5414969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298 Conector recto"/>
              <p:cNvCxnSpPr/>
              <p:nvPr/>
            </p:nvCxnSpPr>
            <p:spPr>
              <a:xfrm rot="10800000" flipV="1">
                <a:off x="357159" y="5567369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299 Conector recto"/>
              <p:cNvCxnSpPr/>
              <p:nvPr/>
            </p:nvCxnSpPr>
            <p:spPr>
              <a:xfrm rot="10800000" flipV="1">
                <a:off x="357159" y="5719769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300 Conector recto"/>
              <p:cNvCxnSpPr/>
              <p:nvPr/>
            </p:nvCxnSpPr>
            <p:spPr>
              <a:xfrm rot="10800000" flipV="1">
                <a:off x="357159" y="5891232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301 Conector recto"/>
              <p:cNvCxnSpPr/>
              <p:nvPr/>
            </p:nvCxnSpPr>
            <p:spPr>
              <a:xfrm rot="10800000" flipV="1">
                <a:off x="357159" y="6043632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302 Conector recto"/>
              <p:cNvCxnSpPr/>
              <p:nvPr/>
            </p:nvCxnSpPr>
            <p:spPr>
              <a:xfrm rot="10800000" flipV="1">
                <a:off x="357159" y="6196032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303 Conector recto"/>
              <p:cNvCxnSpPr/>
              <p:nvPr/>
            </p:nvCxnSpPr>
            <p:spPr>
              <a:xfrm rot="10800000" flipV="1">
                <a:off x="357159" y="6348432"/>
                <a:ext cx="4644000" cy="1"/>
              </a:xfrm>
              <a:prstGeom prst="line">
                <a:avLst/>
              </a:prstGeom>
              <a:ln w="6350">
                <a:solidFill>
                  <a:srgbClr val="CCFF33">
                    <a:alpha val="2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5" name="304 CuadroTexto"/>
            <p:cNvSpPr txBox="1"/>
            <p:nvPr/>
          </p:nvSpPr>
          <p:spPr>
            <a:xfrm>
              <a:off x="324538" y="2211057"/>
              <a:ext cx="4609123" cy="461665"/>
            </a:xfrm>
            <a:prstGeom prst="rect">
              <a:avLst/>
            </a:prstGeom>
            <a:gradFill>
              <a:gsLst>
                <a:gs pos="22000">
                  <a:srgbClr val="404F21">
                    <a:alpha val="82000"/>
                  </a:srgbClr>
                </a:gs>
                <a:gs pos="53000">
                  <a:schemeClr val="accent3">
                    <a:lumMod val="75000"/>
                    <a:alpha val="79000"/>
                  </a:schemeClr>
                </a:gs>
                <a:gs pos="100000">
                  <a:srgbClr val="404F21">
                    <a:alpha val="35000"/>
                  </a:srgbClr>
                </a:gs>
              </a:gsLst>
              <a:lin ang="0" scaled="0"/>
            </a:gradFill>
          </p:spPr>
          <p:txBody>
            <a:bodyPr wrap="square" rtlCol="0">
              <a:spAutoFit/>
            </a:bodyPr>
            <a:lstStyle/>
            <a:p>
              <a:r>
                <a:rPr lang="es-ES_tradnl" sz="2400" dirty="0">
                  <a:solidFill>
                    <a:srgbClr val="FFFF99"/>
                  </a:solidFill>
                </a:rPr>
                <a:t>OBJETIVO GENERAL</a:t>
              </a:r>
              <a:endParaRPr lang="es-ES" sz="2400" dirty="0">
                <a:solidFill>
                  <a:srgbClr val="FFFF99"/>
                </a:solidFill>
              </a:endParaRPr>
            </a:p>
          </p:txBody>
        </p:sp>
        <p:grpSp>
          <p:nvGrpSpPr>
            <p:cNvPr id="307" name="218 Grupo"/>
            <p:cNvGrpSpPr/>
            <p:nvPr/>
          </p:nvGrpSpPr>
          <p:grpSpPr>
            <a:xfrm>
              <a:off x="324539" y="1468148"/>
              <a:ext cx="546584" cy="447820"/>
              <a:chOff x="3071802" y="2285992"/>
              <a:chExt cx="1800000" cy="1800000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grpSp>
            <p:nvGrpSpPr>
              <p:cNvPr id="308" name="76 Grupo"/>
              <p:cNvGrpSpPr/>
              <p:nvPr/>
            </p:nvGrpSpPr>
            <p:grpSpPr>
              <a:xfrm>
                <a:off x="3071802" y="2285992"/>
                <a:ext cx="1800000" cy="1800000"/>
                <a:chOff x="3071802" y="2285992"/>
                <a:chExt cx="2880000" cy="2880000"/>
              </a:xfrm>
            </p:grpSpPr>
            <p:sp>
              <p:nvSpPr>
                <p:cNvPr id="310" name="309 Elipse"/>
                <p:cNvSpPr/>
                <p:nvPr/>
              </p:nvSpPr>
              <p:spPr>
                <a:xfrm>
                  <a:off x="3071802" y="2285992"/>
                  <a:ext cx="2880000" cy="28800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1" name="310 Luna"/>
                <p:cNvSpPr/>
                <p:nvPr/>
              </p:nvSpPr>
              <p:spPr>
                <a:xfrm rot="5400000">
                  <a:off x="3967838" y="1643050"/>
                  <a:ext cx="1071570" cy="2500330"/>
                </a:xfrm>
                <a:prstGeom prst="moon">
                  <a:avLst>
                    <a:gd name="adj" fmla="val 48984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2" name="311 Luna"/>
                <p:cNvSpPr/>
                <p:nvPr/>
              </p:nvSpPr>
              <p:spPr>
                <a:xfrm rot="16200000">
                  <a:off x="3967838" y="3307896"/>
                  <a:ext cx="1071570" cy="2500330"/>
                </a:xfrm>
                <a:prstGeom prst="moon">
                  <a:avLst>
                    <a:gd name="adj" fmla="val 13429"/>
                  </a:avLst>
                </a:prstGeom>
                <a:gradFill>
                  <a:gsLst>
                    <a:gs pos="82000">
                      <a:schemeClr val="accent3">
                        <a:lumMod val="75000"/>
                        <a:alpha val="0"/>
                      </a:schemeClr>
                    </a:gs>
                    <a:gs pos="0">
                      <a:schemeClr val="accent3">
                        <a:lumMod val="60000"/>
                        <a:lumOff val="40000"/>
                        <a:alpha val="43000"/>
                      </a:schemeClr>
                    </a:gs>
                    <a:gs pos="0">
                      <a:schemeClr val="accent3">
                        <a:lumMod val="60000"/>
                        <a:lumOff val="40000"/>
                        <a:shade val="100000"/>
                        <a:satMod val="115000"/>
                        <a:alpha val="63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309" name="Picture 40" descr="http://www.ffaa.mil.ec/botones/Ej%C3%A9rcito%201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71802" y="2285992"/>
                <a:ext cx="1785950" cy="1797112"/>
              </a:xfrm>
              <a:prstGeom prst="rect">
                <a:avLst/>
              </a:prstGeom>
              <a:noFill/>
            </p:spPr>
          </p:pic>
        </p:grpSp>
        <p:sp>
          <p:nvSpPr>
            <p:cNvPr id="313" name="312 Rectángulo"/>
            <p:cNvSpPr/>
            <p:nvPr/>
          </p:nvSpPr>
          <p:spPr>
            <a:xfrm>
              <a:off x="685189" y="1465620"/>
              <a:ext cx="4750907" cy="5540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s-ES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314" name="313 Rectángulo"/>
            <p:cNvSpPr/>
            <p:nvPr/>
          </p:nvSpPr>
          <p:spPr>
            <a:xfrm>
              <a:off x="181662" y="2012013"/>
              <a:ext cx="5075419" cy="22567"/>
            </a:xfrm>
            <a:prstGeom prst="rect">
              <a:avLst/>
            </a:prstGeom>
            <a:gradFill flip="none" rotWithShape="1">
              <a:gsLst>
                <a:gs pos="10000">
                  <a:srgbClr val="404F21">
                    <a:alpha val="79000"/>
                  </a:srgbClr>
                </a:gs>
                <a:gs pos="50000">
                  <a:srgbClr val="99FF33"/>
                </a:gs>
                <a:gs pos="91000">
                  <a:srgbClr val="404F21">
                    <a:alpha val="74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9" name="76 Grupo"/>
            <p:cNvGrpSpPr/>
            <p:nvPr/>
          </p:nvGrpSpPr>
          <p:grpSpPr>
            <a:xfrm>
              <a:off x="4458026" y="2773067"/>
              <a:ext cx="378340" cy="378825"/>
              <a:chOff x="3253458" y="2357430"/>
              <a:chExt cx="2500330" cy="2736416"/>
            </a:xfrm>
          </p:grpSpPr>
          <p:sp>
            <p:nvSpPr>
              <p:cNvPr id="321" name="320 Luna"/>
              <p:cNvSpPr/>
              <p:nvPr/>
            </p:nvSpPr>
            <p:spPr>
              <a:xfrm rot="5400000">
                <a:off x="3967838" y="1643050"/>
                <a:ext cx="1071570" cy="2500330"/>
              </a:xfrm>
              <a:prstGeom prst="moon">
                <a:avLst>
                  <a:gd name="adj" fmla="val 48984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2" name="321 Luna"/>
              <p:cNvSpPr/>
              <p:nvPr/>
            </p:nvSpPr>
            <p:spPr>
              <a:xfrm rot="16200000">
                <a:off x="3967838" y="3307896"/>
                <a:ext cx="1071570" cy="2500330"/>
              </a:xfrm>
              <a:prstGeom prst="moon">
                <a:avLst>
                  <a:gd name="adj" fmla="val 13429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3" name="178 Grupo"/>
            <p:cNvGrpSpPr/>
            <p:nvPr/>
          </p:nvGrpSpPr>
          <p:grpSpPr>
            <a:xfrm>
              <a:off x="4426145" y="2162608"/>
              <a:ext cx="468500" cy="428628"/>
              <a:chOff x="3929058" y="3286124"/>
              <a:chExt cx="1152000" cy="1152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24" name="149 Grupo"/>
              <p:cNvGrpSpPr/>
              <p:nvPr/>
            </p:nvGrpSpPr>
            <p:grpSpPr>
              <a:xfrm>
                <a:off x="3929058" y="3286124"/>
                <a:ext cx="1152000" cy="1152000"/>
                <a:chOff x="5286380" y="3714752"/>
                <a:chExt cx="1152000" cy="1152000"/>
              </a:xfrm>
            </p:grpSpPr>
            <p:sp>
              <p:nvSpPr>
                <p:cNvPr id="326" name="325 Elipse"/>
                <p:cNvSpPr/>
                <p:nvPr/>
              </p:nvSpPr>
              <p:spPr>
                <a:xfrm>
                  <a:off x="5286380" y="3714752"/>
                  <a:ext cx="1152000" cy="11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7" name="76 Grupo"/>
                <p:cNvGrpSpPr/>
                <p:nvPr/>
              </p:nvGrpSpPr>
              <p:grpSpPr>
                <a:xfrm>
                  <a:off x="5323951" y="3763612"/>
                  <a:ext cx="1071570" cy="1071570"/>
                  <a:chOff x="3071802" y="2285992"/>
                  <a:chExt cx="2880000" cy="2880000"/>
                </a:xfrm>
              </p:grpSpPr>
              <p:sp>
                <p:nvSpPr>
                  <p:cNvPr id="328" name="327 Elipse"/>
                  <p:cNvSpPr/>
                  <p:nvPr/>
                </p:nvSpPr>
                <p:spPr>
                  <a:xfrm>
                    <a:off x="3071802" y="2285992"/>
                    <a:ext cx="2880000" cy="2880000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9" name="328 Luna"/>
                  <p:cNvSpPr/>
                  <p:nvPr/>
                </p:nvSpPr>
                <p:spPr>
                  <a:xfrm rot="5400000">
                    <a:off x="3967838" y="1643050"/>
                    <a:ext cx="1071570" cy="2500330"/>
                  </a:xfrm>
                  <a:prstGeom prst="moon">
                    <a:avLst>
                      <a:gd name="adj" fmla="val 48984"/>
                    </a:avLst>
                  </a:prstGeom>
                  <a:gradFill>
                    <a:gsLst>
                      <a:gs pos="82000">
                        <a:schemeClr val="accent3">
                          <a:lumMod val="75000"/>
                          <a:alpha val="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  <a:alpha val="4300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  <a:alpha val="63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0" name="329 Luna"/>
                  <p:cNvSpPr/>
                  <p:nvPr/>
                </p:nvSpPr>
                <p:spPr>
                  <a:xfrm rot="16200000">
                    <a:off x="3967838" y="3307896"/>
                    <a:ext cx="1071570" cy="2500330"/>
                  </a:xfrm>
                  <a:prstGeom prst="moon">
                    <a:avLst>
                      <a:gd name="adj" fmla="val 13429"/>
                    </a:avLst>
                  </a:prstGeom>
                  <a:gradFill>
                    <a:gsLst>
                      <a:gs pos="82000">
                        <a:schemeClr val="accent3">
                          <a:lumMod val="75000"/>
                          <a:alpha val="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  <a:alpha val="4300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  <a:alpha val="63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25" name="324 Flecha derecha"/>
              <p:cNvSpPr/>
              <p:nvPr/>
            </p:nvSpPr>
            <p:spPr>
              <a:xfrm>
                <a:off x="4192233" y="3523016"/>
                <a:ext cx="714380" cy="642943"/>
              </a:xfrm>
              <a:prstGeom prst="rightArrow">
                <a:avLst>
                  <a:gd name="adj1" fmla="val 62291"/>
                  <a:gd name="adj2" fmla="val 50000"/>
                </a:avLst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  <a:alpha val="99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63" name="87 Rectángulo redondeado">
            <a:extLst>
              <a:ext uri="{FF2B5EF4-FFF2-40B4-BE49-F238E27FC236}">
                <a16:creationId xmlns:a16="http://schemas.microsoft.com/office/drawing/2014/main" id="{E92D96ED-AE69-4CC7-AD1E-4F69FA875A2B}"/>
              </a:ext>
            </a:extLst>
          </p:cNvPr>
          <p:cNvSpPr/>
          <p:nvPr/>
        </p:nvSpPr>
        <p:spPr>
          <a:xfrm>
            <a:off x="55958" y="4630736"/>
            <a:ext cx="8947928" cy="20088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Analizar la influencia que tiene la falta de un sistema de aseguramiento de la calidad en los Centros de Mantenimiento de Aviación Militar, su legislación y autoridad aeronáutica militar en la: operación, seguridad y mantenimiento de aviación militar del Ecuador, para estructurar un sistema de aseguramiento de la calidad para las actividades en los centros de mantenimiento, con su respectiva legislación, autoridad, que gobierne y regule los procedimientos de aviación militar. </a:t>
            </a:r>
            <a:endParaRPr lang="es-E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4" name="Imagen 163">
            <a:extLst>
              <a:ext uri="{FF2B5EF4-FFF2-40B4-BE49-F238E27FC236}">
                <a16:creationId xmlns:a16="http://schemas.microsoft.com/office/drawing/2014/main" id="{522CD54A-8037-44C8-A11F-AE57F803B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1" y="162662"/>
            <a:ext cx="1079786" cy="1079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9" name="irc_mi">
            <a:extLst>
              <a:ext uri="{FF2B5EF4-FFF2-40B4-BE49-F238E27FC236}">
                <a16:creationId xmlns:a16="http://schemas.microsoft.com/office/drawing/2014/main" id="{630F9304-28D6-4C6B-9D60-DC8B03E3B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7606863" y="0"/>
            <a:ext cx="1532111" cy="13923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2373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145 Grupo"/>
          <p:cNvGrpSpPr/>
          <p:nvPr/>
        </p:nvGrpSpPr>
        <p:grpSpPr>
          <a:xfrm>
            <a:off x="3624113" y="128877"/>
            <a:ext cx="1800000" cy="1800000"/>
            <a:chOff x="3071802" y="2285992"/>
            <a:chExt cx="1800000" cy="1800000"/>
          </a:xfrm>
        </p:grpSpPr>
        <p:grpSp>
          <p:nvGrpSpPr>
            <p:cNvPr id="4" name="76 Grupo"/>
            <p:cNvGrpSpPr/>
            <p:nvPr/>
          </p:nvGrpSpPr>
          <p:grpSpPr>
            <a:xfrm>
              <a:off x="3071802" y="2285992"/>
              <a:ext cx="1800000" cy="1800000"/>
              <a:chOff x="3071802" y="2285992"/>
              <a:chExt cx="2880000" cy="2880000"/>
            </a:xfrm>
          </p:grpSpPr>
          <p:sp>
            <p:nvSpPr>
              <p:cNvPr id="73" name="72 Elipse"/>
              <p:cNvSpPr/>
              <p:nvPr/>
            </p:nvSpPr>
            <p:spPr>
              <a:xfrm>
                <a:off x="3071802" y="2285992"/>
                <a:ext cx="2880000" cy="28800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74 Luna"/>
              <p:cNvSpPr/>
              <p:nvPr/>
            </p:nvSpPr>
            <p:spPr>
              <a:xfrm rot="5400000">
                <a:off x="3967838" y="1643050"/>
                <a:ext cx="1071570" cy="2500330"/>
              </a:xfrm>
              <a:prstGeom prst="moon">
                <a:avLst>
                  <a:gd name="adj" fmla="val 48984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Luna"/>
              <p:cNvSpPr/>
              <p:nvPr/>
            </p:nvSpPr>
            <p:spPr>
              <a:xfrm rot="16200000">
                <a:off x="3967838" y="3307896"/>
                <a:ext cx="1071570" cy="2500330"/>
              </a:xfrm>
              <a:prstGeom prst="moon">
                <a:avLst>
                  <a:gd name="adj" fmla="val 13429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79" name="Picture 40" descr="http://www.ffaa.mil.ec/botones/Ej%C3%A9rcito%201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71802" y="2285992"/>
              <a:ext cx="1785950" cy="1797112"/>
            </a:xfrm>
            <a:prstGeom prst="rect">
              <a:avLst/>
            </a:prstGeom>
            <a:noFill/>
          </p:spPr>
        </p:pic>
      </p:grpSp>
      <p:sp>
        <p:nvSpPr>
          <p:cNvPr id="80" name="79 CuadroTexto"/>
          <p:cNvSpPr txBox="1"/>
          <p:nvPr/>
        </p:nvSpPr>
        <p:spPr>
          <a:xfrm>
            <a:off x="59436" y="735087"/>
            <a:ext cx="3000396" cy="461665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FFFF99"/>
                </a:solidFill>
              </a:rPr>
              <a:t>JUSTIFICACIÓN</a:t>
            </a:r>
            <a:endParaRPr lang="es-ES" sz="2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028E18FB-5CE1-4284-9AAF-9348450693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11" y="1314212"/>
            <a:ext cx="6858382" cy="3663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87 Rectángulo redondeado"/>
          <p:cNvSpPr/>
          <p:nvPr/>
        </p:nvSpPr>
        <p:spPr>
          <a:xfrm>
            <a:off x="209901" y="4727275"/>
            <a:ext cx="7201566" cy="20018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“NEMO ESSE IUDEX IN SUA CAUSA POTEST”</a:t>
            </a:r>
          </a:p>
          <a:p>
            <a:pPr algn="just">
              <a:spcAft>
                <a:spcPts val="100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Autoridad quien aprueba las actividades de mantenimiento, no puede autorizar su aeronavegabilidad como autoridad certificadora del control de calidad en las aeronaves militares de FFAA.</a:t>
            </a:r>
          </a:p>
        </p:txBody>
      </p:sp>
      <p:pic>
        <p:nvPicPr>
          <p:cNvPr id="84" name="irc_mi">
            <a:extLst>
              <a:ext uri="{FF2B5EF4-FFF2-40B4-BE49-F238E27FC236}">
                <a16:creationId xmlns:a16="http://schemas.microsoft.com/office/drawing/2014/main" id="{64E70119-BB08-40C4-95AE-2A93B2B672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522885" y="126656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28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4110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28678" y="526848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145 Grupo"/>
          <p:cNvGrpSpPr/>
          <p:nvPr/>
        </p:nvGrpSpPr>
        <p:grpSpPr>
          <a:xfrm>
            <a:off x="3700694" y="44624"/>
            <a:ext cx="1800000" cy="1800000"/>
            <a:chOff x="3071802" y="2285992"/>
            <a:chExt cx="1800000" cy="1800000"/>
          </a:xfrm>
        </p:grpSpPr>
        <p:grpSp>
          <p:nvGrpSpPr>
            <p:cNvPr id="4" name="76 Grupo"/>
            <p:cNvGrpSpPr/>
            <p:nvPr/>
          </p:nvGrpSpPr>
          <p:grpSpPr>
            <a:xfrm>
              <a:off x="3071802" y="2285992"/>
              <a:ext cx="1800000" cy="1800000"/>
              <a:chOff x="3071802" y="2285992"/>
              <a:chExt cx="2880000" cy="2880000"/>
            </a:xfrm>
          </p:grpSpPr>
          <p:sp>
            <p:nvSpPr>
              <p:cNvPr id="73" name="72 Elipse"/>
              <p:cNvSpPr/>
              <p:nvPr/>
            </p:nvSpPr>
            <p:spPr>
              <a:xfrm>
                <a:off x="3071802" y="2285992"/>
                <a:ext cx="2880000" cy="28800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74 Luna"/>
              <p:cNvSpPr/>
              <p:nvPr/>
            </p:nvSpPr>
            <p:spPr>
              <a:xfrm rot="5400000">
                <a:off x="3967838" y="1643050"/>
                <a:ext cx="1071570" cy="2500330"/>
              </a:xfrm>
              <a:prstGeom prst="moon">
                <a:avLst>
                  <a:gd name="adj" fmla="val 48984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Luna"/>
              <p:cNvSpPr/>
              <p:nvPr/>
            </p:nvSpPr>
            <p:spPr>
              <a:xfrm rot="16200000">
                <a:off x="3967838" y="3307896"/>
                <a:ext cx="1071570" cy="2500330"/>
              </a:xfrm>
              <a:prstGeom prst="moon">
                <a:avLst>
                  <a:gd name="adj" fmla="val 13429"/>
                </a:avLst>
              </a:prstGeom>
              <a:gradFill>
                <a:gsLst>
                  <a:gs pos="82000">
                    <a:schemeClr val="accent3">
                      <a:lumMod val="75000"/>
                      <a:alpha val="0"/>
                    </a:schemeClr>
                  </a:gs>
                  <a:gs pos="0">
                    <a:schemeClr val="accent3">
                      <a:lumMod val="60000"/>
                      <a:lumOff val="40000"/>
                      <a:alpha val="43000"/>
                    </a:schemeClr>
                  </a:gs>
                  <a:gs pos="0">
                    <a:schemeClr val="accent3">
                      <a:lumMod val="60000"/>
                      <a:lumOff val="40000"/>
                      <a:shade val="100000"/>
                      <a:satMod val="115000"/>
                      <a:alpha val="63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79" name="Picture 40" descr="http://www.ffaa.mil.ec/botones/Ej%C3%A9rcito%201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71802" y="2285992"/>
              <a:ext cx="1785950" cy="1797112"/>
            </a:xfrm>
            <a:prstGeom prst="rect">
              <a:avLst/>
            </a:prstGeom>
            <a:noFill/>
          </p:spPr>
        </p:pic>
      </p:grp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graphicFrame>
        <p:nvGraphicFramePr>
          <p:cNvPr id="5" name="84 Diagrama">
            <a:extLst>
              <a:ext uri="{FF2B5EF4-FFF2-40B4-BE49-F238E27FC236}">
                <a16:creationId xmlns:a16="http://schemas.microsoft.com/office/drawing/2014/main" id="{029CEED9-55A2-406D-97CA-841482D2C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474138"/>
              </p:ext>
            </p:extLst>
          </p:nvPr>
        </p:nvGraphicFramePr>
        <p:xfrm>
          <a:off x="-635540" y="1878043"/>
          <a:ext cx="9639426" cy="155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84 Diagrama">
            <a:extLst>
              <a:ext uri="{FF2B5EF4-FFF2-40B4-BE49-F238E27FC236}">
                <a16:creationId xmlns:a16="http://schemas.microsoft.com/office/drawing/2014/main" id="{7094D2A8-B3EF-48C5-B08D-C1A89E87B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810031"/>
              </p:ext>
            </p:extLst>
          </p:nvPr>
        </p:nvGraphicFramePr>
        <p:xfrm>
          <a:off x="-635540" y="3163911"/>
          <a:ext cx="9639426" cy="19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84 Diagrama">
            <a:extLst>
              <a:ext uri="{FF2B5EF4-FFF2-40B4-BE49-F238E27FC236}">
                <a16:creationId xmlns:a16="http://schemas.microsoft.com/office/drawing/2014/main" id="{F1DF064A-169A-4928-9C5B-EE1E8C079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863648"/>
              </p:ext>
            </p:extLst>
          </p:nvPr>
        </p:nvGraphicFramePr>
        <p:xfrm>
          <a:off x="-586034" y="6038684"/>
          <a:ext cx="9639426" cy="19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7" name="178 Imagen" descr="imagesCAEZC9X45.jpg">
            <a:extLst>
              <a:ext uri="{FF2B5EF4-FFF2-40B4-BE49-F238E27FC236}">
                <a16:creationId xmlns:a16="http://schemas.microsoft.com/office/drawing/2014/main" id="{FC65152F-4C82-4843-A2AF-F148A22541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375" y="2348880"/>
            <a:ext cx="6629625" cy="4509120"/>
          </a:xfrm>
          <a:prstGeom prst="rect">
            <a:avLst/>
          </a:prstGeom>
        </p:spPr>
      </p:pic>
      <p:sp>
        <p:nvSpPr>
          <p:cNvPr id="7" name="227 Rectángulo">
            <a:extLst>
              <a:ext uri="{FF2B5EF4-FFF2-40B4-BE49-F238E27FC236}">
                <a16:creationId xmlns:a16="http://schemas.microsoft.com/office/drawing/2014/main" id="{7FD67A8C-FF35-4032-97FE-E368870EC459}"/>
              </a:ext>
            </a:extLst>
          </p:cNvPr>
          <p:cNvSpPr/>
          <p:nvPr/>
        </p:nvSpPr>
        <p:spPr>
          <a:xfrm>
            <a:off x="118961" y="733714"/>
            <a:ext cx="475090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2200" b="1" dirty="0">
                <a:solidFill>
                  <a:srgbClr val="FFFF99"/>
                </a:solidFill>
              </a:rPr>
              <a:t>IMPORTANCIA</a:t>
            </a:r>
          </a:p>
        </p:txBody>
      </p:sp>
      <p:graphicFrame>
        <p:nvGraphicFramePr>
          <p:cNvPr id="11" name="84 Diagrama">
            <a:extLst>
              <a:ext uri="{FF2B5EF4-FFF2-40B4-BE49-F238E27FC236}">
                <a16:creationId xmlns:a16="http://schemas.microsoft.com/office/drawing/2014/main" id="{F10B0D48-4E38-463B-84F2-4917AE432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502327"/>
              </p:ext>
            </p:extLst>
          </p:nvPr>
        </p:nvGraphicFramePr>
        <p:xfrm>
          <a:off x="-598014" y="2660617"/>
          <a:ext cx="9639426" cy="164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84 Diagrama">
            <a:extLst>
              <a:ext uri="{FF2B5EF4-FFF2-40B4-BE49-F238E27FC236}">
                <a16:creationId xmlns:a16="http://schemas.microsoft.com/office/drawing/2014/main" id="{99CC31C0-7D70-4496-9FA0-87EF2E638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58670"/>
              </p:ext>
            </p:extLst>
          </p:nvPr>
        </p:nvGraphicFramePr>
        <p:xfrm>
          <a:off x="-611047" y="3476060"/>
          <a:ext cx="9639426" cy="171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3" name="84 Diagrama">
            <a:extLst>
              <a:ext uri="{FF2B5EF4-FFF2-40B4-BE49-F238E27FC236}">
                <a16:creationId xmlns:a16="http://schemas.microsoft.com/office/drawing/2014/main" id="{D99A4D64-C4E7-40E9-B5D8-1910F7907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613127"/>
              </p:ext>
            </p:extLst>
          </p:nvPr>
        </p:nvGraphicFramePr>
        <p:xfrm>
          <a:off x="-602124" y="4332518"/>
          <a:ext cx="9639426" cy="174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4" name="84 Diagrama">
            <a:extLst>
              <a:ext uri="{FF2B5EF4-FFF2-40B4-BE49-F238E27FC236}">
                <a16:creationId xmlns:a16="http://schemas.microsoft.com/office/drawing/2014/main" id="{32E627A2-F891-4542-94D0-1004013F4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854108"/>
              </p:ext>
            </p:extLst>
          </p:nvPr>
        </p:nvGraphicFramePr>
        <p:xfrm>
          <a:off x="-594957" y="5187156"/>
          <a:ext cx="9639426" cy="181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6" name="84 Diagrama">
            <a:extLst>
              <a:ext uri="{FF2B5EF4-FFF2-40B4-BE49-F238E27FC236}">
                <a16:creationId xmlns:a16="http://schemas.microsoft.com/office/drawing/2014/main" id="{AAEABAF9-4B8B-42F9-8971-292F7E56F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522322"/>
              </p:ext>
            </p:extLst>
          </p:nvPr>
        </p:nvGraphicFramePr>
        <p:xfrm>
          <a:off x="-551127" y="6070942"/>
          <a:ext cx="9639426" cy="155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pic>
        <p:nvPicPr>
          <p:cNvPr id="87" name="Imagen 86">
            <a:extLst>
              <a:ext uri="{FF2B5EF4-FFF2-40B4-BE49-F238E27FC236}">
                <a16:creationId xmlns:a16="http://schemas.microsoft.com/office/drawing/2014/main" id="{8F5446CA-72CC-4D0F-932A-2B12440019C1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19" y="84060"/>
            <a:ext cx="1713828" cy="171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irc_mi">
            <a:extLst>
              <a:ext uri="{FF2B5EF4-FFF2-40B4-BE49-F238E27FC236}">
                <a16:creationId xmlns:a16="http://schemas.microsoft.com/office/drawing/2014/main" id="{04786234-3D28-4EC0-A407-7DA501344F93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8651" r="13767" b="2545"/>
          <a:stretch>
            <a:fillRect/>
          </a:stretch>
        </p:blipFill>
        <p:spPr bwMode="auto">
          <a:xfrm>
            <a:off x="3665801" y="62482"/>
            <a:ext cx="1933455" cy="17571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85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-6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46 Grupo"/>
          <p:cNvGrpSpPr/>
          <p:nvPr/>
        </p:nvGrpSpPr>
        <p:grpSpPr>
          <a:xfrm>
            <a:off x="-32" y="526520"/>
            <a:ext cx="9144032" cy="886056"/>
            <a:chOff x="-32" y="214290"/>
            <a:chExt cx="9144032" cy="886056"/>
          </a:xfrm>
        </p:grpSpPr>
        <p:sp>
          <p:nvSpPr>
            <p:cNvPr id="148" name="147 Rectángulo"/>
            <p:cNvSpPr/>
            <p:nvPr/>
          </p:nvSpPr>
          <p:spPr>
            <a:xfrm>
              <a:off x="0" y="214290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2B3616"/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0" name="149 Conector recto"/>
            <p:cNvCxnSpPr/>
            <p:nvPr/>
          </p:nvCxnSpPr>
          <p:spPr>
            <a:xfrm rot="5400000">
              <a:off x="-2857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5400000">
              <a:off x="-133384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5400000">
              <a:off x="19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171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rot="5400000">
              <a:off x="323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rot="5400000">
              <a:off x="476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rot="5400000">
              <a:off x="628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rot="5400000">
              <a:off x="781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5400000">
              <a:off x="933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1085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1238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1390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15430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16954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18478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5400000">
              <a:off x="20002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215261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>
              <a:off x="2315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>
              <a:off x="2467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rot="5400000">
              <a:off x="2620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rot="5400000">
              <a:off x="2772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2924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rot="5400000">
              <a:off x="3077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rot="5400000">
              <a:off x="3229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5400000">
              <a:off x="3382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5400000">
              <a:off x="3534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5400000">
              <a:off x="3686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3839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3991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41440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5400000">
              <a:off x="42964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rot="5400000">
              <a:off x="44488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rot="5400000">
              <a:off x="46012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5400000">
              <a:off x="4753656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5400000">
              <a:off x="4907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5059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5400000">
              <a:off x="5212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5364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5517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5669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5400000">
              <a:off x="5821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>
              <a:off x="5974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5400000">
              <a:off x="6126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5400000">
              <a:off x="6279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5400000">
              <a:off x="6431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6583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67362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68886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70410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5400000">
              <a:off x="71934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5400000">
              <a:off x="734581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5400000">
              <a:off x="7508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5400000">
              <a:off x="7660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7813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79656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81180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5400000">
              <a:off x="82704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84228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5400000">
              <a:off x="8575258" y="642918"/>
              <a:ext cx="857256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>
              <a:off x="0" y="3571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-32" y="5095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-32" y="6619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10800000">
              <a:off x="-32" y="8143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10800000">
              <a:off x="-32" y="966766"/>
              <a:ext cx="9144000" cy="0"/>
            </a:xfrm>
            <a:prstGeom prst="line">
              <a:avLst/>
            </a:prstGeom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214 Rectángulo"/>
            <p:cNvSpPr/>
            <p:nvPr/>
          </p:nvSpPr>
          <p:spPr>
            <a:xfrm>
              <a:off x="0" y="1071546"/>
              <a:ext cx="9144000" cy="28800"/>
            </a:xfrm>
            <a:prstGeom prst="rect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  <a:alpha val="7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0" name="79 CuadroTexto"/>
          <p:cNvSpPr txBox="1"/>
          <p:nvPr/>
        </p:nvSpPr>
        <p:spPr>
          <a:xfrm>
            <a:off x="81904" y="602104"/>
            <a:ext cx="3559538" cy="738664"/>
          </a:xfrm>
          <a:prstGeom prst="rect">
            <a:avLst/>
          </a:prstGeom>
          <a:gradFill>
            <a:gsLst>
              <a:gs pos="22000">
                <a:srgbClr val="404F21">
                  <a:alpha val="82000"/>
                </a:srgbClr>
              </a:gs>
              <a:gs pos="53000">
                <a:schemeClr val="accent3">
                  <a:lumMod val="75000"/>
                  <a:alpha val="79000"/>
                </a:schemeClr>
              </a:gs>
              <a:gs pos="100000">
                <a:srgbClr val="404F21">
                  <a:alpha val="3500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itchFamily="34" charset="0"/>
                <a:cs typeface="Lao UI" pitchFamily="34" charset="0"/>
              </a:rPr>
              <a:t>MARCO TEÓRICO</a:t>
            </a:r>
          </a:p>
          <a:p>
            <a:endParaRPr lang="es-ES" sz="1400" dirty="0">
              <a:solidFill>
                <a:srgbClr val="FFFF99"/>
              </a:solidFill>
            </a:endParaRPr>
          </a:p>
        </p:txBody>
      </p:sp>
      <p:pic>
        <p:nvPicPr>
          <p:cNvPr id="82" name="81 Imagen" descr="ALA A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2425" y="548680"/>
            <a:ext cx="1471575" cy="792088"/>
          </a:xfrm>
          <a:prstGeom prst="rect">
            <a:avLst/>
          </a:prstGeom>
        </p:spPr>
      </p:pic>
      <p:pic>
        <p:nvPicPr>
          <p:cNvPr id="105" name="104 Imagen" descr="Super Pum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9964" y="2708921"/>
            <a:ext cx="5084036" cy="4149104"/>
          </a:xfrm>
          <a:prstGeom prst="rect">
            <a:avLst/>
          </a:prstGeom>
        </p:spPr>
      </p:pic>
      <p:graphicFrame>
        <p:nvGraphicFramePr>
          <p:cNvPr id="10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019893"/>
              </p:ext>
            </p:extLst>
          </p:nvPr>
        </p:nvGraphicFramePr>
        <p:xfrm>
          <a:off x="-708444" y="1854072"/>
          <a:ext cx="9102730" cy="48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F609C3D-E58E-4D5B-B7FF-0B7C0B275BA1}"/>
              </a:ext>
            </a:extLst>
          </p:cNvPr>
          <p:cNvSpPr txBox="1"/>
          <p:nvPr/>
        </p:nvSpPr>
        <p:spPr>
          <a:xfrm>
            <a:off x="1263266" y="1996757"/>
            <a:ext cx="6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Antecedentes 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820899-3053-4CE9-9D34-B8323E185548}"/>
              </a:ext>
            </a:extLst>
          </p:cNvPr>
          <p:cNvSpPr txBox="1"/>
          <p:nvPr/>
        </p:nvSpPr>
        <p:spPr>
          <a:xfrm>
            <a:off x="1377508" y="3153162"/>
            <a:ext cx="686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Existen muchos factores para que ocurra un accidente, creados a partir de una serie de eventos hasta desencadenarlo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3B6ED4-A512-425B-8E0D-DB7F56467CF3}"/>
              </a:ext>
            </a:extLst>
          </p:cNvPr>
          <p:cNvSpPr txBox="1"/>
          <p:nvPr/>
        </p:nvSpPr>
        <p:spPr>
          <a:xfrm>
            <a:off x="1241936" y="4328708"/>
            <a:ext cx="6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Fundamento Legal</a:t>
            </a:r>
            <a:endParaRPr lang="es-E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2EA680-AE43-4492-820B-178A278FB29D}"/>
              </a:ext>
            </a:extLst>
          </p:cNvPr>
          <p:cNvSpPr txBox="1"/>
          <p:nvPr/>
        </p:nvSpPr>
        <p:spPr>
          <a:xfrm>
            <a:off x="1432072" y="5579005"/>
            <a:ext cx="6976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El Ecuador se encuentra como signatario de la convención de Chicago, y por ello pertenece, cumple y hace cumplir las normas del Convenio sobre Aviación Civil Internacional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A73B0C1-6B89-4DEF-9A4F-2413655463AC}"/>
              </a:ext>
            </a:extLst>
          </p:cNvPr>
          <p:cNvGrpSpPr/>
          <p:nvPr/>
        </p:nvGrpSpPr>
        <p:grpSpPr>
          <a:xfrm>
            <a:off x="3320442" y="120640"/>
            <a:ext cx="2718750" cy="1692155"/>
            <a:chOff x="3120390" y="-1"/>
            <a:chExt cx="2987824" cy="2049321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68BA0164-7573-42B5-BF31-D59C2F1978FB}"/>
                </a:ext>
              </a:extLst>
            </p:cNvPr>
            <p:cNvGrpSpPr/>
            <p:nvPr/>
          </p:nvGrpSpPr>
          <p:grpSpPr>
            <a:xfrm>
              <a:off x="3563888" y="-1"/>
              <a:ext cx="2088232" cy="2049321"/>
              <a:chOff x="3563888" y="-1"/>
              <a:chExt cx="2088232" cy="2049321"/>
            </a:xfrm>
          </p:grpSpPr>
          <p:pic>
            <p:nvPicPr>
              <p:cNvPr id="87" name="97 Imagen" descr="CDI CARB.jpg">
                <a:extLst>
                  <a:ext uri="{FF2B5EF4-FFF2-40B4-BE49-F238E27FC236}">
                    <a16:creationId xmlns:a16="http://schemas.microsoft.com/office/drawing/2014/main" id="{55D29175-C3B5-4D03-BD7E-0A1A2221A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563888" y="-1"/>
                <a:ext cx="2088232" cy="2049321"/>
              </a:xfrm>
              <a:prstGeom prst="rect">
                <a:avLst/>
              </a:prstGeom>
            </p:spPr>
          </p:pic>
          <p:sp>
            <p:nvSpPr>
              <p:cNvPr id="88" name="98 Elipse">
                <a:extLst>
                  <a:ext uri="{FF2B5EF4-FFF2-40B4-BE49-F238E27FC236}">
                    <a16:creationId xmlns:a16="http://schemas.microsoft.com/office/drawing/2014/main" id="{E0DE830D-931D-4D2E-BE8F-85D0B8463135}"/>
                  </a:ext>
                </a:extLst>
              </p:cNvPr>
              <p:cNvSpPr/>
              <p:nvPr/>
            </p:nvSpPr>
            <p:spPr>
              <a:xfrm>
                <a:off x="3779912" y="188640"/>
                <a:ext cx="1656184" cy="165618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2B3616"/>
                  </a:solidFill>
                  <a:latin typeface="Stencil" pitchFamily="82" charset="0"/>
                </a:endParaRPr>
              </a:p>
            </p:txBody>
          </p:sp>
        </p:grpSp>
        <p:sp>
          <p:nvSpPr>
            <p:cNvPr id="86" name="99 Rectángulo">
              <a:extLst>
                <a:ext uri="{FF2B5EF4-FFF2-40B4-BE49-F238E27FC236}">
                  <a16:creationId xmlns:a16="http://schemas.microsoft.com/office/drawing/2014/main" id="{329C712A-8583-45E1-9FBF-C4FB306E6D0C}"/>
                </a:ext>
              </a:extLst>
            </p:cNvPr>
            <p:cNvSpPr/>
            <p:nvPr/>
          </p:nvSpPr>
          <p:spPr>
            <a:xfrm>
              <a:off x="3120390" y="544054"/>
              <a:ext cx="2987824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dirty="0">
                  <a:solidFill>
                    <a:srgbClr val="2B3616"/>
                  </a:solidFill>
                  <a:latin typeface="Stencil" pitchFamily="82" charset="0"/>
                </a:rPr>
                <a:t>CAPITULO II</a:t>
              </a:r>
              <a:endParaRPr lang="es-ES" sz="2000" dirty="0">
                <a:solidFill>
                  <a:srgbClr val="2B3616"/>
                </a:solidFill>
                <a:latin typeface="Stencil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409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1517</Words>
  <Application>Microsoft Office PowerPoint</Application>
  <PresentationFormat>Presentación en pantalla (4:3)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Impact</vt:lpstr>
      <vt:lpstr>Lao UI</vt:lpstr>
      <vt:lpstr>Stencil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edison wladimir carranza rivera</cp:lastModifiedBy>
  <cp:revision>165</cp:revision>
  <dcterms:created xsi:type="dcterms:W3CDTF">2010-01-04T15:00:38Z</dcterms:created>
  <dcterms:modified xsi:type="dcterms:W3CDTF">2021-11-08T21:44:21Z</dcterms:modified>
</cp:coreProperties>
</file>