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roxima Nova"/>
      <p:regular r:id="rId32"/>
      <p:bold r:id="rId33"/>
      <p:italic r:id="rId34"/>
      <p:boldItalic r:id="rId35"/>
    </p:embeddedFont>
    <p:embeddedFont>
      <p:font typeface="Roboto"/>
      <p:regular r:id="rId36"/>
      <p:bold r:id="rId37"/>
      <p:italic r:id="rId38"/>
      <p:boldItalic r:id="rId39"/>
    </p:embeddedFont>
    <p:embeddedFont>
      <p:font typeface="Roboto Medium"/>
      <p:regular r:id="rId40"/>
      <p:bold r:id="rId41"/>
      <p:italic r:id="rId42"/>
      <p:boldItalic r:id="rId43"/>
    </p:embeddedFont>
    <p:embeddedFont>
      <p:font typeface="Fredoka One"/>
      <p:regular r:id="rId44"/>
    </p:embeddedFont>
    <p:embeddedFont>
      <p:font typeface="Palanquin Dark"/>
      <p:regular r:id="rId45"/>
      <p:bold r:id="rId46"/>
    </p:embeddedFont>
    <p:embeddedFont>
      <p:font typeface="Proxima Nova Semibold"/>
      <p:regular r:id="rId47"/>
      <p:bold r:id="rId48"/>
      <p:boldItalic r:id="rId49"/>
    </p:embeddedFont>
    <p:embeddedFont>
      <p:font typeface="Kanit"/>
      <p:regular r:id="rId50"/>
      <p:bold r:id="rId51"/>
      <p:italic r:id="rId52"/>
      <p:boldItalic r:id="rId53"/>
    </p:embeddedFont>
    <p:embeddedFont>
      <p:font typeface="DM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2CF2F4-572E-49C0-A4BB-FE52A679B019}">
  <a:tblStyle styleId="{862CF2F4-572E-49C0-A4BB-FE52A679B019}"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edium-regular.fntdata"/><Relationship Id="rId42" Type="http://schemas.openxmlformats.org/officeDocument/2006/relationships/font" Target="fonts/RobotoMedium-italic.fntdata"/><Relationship Id="rId41" Type="http://schemas.openxmlformats.org/officeDocument/2006/relationships/font" Target="fonts/RobotoMedium-bold.fntdata"/><Relationship Id="rId44" Type="http://schemas.openxmlformats.org/officeDocument/2006/relationships/font" Target="fonts/FredokaOne-regular.fntdata"/><Relationship Id="rId43" Type="http://schemas.openxmlformats.org/officeDocument/2006/relationships/font" Target="fonts/RobotoMedium-boldItalic.fntdata"/><Relationship Id="rId46" Type="http://schemas.openxmlformats.org/officeDocument/2006/relationships/font" Target="fonts/PalanquinDark-bold.fntdata"/><Relationship Id="rId45" Type="http://schemas.openxmlformats.org/officeDocument/2006/relationships/font" Target="fonts/PalanquinDar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Semibold-bold.fntdata"/><Relationship Id="rId47" Type="http://schemas.openxmlformats.org/officeDocument/2006/relationships/font" Target="fonts/ProximaNovaSemibold-regular.fntdata"/><Relationship Id="rId49" Type="http://schemas.openxmlformats.org/officeDocument/2006/relationships/font" Target="fonts/ProximaNovaSemi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ProximaNova-bold.fntdata"/><Relationship Id="rId32" Type="http://schemas.openxmlformats.org/officeDocument/2006/relationships/font" Target="fonts/ProximaNova-regular.fntdata"/><Relationship Id="rId35" Type="http://schemas.openxmlformats.org/officeDocument/2006/relationships/font" Target="fonts/ProximaNova-boldItalic.fntdata"/><Relationship Id="rId34" Type="http://schemas.openxmlformats.org/officeDocument/2006/relationships/font" Target="fonts/ProximaNova-italic.fntdata"/><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Kanit-bold.fntdata"/><Relationship Id="rId50" Type="http://schemas.openxmlformats.org/officeDocument/2006/relationships/font" Target="fonts/Kanit-regular.fntdata"/><Relationship Id="rId53" Type="http://schemas.openxmlformats.org/officeDocument/2006/relationships/font" Target="fonts/Kanit-boldItalic.fntdata"/><Relationship Id="rId52" Type="http://schemas.openxmlformats.org/officeDocument/2006/relationships/font" Target="fonts/Kanit-italic.fntdata"/><Relationship Id="rId11" Type="http://schemas.openxmlformats.org/officeDocument/2006/relationships/slide" Target="slides/slide5.xml"/><Relationship Id="rId55" Type="http://schemas.openxmlformats.org/officeDocument/2006/relationships/font" Target="fonts/DMSans-bold.fntdata"/><Relationship Id="rId10" Type="http://schemas.openxmlformats.org/officeDocument/2006/relationships/slide" Target="slides/slide4.xml"/><Relationship Id="rId54" Type="http://schemas.openxmlformats.org/officeDocument/2006/relationships/font" Target="fonts/DMSans-regular.fntdata"/><Relationship Id="rId13" Type="http://schemas.openxmlformats.org/officeDocument/2006/relationships/slide" Target="slides/slide7.xml"/><Relationship Id="rId57" Type="http://schemas.openxmlformats.org/officeDocument/2006/relationships/font" Target="fonts/DMSans-boldItalic.fntdata"/><Relationship Id="rId12" Type="http://schemas.openxmlformats.org/officeDocument/2006/relationships/slide" Target="slides/slide6.xml"/><Relationship Id="rId56" Type="http://schemas.openxmlformats.org/officeDocument/2006/relationships/font" Target="fonts/DM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794a74c9d_0_2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794a74c9d_0_2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3912e44c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13912e44c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13912e44c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13912e44c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3912e44c0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3912e44c0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13912e44c0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13912e44c0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13912e44c0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13912e44c0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15dd456774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15dd456774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15dd456774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15dd456774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13912e44c0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13912e44c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13912e44c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13912e44c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13912e44c0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13912e44c0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33fcddd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33fcddd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15c0a3eb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15c0a3eb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14bd91a9d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14bd91a9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13912e44c0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13912e44c0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12320905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12320905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123209057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123209057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f9b6aba62e_0_22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f9b6aba62e_0_22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33fcddd8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33fcddd8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1fc993e6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1fc993e6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1fc993e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11fc993e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85cf8b5f36_0_6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5cf8b5f36_0_6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3912e44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3912e44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13912e44c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13912e44c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3912e44c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3912e44c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2375" y="1234782"/>
            <a:ext cx="4501200" cy="22104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 name="Google Shape;10;p2"/>
          <p:cNvSpPr txBox="1"/>
          <p:nvPr>
            <p:ph idx="1" type="subTitle"/>
          </p:nvPr>
        </p:nvSpPr>
        <p:spPr>
          <a:xfrm>
            <a:off x="722375" y="3406509"/>
            <a:ext cx="4501200" cy="46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5732425" y="-3571249"/>
            <a:ext cx="2689200" cy="13732375"/>
            <a:chOff x="5732425" y="-5857249"/>
            <a:chExt cx="2689200" cy="13732375"/>
          </a:xfrm>
        </p:grpSpPr>
        <p:sp>
          <p:nvSpPr>
            <p:cNvPr id="12" name="Google Shape;12;p2"/>
            <p:cNvSpPr/>
            <p:nvPr/>
          </p:nvSpPr>
          <p:spPr>
            <a:xfrm>
              <a:off x="5732425" y="-5857249"/>
              <a:ext cx="2689200" cy="6782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732425" y="1092426"/>
              <a:ext cx="2689200" cy="6782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p:nvPr/>
        </p:nvSpPr>
        <p:spPr>
          <a:xfrm flipH="1">
            <a:off x="2643588" y="1227600"/>
            <a:ext cx="8038800" cy="26883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txBox="1"/>
          <p:nvPr>
            <p:ph hasCustomPrompt="1" type="title"/>
          </p:nvPr>
        </p:nvSpPr>
        <p:spPr>
          <a:xfrm>
            <a:off x="3026575" y="1745888"/>
            <a:ext cx="5395200" cy="1090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8500"/>
              <a:buNone/>
              <a:defRPr sz="7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52" name="Google Shape;52;p11"/>
          <p:cNvSpPr txBox="1"/>
          <p:nvPr>
            <p:ph idx="1" type="subTitle"/>
          </p:nvPr>
        </p:nvSpPr>
        <p:spPr>
          <a:xfrm flipH="1">
            <a:off x="3026453" y="2834794"/>
            <a:ext cx="5395200" cy="39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800">
                <a:solidFill>
                  <a:schemeClr val="lt1"/>
                </a:solidFill>
              </a:defRPr>
            </a:lvl1pPr>
            <a:lvl2pPr lvl="1" rtl="0" algn="r">
              <a:lnSpc>
                <a:spcPct val="100000"/>
              </a:lnSpc>
              <a:spcBef>
                <a:spcPts val="0"/>
              </a:spcBef>
              <a:spcAft>
                <a:spcPts val="0"/>
              </a:spcAft>
              <a:buNone/>
              <a:defRPr sz="1800">
                <a:solidFill>
                  <a:schemeClr val="lt1"/>
                </a:solidFill>
              </a:defRPr>
            </a:lvl2pPr>
            <a:lvl3pPr lvl="2" rtl="0" algn="r">
              <a:lnSpc>
                <a:spcPct val="100000"/>
              </a:lnSpc>
              <a:spcBef>
                <a:spcPts val="0"/>
              </a:spcBef>
              <a:spcAft>
                <a:spcPts val="0"/>
              </a:spcAft>
              <a:buNone/>
              <a:defRPr sz="1800">
                <a:solidFill>
                  <a:schemeClr val="lt1"/>
                </a:solidFill>
              </a:defRPr>
            </a:lvl3pPr>
            <a:lvl4pPr lvl="3" rtl="0" algn="r">
              <a:lnSpc>
                <a:spcPct val="100000"/>
              </a:lnSpc>
              <a:spcBef>
                <a:spcPts val="0"/>
              </a:spcBef>
              <a:spcAft>
                <a:spcPts val="0"/>
              </a:spcAft>
              <a:buNone/>
              <a:defRPr sz="1800">
                <a:solidFill>
                  <a:schemeClr val="lt1"/>
                </a:solidFill>
              </a:defRPr>
            </a:lvl4pPr>
            <a:lvl5pPr lvl="4" rtl="0" algn="r">
              <a:lnSpc>
                <a:spcPct val="100000"/>
              </a:lnSpc>
              <a:spcBef>
                <a:spcPts val="0"/>
              </a:spcBef>
              <a:spcAft>
                <a:spcPts val="0"/>
              </a:spcAft>
              <a:buNone/>
              <a:defRPr sz="1800">
                <a:solidFill>
                  <a:schemeClr val="lt1"/>
                </a:solidFill>
              </a:defRPr>
            </a:lvl5pPr>
            <a:lvl6pPr lvl="5" rtl="0" algn="r">
              <a:lnSpc>
                <a:spcPct val="100000"/>
              </a:lnSpc>
              <a:spcBef>
                <a:spcPts val="0"/>
              </a:spcBef>
              <a:spcAft>
                <a:spcPts val="0"/>
              </a:spcAft>
              <a:buNone/>
              <a:defRPr sz="1800">
                <a:solidFill>
                  <a:schemeClr val="lt1"/>
                </a:solidFill>
              </a:defRPr>
            </a:lvl6pPr>
            <a:lvl7pPr lvl="6" rtl="0" algn="r">
              <a:lnSpc>
                <a:spcPct val="100000"/>
              </a:lnSpc>
              <a:spcBef>
                <a:spcPts val="0"/>
              </a:spcBef>
              <a:spcAft>
                <a:spcPts val="0"/>
              </a:spcAft>
              <a:buNone/>
              <a:defRPr sz="1800">
                <a:solidFill>
                  <a:schemeClr val="lt1"/>
                </a:solidFill>
              </a:defRPr>
            </a:lvl7pPr>
            <a:lvl8pPr lvl="7" rtl="0" algn="r">
              <a:lnSpc>
                <a:spcPct val="100000"/>
              </a:lnSpc>
              <a:spcBef>
                <a:spcPts val="0"/>
              </a:spcBef>
              <a:spcAft>
                <a:spcPts val="0"/>
              </a:spcAft>
              <a:buNone/>
              <a:defRPr sz="1800">
                <a:solidFill>
                  <a:schemeClr val="lt1"/>
                </a:solidFill>
              </a:defRPr>
            </a:lvl8pPr>
            <a:lvl9pPr lvl="8" rtl="0" algn="r">
              <a:lnSpc>
                <a:spcPct val="100000"/>
              </a:lnSpc>
              <a:spcBef>
                <a:spcPts val="0"/>
              </a:spcBef>
              <a:spcAft>
                <a:spcPts val="0"/>
              </a:spcAft>
              <a:buNone/>
              <a:defRPr sz="18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3" name="Shape 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6_1_2">
    <p:spTree>
      <p:nvGrpSpPr>
        <p:cNvPr id="54" name="Shape 54"/>
        <p:cNvGrpSpPr/>
        <p:nvPr/>
      </p:nvGrpSpPr>
      <p:grpSpPr>
        <a:xfrm>
          <a:off x="0" y="0"/>
          <a:ext cx="0" cy="0"/>
          <a:chOff x="0" y="0"/>
          <a:chExt cx="0" cy="0"/>
        </a:xfrm>
      </p:grpSpPr>
      <p:sp>
        <p:nvSpPr>
          <p:cNvPr id="55" name="Google Shape;55;p13"/>
          <p:cNvSpPr txBox="1"/>
          <p:nvPr>
            <p:ph hasCustomPrompt="1" type="title"/>
          </p:nvPr>
        </p:nvSpPr>
        <p:spPr>
          <a:xfrm>
            <a:off x="2756785" y="1474075"/>
            <a:ext cx="738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6" name="Google Shape;56;p13"/>
          <p:cNvSpPr txBox="1"/>
          <p:nvPr>
            <p:ph idx="1" type="subTitle"/>
          </p:nvPr>
        </p:nvSpPr>
        <p:spPr>
          <a:xfrm>
            <a:off x="3683874" y="1388125"/>
            <a:ext cx="20214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57" name="Google Shape;57;p13"/>
          <p:cNvSpPr txBox="1"/>
          <p:nvPr>
            <p:ph idx="2" type="subTitle"/>
          </p:nvPr>
        </p:nvSpPr>
        <p:spPr>
          <a:xfrm>
            <a:off x="5751885" y="1388125"/>
            <a:ext cx="25719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58" name="Google Shape;58;p13"/>
          <p:cNvSpPr txBox="1"/>
          <p:nvPr>
            <p:ph hasCustomPrompt="1" idx="3" type="title"/>
          </p:nvPr>
        </p:nvSpPr>
        <p:spPr>
          <a:xfrm>
            <a:off x="2756785" y="2268558"/>
            <a:ext cx="738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 name="Google Shape;59;p13"/>
          <p:cNvSpPr txBox="1"/>
          <p:nvPr>
            <p:ph idx="4" type="subTitle"/>
          </p:nvPr>
        </p:nvSpPr>
        <p:spPr>
          <a:xfrm>
            <a:off x="3683874" y="2182608"/>
            <a:ext cx="20214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60" name="Google Shape;60;p13"/>
          <p:cNvSpPr txBox="1"/>
          <p:nvPr>
            <p:ph idx="5" type="subTitle"/>
          </p:nvPr>
        </p:nvSpPr>
        <p:spPr>
          <a:xfrm>
            <a:off x="5751885" y="2977092"/>
            <a:ext cx="25719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1" name="Google Shape;61;p13"/>
          <p:cNvSpPr txBox="1"/>
          <p:nvPr>
            <p:ph hasCustomPrompt="1" idx="6" type="title"/>
          </p:nvPr>
        </p:nvSpPr>
        <p:spPr>
          <a:xfrm>
            <a:off x="2756785" y="3063041"/>
            <a:ext cx="738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2" name="Google Shape;62;p13"/>
          <p:cNvSpPr txBox="1"/>
          <p:nvPr>
            <p:ph idx="7" type="subTitle"/>
          </p:nvPr>
        </p:nvSpPr>
        <p:spPr>
          <a:xfrm>
            <a:off x="3683874" y="2977092"/>
            <a:ext cx="20214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63" name="Google Shape;63;p13"/>
          <p:cNvSpPr txBox="1"/>
          <p:nvPr>
            <p:ph idx="8" type="subTitle"/>
          </p:nvPr>
        </p:nvSpPr>
        <p:spPr>
          <a:xfrm>
            <a:off x="5751885" y="2182608"/>
            <a:ext cx="25719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4" name="Google Shape;64;p13"/>
          <p:cNvSpPr txBox="1"/>
          <p:nvPr>
            <p:ph idx="9"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65" name="Google Shape;65;p13"/>
          <p:cNvSpPr txBox="1"/>
          <p:nvPr>
            <p:ph hasCustomPrompt="1" idx="13" type="title"/>
          </p:nvPr>
        </p:nvSpPr>
        <p:spPr>
          <a:xfrm>
            <a:off x="2756785" y="3857524"/>
            <a:ext cx="738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6" name="Google Shape;66;p13"/>
          <p:cNvSpPr txBox="1"/>
          <p:nvPr>
            <p:ph idx="14" type="subTitle"/>
          </p:nvPr>
        </p:nvSpPr>
        <p:spPr>
          <a:xfrm>
            <a:off x="3683874" y="3771575"/>
            <a:ext cx="20214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67" name="Google Shape;67;p13"/>
          <p:cNvSpPr txBox="1"/>
          <p:nvPr>
            <p:ph idx="15" type="subTitle"/>
          </p:nvPr>
        </p:nvSpPr>
        <p:spPr>
          <a:xfrm>
            <a:off x="5751885" y="3771575"/>
            <a:ext cx="25719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_1">
    <p:spTree>
      <p:nvGrpSpPr>
        <p:cNvPr id="68" name="Shape 68"/>
        <p:cNvGrpSpPr/>
        <p:nvPr/>
      </p:nvGrpSpPr>
      <p:grpSpPr>
        <a:xfrm>
          <a:off x="0" y="0"/>
          <a:ext cx="0" cy="0"/>
          <a:chOff x="0" y="0"/>
          <a:chExt cx="0" cy="0"/>
        </a:xfrm>
      </p:grpSpPr>
      <p:sp>
        <p:nvSpPr>
          <p:cNvPr id="69" name="Google Shape;69;p14"/>
          <p:cNvSpPr txBox="1"/>
          <p:nvPr>
            <p:ph type="title"/>
          </p:nvPr>
        </p:nvSpPr>
        <p:spPr>
          <a:xfrm>
            <a:off x="820800" y="3315297"/>
            <a:ext cx="2971800" cy="4023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70" name="Google Shape;70;p14"/>
          <p:cNvSpPr txBox="1"/>
          <p:nvPr>
            <p:ph idx="1" type="subTitle"/>
          </p:nvPr>
        </p:nvSpPr>
        <p:spPr>
          <a:xfrm>
            <a:off x="820801" y="1158844"/>
            <a:ext cx="3593700" cy="1936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71" name="Google Shape;71;p14"/>
          <p:cNvSpPr/>
          <p:nvPr/>
        </p:nvSpPr>
        <p:spPr>
          <a:xfrm>
            <a:off x="5353375" y="3997174"/>
            <a:ext cx="2969700" cy="3764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72" name="Shape 72"/>
        <p:cNvGrpSpPr/>
        <p:nvPr/>
      </p:nvGrpSpPr>
      <p:grpSpPr>
        <a:xfrm>
          <a:off x="0" y="0"/>
          <a:ext cx="0" cy="0"/>
          <a:chOff x="0" y="0"/>
          <a:chExt cx="0" cy="0"/>
        </a:xfrm>
      </p:grpSpPr>
      <p:sp>
        <p:nvSpPr>
          <p:cNvPr id="73" name="Google Shape;73;p15"/>
          <p:cNvSpPr txBox="1"/>
          <p:nvPr>
            <p:ph idx="1" type="body"/>
          </p:nvPr>
        </p:nvSpPr>
        <p:spPr>
          <a:xfrm>
            <a:off x="4748375" y="1053750"/>
            <a:ext cx="3675600" cy="315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74" name="Google Shape;74;p15"/>
          <p:cNvSpPr txBox="1"/>
          <p:nvPr>
            <p:ph idx="2" type="body"/>
          </p:nvPr>
        </p:nvSpPr>
        <p:spPr>
          <a:xfrm>
            <a:off x="720000" y="1053750"/>
            <a:ext cx="3675600" cy="315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75" name="Google Shape;75;p15"/>
          <p:cNvSpPr txBox="1"/>
          <p:nvPr>
            <p:ph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76" name="Google Shape;76;p15"/>
          <p:cNvGrpSpPr/>
          <p:nvPr/>
        </p:nvGrpSpPr>
        <p:grpSpPr>
          <a:xfrm>
            <a:off x="4748611" y="4270825"/>
            <a:ext cx="4720013" cy="269700"/>
            <a:chOff x="4748375" y="4265825"/>
            <a:chExt cx="4799688" cy="269700"/>
          </a:xfrm>
        </p:grpSpPr>
        <p:sp>
          <p:nvSpPr>
            <p:cNvPr id="77" name="Google Shape;77;p15"/>
            <p:cNvSpPr/>
            <p:nvPr/>
          </p:nvSpPr>
          <p:spPr>
            <a:xfrm>
              <a:off x="4748375" y="4265825"/>
              <a:ext cx="3161700" cy="269700"/>
            </a:xfrm>
            <a:prstGeom prst="roundRect">
              <a:avLst>
                <a:gd fmla="val 50000" name="adj"/>
              </a:avLst>
            </a:prstGeom>
            <a:solidFill>
              <a:schemeClr val="accent1"/>
            </a:solidFill>
            <a:ln>
              <a:noFill/>
            </a:ln>
          </p:spPr>
          <p:txBody>
            <a:bodyPr anchorCtr="0" anchor="ctr" bIns="82275" lIns="91425" spcFirstLastPara="1" rIns="91425" wrap="square" tIns="91425">
              <a:noAutofit/>
            </a:bodyPr>
            <a:lstStyle/>
            <a:p>
              <a:pPr indent="0" lvl="0" marL="0" rtl="0" algn="ctr">
                <a:lnSpc>
                  <a:spcPct val="80000"/>
                </a:lnSpc>
                <a:spcBef>
                  <a:spcPts val="0"/>
                </a:spcBef>
                <a:spcAft>
                  <a:spcPts val="0"/>
                </a:spcAft>
                <a:buNone/>
              </a:pPr>
              <a:r>
                <a:t/>
              </a:r>
              <a:endParaRPr>
                <a:solidFill>
                  <a:schemeClr val="lt1"/>
                </a:solidFill>
                <a:latin typeface="Kanit"/>
                <a:ea typeface="Kanit"/>
                <a:cs typeface="Kanit"/>
                <a:sym typeface="Kanit"/>
              </a:endParaRPr>
            </a:p>
          </p:txBody>
        </p:sp>
        <p:sp>
          <p:nvSpPr>
            <p:cNvPr id="78" name="Google Shape;78;p15"/>
            <p:cNvSpPr/>
            <p:nvPr/>
          </p:nvSpPr>
          <p:spPr>
            <a:xfrm>
              <a:off x="7960163" y="4265825"/>
              <a:ext cx="1587900" cy="269700"/>
            </a:xfrm>
            <a:prstGeom prst="roundRect">
              <a:avLst>
                <a:gd fmla="val 50000" name="adj"/>
              </a:avLst>
            </a:prstGeom>
            <a:solidFill>
              <a:schemeClr val="dk2"/>
            </a:solidFill>
            <a:ln>
              <a:noFill/>
            </a:ln>
          </p:spPr>
          <p:txBody>
            <a:bodyPr anchorCtr="0" anchor="ctr" bIns="82275" lIns="91425" spcFirstLastPara="1" rIns="91425" wrap="square" tIns="91425">
              <a:noAutofit/>
            </a:bodyPr>
            <a:lstStyle/>
            <a:p>
              <a:pPr indent="0" lvl="0" marL="0" rtl="0" algn="ctr">
                <a:lnSpc>
                  <a:spcPct val="80000"/>
                </a:lnSpc>
                <a:spcBef>
                  <a:spcPts val="0"/>
                </a:spcBef>
                <a:spcAft>
                  <a:spcPts val="0"/>
                </a:spcAft>
                <a:buNone/>
              </a:pPr>
              <a:r>
                <a:t/>
              </a:r>
              <a:endParaRPr>
                <a:solidFill>
                  <a:schemeClr val="lt1"/>
                </a:solidFill>
                <a:latin typeface="Kanit"/>
                <a:ea typeface="Kanit"/>
                <a:cs typeface="Kanit"/>
                <a:sym typeface="Kanit"/>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_1_3_1">
    <p:spTree>
      <p:nvGrpSpPr>
        <p:cNvPr id="79" name="Shape 79"/>
        <p:cNvGrpSpPr/>
        <p:nvPr/>
      </p:nvGrpSpPr>
      <p:grpSpPr>
        <a:xfrm>
          <a:off x="0" y="0"/>
          <a:ext cx="0" cy="0"/>
          <a:chOff x="0" y="0"/>
          <a:chExt cx="0" cy="0"/>
        </a:xfrm>
      </p:grpSpPr>
      <p:sp>
        <p:nvSpPr>
          <p:cNvPr id="80" name="Google Shape;80;p16"/>
          <p:cNvSpPr txBox="1"/>
          <p:nvPr>
            <p:ph idx="1" type="subTitle"/>
          </p:nvPr>
        </p:nvSpPr>
        <p:spPr>
          <a:xfrm>
            <a:off x="720000" y="3058172"/>
            <a:ext cx="33909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81" name="Google Shape;81;p16"/>
          <p:cNvSpPr txBox="1"/>
          <p:nvPr>
            <p:ph idx="2" type="subTitle"/>
          </p:nvPr>
        </p:nvSpPr>
        <p:spPr>
          <a:xfrm>
            <a:off x="720000" y="1296513"/>
            <a:ext cx="33909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82" name="Google Shape;82;p16"/>
          <p:cNvSpPr txBox="1"/>
          <p:nvPr>
            <p:ph type="title"/>
          </p:nvPr>
        </p:nvSpPr>
        <p:spPr>
          <a:xfrm>
            <a:off x="720000" y="387600"/>
            <a:ext cx="3852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3" name="Google Shape;83;p16"/>
          <p:cNvSpPr txBox="1"/>
          <p:nvPr>
            <p:ph idx="3" type="body"/>
          </p:nvPr>
        </p:nvSpPr>
        <p:spPr>
          <a:xfrm>
            <a:off x="720050" y="1666863"/>
            <a:ext cx="3390900" cy="11529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84" name="Google Shape;84;p16"/>
          <p:cNvSpPr txBox="1"/>
          <p:nvPr>
            <p:ph idx="4" type="body"/>
          </p:nvPr>
        </p:nvSpPr>
        <p:spPr>
          <a:xfrm>
            <a:off x="724050" y="3428525"/>
            <a:ext cx="3390900" cy="11529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85" name="Google Shape;85;p16"/>
          <p:cNvSpPr/>
          <p:nvPr/>
        </p:nvSpPr>
        <p:spPr>
          <a:xfrm>
            <a:off x="5353375" y="-2495469"/>
            <a:ext cx="2969700" cy="3764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_1">
    <p:spTree>
      <p:nvGrpSpPr>
        <p:cNvPr id="86" name="Shape 86"/>
        <p:cNvGrpSpPr/>
        <p:nvPr/>
      </p:nvGrpSpPr>
      <p:grpSpPr>
        <a:xfrm>
          <a:off x="0" y="0"/>
          <a:ext cx="0" cy="0"/>
          <a:chOff x="0" y="0"/>
          <a:chExt cx="0" cy="0"/>
        </a:xfrm>
      </p:grpSpPr>
      <p:sp>
        <p:nvSpPr>
          <p:cNvPr id="87" name="Google Shape;87;p17"/>
          <p:cNvSpPr txBox="1"/>
          <p:nvPr>
            <p:ph hasCustomPrompt="1" type="title"/>
          </p:nvPr>
        </p:nvSpPr>
        <p:spPr>
          <a:xfrm>
            <a:off x="1482575" y="2012366"/>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8" name="Google Shape;88;p17"/>
          <p:cNvSpPr txBox="1"/>
          <p:nvPr>
            <p:ph idx="1" type="subTitle"/>
          </p:nvPr>
        </p:nvSpPr>
        <p:spPr>
          <a:xfrm>
            <a:off x="851225" y="2572225"/>
            <a:ext cx="21486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89" name="Google Shape;89;p17"/>
          <p:cNvSpPr txBox="1"/>
          <p:nvPr>
            <p:ph idx="2" type="subTitle"/>
          </p:nvPr>
        </p:nvSpPr>
        <p:spPr>
          <a:xfrm>
            <a:off x="851225" y="2943625"/>
            <a:ext cx="21486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0" name="Google Shape;90;p17"/>
          <p:cNvSpPr txBox="1"/>
          <p:nvPr>
            <p:ph hasCustomPrompt="1" idx="3" type="title"/>
          </p:nvPr>
        </p:nvSpPr>
        <p:spPr>
          <a:xfrm>
            <a:off x="4129050" y="2012366"/>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1" name="Google Shape;91;p17"/>
          <p:cNvSpPr txBox="1"/>
          <p:nvPr>
            <p:ph idx="4" type="subTitle"/>
          </p:nvPr>
        </p:nvSpPr>
        <p:spPr>
          <a:xfrm>
            <a:off x="3497700" y="2572225"/>
            <a:ext cx="21486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92" name="Google Shape;92;p17"/>
          <p:cNvSpPr txBox="1"/>
          <p:nvPr>
            <p:ph idx="5" type="subTitle"/>
          </p:nvPr>
        </p:nvSpPr>
        <p:spPr>
          <a:xfrm>
            <a:off x="3497700" y="2943625"/>
            <a:ext cx="21486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3" name="Google Shape;93;p17"/>
          <p:cNvSpPr txBox="1"/>
          <p:nvPr>
            <p:ph hasCustomPrompt="1" idx="6" type="title"/>
          </p:nvPr>
        </p:nvSpPr>
        <p:spPr>
          <a:xfrm>
            <a:off x="6775525" y="2012366"/>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4" name="Google Shape;94;p17"/>
          <p:cNvSpPr txBox="1"/>
          <p:nvPr>
            <p:ph idx="7" type="subTitle"/>
          </p:nvPr>
        </p:nvSpPr>
        <p:spPr>
          <a:xfrm>
            <a:off x="6144175" y="2572225"/>
            <a:ext cx="21486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95" name="Google Shape;95;p17"/>
          <p:cNvSpPr txBox="1"/>
          <p:nvPr>
            <p:ph idx="8" type="subTitle"/>
          </p:nvPr>
        </p:nvSpPr>
        <p:spPr>
          <a:xfrm>
            <a:off x="6144175" y="2943625"/>
            <a:ext cx="21486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6" name="Google Shape;96;p17"/>
          <p:cNvSpPr txBox="1"/>
          <p:nvPr>
            <p:ph idx="9"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_4_2_1_1_1">
    <p:spTree>
      <p:nvGrpSpPr>
        <p:cNvPr id="97" name="Shape 97"/>
        <p:cNvGrpSpPr/>
        <p:nvPr/>
      </p:nvGrpSpPr>
      <p:grpSpPr>
        <a:xfrm>
          <a:off x="0" y="0"/>
          <a:ext cx="0" cy="0"/>
          <a:chOff x="0" y="0"/>
          <a:chExt cx="0" cy="0"/>
        </a:xfrm>
      </p:grpSpPr>
      <p:sp>
        <p:nvSpPr>
          <p:cNvPr id="98" name="Google Shape;98;p18"/>
          <p:cNvSpPr txBox="1"/>
          <p:nvPr>
            <p:ph idx="1" type="subTitle"/>
          </p:nvPr>
        </p:nvSpPr>
        <p:spPr>
          <a:xfrm>
            <a:off x="720013" y="2401738"/>
            <a:ext cx="1707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99" name="Google Shape;99;p18"/>
          <p:cNvSpPr txBox="1"/>
          <p:nvPr>
            <p:ph idx="2" type="subTitle"/>
          </p:nvPr>
        </p:nvSpPr>
        <p:spPr>
          <a:xfrm>
            <a:off x="720013" y="2773137"/>
            <a:ext cx="17079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 name="Google Shape;100;p18"/>
          <p:cNvSpPr txBox="1"/>
          <p:nvPr>
            <p:ph idx="3" type="subTitle"/>
          </p:nvPr>
        </p:nvSpPr>
        <p:spPr>
          <a:xfrm>
            <a:off x="2718710" y="2401738"/>
            <a:ext cx="1707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01" name="Google Shape;101;p18"/>
          <p:cNvSpPr txBox="1"/>
          <p:nvPr>
            <p:ph idx="4" type="subTitle"/>
          </p:nvPr>
        </p:nvSpPr>
        <p:spPr>
          <a:xfrm>
            <a:off x="2718710" y="2773137"/>
            <a:ext cx="17079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2" name="Google Shape;102;p18"/>
          <p:cNvSpPr txBox="1"/>
          <p:nvPr>
            <p:ph idx="5" type="subTitle"/>
          </p:nvPr>
        </p:nvSpPr>
        <p:spPr>
          <a:xfrm>
            <a:off x="4717413" y="2401738"/>
            <a:ext cx="1707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03" name="Google Shape;103;p18"/>
          <p:cNvSpPr txBox="1"/>
          <p:nvPr>
            <p:ph idx="6" type="subTitle"/>
          </p:nvPr>
        </p:nvSpPr>
        <p:spPr>
          <a:xfrm>
            <a:off x="4717413" y="2773137"/>
            <a:ext cx="17079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4" name="Google Shape;104;p18"/>
          <p:cNvSpPr txBox="1"/>
          <p:nvPr>
            <p:ph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105" name="Google Shape;105;p18"/>
          <p:cNvSpPr txBox="1"/>
          <p:nvPr>
            <p:ph idx="7" type="subTitle"/>
          </p:nvPr>
        </p:nvSpPr>
        <p:spPr>
          <a:xfrm>
            <a:off x="6716113" y="2401738"/>
            <a:ext cx="1707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06" name="Google Shape;106;p18"/>
          <p:cNvSpPr txBox="1"/>
          <p:nvPr>
            <p:ph idx="8" type="subTitle"/>
          </p:nvPr>
        </p:nvSpPr>
        <p:spPr>
          <a:xfrm>
            <a:off x="6716113" y="2773137"/>
            <a:ext cx="1707900" cy="888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107" name="Google Shape;107;p18"/>
          <p:cNvGrpSpPr/>
          <p:nvPr/>
        </p:nvGrpSpPr>
        <p:grpSpPr>
          <a:xfrm>
            <a:off x="-837007" y="4270521"/>
            <a:ext cx="10818014" cy="269712"/>
            <a:chOff x="-308765" y="4270521"/>
            <a:chExt cx="10818014" cy="269712"/>
          </a:xfrm>
        </p:grpSpPr>
        <p:sp>
          <p:nvSpPr>
            <p:cNvPr id="108" name="Google Shape;108;p18"/>
            <p:cNvSpPr/>
            <p:nvPr/>
          </p:nvSpPr>
          <p:spPr>
            <a:xfrm>
              <a:off x="2614742" y="4270532"/>
              <a:ext cx="3915900" cy="2697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08765" y="4270532"/>
              <a:ext cx="2860800" cy="269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6593349" y="4270521"/>
              <a:ext cx="3915900" cy="269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_1_1_1">
    <p:spTree>
      <p:nvGrpSpPr>
        <p:cNvPr id="111" name="Shape 111"/>
        <p:cNvGrpSpPr/>
        <p:nvPr/>
      </p:nvGrpSpPr>
      <p:grpSpPr>
        <a:xfrm>
          <a:off x="0" y="0"/>
          <a:ext cx="0" cy="0"/>
          <a:chOff x="0" y="0"/>
          <a:chExt cx="0" cy="0"/>
        </a:xfrm>
      </p:grpSpPr>
      <p:sp>
        <p:nvSpPr>
          <p:cNvPr id="112" name="Google Shape;112;p19"/>
          <p:cNvSpPr txBox="1"/>
          <p:nvPr>
            <p:ph hasCustomPrompt="1" type="title"/>
          </p:nvPr>
        </p:nvSpPr>
        <p:spPr>
          <a:xfrm flipH="1">
            <a:off x="3658404" y="1541508"/>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3" name="Google Shape;113;p19"/>
          <p:cNvSpPr txBox="1"/>
          <p:nvPr>
            <p:ph idx="1" type="subTitle"/>
          </p:nvPr>
        </p:nvSpPr>
        <p:spPr>
          <a:xfrm flipH="1">
            <a:off x="722425" y="1320375"/>
            <a:ext cx="28092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14" name="Google Shape;114;p19"/>
          <p:cNvSpPr txBox="1"/>
          <p:nvPr>
            <p:ph idx="2" type="subTitle"/>
          </p:nvPr>
        </p:nvSpPr>
        <p:spPr>
          <a:xfrm flipH="1">
            <a:off x="722425" y="1639440"/>
            <a:ext cx="28092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15" name="Google Shape;115;p19"/>
          <p:cNvSpPr txBox="1"/>
          <p:nvPr>
            <p:ph hasCustomPrompt="1" idx="3" type="title"/>
          </p:nvPr>
        </p:nvSpPr>
        <p:spPr>
          <a:xfrm flipH="1">
            <a:off x="3658404" y="3789132"/>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6" name="Google Shape;116;p19"/>
          <p:cNvSpPr txBox="1"/>
          <p:nvPr>
            <p:ph idx="4" type="subTitle"/>
          </p:nvPr>
        </p:nvSpPr>
        <p:spPr>
          <a:xfrm flipH="1">
            <a:off x="722425" y="3567985"/>
            <a:ext cx="28092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17" name="Google Shape;117;p19"/>
          <p:cNvSpPr txBox="1"/>
          <p:nvPr>
            <p:ph idx="5" type="subTitle"/>
          </p:nvPr>
        </p:nvSpPr>
        <p:spPr>
          <a:xfrm flipH="1">
            <a:off x="722425" y="3887050"/>
            <a:ext cx="28092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18" name="Google Shape;118;p19"/>
          <p:cNvSpPr txBox="1"/>
          <p:nvPr>
            <p:ph hasCustomPrompt="1" idx="6" type="title"/>
          </p:nvPr>
        </p:nvSpPr>
        <p:spPr>
          <a:xfrm>
            <a:off x="4717596" y="1541508"/>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9" name="Google Shape;119;p19"/>
          <p:cNvSpPr txBox="1"/>
          <p:nvPr>
            <p:ph idx="7" type="subTitle"/>
          </p:nvPr>
        </p:nvSpPr>
        <p:spPr>
          <a:xfrm>
            <a:off x="5612375" y="1320375"/>
            <a:ext cx="2809200" cy="371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2200">
                <a:latin typeface="Kanit"/>
                <a:ea typeface="Kanit"/>
                <a:cs typeface="Kanit"/>
                <a:sym typeface="Kanit"/>
              </a:defRPr>
            </a:lvl1pPr>
            <a:lvl2pPr lvl="1" rtl="0" algn="r">
              <a:lnSpc>
                <a:spcPct val="100000"/>
              </a:lnSpc>
              <a:spcBef>
                <a:spcPts val="0"/>
              </a:spcBef>
              <a:spcAft>
                <a:spcPts val="0"/>
              </a:spcAft>
              <a:buNone/>
              <a:defRPr b="1" sz="2200">
                <a:latin typeface="Kanit"/>
                <a:ea typeface="Kanit"/>
                <a:cs typeface="Kanit"/>
                <a:sym typeface="Kanit"/>
              </a:defRPr>
            </a:lvl2pPr>
            <a:lvl3pPr lvl="2" rtl="0" algn="r">
              <a:lnSpc>
                <a:spcPct val="100000"/>
              </a:lnSpc>
              <a:spcBef>
                <a:spcPts val="0"/>
              </a:spcBef>
              <a:spcAft>
                <a:spcPts val="0"/>
              </a:spcAft>
              <a:buNone/>
              <a:defRPr b="1" sz="2200">
                <a:latin typeface="Kanit"/>
                <a:ea typeface="Kanit"/>
                <a:cs typeface="Kanit"/>
                <a:sym typeface="Kanit"/>
              </a:defRPr>
            </a:lvl3pPr>
            <a:lvl4pPr lvl="3" rtl="0" algn="r">
              <a:lnSpc>
                <a:spcPct val="100000"/>
              </a:lnSpc>
              <a:spcBef>
                <a:spcPts val="0"/>
              </a:spcBef>
              <a:spcAft>
                <a:spcPts val="0"/>
              </a:spcAft>
              <a:buNone/>
              <a:defRPr b="1" sz="2200">
                <a:latin typeface="Kanit"/>
                <a:ea typeface="Kanit"/>
                <a:cs typeface="Kanit"/>
                <a:sym typeface="Kanit"/>
              </a:defRPr>
            </a:lvl4pPr>
            <a:lvl5pPr lvl="4" rtl="0" algn="r">
              <a:lnSpc>
                <a:spcPct val="100000"/>
              </a:lnSpc>
              <a:spcBef>
                <a:spcPts val="0"/>
              </a:spcBef>
              <a:spcAft>
                <a:spcPts val="0"/>
              </a:spcAft>
              <a:buNone/>
              <a:defRPr b="1" sz="2200">
                <a:latin typeface="Kanit"/>
                <a:ea typeface="Kanit"/>
                <a:cs typeface="Kanit"/>
                <a:sym typeface="Kanit"/>
              </a:defRPr>
            </a:lvl5pPr>
            <a:lvl6pPr lvl="5" rtl="0" algn="r">
              <a:lnSpc>
                <a:spcPct val="100000"/>
              </a:lnSpc>
              <a:spcBef>
                <a:spcPts val="0"/>
              </a:spcBef>
              <a:spcAft>
                <a:spcPts val="0"/>
              </a:spcAft>
              <a:buNone/>
              <a:defRPr b="1" sz="2200">
                <a:latin typeface="Kanit"/>
                <a:ea typeface="Kanit"/>
                <a:cs typeface="Kanit"/>
                <a:sym typeface="Kanit"/>
              </a:defRPr>
            </a:lvl6pPr>
            <a:lvl7pPr lvl="6" rtl="0" algn="r">
              <a:lnSpc>
                <a:spcPct val="100000"/>
              </a:lnSpc>
              <a:spcBef>
                <a:spcPts val="0"/>
              </a:spcBef>
              <a:spcAft>
                <a:spcPts val="0"/>
              </a:spcAft>
              <a:buNone/>
              <a:defRPr b="1" sz="2200">
                <a:latin typeface="Kanit"/>
                <a:ea typeface="Kanit"/>
                <a:cs typeface="Kanit"/>
                <a:sym typeface="Kanit"/>
              </a:defRPr>
            </a:lvl7pPr>
            <a:lvl8pPr lvl="7" rtl="0" algn="r">
              <a:lnSpc>
                <a:spcPct val="100000"/>
              </a:lnSpc>
              <a:spcBef>
                <a:spcPts val="0"/>
              </a:spcBef>
              <a:spcAft>
                <a:spcPts val="0"/>
              </a:spcAft>
              <a:buNone/>
              <a:defRPr b="1" sz="2200">
                <a:latin typeface="Kanit"/>
                <a:ea typeface="Kanit"/>
                <a:cs typeface="Kanit"/>
                <a:sym typeface="Kanit"/>
              </a:defRPr>
            </a:lvl8pPr>
            <a:lvl9pPr lvl="8" rtl="0" algn="r">
              <a:lnSpc>
                <a:spcPct val="100000"/>
              </a:lnSpc>
              <a:spcBef>
                <a:spcPts val="0"/>
              </a:spcBef>
              <a:spcAft>
                <a:spcPts val="0"/>
              </a:spcAft>
              <a:buNone/>
              <a:defRPr b="1" sz="2200">
                <a:latin typeface="Kanit"/>
                <a:ea typeface="Kanit"/>
                <a:cs typeface="Kanit"/>
                <a:sym typeface="Kanit"/>
              </a:defRPr>
            </a:lvl9pPr>
          </a:lstStyle>
          <a:p/>
        </p:txBody>
      </p:sp>
      <p:sp>
        <p:nvSpPr>
          <p:cNvPr id="120" name="Google Shape;120;p19"/>
          <p:cNvSpPr txBox="1"/>
          <p:nvPr>
            <p:ph idx="8" type="subTitle"/>
          </p:nvPr>
        </p:nvSpPr>
        <p:spPr>
          <a:xfrm>
            <a:off x="5612375" y="1639438"/>
            <a:ext cx="2809200" cy="699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0"/>
              </a:spcBef>
              <a:spcAft>
                <a:spcPts val="0"/>
              </a:spcAft>
              <a:buNone/>
              <a:defRPr sz="1600"/>
            </a:lvl2pPr>
            <a:lvl3pPr lvl="2" rtl="0" algn="r">
              <a:lnSpc>
                <a:spcPct val="100000"/>
              </a:lnSpc>
              <a:spcBef>
                <a:spcPts val="0"/>
              </a:spcBef>
              <a:spcAft>
                <a:spcPts val="0"/>
              </a:spcAft>
              <a:buNone/>
              <a:defRPr sz="1600"/>
            </a:lvl3pPr>
            <a:lvl4pPr lvl="3" rtl="0" algn="r">
              <a:lnSpc>
                <a:spcPct val="100000"/>
              </a:lnSpc>
              <a:spcBef>
                <a:spcPts val="0"/>
              </a:spcBef>
              <a:spcAft>
                <a:spcPts val="0"/>
              </a:spcAft>
              <a:buNone/>
              <a:defRPr sz="1600"/>
            </a:lvl4pPr>
            <a:lvl5pPr lvl="4" rtl="0" algn="r">
              <a:lnSpc>
                <a:spcPct val="100000"/>
              </a:lnSpc>
              <a:spcBef>
                <a:spcPts val="0"/>
              </a:spcBef>
              <a:spcAft>
                <a:spcPts val="0"/>
              </a:spcAft>
              <a:buNone/>
              <a:defRPr sz="1600"/>
            </a:lvl5pPr>
            <a:lvl6pPr lvl="5" rtl="0" algn="r">
              <a:lnSpc>
                <a:spcPct val="100000"/>
              </a:lnSpc>
              <a:spcBef>
                <a:spcPts val="0"/>
              </a:spcBef>
              <a:spcAft>
                <a:spcPts val="0"/>
              </a:spcAft>
              <a:buNone/>
              <a:defRPr sz="1600"/>
            </a:lvl6pPr>
            <a:lvl7pPr lvl="6" rtl="0" algn="r">
              <a:lnSpc>
                <a:spcPct val="100000"/>
              </a:lnSpc>
              <a:spcBef>
                <a:spcPts val="0"/>
              </a:spcBef>
              <a:spcAft>
                <a:spcPts val="0"/>
              </a:spcAft>
              <a:buNone/>
              <a:defRPr sz="1600"/>
            </a:lvl7pPr>
            <a:lvl8pPr lvl="7" rtl="0" algn="r">
              <a:lnSpc>
                <a:spcPct val="100000"/>
              </a:lnSpc>
              <a:spcBef>
                <a:spcPts val="0"/>
              </a:spcBef>
              <a:spcAft>
                <a:spcPts val="0"/>
              </a:spcAft>
              <a:buNone/>
              <a:defRPr sz="1600"/>
            </a:lvl8pPr>
            <a:lvl9pPr lvl="8" rtl="0" algn="r">
              <a:lnSpc>
                <a:spcPct val="100000"/>
              </a:lnSpc>
              <a:spcBef>
                <a:spcPts val="0"/>
              </a:spcBef>
              <a:spcAft>
                <a:spcPts val="0"/>
              </a:spcAft>
              <a:buNone/>
              <a:defRPr sz="1600"/>
            </a:lvl9pPr>
          </a:lstStyle>
          <a:p/>
        </p:txBody>
      </p:sp>
      <p:sp>
        <p:nvSpPr>
          <p:cNvPr id="121" name="Google Shape;121;p19"/>
          <p:cNvSpPr txBox="1"/>
          <p:nvPr>
            <p:ph idx="9"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122" name="Google Shape;122;p19"/>
          <p:cNvSpPr txBox="1"/>
          <p:nvPr>
            <p:ph hasCustomPrompt="1" idx="13" type="title"/>
          </p:nvPr>
        </p:nvSpPr>
        <p:spPr>
          <a:xfrm>
            <a:off x="4717596" y="3789144"/>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3" name="Google Shape;123;p19"/>
          <p:cNvSpPr txBox="1"/>
          <p:nvPr>
            <p:ph idx="14" type="subTitle"/>
          </p:nvPr>
        </p:nvSpPr>
        <p:spPr>
          <a:xfrm>
            <a:off x="5612375" y="3567995"/>
            <a:ext cx="2809200" cy="371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2200">
                <a:latin typeface="Kanit"/>
                <a:ea typeface="Kanit"/>
                <a:cs typeface="Kanit"/>
                <a:sym typeface="Kanit"/>
              </a:defRPr>
            </a:lvl1pPr>
            <a:lvl2pPr lvl="1" rtl="0" algn="r">
              <a:lnSpc>
                <a:spcPct val="100000"/>
              </a:lnSpc>
              <a:spcBef>
                <a:spcPts val="0"/>
              </a:spcBef>
              <a:spcAft>
                <a:spcPts val="0"/>
              </a:spcAft>
              <a:buNone/>
              <a:defRPr b="1" sz="2200">
                <a:latin typeface="Kanit"/>
                <a:ea typeface="Kanit"/>
                <a:cs typeface="Kanit"/>
                <a:sym typeface="Kanit"/>
              </a:defRPr>
            </a:lvl2pPr>
            <a:lvl3pPr lvl="2" rtl="0" algn="r">
              <a:lnSpc>
                <a:spcPct val="100000"/>
              </a:lnSpc>
              <a:spcBef>
                <a:spcPts val="0"/>
              </a:spcBef>
              <a:spcAft>
                <a:spcPts val="0"/>
              </a:spcAft>
              <a:buNone/>
              <a:defRPr b="1" sz="2200">
                <a:latin typeface="Kanit"/>
                <a:ea typeface="Kanit"/>
                <a:cs typeface="Kanit"/>
                <a:sym typeface="Kanit"/>
              </a:defRPr>
            </a:lvl3pPr>
            <a:lvl4pPr lvl="3" rtl="0" algn="r">
              <a:lnSpc>
                <a:spcPct val="100000"/>
              </a:lnSpc>
              <a:spcBef>
                <a:spcPts val="0"/>
              </a:spcBef>
              <a:spcAft>
                <a:spcPts val="0"/>
              </a:spcAft>
              <a:buNone/>
              <a:defRPr b="1" sz="2200">
                <a:latin typeface="Kanit"/>
                <a:ea typeface="Kanit"/>
                <a:cs typeface="Kanit"/>
                <a:sym typeface="Kanit"/>
              </a:defRPr>
            </a:lvl4pPr>
            <a:lvl5pPr lvl="4" rtl="0" algn="r">
              <a:lnSpc>
                <a:spcPct val="100000"/>
              </a:lnSpc>
              <a:spcBef>
                <a:spcPts val="0"/>
              </a:spcBef>
              <a:spcAft>
                <a:spcPts val="0"/>
              </a:spcAft>
              <a:buNone/>
              <a:defRPr b="1" sz="2200">
                <a:latin typeface="Kanit"/>
                <a:ea typeface="Kanit"/>
                <a:cs typeface="Kanit"/>
                <a:sym typeface="Kanit"/>
              </a:defRPr>
            </a:lvl5pPr>
            <a:lvl6pPr lvl="5" rtl="0" algn="r">
              <a:lnSpc>
                <a:spcPct val="100000"/>
              </a:lnSpc>
              <a:spcBef>
                <a:spcPts val="0"/>
              </a:spcBef>
              <a:spcAft>
                <a:spcPts val="0"/>
              </a:spcAft>
              <a:buNone/>
              <a:defRPr b="1" sz="2200">
                <a:latin typeface="Kanit"/>
                <a:ea typeface="Kanit"/>
                <a:cs typeface="Kanit"/>
                <a:sym typeface="Kanit"/>
              </a:defRPr>
            </a:lvl6pPr>
            <a:lvl7pPr lvl="6" rtl="0" algn="r">
              <a:lnSpc>
                <a:spcPct val="100000"/>
              </a:lnSpc>
              <a:spcBef>
                <a:spcPts val="0"/>
              </a:spcBef>
              <a:spcAft>
                <a:spcPts val="0"/>
              </a:spcAft>
              <a:buNone/>
              <a:defRPr b="1" sz="2200">
                <a:latin typeface="Kanit"/>
                <a:ea typeface="Kanit"/>
                <a:cs typeface="Kanit"/>
                <a:sym typeface="Kanit"/>
              </a:defRPr>
            </a:lvl7pPr>
            <a:lvl8pPr lvl="7" rtl="0" algn="r">
              <a:lnSpc>
                <a:spcPct val="100000"/>
              </a:lnSpc>
              <a:spcBef>
                <a:spcPts val="0"/>
              </a:spcBef>
              <a:spcAft>
                <a:spcPts val="0"/>
              </a:spcAft>
              <a:buNone/>
              <a:defRPr b="1" sz="2200">
                <a:latin typeface="Kanit"/>
                <a:ea typeface="Kanit"/>
                <a:cs typeface="Kanit"/>
                <a:sym typeface="Kanit"/>
              </a:defRPr>
            </a:lvl8pPr>
            <a:lvl9pPr lvl="8" rtl="0" algn="r">
              <a:lnSpc>
                <a:spcPct val="100000"/>
              </a:lnSpc>
              <a:spcBef>
                <a:spcPts val="0"/>
              </a:spcBef>
              <a:spcAft>
                <a:spcPts val="0"/>
              </a:spcAft>
              <a:buNone/>
              <a:defRPr b="1" sz="2200">
                <a:latin typeface="Kanit"/>
                <a:ea typeface="Kanit"/>
                <a:cs typeface="Kanit"/>
                <a:sym typeface="Kanit"/>
              </a:defRPr>
            </a:lvl9pPr>
          </a:lstStyle>
          <a:p/>
        </p:txBody>
      </p:sp>
      <p:sp>
        <p:nvSpPr>
          <p:cNvPr id="124" name="Google Shape;124;p19"/>
          <p:cNvSpPr txBox="1"/>
          <p:nvPr>
            <p:ph idx="15" type="subTitle"/>
          </p:nvPr>
        </p:nvSpPr>
        <p:spPr>
          <a:xfrm>
            <a:off x="5612375" y="3887076"/>
            <a:ext cx="2809200" cy="699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0"/>
              </a:spcBef>
              <a:spcAft>
                <a:spcPts val="0"/>
              </a:spcAft>
              <a:buNone/>
              <a:defRPr sz="1600"/>
            </a:lvl2pPr>
            <a:lvl3pPr lvl="2" rtl="0" algn="r">
              <a:lnSpc>
                <a:spcPct val="100000"/>
              </a:lnSpc>
              <a:spcBef>
                <a:spcPts val="0"/>
              </a:spcBef>
              <a:spcAft>
                <a:spcPts val="0"/>
              </a:spcAft>
              <a:buNone/>
              <a:defRPr sz="1600"/>
            </a:lvl3pPr>
            <a:lvl4pPr lvl="3" rtl="0" algn="r">
              <a:lnSpc>
                <a:spcPct val="100000"/>
              </a:lnSpc>
              <a:spcBef>
                <a:spcPts val="0"/>
              </a:spcBef>
              <a:spcAft>
                <a:spcPts val="0"/>
              </a:spcAft>
              <a:buNone/>
              <a:defRPr sz="1600"/>
            </a:lvl4pPr>
            <a:lvl5pPr lvl="4" rtl="0" algn="r">
              <a:lnSpc>
                <a:spcPct val="100000"/>
              </a:lnSpc>
              <a:spcBef>
                <a:spcPts val="0"/>
              </a:spcBef>
              <a:spcAft>
                <a:spcPts val="0"/>
              </a:spcAft>
              <a:buNone/>
              <a:defRPr sz="1600"/>
            </a:lvl5pPr>
            <a:lvl6pPr lvl="5" rtl="0" algn="r">
              <a:lnSpc>
                <a:spcPct val="100000"/>
              </a:lnSpc>
              <a:spcBef>
                <a:spcPts val="0"/>
              </a:spcBef>
              <a:spcAft>
                <a:spcPts val="0"/>
              </a:spcAft>
              <a:buNone/>
              <a:defRPr sz="1600"/>
            </a:lvl6pPr>
            <a:lvl7pPr lvl="6" rtl="0" algn="r">
              <a:lnSpc>
                <a:spcPct val="100000"/>
              </a:lnSpc>
              <a:spcBef>
                <a:spcPts val="0"/>
              </a:spcBef>
              <a:spcAft>
                <a:spcPts val="0"/>
              </a:spcAft>
              <a:buNone/>
              <a:defRPr sz="1600"/>
            </a:lvl7pPr>
            <a:lvl8pPr lvl="7" rtl="0" algn="r">
              <a:lnSpc>
                <a:spcPct val="100000"/>
              </a:lnSpc>
              <a:spcBef>
                <a:spcPts val="0"/>
              </a:spcBef>
              <a:spcAft>
                <a:spcPts val="0"/>
              </a:spcAft>
              <a:buNone/>
              <a:defRPr sz="1600"/>
            </a:lvl8pPr>
            <a:lvl9pPr lvl="8" rtl="0" algn="r">
              <a:lnSpc>
                <a:spcPct val="100000"/>
              </a:lnSpc>
              <a:spcBef>
                <a:spcPts val="0"/>
              </a:spcBef>
              <a:spcAft>
                <a:spcPts val="0"/>
              </a:spcAft>
              <a:buNone/>
              <a:defRPr sz="1600"/>
            </a:lvl9pPr>
          </a:lstStyle>
          <a:p/>
        </p:txBody>
      </p:sp>
      <p:sp>
        <p:nvSpPr>
          <p:cNvPr id="125" name="Google Shape;125;p19"/>
          <p:cNvSpPr txBox="1"/>
          <p:nvPr>
            <p:ph hasCustomPrompt="1" idx="16" type="title"/>
          </p:nvPr>
        </p:nvSpPr>
        <p:spPr>
          <a:xfrm flipH="1">
            <a:off x="3658404" y="2665320"/>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6" name="Google Shape;126;p19"/>
          <p:cNvSpPr txBox="1"/>
          <p:nvPr>
            <p:ph idx="17" type="subTitle"/>
          </p:nvPr>
        </p:nvSpPr>
        <p:spPr>
          <a:xfrm flipH="1">
            <a:off x="722425" y="2444180"/>
            <a:ext cx="28092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Kanit"/>
                <a:ea typeface="Kanit"/>
                <a:cs typeface="Kanit"/>
                <a:sym typeface="Kanit"/>
              </a:defRPr>
            </a:lvl1pPr>
            <a:lvl2pPr lvl="1" rtl="0">
              <a:lnSpc>
                <a:spcPct val="100000"/>
              </a:lnSpc>
              <a:spcBef>
                <a:spcPts val="0"/>
              </a:spcBef>
              <a:spcAft>
                <a:spcPts val="0"/>
              </a:spcAft>
              <a:buNone/>
              <a:defRPr b="1" sz="2200">
                <a:latin typeface="Kanit"/>
                <a:ea typeface="Kanit"/>
                <a:cs typeface="Kanit"/>
                <a:sym typeface="Kanit"/>
              </a:defRPr>
            </a:lvl2pPr>
            <a:lvl3pPr lvl="2" rtl="0">
              <a:lnSpc>
                <a:spcPct val="100000"/>
              </a:lnSpc>
              <a:spcBef>
                <a:spcPts val="0"/>
              </a:spcBef>
              <a:spcAft>
                <a:spcPts val="0"/>
              </a:spcAft>
              <a:buNone/>
              <a:defRPr b="1" sz="2200">
                <a:latin typeface="Kanit"/>
                <a:ea typeface="Kanit"/>
                <a:cs typeface="Kanit"/>
                <a:sym typeface="Kanit"/>
              </a:defRPr>
            </a:lvl3pPr>
            <a:lvl4pPr lvl="3" rtl="0">
              <a:lnSpc>
                <a:spcPct val="100000"/>
              </a:lnSpc>
              <a:spcBef>
                <a:spcPts val="0"/>
              </a:spcBef>
              <a:spcAft>
                <a:spcPts val="0"/>
              </a:spcAft>
              <a:buNone/>
              <a:defRPr b="1" sz="2200">
                <a:latin typeface="Kanit"/>
                <a:ea typeface="Kanit"/>
                <a:cs typeface="Kanit"/>
                <a:sym typeface="Kanit"/>
              </a:defRPr>
            </a:lvl4pPr>
            <a:lvl5pPr lvl="4" rtl="0">
              <a:lnSpc>
                <a:spcPct val="100000"/>
              </a:lnSpc>
              <a:spcBef>
                <a:spcPts val="0"/>
              </a:spcBef>
              <a:spcAft>
                <a:spcPts val="0"/>
              </a:spcAft>
              <a:buNone/>
              <a:defRPr b="1" sz="2200">
                <a:latin typeface="Kanit"/>
                <a:ea typeface="Kanit"/>
                <a:cs typeface="Kanit"/>
                <a:sym typeface="Kanit"/>
              </a:defRPr>
            </a:lvl5pPr>
            <a:lvl6pPr lvl="5" rtl="0">
              <a:lnSpc>
                <a:spcPct val="100000"/>
              </a:lnSpc>
              <a:spcBef>
                <a:spcPts val="0"/>
              </a:spcBef>
              <a:spcAft>
                <a:spcPts val="0"/>
              </a:spcAft>
              <a:buNone/>
              <a:defRPr b="1" sz="2200">
                <a:latin typeface="Kanit"/>
                <a:ea typeface="Kanit"/>
                <a:cs typeface="Kanit"/>
                <a:sym typeface="Kanit"/>
              </a:defRPr>
            </a:lvl6pPr>
            <a:lvl7pPr lvl="6" rtl="0">
              <a:lnSpc>
                <a:spcPct val="100000"/>
              </a:lnSpc>
              <a:spcBef>
                <a:spcPts val="0"/>
              </a:spcBef>
              <a:spcAft>
                <a:spcPts val="0"/>
              </a:spcAft>
              <a:buNone/>
              <a:defRPr b="1" sz="2200">
                <a:latin typeface="Kanit"/>
                <a:ea typeface="Kanit"/>
                <a:cs typeface="Kanit"/>
                <a:sym typeface="Kanit"/>
              </a:defRPr>
            </a:lvl7pPr>
            <a:lvl8pPr lvl="7" rtl="0">
              <a:lnSpc>
                <a:spcPct val="100000"/>
              </a:lnSpc>
              <a:spcBef>
                <a:spcPts val="0"/>
              </a:spcBef>
              <a:spcAft>
                <a:spcPts val="0"/>
              </a:spcAft>
              <a:buNone/>
              <a:defRPr b="1" sz="2200">
                <a:latin typeface="Kanit"/>
                <a:ea typeface="Kanit"/>
                <a:cs typeface="Kanit"/>
                <a:sym typeface="Kanit"/>
              </a:defRPr>
            </a:lvl8pPr>
            <a:lvl9pPr lvl="8" rtl="0">
              <a:lnSpc>
                <a:spcPct val="100000"/>
              </a:lnSpc>
              <a:spcBef>
                <a:spcPts val="0"/>
              </a:spcBef>
              <a:spcAft>
                <a:spcPts val="0"/>
              </a:spcAft>
              <a:buNone/>
              <a:defRPr b="1" sz="2200">
                <a:latin typeface="Kanit"/>
                <a:ea typeface="Kanit"/>
                <a:cs typeface="Kanit"/>
                <a:sym typeface="Kanit"/>
              </a:defRPr>
            </a:lvl9pPr>
          </a:lstStyle>
          <a:p/>
        </p:txBody>
      </p:sp>
      <p:sp>
        <p:nvSpPr>
          <p:cNvPr id="127" name="Google Shape;127;p19"/>
          <p:cNvSpPr txBox="1"/>
          <p:nvPr>
            <p:ph idx="18" type="subTitle"/>
          </p:nvPr>
        </p:nvSpPr>
        <p:spPr>
          <a:xfrm flipH="1">
            <a:off x="722425" y="2763245"/>
            <a:ext cx="2809200" cy="699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28" name="Google Shape;128;p19"/>
          <p:cNvSpPr txBox="1"/>
          <p:nvPr>
            <p:ph hasCustomPrompt="1" idx="19" type="title"/>
          </p:nvPr>
        </p:nvSpPr>
        <p:spPr>
          <a:xfrm>
            <a:off x="4717596" y="2665320"/>
            <a:ext cx="7680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9" name="Google Shape;129;p19"/>
          <p:cNvSpPr txBox="1"/>
          <p:nvPr>
            <p:ph idx="20" type="subTitle"/>
          </p:nvPr>
        </p:nvSpPr>
        <p:spPr>
          <a:xfrm>
            <a:off x="5612375" y="2444183"/>
            <a:ext cx="2809200" cy="371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2200">
                <a:latin typeface="Kanit"/>
                <a:ea typeface="Kanit"/>
                <a:cs typeface="Kanit"/>
                <a:sym typeface="Kanit"/>
              </a:defRPr>
            </a:lvl1pPr>
            <a:lvl2pPr lvl="1" rtl="0" algn="r">
              <a:lnSpc>
                <a:spcPct val="100000"/>
              </a:lnSpc>
              <a:spcBef>
                <a:spcPts val="0"/>
              </a:spcBef>
              <a:spcAft>
                <a:spcPts val="0"/>
              </a:spcAft>
              <a:buNone/>
              <a:defRPr b="1" sz="2200">
                <a:latin typeface="Kanit"/>
                <a:ea typeface="Kanit"/>
                <a:cs typeface="Kanit"/>
                <a:sym typeface="Kanit"/>
              </a:defRPr>
            </a:lvl2pPr>
            <a:lvl3pPr lvl="2" rtl="0" algn="r">
              <a:lnSpc>
                <a:spcPct val="100000"/>
              </a:lnSpc>
              <a:spcBef>
                <a:spcPts val="0"/>
              </a:spcBef>
              <a:spcAft>
                <a:spcPts val="0"/>
              </a:spcAft>
              <a:buNone/>
              <a:defRPr b="1" sz="2200">
                <a:latin typeface="Kanit"/>
                <a:ea typeface="Kanit"/>
                <a:cs typeface="Kanit"/>
                <a:sym typeface="Kanit"/>
              </a:defRPr>
            </a:lvl3pPr>
            <a:lvl4pPr lvl="3" rtl="0" algn="r">
              <a:lnSpc>
                <a:spcPct val="100000"/>
              </a:lnSpc>
              <a:spcBef>
                <a:spcPts val="0"/>
              </a:spcBef>
              <a:spcAft>
                <a:spcPts val="0"/>
              </a:spcAft>
              <a:buNone/>
              <a:defRPr b="1" sz="2200">
                <a:latin typeface="Kanit"/>
                <a:ea typeface="Kanit"/>
                <a:cs typeface="Kanit"/>
                <a:sym typeface="Kanit"/>
              </a:defRPr>
            </a:lvl4pPr>
            <a:lvl5pPr lvl="4" rtl="0" algn="r">
              <a:lnSpc>
                <a:spcPct val="100000"/>
              </a:lnSpc>
              <a:spcBef>
                <a:spcPts val="0"/>
              </a:spcBef>
              <a:spcAft>
                <a:spcPts val="0"/>
              </a:spcAft>
              <a:buNone/>
              <a:defRPr b="1" sz="2200">
                <a:latin typeface="Kanit"/>
                <a:ea typeface="Kanit"/>
                <a:cs typeface="Kanit"/>
                <a:sym typeface="Kanit"/>
              </a:defRPr>
            </a:lvl5pPr>
            <a:lvl6pPr lvl="5" rtl="0" algn="r">
              <a:lnSpc>
                <a:spcPct val="100000"/>
              </a:lnSpc>
              <a:spcBef>
                <a:spcPts val="0"/>
              </a:spcBef>
              <a:spcAft>
                <a:spcPts val="0"/>
              </a:spcAft>
              <a:buNone/>
              <a:defRPr b="1" sz="2200">
                <a:latin typeface="Kanit"/>
                <a:ea typeface="Kanit"/>
                <a:cs typeface="Kanit"/>
                <a:sym typeface="Kanit"/>
              </a:defRPr>
            </a:lvl6pPr>
            <a:lvl7pPr lvl="6" rtl="0" algn="r">
              <a:lnSpc>
                <a:spcPct val="100000"/>
              </a:lnSpc>
              <a:spcBef>
                <a:spcPts val="0"/>
              </a:spcBef>
              <a:spcAft>
                <a:spcPts val="0"/>
              </a:spcAft>
              <a:buNone/>
              <a:defRPr b="1" sz="2200">
                <a:latin typeface="Kanit"/>
                <a:ea typeface="Kanit"/>
                <a:cs typeface="Kanit"/>
                <a:sym typeface="Kanit"/>
              </a:defRPr>
            </a:lvl7pPr>
            <a:lvl8pPr lvl="7" rtl="0" algn="r">
              <a:lnSpc>
                <a:spcPct val="100000"/>
              </a:lnSpc>
              <a:spcBef>
                <a:spcPts val="0"/>
              </a:spcBef>
              <a:spcAft>
                <a:spcPts val="0"/>
              </a:spcAft>
              <a:buNone/>
              <a:defRPr b="1" sz="2200">
                <a:latin typeface="Kanit"/>
                <a:ea typeface="Kanit"/>
                <a:cs typeface="Kanit"/>
                <a:sym typeface="Kanit"/>
              </a:defRPr>
            </a:lvl8pPr>
            <a:lvl9pPr lvl="8" rtl="0" algn="r">
              <a:lnSpc>
                <a:spcPct val="100000"/>
              </a:lnSpc>
              <a:spcBef>
                <a:spcPts val="0"/>
              </a:spcBef>
              <a:spcAft>
                <a:spcPts val="0"/>
              </a:spcAft>
              <a:buNone/>
              <a:defRPr b="1" sz="2200">
                <a:latin typeface="Kanit"/>
                <a:ea typeface="Kanit"/>
                <a:cs typeface="Kanit"/>
                <a:sym typeface="Kanit"/>
              </a:defRPr>
            </a:lvl9pPr>
          </a:lstStyle>
          <a:p/>
        </p:txBody>
      </p:sp>
      <p:sp>
        <p:nvSpPr>
          <p:cNvPr id="130" name="Google Shape;130;p19"/>
          <p:cNvSpPr txBox="1"/>
          <p:nvPr>
            <p:ph idx="21" type="subTitle"/>
          </p:nvPr>
        </p:nvSpPr>
        <p:spPr>
          <a:xfrm>
            <a:off x="5612375" y="2763250"/>
            <a:ext cx="2809200" cy="699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0"/>
              </a:spcBef>
              <a:spcAft>
                <a:spcPts val="0"/>
              </a:spcAft>
              <a:buNone/>
              <a:defRPr sz="1600"/>
            </a:lvl2pPr>
            <a:lvl3pPr lvl="2" rtl="0" algn="r">
              <a:lnSpc>
                <a:spcPct val="100000"/>
              </a:lnSpc>
              <a:spcBef>
                <a:spcPts val="0"/>
              </a:spcBef>
              <a:spcAft>
                <a:spcPts val="0"/>
              </a:spcAft>
              <a:buNone/>
              <a:defRPr sz="1600"/>
            </a:lvl3pPr>
            <a:lvl4pPr lvl="3" rtl="0" algn="r">
              <a:lnSpc>
                <a:spcPct val="100000"/>
              </a:lnSpc>
              <a:spcBef>
                <a:spcPts val="0"/>
              </a:spcBef>
              <a:spcAft>
                <a:spcPts val="0"/>
              </a:spcAft>
              <a:buNone/>
              <a:defRPr sz="1600"/>
            </a:lvl4pPr>
            <a:lvl5pPr lvl="4" rtl="0" algn="r">
              <a:lnSpc>
                <a:spcPct val="100000"/>
              </a:lnSpc>
              <a:spcBef>
                <a:spcPts val="0"/>
              </a:spcBef>
              <a:spcAft>
                <a:spcPts val="0"/>
              </a:spcAft>
              <a:buNone/>
              <a:defRPr sz="1600"/>
            </a:lvl5pPr>
            <a:lvl6pPr lvl="5" rtl="0" algn="r">
              <a:lnSpc>
                <a:spcPct val="100000"/>
              </a:lnSpc>
              <a:spcBef>
                <a:spcPts val="0"/>
              </a:spcBef>
              <a:spcAft>
                <a:spcPts val="0"/>
              </a:spcAft>
              <a:buNone/>
              <a:defRPr sz="1600"/>
            </a:lvl6pPr>
            <a:lvl7pPr lvl="6" rtl="0" algn="r">
              <a:lnSpc>
                <a:spcPct val="100000"/>
              </a:lnSpc>
              <a:spcBef>
                <a:spcPts val="0"/>
              </a:spcBef>
              <a:spcAft>
                <a:spcPts val="0"/>
              </a:spcAft>
              <a:buNone/>
              <a:defRPr sz="1600"/>
            </a:lvl7pPr>
            <a:lvl8pPr lvl="7" rtl="0" algn="r">
              <a:lnSpc>
                <a:spcPct val="100000"/>
              </a:lnSpc>
              <a:spcBef>
                <a:spcPts val="0"/>
              </a:spcBef>
              <a:spcAft>
                <a:spcPts val="0"/>
              </a:spcAft>
              <a:buNone/>
              <a:defRPr sz="1600"/>
            </a:lvl8pPr>
            <a:lvl9pPr lvl="8" rtl="0" algn="r">
              <a:lnSpc>
                <a:spcPct val="100000"/>
              </a:lnSpc>
              <a:spcBef>
                <a:spcPts val="0"/>
              </a:spcBef>
              <a:spcAft>
                <a:spcPts val="0"/>
              </a:spcAft>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_3_1">
    <p:spTree>
      <p:nvGrpSpPr>
        <p:cNvPr id="131" name="Shape 131"/>
        <p:cNvGrpSpPr/>
        <p:nvPr/>
      </p:nvGrpSpPr>
      <p:grpSpPr>
        <a:xfrm>
          <a:off x="0" y="0"/>
          <a:ext cx="0" cy="0"/>
          <a:chOff x="0" y="0"/>
          <a:chExt cx="0" cy="0"/>
        </a:xfrm>
      </p:grpSpPr>
      <p:sp>
        <p:nvSpPr>
          <p:cNvPr id="132" name="Google Shape;132;p20"/>
          <p:cNvSpPr/>
          <p:nvPr/>
        </p:nvSpPr>
        <p:spPr>
          <a:xfrm flipH="1">
            <a:off x="-1685487" y="1227601"/>
            <a:ext cx="6300900" cy="26883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4528587" y="538101"/>
            <a:ext cx="6300900" cy="1935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4528587" y="2670099"/>
            <a:ext cx="6300900" cy="19353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ph hasCustomPrompt="1" type="title"/>
          </p:nvPr>
        </p:nvSpPr>
        <p:spPr>
          <a:xfrm>
            <a:off x="1004892" y="1875088"/>
            <a:ext cx="2853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sz="55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r>
              <a:t>xx%</a:t>
            </a:r>
          </a:p>
        </p:txBody>
      </p:sp>
      <p:sp>
        <p:nvSpPr>
          <p:cNvPr id="136" name="Google Shape;136;p20"/>
          <p:cNvSpPr txBox="1"/>
          <p:nvPr>
            <p:ph idx="1" type="subTitle"/>
          </p:nvPr>
        </p:nvSpPr>
        <p:spPr>
          <a:xfrm>
            <a:off x="1175442" y="2685769"/>
            <a:ext cx="25122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solidFill>
                  <a:schemeClr val="lt1"/>
                </a:solidFill>
              </a:defRPr>
            </a:lvl1pPr>
            <a:lvl2pPr lvl="1" rtl="0" algn="ctr">
              <a:spcBef>
                <a:spcPts val="0"/>
              </a:spcBef>
              <a:spcAft>
                <a:spcPts val="0"/>
              </a:spcAft>
              <a:buNone/>
              <a:defRPr sz="1600">
                <a:solidFill>
                  <a:schemeClr val="lt1"/>
                </a:solidFill>
              </a:defRPr>
            </a:lvl2pPr>
            <a:lvl3pPr lvl="2" rtl="0" algn="ctr">
              <a:spcBef>
                <a:spcPts val="0"/>
              </a:spcBef>
              <a:spcAft>
                <a:spcPts val="0"/>
              </a:spcAft>
              <a:buNone/>
              <a:defRPr sz="1600">
                <a:solidFill>
                  <a:schemeClr val="lt1"/>
                </a:solidFill>
              </a:defRPr>
            </a:lvl3pPr>
            <a:lvl4pPr lvl="3" rtl="0" algn="ctr">
              <a:spcBef>
                <a:spcPts val="0"/>
              </a:spcBef>
              <a:spcAft>
                <a:spcPts val="0"/>
              </a:spcAft>
              <a:buNone/>
              <a:defRPr sz="1600">
                <a:solidFill>
                  <a:schemeClr val="lt1"/>
                </a:solidFill>
              </a:defRPr>
            </a:lvl4pPr>
            <a:lvl5pPr lvl="4" rtl="0" algn="ctr">
              <a:spcBef>
                <a:spcPts val="0"/>
              </a:spcBef>
              <a:spcAft>
                <a:spcPts val="0"/>
              </a:spcAft>
              <a:buNone/>
              <a:defRPr sz="1600">
                <a:solidFill>
                  <a:schemeClr val="lt1"/>
                </a:solidFill>
              </a:defRPr>
            </a:lvl5pPr>
            <a:lvl6pPr lvl="5" rtl="0" algn="ctr">
              <a:spcBef>
                <a:spcPts val="0"/>
              </a:spcBef>
              <a:spcAft>
                <a:spcPts val="0"/>
              </a:spcAft>
              <a:buNone/>
              <a:defRPr sz="1600">
                <a:solidFill>
                  <a:schemeClr val="lt1"/>
                </a:solidFill>
              </a:defRPr>
            </a:lvl6pPr>
            <a:lvl7pPr lvl="6" rtl="0" algn="ctr">
              <a:spcBef>
                <a:spcPts val="0"/>
              </a:spcBef>
              <a:spcAft>
                <a:spcPts val="0"/>
              </a:spcAft>
              <a:buNone/>
              <a:defRPr sz="1600">
                <a:solidFill>
                  <a:schemeClr val="lt1"/>
                </a:solidFill>
              </a:defRPr>
            </a:lvl7pPr>
            <a:lvl8pPr lvl="7" rtl="0" algn="ctr">
              <a:spcBef>
                <a:spcPts val="0"/>
              </a:spcBef>
              <a:spcAft>
                <a:spcPts val="0"/>
              </a:spcAft>
              <a:buNone/>
              <a:defRPr sz="1600">
                <a:solidFill>
                  <a:schemeClr val="lt1"/>
                </a:solidFill>
              </a:defRPr>
            </a:lvl8pPr>
            <a:lvl9pPr lvl="8" rtl="0" algn="ctr">
              <a:spcBef>
                <a:spcPts val="0"/>
              </a:spcBef>
              <a:spcAft>
                <a:spcPts val="0"/>
              </a:spcAft>
              <a:buNone/>
              <a:defRPr sz="1600">
                <a:solidFill>
                  <a:schemeClr val="lt1"/>
                </a:solidFill>
              </a:defRPr>
            </a:lvl9pPr>
          </a:lstStyle>
          <a:p/>
        </p:txBody>
      </p:sp>
      <p:sp>
        <p:nvSpPr>
          <p:cNvPr id="137" name="Google Shape;137;p20"/>
          <p:cNvSpPr txBox="1"/>
          <p:nvPr>
            <p:ph hasCustomPrompt="1" idx="2" type="title"/>
          </p:nvPr>
        </p:nvSpPr>
        <p:spPr>
          <a:xfrm>
            <a:off x="5285805" y="809088"/>
            <a:ext cx="2853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sz="55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r>
              <a:t>xx%</a:t>
            </a:r>
          </a:p>
        </p:txBody>
      </p:sp>
      <p:sp>
        <p:nvSpPr>
          <p:cNvPr id="138" name="Google Shape;138;p20"/>
          <p:cNvSpPr txBox="1"/>
          <p:nvPr>
            <p:ph idx="3" type="subTitle"/>
          </p:nvPr>
        </p:nvSpPr>
        <p:spPr>
          <a:xfrm>
            <a:off x="5456355" y="1619769"/>
            <a:ext cx="25122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solidFill>
                  <a:schemeClr val="lt1"/>
                </a:solidFill>
              </a:defRPr>
            </a:lvl1pPr>
            <a:lvl2pPr lvl="1" rtl="0" algn="ctr">
              <a:spcBef>
                <a:spcPts val="0"/>
              </a:spcBef>
              <a:spcAft>
                <a:spcPts val="0"/>
              </a:spcAft>
              <a:buNone/>
              <a:defRPr sz="1600">
                <a:solidFill>
                  <a:schemeClr val="lt1"/>
                </a:solidFill>
              </a:defRPr>
            </a:lvl2pPr>
            <a:lvl3pPr lvl="2" rtl="0" algn="ctr">
              <a:spcBef>
                <a:spcPts val="0"/>
              </a:spcBef>
              <a:spcAft>
                <a:spcPts val="0"/>
              </a:spcAft>
              <a:buNone/>
              <a:defRPr sz="1600">
                <a:solidFill>
                  <a:schemeClr val="lt1"/>
                </a:solidFill>
              </a:defRPr>
            </a:lvl3pPr>
            <a:lvl4pPr lvl="3" rtl="0" algn="ctr">
              <a:spcBef>
                <a:spcPts val="0"/>
              </a:spcBef>
              <a:spcAft>
                <a:spcPts val="0"/>
              </a:spcAft>
              <a:buNone/>
              <a:defRPr sz="1600">
                <a:solidFill>
                  <a:schemeClr val="lt1"/>
                </a:solidFill>
              </a:defRPr>
            </a:lvl4pPr>
            <a:lvl5pPr lvl="4" rtl="0" algn="ctr">
              <a:spcBef>
                <a:spcPts val="0"/>
              </a:spcBef>
              <a:spcAft>
                <a:spcPts val="0"/>
              </a:spcAft>
              <a:buNone/>
              <a:defRPr sz="1600">
                <a:solidFill>
                  <a:schemeClr val="lt1"/>
                </a:solidFill>
              </a:defRPr>
            </a:lvl5pPr>
            <a:lvl6pPr lvl="5" rtl="0" algn="ctr">
              <a:spcBef>
                <a:spcPts val="0"/>
              </a:spcBef>
              <a:spcAft>
                <a:spcPts val="0"/>
              </a:spcAft>
              <a:buNone/>
              <a:defRPr sz="1600">
                <a:solidFill>
                  <a:schemeClr val="lt1"/>
                </a:solidFill>
              </a:defRPr>
            </a:lvl6pPr>
            <a:lvl7pPr lvl="6" rtl="0" algn="ctr">
              <a:spcBef>
                <a:spcPts val="0"/>
              </a:spcBef>
              <a:spcAft>
                <a:spcPts val="0"/>
              </a:spcAft>
              <a:buNone/>
              <a:defRPr sz="1600">
                <a:solidFill>
                  <a:schemeClr val="lt1"/>
                </a:solidFill>
              </a:defRPr>
            </a:lvl7pPr>
            <a:lvl8pPr lvl="7" rtl="0" algn="ctr">
              <a:spcBef>
                <a:spcPts val="0"/>
              </a:spcBef>
              <a:spcAft>
                <a:spcPts val="0"/>
              </a:spcAft>
              <a:buNone/>
              <a:defRPr sz="1600">
                <a:solidFill>
                  <a:schemeClr val="lt1"/>
                </a:solidFill>
              </a:defRPr>
            </a:lvl8pPr>
            <a:lvl9pPr lvl="8" rtl="0" algn="ctr">
              <a:spcBef>
                <a:spcPts val="0"/>
              </a:spcBef>
              <a:spcAft>
                <a:spcPts val="0"/>
              </a:spcAft>
              <a:buNone/>
              <a:defRPr sz="1600">
                <a:solidFill>
                  <a:schemeClr val="lt1"/>
                </a:solidFill>
              </a:defRPr>
            </a:lvl9pPr>
          </a:lstStyle>
          <a:p/>
        </p:txBody>
      </p:sp>
      <p:sp>
        <p:nvSpPr>
          <p:cNvPr id="139" name="Google Shape;139;p20"/>
          <p:cNvSpPr txBox="1"/>
          <p:nvPr>
            <p:ph hasCustomPrompt="1" idx="4" type="title"/>
          </p:nvPr>
        </p:nvSpPr>
        <p:spPr>
          <a:xfrm>
            <a:off x="5285805" y="2941088"/>
            <a:ext cx="2853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sz="55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r>
              <a:t>xx%</a:t>
            </a:r>
          </a:p>
        </p:txBody>
      </p:sp>
      <p:sp>
        <p:nvSpPr>
          <p:cNvPr id="140" name="Google Shape;140;p20"/>
          <p:cNvSpPr txBox="1"/>
          <p:nvPr>
            <p:ph idx="5" type="subTitle"/>
          </p:nvPr>
        </p:nvSpPr>
        <p:spPr>
          <a:xfrm>
            <a:off x="5456355" y="3751769"/>
            <a:ext cx="25122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solidFill>
                  <a:schemeClr val="lt1"/>
                </a:solidFill>
              </a:defRPr>
            </a:lvl1pPr>
            <a:lvl2pPr lvl="1" rtl="0" algn="ctr">
              <a:spcBef>
                <a:spcPts val="0"/>
              </a:spcBef>
              <a:spcAft>
                <a:spcPts val="0"/>
              </a:spcAft>
              <a:buNone/>
              <a:defRPr sz="1600">
                <a:solidFill>
                  <a:schemeClr val="lt1"/>
                </a:solidFill>
              </a:defRPr>
            </a:lvl2pPr>
            <a:lvl3pPr lvl="2" rtl="0" algn="ctr">
              <a:spcBef>
                <a:spcPts val="0"/>
              </a:spcBef>
              <a:spcAft>
                <a:spcPts val="0"/>
              </a:spcAft>
              <a:buNone/>
              <a:defRPr sz="1600">
                <a:solidFill>
                  <a:schemeClr val="lt1"/>
                </a:solidFill>
              </a:defRPr>
            </a:lvl3pPr>
            <a:lvl4pPr lvl="3" rtl="0" algn="ctr">
              <a:spcBef>
                <a:spcPts val="0"/>
              </a:spcBef>
              <a:spcAft>
                <a:spcPts val="0"/>
              </a:spcAft>
              <a:buNone/>
              <a:defRPr sz="1600">
                <a:solidFill>
                  <a:schemeClr val="lt1"/>
                </a:solidFill>
              </a:defRPr>
            </a:lvl4pPr>
            <a:lvl5pPr lvl="4" rtl="0" algn="ctr">
              <a:spcBef>
                <a:spcPts val="0"/>
              </a:spcBef>
              <a:spcAft>
                <a:spcPts val="0"/>
              </a:spcAft>
              <a:buNone/>
              <a:defRPr sz="1600">
                <a:solidFill>
                  <a:schemeClr val="lt1"/>
                </a:solidFill>
              </a:defRPr>
            </a:lvl5pPr>
            <a:lvl6pPr lvl="5" rtl="0" algn="ctr">
              <a:spcBef>
                <a:spcPts val="0"/>
              </a:spcBef>
              <a:spcAft>
                <a:spcPts val="0"/>
              </a:spcAft>
              <a:buNone/>
              <a:defRPr sz="1600">
                <a:solidFill>
                  <a:schemeClr val="lt1"/>
                </a:solidFill>
              </a:defRPr>
            </a:lvl6pPr>
            <a:lvl7pPr lvl="6" rtl="0" algn="ctr">
              <a:spcBef>
                <a:spcPts val="0"/>
              </a:spcBef>
              <a:spcAft>
                <a:spcPts val="0"/>
              </a:spcAft>
              <a:buNone/>
              <a:defRPr sz="1600">
                <a:solidFill>
                  <a:schemeClr val="lt1"/>
                </a:solidFill>
              </a:defRPr>
            </a:lvl7pPr>
            <a:lvl8pPr lvl="7" rtl="0" algn="ctr">
              <a:spcBef>
                <a:spcPts val="0"/>
              </a:spcBef>
              <a:spcAft>
                <a:spcPts val="0"/>
              </a:spcAft>
              <a:buNone/>
              <a:defRPr sz="1600">
                <a:solidFill>
                  <a:schemeClr val="lt1"/>
                </a:solidFill>
              </a:defRPr>
            </a:lvl8pPr>
            <a:lvl9pPr lvl="8" rtl="0" algn="ctr">
              <a:spcBef>
                <a:spcPts val="0"/>
              </a:spcBef>
              <a:spcAft>
                <a:spcPts val="0"/>
              </a:spcAft>
              <a:buNone/>
              <a:defRPr sz="16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5285100" y="2099300"/>
            <a:ext cx="3136500" cy="1512000"/>
          </a:xfrm>
          <a:prstGeom prst="rect">
            <a:avLst/>
          </a:prstGeom>
        </p:spPr>
        <p:txBody>
          <a:bodyPr anchorCtr="0" anchor="ctr" bIns="91425" lIns="91425" spcFirstLastPara="1" rIns="91425" wrap="square" tIns="91425">
            <a:noAutofit/>
          </a:bodyPr>
          <a:lstStyle>
            <a:lvl1pPr lvl="0" rtl="0" algn="r">
              <a:lnSpc>
                <a:spcPct val="80000"/>
              </a:lnSpc>
              <a:spcBef>
                <a:spcPts val="0"/>
              </a:spcBef>
              <a:spcAft>
                <a:spcPts val="0"/>
              </a:spcAft>
              <a:buSzPts val="7000"/>
              <a:buNone/>
              <a:defRPr sz="5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16" name="Google Shape;16;p3"/>
          <p:cNvSpPr txBox="1"/>
          <p:nvPr>
            <p:ph hasCustomPrompt="1" idx="2" type="title"/>
          </p:nvPr>
        </p:nvSpPr>
        <p:spPr>
          <a:xfrm>
            <a:off x="6420475" y="874003"/>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5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17" name="Google Shape;17;p3"/>
          <p:cNvSpPr txBox="1"/>
          <p:nvPr>
            <p:ph idx="1" type="subTitle"/>
          </p:nvPr>
        </p:nvSpPr>
        <p:spPr>
          <a:xfrm>
            <a:off x="5284873" y="3489925"/>
            <a:ext cx="3136500" cy="69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800"/>
            </a:lvl1pPr>
            <a:lvl2pPr lvl="1" algn="r">
              <a:lnSpc>
                <a:spcPct val="100000"/>
              </a:lnSpc>
              <a:spcBef>
                <a:spcPts val="0"/>
              </a:spcBef>
              <a:spcAft>
                <a:spcPts val="0"/>
              </a:spcAft>
              <a:buNone/>
              <a:defRPr sz="1800"/>
            </a:lvl2pPr>
            <a:lvl3pPr lvl="2" algn="r">
              <a:lnSpc>
                <a:spcPct val="100000"/>
              </a:lnSpc>
              <a:spcBef>
                <a:spcPts val="0"/>
              </a:spcBef>
              <a:spcAft>
                <a:spcPts val="0"/>
              </a:spcAft>
              <a:buNone/>
              <a:defRPr sz="1800"/>
            </a:lvl3pPr>
            <a:lvl4pPr lvl="3" algn="r">
              <a:lnSpc>
                <a:spcPct val="100000"/>
              </a:lnSpc>
              <a:spcBef>
                <a:spcPts val="0"/>
              </a:spcBef>
              <a:spcAft>
                <a:spcPts val="0"/>
              </a:spcAft>
              <a:buNone/>
              <a:defRPr sz="1800"/>
            </a:lvl4pPr>
            <a:lvl5pPr lvl="4" algn="r">
              <a:lnSpc>
                <a:spcPct val="100000"/>
              </a:lnSpc>
              <a:spcBef>
                <a:spcPts val="0"/>
              </a:spcBef>
              <a:spcAft>
                <a:spcPts val="0"/>
              </a:spcAft>
              <a:buNone/>
              <a:defRPr sz="1800"/>
            </a:lvl5pPr>
            <a:lvl6pPr lvl="5" algn="r">
              <a:lnSpc>
                <a:spcPct val="100000"/>
              </a:lnSpc>
              <a:spcBef>
                <a:spcPts val="0"/>
              </a:spcBef>
              <a:spcAft>
                <a:spcPts val="0"/>
              </a:spcAft>
              <a:buNone/>
              <a:defRPr sz="1800"/>
            </a:lvl6pPr>
            <a:lvl7pPr lvl="6" algn="r">
              <a:lnSpc>
                <a:spcPct val="100000"/>
              </a:lnSpc>
              <a:spcBef>
                <a:spcPts val="0"/>
              </a:spcBef>
              <a:spcAft>
                <a:spcPts val="0"/>
              </a:spcAft>
              <a:buNone/>
              <a:defRPr sz="1800"/>
            </a:lvl7pPr>
            <a:lvl8pPr lvl="7" algn="r">
              <a:lnSpc>
                <a:spcPct val="100000"/>
              </a:lnSpc>
              <a:spcBef>
                <a:spcPts val="0"/>
              </a:spcBef>
              <a:spcAft>
                <a:spcPts val="0"/>
              </a:spcAft>
              <a:buNone/>
              <a:defRPr sz="1800"/>
            </a:lvl8pPr>
            <a:lvl9pPr lvl="8" algn="r">
              <a:lnSpc>
                <a:spcPct val="100000"/>
              </a:lnSpc>
              <a:spcBef>
                <a:spcPts val="0"/>
              </a:spcBef>
              <a:spcAft>
                <a:spcPts val="0"/>
              </a:spcAft>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5_1_1_1_1_1">
    <p:spTree>
      <p:nvGrpSpPr>
        <p:cNvPr id="141" name="Shape 141"/>
        <p:cNvGrpSpPr/>
        <p:nvPr/>
      </p:nvGrpSpPr>
      <p:grpSpPr>
        <a:xfrm>
          <a:off x="0" y="0"/>
          <a:ext cx="0" cy="0"/>
          <a:chOff x="0" y="0"/>
          <a:chExt cx="0" cy="0"/>
        </a:xfrm>
      </p:grpSpPr>
      <p:sp>
        <p:nvSpPr>
          <p:cNvPr id="142" name="Google Shape;142;p21"/>
          <p:cNvSpPr txBox="1"/>
          <p:nvPr>
            <p:ph hasCustomPrompt="1" type="title"/>
          </p:nvPr>
        </p:nvSpPr>
        <p:spPr>
          <a:xfrm>
            <a:off x="903971" y="3066231"/>
            <a:ext cx="1392300" cy="410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43" name="Google Shape;143;p21"/>
          <p:cNvSpPr txBox="1"/>
          <p:nvPr>
            <p:ph hasCustomPrompt="1" idx="2" type="title"/>
          </p:nvPr>
        </p:nvSpPr>
        <p:spPr>
          <a:xfrm>
            <a:off x="6847725" y="3066231"/>
            <a:ext cx="1392300" cy="410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3200"/>
              <a:buNone/>
              <a:defRPr/>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144" name="Google Shape;144;p21"/>
          <p:cNvSpPr txBox="1"/>
          <p:nvPr>
            <p:ph idx="3"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145" name="Google Shape;145;p21"/>
          <p:cNvSpPr txBox="1"/>
          <p:nvPr>
            <p:ph idx="1" type="subTitle"/>
          </p:nvPr>
        </p:nvSpPr>
        <p:spPr>
          <a:xfrm flipH="1">
            <a:off x="719621" y="3619376"/>
            <a:ext cx="17610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gn="ctr">
              <a:lnSpc>
                <a:spcPct val="100000"/>
              </a:lnSpc>
              <a:spcBef>
                <a:spcPts val="0"/>
              </a:spcBef>
              <a:spcAft>
                <a:spcPts val="0"/>
              </a:spcAft>
              <a:buNone/>
              <a:defRPr b="1" sz="2200">
                <a:latin typeface="Kanit"/>
                <a:ea typeface="Kanit"/>
                <a:cs typeface="Kanit"/>
                <a:sym typeface="Kanit"/>
              </a:defRPr>
            </a:lvl2pPr>
            <a:lvl3pPr lvl="2" rtl="0" algn="ctr">
              <a:lnSpc>
                <a:spcPct val="100000"/>
              </a:lnSpc>
              <a:spcBef>
                <a:spcPts val="0"/>
              </a:spcBef>
              <a:spcAft>
                <a:spcPts val="0"/>
              </a:spcAft>
              <a:buNone/>
              <a:defRPr b="1" sz="2200">
                <a:latin typeface="Kanit"/>
                <a:ea typeface="Kanit"/>
                <a:cs typeface="Kanit"/>
                <a:sym typeface="Kanit"/>
              </a:defRPr>
            </a:lvl3pPr>
            <a:lvl4pPr lvl="3" rtl="0" algn="ctr">
              <a:lnSpc>
                <a:spcPct val="100000"/>
              </a:lnSpc>
              <a:spcBef>
                <a:spcPts val="0"/>
              </a:spcBef>
              <a:spcAft>
                <a:spcPts val="0"/>
              </a:spcAft>
              <a:buNone/>
              <a:defRPr b="1" sz="2200">
                <a:latin typeface="Kanit"/>
                <a:ea typeface="Kanit"/>
                <a:cs typeface="Kanit"/>
                <a:sym typeface="Kanit"/>
              </a:defRPr>
            </a:lvl4pPr>
            <a:lvl5pPr lvl="4" rtl="0" algn="ctr">
              <a:lnSpc>
                <a:spcPct val="100000"/>
              </a:lnSpc>
              <a:spcBef>
                <a:spcPts val="0"/>
              </a:spcBef>
              <a:spcAft>
                <a:spcPts val="0"/>
              </a:spcAft>
              <a:buNone/>
              <a:defRPr b="1" sz="2200">
                <a:latin typeface="Kanit"/>
                <a:ea typeface="Kanit"/>
                <a:cs typeface="Kanit"/>
                <a:sym typeface="Kanit"/>
              </a:defRPr>
            </a:lvl5pPr>
            <a:lvl6pPr lvl="5" rtl="0" algn="ctr">
              <a:lnSpc>
                <a:spcPct val="100000"/>
              </a:lnSpc>
              <a:spcBef>
                <a:spcPts val="0"/>
              </a:spcBef>
              <a:spcAft>
                <a:spcPts val="0"/>
              </a:spcAft>
              <a:buNone/>
              <a:defRPr b="1" sz="2200">
                <a:latin typeface="Kanit"/>
                <a:ea typeface="Kanit"/>
                <a:cs typeface="Kanit"/>
                <a:sym typeface="Kanit"/>
              </a:defRPr>
            </a:lvl6pPr>
            <a:lvl7pPr lvl="6" rtl="0" algn="ctr">
              <a:lnSpc>
                <a:spcPct val="100000"/>
              </a:lnSpc>
              <a:spcBef>
                <a:spcPts val="0"/>
              </a:spcBef>
              <a:spcAft>
                <a:spcPts val="0"/>
              </a:spcAft>
              <a:buNone/>
              <a:defRPr b="1" sz="2200">
                <a:latin typeface="Kanit"/>
                <a:ea typeface="Kanit"/>
                <a:cs typeface="Kanit"/>
                <a:sym typeface="Kanit"/>
              </a:defRPr>
            </a:lvl7pPr>
            <a:lvl8pPr lvl="7" rtl="0" algn="ctr">
              <a:lnSpc>
                <a:spcPct val="100000"/>
              </a:lnSpc>
              <a:spcBef>
                <a:spcPts val="0"/>
              </a:spcBef>
              <a:spcAft>
                <a:spcPts val="0"/>
              </a:spcAft>
              <a:buNone/>
              <a:defRPr b="1" sz="2200">
                <a:latin typeface="Kanit"/>
                <a:ea typeface="Kanit"/>
                <a:cs typeface="Kanit"/>
                <a:sym typeface="Kanit"/>
              </a:defRPr>
            </a:lvl8pPr>
            <a:lvl9pPr lvl="8" rtl="0" algn="ctr">
              <a:lnSpc>
                <a:spcPct val="100000"/>
              </a:lnSpc>
              <a:spcBef>
                <a:spcPts val="0"/>
              </a:spcBef>
              <a:spcAft>
                <a:spcPts val="0"/>
              </a:spcAft>
              <a:buNone/>
              <a:defRPr b="1" sz="2200">
                <a:latin typeface="Kanit"/>
                <a:ea typeface="Kanit"/>
                <a:cs typeface="Kanit"/>
                <a:sym typeface="Kanit"/>
              </a:defRPr>
            </a:lvl9pPr>
          </a:lstStyle>
          <a:p/>
        </p:txBody>
      </p:sp>
      <p:sp>
        <p:nvSpPr>
          <p:cNvPr id="146" name="Google Shape;146;p21"/>
          <p:cNvSpPr txBox="1"/>
          <p:nvPr>
            <p:ph idx="4" type="subTitle"/>
          </p:nvPr>
        </p:nvSpPr>
        <p:spPr>
          <a:xfrm flipH="1">
            <a:off x="719621" y="4009711"/>
            <a:ext cx="1761000" cy="50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47" name="Google Shape;147;p21"/>
          <p:cNvSpPr txBox="1"/>
          <p:nvPr>
            <p:ph idx="5" type="subTitle"/>
          </p:nvPr>
        </p:nvSpPr>
        <p:spPr>
          <a:xfrm flipH="1">
            <a:off x="6663375" y="3619376"/>
            <a:ext cx="17610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gn="ctr">
              <a:lnSpc>
                <a:spcPct val="100000"/>
              </a:lnSpc>
              <a:spcBef>
                <a:spcPts val="0"/>
              </a:spcBef>
              <a:spcAft>
                <a:spcPts val="0"/>
              </a:spcAft>
              <a:buNone/>
              <a:defRPr b="1" sz="2200">
                <a:latin typeface="Kanit"/>
                <a:ea typeface="Kanit"/>
                <a:cs typeface="Kanit"/>
                <a:sym typeface="Kanit"/>
              </a:defRPr>
            </a:lvl2pPr>
            <a:lvl3pPr lvl="2" rtl="0" algn="ctr">
              <a:lnSpc>
                <a:spcPct val="100000"/>
              </a:lnSpc>
              <a:spcBef>
                <a:spcPts val="0"/>
              </a:spcBef>
              <a:spcAft>
                <a:spcPts val="0"/>
              </a:spcAft>
              <a:buNone/>
              <a:defRPr b="1" sz="2200">
                <a:latin typeface="Kanit"/>
                <a:ea typeface="Kanit"/>
                <a:cs typeface="Kanit"/>
                <a:sym typeface="Kanit"/>
              </a:defRPr>
            </a:lvl3pPr>
            <a:lvl4pPr lvl="3" rtl="0" algn="ctr">
              <a:lnSpc>
                <a:spcPct val="100000"/>
              </a:lnSpc>
              <a:spcBef>
                <a:spcPts val="0"/>
              </a:spcBef>
              <a:spcAft>
                <a:spcPts val="0"/>
              </a:spcAft>
              <a:buNone/>
              <a:defRPr b="1" sz="2200">
                <a:latin typeface="Kanit"/>
                <a:ea typeface="Kanit"/>
                <a:cs typeface="Kanit"/>
                <a:sym typeface="Kanit"/>
              </a:defRPr>
            </a:lvl4pPr>
            <a:lvl5pPr lvl="4" rtl="0" algn="ctr">
              <a:lnSpc>
                <a:spcPct val="100000"/>
              </a:lnSpc>
              <a:spcBef>
                <a:spcPts val="0"/>
              </a:spcBef>
              <a:spcAft>
                <a:spcPts val="0"/>
              </a:spcAft>
              <a:buNone/>
              <a:defRPr b="1" sz="2200">
                <a:latin typeface="Kanit"/>
                <a:ea typeface="Kanit"/>
                <a:cs typeface="Kanit"/>
                <a:sym typeface="Kanit"/>
              </a:defRPr>
            </a:lvl5pPr>
            <a:lvl6pPr lvl="5" rtl="0" algn="ctr">
              <a:lnSpc>
                <a:spcPct val="100000"/>
              </a:lnSpc>
              <a:spcBef>
                <a:spcPts val="0"/>
              </a:spcBef>
              <a:spcAft>
                <a:spcPts val="0"/>
              </a:spcAft>
              <a:buNone/>
              <a:defRPr b="1" sz="2200">
                <a:latin typeface="Kanit"/>
                <a:ea typeface="Kanit"/>
                <a:cs typeface="Kanit"/>
                <a:sym typeface="Kanit"/>
              </a:defRPr>
            </a:lvl6pPr>
            <a:lvl7pPr lvl="6" rtl="0" algn="ctr">
              <a:lnSpc>
                <a:spcPct val="100000"/>
              </a:lnSpc>
              <a:spcBef>
                <a:spcPts val="0"/>
              </a:spcBef>
              <a:spcAft>
                <a:spcPts val="0"/>
              </a:spcAft>
              <a:buNone/>
              <a:defRPr b="1" sz="2200">
                <a:latin typeface="Kanit"/>
                <a:ea typeface="Kanit"/>
                <a:cs typeface="Kanit"/>
                <a:sym typeface="Kanit"/>
              </a:defRPr>
            </a:lvl7pPr>
            <a:lvl8pPr lvl="7" rtl="0" algn="ctr">
              <a:lnSpc>
                <a:spcPct val="100000"/>
              </a:lnSpc>
              <a:spcBef>
                <a:spcPts val="0"/>
              </a:spcBef>
              <a:spcAft>
                <a:spcPts val="0"/>
              </a:spcAft>
              <a:buNone/>
              <a:defRPr b="1" sz="2200">
                <a:latin typeface="Kanit"/>
                <a:ea typeface="Kanit"/>
                <a:cs typeface="Kanit"/>
                <a:sym typeface="Kanit"/>
              </a:defRPr>
            </a:lvl8pPr>
            <a:lvl9pPr lvl="8" rtl="0" algn="ctr">
              <a:lnSpc>
                <a:spcPct val="100000"/>
              </a:lnSpc>
              <a:spcBef>
                <a:spcPts val="0"/>
              </a:spcBef>
              <a:spcAft>
                <a:spcPts val="0"/>
              </a:spcAft>
              <a:buNone/>
              <a:defRPr b="1" sz="2200">
                <a:latin typeface="Kanit"/>
                <a:ea typeface="Kanit"/>
                <a:cs typeface="Kanit"/>
                <a:sym typeface="Kanit"/>
              </a:defRPr>
            </a:lvl9pPr>
          </a:lstStyle>
          <a:p/>
        </p:txBody>
      </p:sp>
      <p:sp>
        <p:nvSpPr>
          <p:cNvPr id="148" name="Google Shape;148;p21"/>
          <p:cNvSpPr txBox="1"/>
          <p:nvPr>
            <p:ph idx="6" type="subTitle"/>
          </p:nvPr>
        </p:nvSpPr>
        <p:spPr>
          <a:xfrm flipH="1">
            <a:off x="6663375" y="4009711"/>
            <a:ext cx="1761000" cy="50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49" name="Google Shape;149;p21"/>
          <p:cNvSpPr txBox="1"/>
          <p:nvPr>
            <p:ph hasCustomPrompt="1" idx="7" type="title"/>
          </p:nvPr>
        </p:nvSpPr>
        <p:spPr>
          <a:xfrm>
            <a:off x="2885222" y="3066231"/>
            <a:ext cx="1392300" cy="410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50" name="Google Shape;150;p21"/>
          <p:cNvSpPr txBox="1"/>
          <p:nvPr>
            <p:ph idx="8" type="subTitle"/>
          </p:nvPr>
        </p:nvSpPr>
        <p:spPr>
          <a:xfrm flipH="1">
            <a:off x="2700872" y="3619376"/>
            <a:ext cx="17610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gn="ctr">
              <a:lnSpc>
                <a:spcPct val="100000"/>
              </a:lnSpc>
              <a:spcBef>
                <a:spcPts val="0"/>
              </a:spcBef>
              <a:spcAft>
                <a:spcPts val="0"/>
              </a:spcAft>
              <a:buNone/>
              <a:defRPr b="1" sz="2200">
                <a:latin typeface="Kanit"/>
                <a:ea typeface="Kanit"/>
                <a:cs typeface="Kanit"/>
                <a:sym typeface="Kanit"/>
              </a:defRPr>
            </a:lvl2pPr>
            <a:lvl3pPr lvl="2" rtl="0" algn="ctr">
              <a:lnSpc>
                <a:spcPct val="100000"/>
              </a:lnSpc>
              <a:spcBef>
                <a:spcPts val="0"/>
              </a:spcBef>
              <a:spcAft>
                <a:spcPts val="0"/>
              </a:spcAft>
              <a:buNone/>
              <a:defRPr b="1" sz="2200">
                <a:latin typeface="Kanit"/>
                <a:ea typeface="Kanit"/>
                <a:cs typeface="Kanit"/>
                <a:sym typeface="Kanit"/>
              </a:defRPr>
            </a:lvl3pPr>
            <a:lvl4pPr lvl="3" rtl="0" algn="ctr">
              <a:lnSpc>
                <a:spcPct val="100000"/>
              </a:lnSpc>
              <a:spcBef>
                <a:spcPts val="0"/>
              </a:spcBef>
              <a:spcAft>
                <a:spcPts val="0"/>
              </a:spcAft>
              <a:buNone/>
              <a:defRPr b="1" sz="2200">
                <a:latin typeface="Kanit"/>
                <a:ea typeface="Kanit"/>
                <a:cs typeface="Kanit"/>
                <a:sym typeface="Kanit"/>
              </a:defRPr>
            </a:lvl4pPr>
            <a:lvl5pPr lvl="4" rtl="0" algn="ctr">
              <a:lnSpc>
                <a:spcPct val="100000"/>
              </a:lnSpc>
              <a:spcBef>
                <a:spcPts val="0"/>
              </a:spcBef>
              <a:spcAft>
                <a:spcPts val="0"/>
              </a:spcAft>
              <a:buNone/>
              <a:defRPr b="1" sz="2200">
                <a:latin typeface="Kanit"/>
                <a:ea typeface="Kanit"/>
                <a:cs typeface="Kanit"/>
                <a:sym typeface="Kanit"/>
              </a:defRPr>
            </a:lvl5pPr>
            <a:lvl6pPr lvl="5" rtl="0" algn="ctr">
              <a:lnSpc>
                <a:spcPct val="100000"/>
              </a:lnSpc>
              <a:spcBef>
                <a:spcPts val="0"/>
              </a:spcBef>
              <a:spcAft>
                <a:spcPts val="0"/>
              </a:spcAft>
              <a:buNone/>
              <a:defRPr b="1" sz="2200">
                <a:latin typeface="Kanit"/>
                <a:ea typeface="Kanit"/>
                <a:cs typeface="Kanit"/>
                <a:sym typeface="Kanit"/>
              </a:defRPr>
            </a:lvl6pPr>
            <a:lvl7pPr lvl="6" rtl="0" algn="ctr">
              <a:lnSpc>
                <a:spcPct val="100000"/>
              </a:lnSpc>
              <a:spcBef>
                <a:spcPts val="0"/>
              </a:spcBef>
              <a:spcAft>
                <a:spcPts val="0"/>
              </a:spcAft>
              <a:buNone/>
              <a:defRPr b="1" sz="2200">
                <a:latin typeface="Kanit"/>
                <a:ea typeface="Kanit"/>
                <a:cs typeface="Kanit"/>
                <a:sym typeface="Kanit"/>
              </a:defRPr>
            </a:lvl7pPr>
            <a:lvl8pPr lvl="7" rtl="0" algn="ctr">
              <a:lnSpc>
                <a:spcPct val="100000"/>
              </a:lnSpc>
              <a:spcBef>
                <a:spcPts val="0"/>
              </a:spcBef>
              <a:spcAft>
                <a:spcPts val="0"/>
              </a:spcAft>
              <a:buNone/>
              <a:defRPr b="1" sz="2200">
                <a:latin typeface="Kanit"/>
                <a:ea typeface="Kanit"/>
                <a:cs typeface="Kanit"/>
                <a:sym typeface="Kanit"/>
              </a:defRPr>
            </a:lvl8pPr>
            <a:lvl9pPr lvl="8" rtl="0" algn="ctr">
              <a:lnSpc>
                <a:spcPct val="100000"/>
              </a:lnSpc>
              <a:spcBef>
                <a:spcPts val="0"/>
              </a:spcBef>
              <a:spcAft>
                <a:spcPts val="0"/>
              </a:spcAft>
              <a:buNone/>
              <a:defRPr b="1" sz="2200">
                <a:latin typeface="Kanit"/>
                <a:ea typeface="Kanit"/>
                <a:cs typeface="Kanit"/>
                <a:sym typeface="Kanit"/>
              </a:defRPr>
            </a:lvl9pPr>
          </a:lstStyle>
          <a:p/>
        </p:txBody>
      </p:sp>
      <p:sp>
        <p:nvSpPr>
          <p:cNvPr id="151" name="Google Shape;151;p21"/>
          <p:cNvSpPr txBox="1"/>
          <p:nvPr>
            <p:ph idx="9" type="subTitle"/>
          </p:nvPr>
        </p:nvSpPr>
        <p:spPr>
          <a:xfrm flipH="1">
            <a:off x="2700872" y="4009711"/>
            <a:ext cx="1761000" cy="50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152" name="Google Shape;152;p21"/>
          <p:cNvSpPr txBox="1"/>
          <p:nvPr>
            <p:ph hasCustomPrompt="1" idx="13" type="title"/>
          </p:nvPr>
        </p:nvSpPr>
        <p:spPr>
          <a:xfrm>
            <a:off x="4866474" y="3066231"/>
            <a:ext cx="1392300" cy="410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153" name="Google Shape;153;p21"/>
          <p:cNvSpPr txBox="1"/>
          <p:nvPr>
            <p:ph idx="14" type="subTitle"/>
          </p:nvPr>
        </p:nvSpPr>
        <p:spPr>
          <a:xfrm flipH="1">
            <a:off x="4682124" y="3619376"/>
            <a:ext cx="17610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Kanit"/>
                <a:ea typeface="Kanit"/>
                <a:cs typeface="Kanit"/>
                <a:sym typeface="Kanit"/>
              </a:defRPr>
            </a:lvl1pPr>
            <a:lvl2pPr lvl="1" rtl="0" algn="ctr">
              <a:lnSpc>
                <a:spcPct val="100000"/>
              </a:lnSpc>
              <a:spcBef>
                <a:spcPts val="0"/>
              </a:spcBef>
              <a:spcAft>
                <a:spcPts val="0"/>
              </a:spcAft>
              <a:buNone/>
              <a:defRPr b="1" sz="2200">
                <a:latin typeface="Kanit"/>
                <a:ea typeface="Kanit"/>
                <a:cs typeface="Kanit"/>
                <a:sym typeface="Kanit"/>
              </a:defRPr>
            </a:lvl2pPr>
            <a:lvl3pPr lvl="2" rtl="0" algn="ctr">
              <a:lnSpc>
                <a:spcPct val="100000"/>
              </a:lnSpc>
              <a:spcBef>
                <a:spcPts val="0"/>
              </a:spcBef>
              <a:spcAft>
                <a:spcPts val="0"/>
              </a:spcAft>
              <a:buNone/>
              <a:defRPr b="1" sz="2200">
                <a:latin typeface="Kanit"/>
                <a:ea typeface="Kanit"/>
                <a:cs typeface="Kanit"/>
                <a:sym typeface="Kanit"/>
              </a:defRPr>
            </a:lvl3pPr>
            <a:lvl4pPr lvl="3" rtl="0" algn="ctr">
              <a:lnSpc>
                <a:spcPct val="100000"/>
              </a:lnSpc>
              <a:spcBef>
                <a:spcPts val="0"/>
              </a:spcBef>
              <a:spcAft>
                <a:spcPts val="0"/>
              </a:spcAft>
              <a:buNone/>
              <a:defRPr b="1" sz="2200">
                <a:latin typeface="Kanit"/>
                <a:ea typeface="Kanit"/>
                <a:cs typeface="Kanit"/>
                <a:sym typeface="Kanit"/>
              </a:defRPr>
            </a:lvl4pPr>
            <a:lvl5pPr lvl="4" rtl="0" algn="ctr">
              <a:lnSpc>
                <a:spcPct val="100000"/>
              </a:lnSpc>
              <a:spcBef>
                <a:spcPts val="0"/>
              </a:spcBef>
              <a:spcAft>
                <a:spcPts val="0"/>
              </a:spcAft>
              <a:buNone/>
              <a:defRPr b="1" sz="2200">
                <a:latin typeface="Kanit"/>
                <a:ea typeface="Kanit"/>
                <a:cs typeface="Kanit"/>
                <a:sym typeface="Kanit"/>
              </a:defRPr>
            </a:lvl5pPr>
            <a:lvl6pPr lvl="5" rtl="0" algn="ctr">
              <a:lnSpc>
                <a:spcPct val="100000"/>
              </a:lnSpc>
              <a:spcBef>
                <a:spcPts val="0"/>
              </a:spcBef>
              <a:spcAft>
                <a:spcPts val="0"/>
              </a:spcAft>
              <a:buNone/>
              <a:defRPr b="1" sz="2200">
                <a:latin typeface="Kanit"/>
                <a:ea typeface="Kanit"/>
                <a:cs typeface="Kanit"/>
                <a:sym typeface="Kanit"/>
              </a:defRPr>
            </a:lvl6pPr>
            <a:lvl7pPr lvl="6" rtl="0" algn="ctr">
              <a:lnSpc>
                <a:spcPct val="100000"/>
              </a:lnSpc>
              <a:spcBef>
                <a:spcPts val="0"/>
              </a:spcBef>
              <a:spcAft>
                <a:spcPts val="0"/>
              </a:spcAft>
              <a:buNone/>
              <a:defRPr b="1" sz="2200">
                <a:latin typeface="Kanit"/>
                <a:ea typeface="Kanit"/>
                <a:cs typeface="Kanit"/>
                <a:sym typeface="Kanit"/>
              </a:defRPr>
            </a:lvl7pPr>
            <a:lvl8pPr lvl="7" rtl="0" algn="ctr">
              <a:lnSpc>
                <a:spcPct val="100000"/>
              </a:lnSpc>
              <a:spcBef>
                <a:spcPts val="0"/>
              </a:spcBef>
              <a:spcAft>
                <a:spcPts val="0"/>
              </a:spcAft>
              <a:buNone/>
              <a:defRPr b="1" sz="2200">
                <a:latin typeface="Kanit"/>
                <a:ea typeface="Kanit"/>
                <a:cs typeface="Kanit"/>
                <a:sym typeface="Kanit"/>
              </a:defRPr>
            </a:lvl8pPr>
            <a:lvl9pPr lvl="8" rtl="0" algn="ctr">
              <a:lnSpc>
                <a:spcPct val="100000"/>
              </a:lnSpc>
              <a:spcBef>
                <a:spcPts val="0"/>
              </a:spcBef>
              <a:spcAft>
                <a:spcPts val="0"/>
              </a:spcAft>
              <a:buNone/>
              <a:defRPr b="1" sz="2200">
                <a:latin typeface="Kanit"/>
                <a:ea typeface="Kanit"/>
                <a:cs typeface="Kanit"/>
                <a:sym typeface="Kanit"/>
              </a:defRPr>
            </a:lvl9pPr>
          </a:lstStyle>
          <a:p/>
        </p:txBody>
      </p:sp>
      <p:sp>
        <p:nvSpPr>
          <p:cNvPr id="154" name="Google Shape;154;p21"/>
          <p:cNvSpPr txBox="1"/>
          <p:nvPr>
            <p:ph idx="15" type="subTitle"/>
          </p:nvPr>
        </p:nvSpPr>
        <p:spPr>
          <a:xfrm flipH="1">
            <a:off x="4682124" y="4009711"/>
            <a:ext cx="1761000" cy="50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
    <p:spTree>
      <p:nvGrpSpPr>
        <p:cNvPr id="155" name="Shape 155"/>
        <p:cNvGrpSpPr/>
        <p:nvPr/>
      </p:nvGrpSpPr>
      <p:grpSpPr>
        <a:xfrm>
          <a:off x="0" y="0"/>
          <a:ext cx="0" cy="0"/>
          <a:chOff x="0" y="0"/>
          <a:chExt cx="0" cy="0"/>
        </a:xfrm>
      </p:grpSpPr>
      <p:sp>
        <p:nvSpPr>
          <p:cNvPr id="156" name="Google Shape;156;p22"/>
          <p:cNvSpPr txBox="1"/>
          <p:nvPr>
            <p:ph idx="1" type="body"/>
          </p:nvPr>
        </p:nvSpPr>
        <p:spPr>
          <a:xfrm>
            <a:off x="4302000" y="1528012"/>
            <a:ext cx="3624600" cy="2813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Clr>
                <a:schemeClr val="dk2"/>
              </a:buClr>
              <a:buSzPts val="1600"/>
              <a:buChar char="●"/>
              <a:defRPr sz="1600"/>
            </a:lvl1pPr>
            <a:lvl2pPr indent="-317500" lvl="1" marL="914400" rtl="0">
              <a:spcBef>
                <a:spcPts val="50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157" name="Google Shape;157;p22"/>
          <p:cNvSpPr txBox="1"/>
          <p:nvPr>
            <p:ph type="title"/>
          </p:nvPr>
        </p:nvSpPr>
        <p:spPr>
          <a:xfrm>
            <a:off x="720000" y="387600"/>
            <a:ext cx="7704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_1_1_1_1">
    <p:bg>
      <p:bgPr>
        <a:noFill/>
      </p:bgPr>
    </p:bg>
    <p:spTree>
      <p:nvGrpSpPr>
        <p:cNvPr id="158" name="Shape 158"/>
        <p:cNvGrpSpPr/>
        <p:nvPr/>
      </p:nvGrpSpPr>
      <p:grpSpPr>
        <a:xfrm>
          <a:off x="0" y="0"/>
          <a:ext cx="0" cy="0"/>
          <a:chOff x="0" y="0"/>
          <a:chExt cx="0" cy="0"/>
        </a:xfrm>
      </p:grpSpPr>
      <p:sp>
        <p:nvSpPr>
          <p:cNvPr id="159" name="Google Shape;159;p23"/>
          <p:cNvSpPr txBox="1"/>
          <p:nvPr>
            <p:ph type="title"/>
          </p:nvPr>
        </p:nvSpPr>
        <p:spPr>
          <a:xfrm>
            <a:off x="4919425" y="1286237"/>
            <a:ext cx="3502200" cy="1431300"/>
          </a:xfrm>
          <a:prstGeom prst="rect">
            <a:avLst/>
          </a:prstGeom>
        </p:spPr>
        <p:txBody>
          <a:bodyPr anchorCtr="0" anchor="ctr" bIns="91425" lIns="91425" spcFirstLastPara="1" rIns="91425" wrap="square" tIns="91425">
            <a:noAutofit/>
          </a:bodyPr>
          <a:lstStyle>
            <a:lvl1pPr lvl="0" rtl="0" algn="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60" name="Google Shape;160;p23"/>
          <p:cNvSpPr txBox="1"/>
          <p:nvPr>
            <p:ph idx="1" type="subTitle"/>
          </p:nvPr>
        </p:nvSpPr>
        <p:spPr>
          <a:xfrm>
            <a:off x="4919425" y="2687538"/>
            <a:ext cx="3502200" cy="1158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0"/>
              </a:spcBef>
              <a:spcAft>
                <a:spcPts val="0"/>
              </a:spcAft>
              <a:buNone/>
              <a:defRPr sz="1600"/>
            </a:lvl2pPr>
            <a:lvl3pPr lvl="2" rtl="0" algn="r">
              <a:spcBef>
                <a:spcPts val="0"/>
              </a:spcBef>
              <a:spcAft>
                <a:spcPts val="0"/>
              </a:spcAft>
              <a:buNone/>
              <a:defRPr sz="1600"/>
            </a:lvl3pPr>
            <a:lvl4pPr lvl="3" rtl="0" algn="r">
              <a:spcBef>
                <a:spcPts val="0"/>
              </a:spcBef>
              <a:spcAft>
                <a:spcPts val="0"/>
              </a:spcAft>
              <a:buNone/>
              <a:defRPr sz="1600"/>
            </a:lvl4pPr>
            <a:lvl5pPr lvl="4" rtl="0" algn="r">
              <a:spcBef>
                <a:spcPts val="0"/>
              </a:spcBef>
              <a:spcAft>
                <a:spcPts val="0"/>
              </a:spcAft>
              <a:buNone/>
              <a:defRPr sz="1600"/>
            </a:lvl5pPr>
            <a:lvl6pPr lvl="5" rtl="0" algn="r">
              <a:spcBef>
                <a:spcPts val="0"/>
              </a:spcBef>
              <a:spcAft>
                <a:spcPts val="0"/>
              </a:spcAft>
              <a:buNone/>
              <a:defRPr sz="1600"/>
            </a:lvl6pPr>
            <a:lvl7pPr lvl="6" rtl="0" algn="r">
              <a:spcBef>
                <a:spcPts val="0"/>
              </a:spcBef>
              <a:spcAft>
                <a:spcPts val="0"/>
              </a:spcAft>
              <a:buNone/>
              <a:defRPr sz="1600"/>
            </a:lvl7pPr>
            <a:lvl8pPr lvl="7" rtl="0" algn="r">
              <a:spcBef>
                <a:spcPts val="0"/>
              </a:spcBef>
              <a:spcAft>
                <a:spcPts val="0"/>
              </a:spcAft>
              <a:buNone/>
              <a:defRPr sz="1600"/>
            </a:lvl8pPr>
            <a:lvl9pPr lvl="8" rtl="0" algn="r">
              <a:spcBef>
                <a:spcPts val="0"/>
              </a:spcBef>
              <a:spcAft>
                <a:spcPts val="0"/>
              </a:spcAft>
              <a:buNone/>
              <a:defRPr sz="1600"/>
            </a:lvl9pPr>
          </a:lstStyle>
          <a:p/>
        </p:txBody>
      </p:sp>
      <p:grpSp>
        <p:nvGrpSpPr>
          <p:cNvPr id="161" name="Google Shape;161;p23"/>
          <p:cNvGrpSpPr/>
          <p:nvPr/>
        </p:nvGrpSpPr>
        <p:grpSpPr>
          <a:xfrm>
            <a:off x="-308765" y="4270532"/>
            <a:ext cx="8632235" cy="269688"/>
            <a:chOff x="1309739" y="3938339"/>
            <a:chExt cx="7007253" cy="670200"/>
          </a:xfrm>
        </p:grpSpPr>
        <p:sp>
          <p:nvSpPr>
            <p:cNvPr id="162" name="Google Shape;162;p23"/>
            <p:cNvSpPr/>
            <p:nvPr/>
          </p:nvSpPr>
          <p:spPr>
            <a:xfrm>
              <a:off x="3682891" y="3938339"/>
              <a:ext cx="4634100" cy="670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1309739" y="3938339"/>
              <a:ext cx="2322300" cy="670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_3">
    <p:spTree>
      <p:nvGrpSpPr>
        <p:cNvPr id="164" name="Shape 164"/>
        <p:cNvGrpSpPr/>
        <p:nvPr/>
      </p:nvGrpSpPr>
      <p:grpSpPr>
        <a:xfrm>
          <a:off x="0" y="0"/>
          <a:ext cx="0" cy="0"/>
          <a:chOff x="0" y="0"/>
          <a:chExt cx="0" cy="0"/>
        </a:xfrm>
      </p:grpSpPr>
      <p:sp>
        <p:nvSpPr>
          <p:cNvPr id="165" name="Google Shape;165;p24"/>
          <p:cNvSpPr txBox="1"/>
          <p:nvPr>
            <p:ph type="title"/>
          </p:nvPr>
        </p:nvSpPr>
        <p:spPr>
          <a:xfrm>
            <a:off x="722375" y="1317575"/>
            <a:ext cx="38352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6" name="Google Shape;166;p24"/>
          <p:cNvSpPr txBox="1"/>
          <p:nvPr>
            <p:ph idx="1" type="subTitle"/>
          </p:nvPr>
        </p:nvSpPr>
        <p:spPr>
          <a:xfrm>
            <a:off x="722375" y="2248989"/>
            <a:ext cx="3835200" cy="1017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7" name="Google Shape;167;p24"/>
          <p:cNvSpPr txBox="1"/>
          <p:nvPr/>
        </p:nvSpPr>
        <p:spPr>
          <a:xfrm>
            <a:off x="722375" y="3449950"/>
            <a:ext cx="3382200" cy="8238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DM Sans"/>
                <a:ea typeface="DM Sans"/>
                <a:cs typeface="DM Sans"/>
                <a:sym typeface="DM Sans"/>
              </a:rPr>
              <a:t>CREDITS: This presentation template was created by </a:t>
            </a:r>
            <a:r>
              <a:rPr b="1" lang="en" sz="1200">
                <a:solidFill>
                  <a:schemeClr val="dk1"/>
                </a:solidFill>
                <a:uFill>
                  <a:noFill/>
                </a:u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including icons by </a:t>
            </a:r>
            <a:r>
              <a:rPr b="1" lang="en" sz="1200">
                <a:solidFill>
                  <a:schemeClr val="dk1"/>
                </a:solidFill>
                <a:uFill>
                  <a:noFill/>
                </a:u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infographics &amp; images by </a:t>
            </a:r>
            <a:r>
              <a:rPr b="1" lang="en" sz="1200">
                <a:solidFill>
                  <a:schemeClr val="dk1"/>
                </a:solidFill>
                <a:uFill>
                  <a:noFill/>
                </a:uFill>
                <a:latin typeface="DM Sans"/>
                <a:ea typeface="DM Sans"/>
                <a:cs typeface="DM Sans"/>
                <a:sym typeface="DM Sans"/>
                <a:hlinkClick r:id="rId4">
                  <a:extLst>
                    <a:ext uri="{A12FA001-AC4F-418D-AE19-62706E023703}">
                      <ahyp:hlinkClr val="tx"/>
                    </a:ext>
                  </a:extLst>
                </a:hlinkClick>
              </a:rPr>
              <a:t>Freepik</a:t>
            </a:r>
            <a:r>
              <a:rPr b="1" lang="en" sz="1200">
                <a:solidFill>
                  <a:schemeClr val="dk1"/>
                </a:solidFill>
                <a:latin typeface="DM Sans"/>
                <a:ea typeface="DM Sans"/>
                <a:cs typeface="DM Sans"/>
                <a:sym typeface="DM Sans"/>
              </a:rPr>
              <a:t> </a:t>
            </a:r>
            <a:r>
              <a:rPr lang="en" sz="1200">
                <a:solidFill>
                  <a:schemeClr val="dk1"/>
                </a:solidFill>
                <a:latin typeface="DM Sans"/>
                <a:ea typeface="DM Sans"/>
                <a:cs typeface="DM Sans"/>
                <a:sym typeface="DM Sans"/>
              </a:rPr>
              <a:t>and illustrations by </a:t>
            </a:r>
            <a:r>
              <a:rPr b="1" lang="en" sz="1200">
                <a:solidFill>
                  <a:schemeClr val="dk1"/>
                </a:solidFill>
                <a:uFill>
                  <a:noFill/>
                </a:uFill>
                <a:latin typeface="DM Sans"/>
                <a:ea typeface="DM Sans"/>
                <a:cs typeface="DM Sans"/>
                <a:sym typeface="DM Sans"/>
                <a:hlinkClick r:id="rId5">
                  <a:extLst>
                    <a:ext uri="{A12FA001-AC4F-418D-AE19-62706E023703}">
                      <ahyp:hlinkClr val="tx"/>
                    </a:ext>
                  </a:extLst>
                </a:hlinkClick>
              </a:rPr>
              <a:t>Storyset</a:t>
            </a:r>
            <a:endParaRPr b="1" sz="1200">
              <a:solidFill>
                <a:schemeClr val="dk1"/>
              </a:solidFill>
              <a:latin typeface="DM Sans"/>
              <a:ea typeface="DM Sans"/>
              <a:cs typeface="DM Sans"/>
              <a:sym typeface="DM Sans"/>
            </a:endParaRPr>
          </a:p>
        </p:txBody>
      </p:sp>
      <p:grpSp>
        <p:nvGrpSpPr>
          <p:cNvPr id="168" name="Google Shape;168;p24"/>
          <p:cNvGrpSpPr/>
          <p:nvPr/>
        </p:nvGrpSpPr>
        <p:grpSpPr>
          <a:xfrm>
            <a:off x="5353646" y="-4028450"/>
            <a:ext cx="3068377" cy="13732375"/>
            <a:chOff x="5732425" y="-5857249"/>
            <a:chExt cx="2689200" cy="13732375"/>
          </a:xfrm>
        </p:grpSpPr>
        <p:sp>
          <p:nvSpPr>
            <p:cNvPr id="169" name="Google Shape;169;p24"/>
            <p:cNvSpPr/>
            <p:nvPr/>
          </p:nvSpPr>
          <p:spPr>
            <a:xfrm>
              <a:off x="5732425" y="-5857249"/>
              <a:ext cx="2689200" cy="6782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5732425" y="1092426"/>
              <a:ext cx="2689200" cy="678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171" name="Shape 171"/>
        <p:cNvGrpSpPr/>
        <p:nvPr/>
      </p:nvGrpSpPr>
      <p:grpSpPr>
        <a:xfrm>
          <a:off x="0" y="0"/>
          <a:ext cx="0" cy="0"/>
          <a:chOff x="0" y="0"/>
          <a:chExt cx="0" cy="0"/>
        </a:xfrm>
      </p:grpSpPr>
      <p:grpSp>
        <p:nvGrpSpPr>
          <p:cNvPr id="172" name="Google Shape;172;p25"/>
          <p:cNvGrpSpPr/>
          <p:nvPr/>
        </p:nvGrpSpPr>
        <p:grpSpPr>
          <a:xfrm>
            <a:off x="1776445" y="4270518"/>
            <a:ext cx="8632235" cy="269688"/>
            <a:chOff x="1309739" y="3938339"/>
            <a:chExt cx="7007253" cy="670200"/>
          </a:xfrm>
        </p:grpSpPr>
        <p:sp>
          <p:nvSpPr>
            <p:cNvPr id="173" name="Google Shape;173;p25"/>
            <p:cNvSpPr/>
            <p:nvPr/>
          </p:nvSpPr>
          <p:spPr>
            <a:xfrm>
              <a:off x="3682891" y="3938339"/>
              <a:ext cx="4634100" cy="670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1309739" y="3938339"/>
              <a:ext cx="2322300" cy="670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25"/>
          <p:cNvGrpSpPr/>
          <p:nvPr/>
        </p:nvGrpSpPr>
        <p:grpSpPr>
          <a:xfrm>
            <a:off x="-1264680" y="603293"/>
            <a:ext cx="8632235" cy="269688"/>
            <a:chOff x="1309739" y="3938339"/>
            <a:chExt cx="7007253" cy="670200"/>
          </a:xfrm>
        </p:grpSpPr>
        <p:sp>
          <p:nvSpPr>
            <p:cNvPr id="176" name="Google Shape;176;p25"/>
            <p:cNvSpPr/>
            <p:nvPr/>
          </p:nvSpPr>
          <p:spPr>
            <a:xfrm>
              <a:off x="3682891" y="3938339"/>
              <a:ext cx="4634100" cy="670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1309739" y="3938339"/>
              <a:ext cx="2322300" cy="670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5">
    <p:spTree>
      <p:nvGrpSpPr>
        <p:cNvPr id="178" name="Shape 178"/>
        <p:cNvGrpSpPr/>
        <p:nvPr/>
      </p:nvGrpSpPr>
      <p:grpSpPr>
        <a:xfrm>
          <a:off x="0" y="0"/>
          <a:ext cx="0" cy="0"/>
          <a:chOff x="0" y="0"/>
          <a:chExt cx="0" cy="0"/>
        </a:xfrm>
      </p:grpSpPr>
      <p:sp>
        <p:nvSpPr>
          <p:cNvPr id="179" name="Google Shape;179;p26"/>
          <p:cNvSpPr/>
          <p:nvPr/>
        </p:nvSpPr>
        <p:spPr>
          <a:xfrm flipH="1">
            <a:off x="-1685454" y="1604101"/>
            <a:ext cx="2407800" cy="19353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8421654" y="538101"/>
            <a:ext cx="2407800" cy="1935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8421654" y="2670099"/>
            <a:ext cx="2407800" cy="19353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5" name="Shape 18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186" name="Shape 186"/>
        <p:cNvGrpSpPr/>
        <p:nvPr/>
      </p:nvGrpSpPr>
      <p:grpSpPr>
        <a:xfrm>
          <a:off x="0" y="0"/>
          <a:ext cx="0" cy="0"/>
          <a:chOff x="0" y="0"/>
          <a:chExt cx="0" cy="0"/>
        </a:xfrm>
      </p:grpSpPr>
      <p:sp>
        <p:nvSpPr>
          <p:cNvPr id="187" name="Google Shape;187;p29"/>
          <p:cNvSpPr txBox="1"/>
          <p:nvPr>
            <p:ph type="title"/>
          </p:nvPr>
        </p:nvSpPr>
        <p:spPr>
          <a:xfrm>
            <a:off x="1048350" y="323850"/>
            <a:ext cx="70473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720000" y="1083969"/>
            <a:ext cx="7300200" cy="34710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Clr>
                <a:schemeClr val="accent6"/>
              </a:buClr>
              <a:buSzPts val="1200"/>
              <a:buAutoNum type="arabicPeriod"/>
              <a:defRPr sz="1200"/>
            </a:lvl1pPr>
            <a:lvl2pPr indent="-304800" lvl="1" marL="914400">
              <a:lnSpc>
                <a:spcPct val="100000"/>
              </a:lnSpc>
              <a:spcBef>
                <a:spcPts val="0"/>
              </a:spcBef>
              <a:spcAft>
                <a:spcPts val="0"/>
              </a:spcAft>
              <a:buClr>
                <a:srgbClr val="434343"/>
              </a:buClr>
              <a:buSzPts val="1200"/>
              <a:buFont typeface="Roboto Condensed Light"/>
              <a:buAutoNum type="alphaLcPeriod"/>
              <a:defRPr sz="1200"/>
            </a:lvl2pPr>
            <a:lvl3pPr indent="-304800" lvl="2" marL="1371600">
              <a:lnSpc>
                <a:spcPct val="100000"/>
              </a:lnSpc>
              <a:spcBef>
                <a:spcPts val="0"/>
              </a:spcBef>
              <a:spcAft>
                <a:spcPts val="0"/>
              </a:spcAft>
              <a:buClr>
                <a:srgbClr val="434343"/>
              </a:buClr>
              <a:buSzPts val="1200"/>
              <a:buFont typeface="Roboto Condensed Light"/>
              <a:buAutoNum type="romanLcPeriod"/>
              <a:defRPr sz="1200"/>
            </a:lvl3pPr>
            <a:lvl4pPr indent="-304800" lvl="3" marL="1828800">
              <a:lnSpc>
                <a:spcPct val="100000"/>
              </a:lnSpc>
              <a:spcBef>
                <a:spcPts val="0"/>
              </a:spcBef>
              <a:spcAft>
                <a:spcPts val="0"/>
              </a:spcAft>
              <a:buClr>
                <a:srgbClr val="434343"/>
              </a:buClr>
              <a:buSzPts val="1200"/>
              <a:buFont typeface="Roboto Condensed Light"/>
              <a:buAutoNum type="arabicPeriod"/>
              <a:defRPr sz="1200"/>
            </a:lvl4pPr>
            <a:lvl5pPr indent="-304800" lvl="4" marL="2286000">
              <a:lnSpc>
                <a:spcPct val="100000"/>
              </a:lnSpc>
              <a:spcBef>
                <a:spcPts val="0"/>
              </a:spcBef>
              <a:spcAft>
                <a:spcPts val="0"/>
              </a:spcAft>
              <a:buClr>
                <a:srgbClr val="434343"/>
              </a:buClr>
              <a:buSzPts val="1200"/>
              <a:buFont typeface="Roboto Condensed Light"/>
              <a:buAutoNum type="alphaLcPeriod"/>
              <a:defRPr sz="1200"/>
            </a:lvl5pPr>
            <a:lvl6pPr indent="-304800" lvl="5" marL="2743200">
              <a:lnSpc>
                <a:spcPct val="100000"/>
              </a:lnSpc>
              <a:spcBef>
                <a:spcPts val="0"/>
              </a:spcBef>
              <a:spcAft>
                <a:spcPts val="0"/>
              </a:spcAft>
              <a:buClr>
                <a:srgbClr val="434343"/>
              </a:buClr>
              <a:buSzPts val="1200"/>
              <a:buFont typeface="Roboto Condensed Light"/>
              <a:buAutoNum type="romanLcPeriod"/>
              <a:defRPr sz="1200"/>
            </a:lvl6pPr>
            <a:lvl7pPr indent="-304800" lvl="6" marL="3200400">
              <a:lnSpc>
                <a:spcPct val="100000"/>
              </a:lnSpc>
              <a:spcBef>
                <a:spcPts val="0"/>
              </a:spcBef>
              <a:spcAft>
                <a:spcPts val="0"/>
              </a:spcAft>
              <a:buClr>
                <a:srgbClr val="434343"/>
              </a:buClr>
              <a:buSzPts val="1200"/>
              <a:buFont typeface="Roboto Condensed Light"/>
              <a:buAutoNum type="arabicPeriod"/>
              <a:defRPr sz="1200"/>
            </a:lvl7pPr>
            <a:lvl8pPr indent="-304800" lvl="7" marL="3657600">
              <a:lnSpc>
                <a:spcPct val="100000"/>
              </a:lnSpc>
              <a:spcBef>
                <a:spcPts val="0"/>
              </a:spcBef>
              <a:spcAft>
                <a:spcPts val="0"/>
              </a:spcAft>
              <a:buClr>
                <a:srgbClr val="434343"/>
              </a:buClr>
              <a:buSzPts val="1200"/>
              <a:buFont typeface="Roboto Condensed Light"/>
              <a:buAutoNum type="alphaLcPeriod"/>
              <a:defRPr sz="1200"/>
            </a:lvl8pPr>
            <a:lvl9pPr indent="-304800" lvl="8" marL="411480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0" name="Google Shape;20;p4"/>
          <p:cNvSpPr txBox="1"/>
          <p:nvPr>
            <p:ph type="title"/>
          </p:nvPr>
        </p:nvSpPr>
        <p:spPr>
          <a:xfrm>
            <a:off x="720000" y="387600"/>
            <a:ext cx="65058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grpSp>
        <p:nvGrpSpPr>
          <p:cNvPr id="21" name="Google Shape;21;p4"/>
          <p:cNvGrpSpPr/>
          <p:nvPr/>
        </p:nvGrpSpPr>
        <p:grpSpPr>
          <a:xfrm>
            <a:off x="8555800" y="1402675"/>
            <a:ext cx="1171200" cy="3053650"/>
            <a:chOff x="8555800" y="1402675"/>
            <a:chExt cx="1171200" cy="3053650"/>
          </a:xfrm>
        </p:grpSpPr>
        <p:sp>
          <p:nvSpPr>
            <p:cNvPr id="22" name="Google Shape;22;p4"/>
            <p:cNvSpPr/>
            <p:nvPr/>
          </p:nvSpPr>
          <p:spPr>
            <a:xfrm>
              <a:off x="8555800" y="1402675"/>
              <a:ext cx="1171200" cy="670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8555800" y="2197159"/>
              <a:ext cx="1171200" cy="670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8555800" y="2991642"/>
              <a:ext cx="1171200" cy="670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8555800" y="3786125"/>
              <a:ext cx="1171200" cy="670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1457625" y="3381500"/>
            <a:ext cx="4960800" cy="269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5640850" y="1492300"/>
            <a:ext cx="4960800" cy="2697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1457750" y="541800"/>
            <a:ext cx="6127500" cy="26883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4474200" y="1913400"/>
            <a:ext cx="6127500" cy="26883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idx="1" type="subTitle"/>
          </p:nvPr>
        </p:nvSpPr>
        <p:spPr>
          <a:xfrm>
            <a:off x="726470" y="1689037"/>
            <a:ext cx="2776800" cy="88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solidFill>
                  <a:schemeClr val="lt1"/>
                </a:solidFill>
              </a:defRPr>
            </a:lvl1pPr>
            <a:lvl2pPr lvl="1" rtl="0">
              <a:lnSpc>
                <a:spcPct val="100000"/>
              </a:lnSpc>
              <a:spcBef>
                <a:spcPts val="0"/>
              </a:spcBef>
              <a:spcAft>
                <a:spcPts val="0"/>
              </a:spcAft>
              <a:buNone/>
              <a:defRPr>
                <a:solidFill>
                  <a:schemeClr val="lt1"/>
                </a:solidFill>
              </a:defRPr>
            </a:lvl2pPr>
            <a:lvl3pPr lvl="2" rtl="0">
              <a:lnSpc>
                <a:spcPct val="100000"/>
              </a:lnSpc>
              <a:spcBef>
                <a:spcPts val="0"/>
              </a:spcBef>
              <a:spcAft>
                <a:spcPts val="0"/>
              </a:spcAft>
              <a:buNone/>
              <a:defRPr>
                <a:solidFill>
                  <a:schemeClr val="lt1"/>
                </a:solidFill>
              </a:defRPr>
            </a:lvl3pPr>
            <a:lvl4pPr lvl="3" rtl="0">
              <a:lnSpc>
                <a:spcPct val="100000"/>
              </a:lnSpc>
              <a:spcBef>
                <a:spcPts val="0"/>
              </a:spcBef>
              <a:spcAft>
                <a:spcPts val="0"/>
              </a:spcAft>
              <a:buNone/>
              <a:defRPr>
                <a:solidFill>
                  <a:schemeClr val="lt1"/>
                </a:solidFill>
              </a:defRPr>
            </a:lvl4pPr>
            <a:lvl5pPr lvl="4" rtl="0">
              <a:lnSpc>
                <a:spcPct val="100000"/>
              </a:lnSpc>
              <a:spcBef>
                <a:spcPts val="0"/>
              </a:spcBef>
              <a:spcAft>
                <a:spcPts val="0"/>
              </a:spcAft>
              <a:buNone/>
              <a:defRPr>
                <a:solidFill>
                  <a:schemeClr val="lt1"/>
                </a:solidFill>
              </a:defRPr>
            </a:lvl5pPr>
            <a:lvl6pPr lvl="5" rtl="0">
              <a:lnSpc>
                <a:spcPct val="100000"/>
              </a:lnSpc>
              <a:spcBef>
                <a:spcPts val="0"/>
              </a:spcBef>
              <a:spcAft>
                <a:spcPts val="0"/>
              </a:spcAft>
              <a:buNone/>
              <a:defRPr>
                <a:solidFill>
                  <a:schemeClr val="lt1"/>
                </a:solidFill>
              </a:defRPr>
            </a:lvl6pPr>
            <a:lvl7pPr lvl="6" rtl="0">
              <a:lnSpc>
                <a:spcPct val="100000"/>
              </a:lnSpc>
              <a:spcBef>
                <a:spcPts val="0"/>
              </a:spcBef>
              <a:spcAft>
                <a:spcPts val="0"/>
              </a:spcAft>
              <a:buNone/>
              <a:defRPr>
                <a:solidFill>
                  <a:schemeClr val="lt1"/>
                </a:solidFill>
              </a:defRPr>
            </a:lvl7pPr>
            <a:lvl8pPr lvl="7" rtl="0">
              <a:lnSpc>
                <a:spcPct val="100000"/>
              </a:lnSpc>
              <a:spcBef>
                <a:spcPts val="0"/>
              </a:spcBef>
              <a:spcAft>
                <a:spcPts val="0"/>
              </a:spcAft>
              <a:buNone/>
              <a:defRPr>
                <a:solidFill>
                  <a:schemeClr val="lt1"/>
                </a:solidFill>
              </a:defRPr>
            </a:lvl8pPr>
            <a:lvl9pPr lvl="8" rtl="0">
              <a:lnSpc>
                <a:spcPct val="100000"/>
              </a:lnSpc>
              <a:spcBef>
                <a:spcPts val="0"/>
              </a:spcBef>
              <a:spcAft>
                <a:spcPts val="0"/>
              </a:spcAft>
              <a:buNone/>
              <a:defRPr>
                <a:solidFill>
                  <a:schemeClr val="lt1"/>
                </a:solidFill>
              </a:defRPr>
            </a:lvl9pPr>
          </a:lstStyle>
          <a:p/>
        </p:txBody>
      </p:sp>
      <p:sp>
        <p:nvSpPr>
          <p:cNvPr id="32" name="Google Shape;32;p5"/>
          <p:cNvSpPr txBox="1"/>
          <p:nvPr>
            <p:ph idx="2" type="subTitle"/>
          </p:nvPr>
        </p:nvSpPr>
        <p:spPr>
          <a:xfrm>
            <a:off x="5640730" y="3060637"/>
            <a:ext cx="2776800" cy="888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solidFill>
                  <a:schemeClr val="lt1"/>
                </a:solidFill>
              </a:defRPr>
            </a:lvl1pPr>
            <a:lvl2pPr lvl="1" rtl="0" algn="r">
              <a:lnSpc>
                <a:spcPct val="100000"/>
              </a:lnSpc>
              <a:spcBef>
                <a:spcPts val="0"/>
              </a:spcBef>
              <a:spcAft>
                <a:spcPts val="0"/>
              </a:spcAft>
              <a:buNone/>
              <a:defRPr>
                <a:solidFill>
                  <a:schemeClr val="lt1"/>
                </a:solidFill>
              </a:defRPr>
            </a:lvl2pPr>
            <a:lvl3pPr lvl="2" rtl="0" algn="r">
              <a:lnSpc>
                <a:spcPct val="100000"/>
              </a:lnSpc>
              <a:spcBef>
                <a:spcPts val="0"/>
              </a:spcBef>
              <a:spcAft>
                <a:spcPts val="0"/>
              </a:spcAft>
              <a:buNone/>
              <a:defRPr>
                <a:solidFill>
                  <a:schemeClr val="lt1"/>
                </a:solidFill>
              </a:defRPr>
            </a:lvl3pPr>
            <a:lvl4pPr lvl="3" rtl="0" algn="r">
              <a:lnSpc>
                <a:spcPct val="100000"/>
              </a:lnSpc>
              <a:spcBef>
                <a:spcPts val="0"/>
              </a:spcBef>
              <a:spcAft>
                <a:spcPts val="0"/>
              </a:spcAft>
              <a:buNone/>
              <a:defRPr>
                <a:solidFill>
                  <a:schemeClr val="lt1"/>
                </a:solidFill>
              </a:defRPr>
            </a:lvl4pPr>
            <a:lvl5pPr lvl="4" rtl="0" algn="r">
              <a:lnSpc>
                <a:spcPct val="100000"/>
              </a:lnSpc>
              <a:spcBef>
                <a:spcPts val="0"/>
              </a:spcBef>
              <a:spcAft>
                <a:spcPts val="0"/>
              </a:spcAft>
              <a:buNone/>
              <a:defRPr>
                <a:solidFill>
                  <a:schemeClr val="lt1"/>
                </a:solidFill>
              </a:defRPr>
            </a:lvl5pPr>
            <a:lvl6pPr lvl="5" rtl="0" algn="r">
              <a:lnSpc>
                <a:spcPct val="100000"/>
              </a:lnSpc>
              <a:spcBef>
                <a:spcPts val="0"/>
              </a:spcBef>
              <a:spcAft>
                <a:spcPts val="0"/>
              </a:spcAft>
              <a:buNone/>
              <a:defRPr>
                <a:solidFill>
                  <a:schemeClr val="lt1"/>
                </a:solidFill>
              </a:defRPr>
            </a:lvl6pPr>
            <a:lvl7pPr lvl="6" rtl="0" algn="r">
              <a:lnSpc>
                <a:spcPct val="100000"/>
              </a:lnSpc>
              <a:spcBef>
                <a:spcPts val="0"/>
              </a:spcBef>
              <a:spcAft>
                <a:spcPts val="0"/>
              </a:spcAft>
              <a:buNone/>
              <a:defRPr>
                <a:solidFill>
                  <a:schemeClr val="lt1"/>
                </a:solidFill>
              </a:defRPr>
            </a:lvl7pPr>
            <a:lvl8pPr lvl="7" rtl="0" algn="r">
              <a:lnSpc>
                <a:spcPct val="100000"/>
              </a:lnSpc>
              <a:spcBef>
                <a:spcPts val="0"/>
              </a:spcBef>
              <a:spcAft>
                <a:spcPts val="0"/>
              </a:spcAft>
              <a:buNone/>
              <a:defRPr>
                <a:solidFill>
                  <a:schemeClr val="lt1"/>
                </a:solidFill>
              </a:defRPr>
            </a:lvl8pPr>
            <a:lvl9pPr lvl="8" rtl="0" algn="r">
              <a:lnSpc>
                <a:spcPct val="100000"/>
              </a:lnSpc>
              <a:spcBef>
                <a:spcPts val="0"/>
              </a:spcBef>
              <a:spcAft>
                <a:spcPts val="0"/>
              </a:spcAft>
              <a:buNone/>
              <a:defRPr>
                <a:solidFill>
                  <a:schemeClr val="lt1"/>
                </a:solidFill>
              </a:defRPr>
            </a:lvl9pPr>
          </a:lstStyle>
          <a:p/>
        </p:txBody>
      </p:sp>
      <p:sp>
        <p:nvSpPr>
          <p:cNvPr id="33" name="Google Shape;33;p5"/>
          <p:cNvSpPr txBox="1"/>
          <p:nvPr>
            <p:ph type="title"/>
          </p:nvPr>
        </p:nvSpPr>
        <p:spPr>
          <a:xfrm>
            <a:off x="726470" y="1142580"/>
            <a:ext cx="2776800" cy="592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3200"/>
              <a:buFont typeface="Kanit"/>
              <a:buNone/>
              <a:defRPr b="1" sz="3200">
                <a:solidFill>
                  <a:schemeClr val="lt1"/>
                </a:solidFill>
                <a:latin typeface="Kanit"/>
                <a:ea typeface="Kanit"/>
                <a:cs typeface="Kanit"/>
                <a:sym typeface="Kanit"/>
              </a:defRPr>
            </a:lvl1pPr>
            <a:lvl2pPr lvl="1"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2pPr>
            <a:lvl3pPr lvl="2"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3pPr>
            <a:lvl4pPr lvl="3"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4pPr>
            <a:lvl5pPr lvl="4"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5pPr>
            <a:lvl6pPr lvl="5"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6pPr>
            <a:lvl7pPr lvl="6"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7pPr>
            <a:lvl8pPr lvl="7"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8pPr>
            <a:lvl9pPr lvl="8"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9pPr>
          </a:lstStyle>
          <a:p/>
        </p:txBody>
      </p:sp>
      <p:sp>
        <p:nvSpPr>
          <p:cNvPr id="34" name="Google Shape;34;p5"/>
          <p:cNvSpPr txBox="1"/>
          <p:nvPr>
            <p:ph idx="3" type="title"/>
          </p:nvPr>
        </p:nvSpPr>
        <p:spPr>
          <a:xfrm>
            <a:off x="5640730" y="2514180"/>
            <a:ext cx="2776800" cy="592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lt1"/>
              </a:buClr>
              <a:buSzPts val="3200"/>
              <a:buFont typeface="Kanit"/>
              <a:buNone/>
              <a:defRPr b="1" sz="3200">
                <a:solidFill>
                  <a:schemeClr val="lt1"/>
                </a:solidFill>
                <a:latin typeface="Kanit"/>
                <a:ea typeface="Kanit"/>
                <a:cs typeface="Kanit"/>
                <a:sym typeface="Kanit"/>
              </a:defRPr>
            </a:lvl1pPr>
            <a:lvl2pPr lvl="1"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2pPr>
            <a:lvl3pPr lvl="2"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3pPr>
            <a:lvl4pPr lvl="3"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4pPr>
            <a:lvl5pPr lvl="4"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5pPr>
            <a:lvl6pPr lvl="5"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6pPr>
            <a:lvl7pPr lvl="6"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7pPr>
            <a:lvl8pPr lvl="7"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8pPr>
            <a:lvl9pPr lvl="8" rtl="0" algn="ctr">
              <a:spcBef>
                <a:spcPts val="0"/>
              </a:spcBef>
              <a:spcAft>
                <a:spcPts val="0"/>
              </a:spcAft>
              <a:buClr>
                <a:schemeClr val="lt1"/>
              </a:buClr>
              <a:buSzPts val="3600"/>
              <a:buFont typeface="Fredoka One"/>
              <a:buNone/>
              <a:defRPr sz="3600">
                <a:solidFill>
                  <a:schemeClr val="lt1"/>
                </a:solidFill>
                <a:latin typeface="Fredoka One"/>
                <a:ea typeface="Fredoka One"/>
                <a:cs typeface="Fredoka One"/>
                <a:sym typeface="Fredoka 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20000" y="387600"/>
            <a:ext cx="7701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idx="1" type="subTitle"/>
          </p:nvPr>
        </p:nvSpPr>
        <p:spPr>
          <a:xfrm>
            <a:off x="1013025" y="2329437"/>
            <a:ext cx="2492700" cy="140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39" name="Google Shape;39;p7"/>
          <p:cNvSpPr txBox="1"/>
          <p:nvPr>
            <p:ph type="title"/>
          </p:nvPr>
        </p:nvSpPr>
        <p:spPr>
          <a:xfrm>
            <a:off x="1013025" y="1239019"/>
            <a:ext cx="2492700" cy="11211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flipH="1">
            <a:off x="1065694" y="1669538"/>
            <a:ext cx="4995900" cy="18708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8500"/>
              <a:buNone/>
              <a:defRPr sz="7000">
                <a:solidFill>
                  <a:schemeClr val="lt1"/>
                </a:solidFill>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sp>
        <p:nvSpPr>
          <p:cNvPr id="42" name="Google Shape;42;p8"/>
          <p:cNvSpPr/>
          <p:nvPr/>
        </p:nvSpPr>
        <p:spPr>
          <a:xfrm flipH="1">
            <a:off x="-1537425" y="1227600"/>
            <a:ext cx="8038800" cy="26883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a:off x="722375" y="2231702"/>
            <a:ext cx="4176900" cy="1473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45" name="Google Shape;45;p9"/>
          <p:cNvSpPr txBox="1"/>
          <p:nvPr>
            <p:ph type="title"/>
          </p:nvPr>
        </p:nvSpPr>
        <p:spPr>
          <a:xfrm>
            <a:off x="722513" y="1564334"/>
            <a:ext cx="4176900" cy="6174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40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a:off x="5732425" y="533366"/>
            <a:ext cx="2689200" cy="6782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type="title"/>
          </p:nvPr>
        </p:nvSpPr>
        <p:spPr>
          <a:xfrm>
            <a:off x="5550175" y="1384200"/>
            <a:ext cx="2576100" cy="1840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Kanit"/>
              <a:buNone/>
              <a:defRPr b="1" sz="3200">
                <a:solidFill>
                  <a:schemeClr val="dk1"/>
                </a:solidFill>
                <a:latin typeface="Kanit"/>
                <a:ea typeface="Kanit"/>
                <a:cs typeface="Kanit"/>
                <a:sym typeface="Kanit"/>
              </a:defRPr>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ctr"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1pPr>
            <a:lvl2pPr indent="-330200" lvl="1" marL="9144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2pPr>
            <a:lvl3pPr indent="-330200" lvl="2" marL="13716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3pPr>
            <a:lvl4pPr indent="-330200" lvl="3" marL="18288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4pPr>
            <a:lvl5pPr indent="-330200" lvl="4" marL="22860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5pPr>
            <a:lvl6pPr indent="-330200" lvl="5" marL="2743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6pPr>
            <a:lvl7pPr indent="-330200" lvl="6" marL="32004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7pPr>
            <a:lvl8pPr indent="-330200" lvl="7" marL="36576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8pPr>
            <a:lvl9pPr indent="-330200" lvl="8" marL="41148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82" name="Shape 182"/>
        <p:cNvGrpSpPr/>
        <p:nvPr/>
      </p:nvGrpSpPr>
      <p:grpSpPr>
        <a:xfrm>
          <a:off x="0" y="0"/>
          <a:ext cx="0" cy="0"/>
          <a:chOff x="0" y="0"/>
          <a:chExt cx="0" cy="0"/>
        </a:xfrm>
      </p:grpSpPr>
      <p:sp>
        <p:nvSpPr>
          <p:cNvPr id="183" name="Google Shape;183;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84" name="Google Shape;184;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txBox="1"/>
          <p:nvPr>
            <p:ph type="ctrTitle"/>
          </p:nvPr>
        </p:nvSpPr>
        <p:spPr>
          <a:xfrm>
            <a:off x="722375" y="1182475"/>
            <a:ext cx="4501200" cy="129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100"/>
              <a:t>Participación de los Organismos Gubernamentales en la Oferta Exportable del Sector Asociativo de la Economía Popular y Solidaria</a:t>
            </a:r>
            <a:endParaRPr b="0" sz="2100"/>
          </a:p>
        </p:txBody>
      </p:sp>
      <p:sp>
        <p:nvSpPr>
          <p:cNvPr id="196" name="Google Shape;196;p30"/>
          <p:cNvSpPr txBox="1"/>
          <p:nvPr>
            <p:ph idx="1" type="subTitle"/>
          </p:nvPr>
        </p:nvSpPr>
        <p:spPr>
          <a:xfrm>
            <a:off x="722375" y="2609759"/>
            <a:ext cx="4501200" cy="463500"/>
          </a:xfrm>
          <a:prstGeom prst="rect">
            <a:avLst/>
          </a:prstGeom>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i="1" lang="en" sz="1300">
                <a:solidFill>
                  <a:srgbClr val="000000"/>
                </a:solidFill>
                <a:latin typeface="Times New Roman"/>
                <a:ea typeface="Times New Roman"/>
                <a:cs typeface="Times New Roman"/>
                <a:sym typeface="Times New Roman"/>
              </a:rPr>
              <a:t>Trabajo de integración curricular, previo a la obtención del título de Licenciado en Comercio Exterior</a:t>
            </a:r>
            <a:endParaRPr i="1" sz="1500">
              <a:latin typeface="Times New Roman"/>
              <a:ea typeface="Times New Roman"/>
              <a:cs typeface="Times New Roman"/>
              <a:sym typeface="Times New Roman"/>
            </a:endParaRPr>
          </a:p>
        </p:txBody>
      </p:sp>
      <p:sp>
        <p:nvSpPr>
          <p:cNvPr id="197" name="Google Shape;197;p30"/>
          <p:cNvSpPr/>
          <p:nvPr/>
        </p:nvSpPr>
        <p:spPr>
          <a:xfrm>
            <a:off x="-939325" y="4792475"/>
            <a:ext cx="1661700" cy="269700"/>
          </a:xfrm>
          <a:prstGeom prst="roundRect">
            <a:avLst>
              <a:gd fmla="val 50000" name="adj"/>
            </a:avLst>
          </a:prstGeom>
          <a:solidFill>
            <a:schemeClr val="dk2"/>
          </a:solidFill>
          <a:ln>
            <a:noFill/>
          </a:ln>
        </p:spPr>
        <p:txBody>
          <a:bodyPr anchorCtr="0" anchor="ctr" bIns="82275" lIns="91425" spcFirstLastPara="1" rIns="91425" wrap="square" tIns="91425">
            <a:noAutofit/>
          </a:bodyPr>
          <a:lstStyle/>
          <a:p>
            <a:pPr indent="0" lvl="0" marL="0" rtl="0" algn="ctr">
              <a:lnSpc>
                <a:spcPct val="80000"/>
              </a:lnSpc>
              <a:spcBef>
                <a:spcPts val="0"/>
              </a:spcBef>
              <a:spcAft>
                <a:spcPts val="0"/>
              </a:spcAft>
              <a:buNone/>
            </a:pPr>
            <a:r>
              <a:t/>
            </a:r>
            <a:endParaRPr>
              <a:solidFill>
                <a:schemeClr val="lt1"/>
              </a:solidFill>
              <a:latin typeface="Kanit"/>
              <a:ea typeface="Kanit"/>
              <a:cs typeface="Kanit"/>
              <a:sym typeface="Kanit"/>
            </a:endParaRPr>
          </a:p>
        </p:txBody>
      </p:sp>
      <p:cxnSp>
        <p:nvCxnSpPr>
          <p:cNvPr id="198" name="Google Shape;198;p30"/>
          <p:cNvCxnSpPr/>
          <p:nvPr/>
        </p:nvCxnSpPr>
        <p:spPr>
          <a:xfrm>
            <a:off x="818546" y="4735469"/>
            <a:ext cx="7207500" cy="0"/>
          </a:xfrm>
          <a:prstGeom prst="straightConnector1">
            <a:avLst/>
          </a:prstGeom>
          <a:noFill/>
          <a:ln cap="rnd" cmpd="sng" w="19050">
            <a:solidFill>
              <a:schemeClr val="dk1"/>
            </a:solidFill>
            <a:prstDash val="solid"/>
            <a:round/>
            <a:headEnd len="med" w="med" type="none"/>
            <a:tailEnd len="med" w="med" type="none"/>
          </a:ln>
        </p:spPr>
      </p:cxnSp>
      <p:pic>
        <p:nvPicPr>
          <p:cNvPr id="199" name="Google Shape;199;p30"/>
          <p:cNvPicPr preferRelativeResize="0"/>
          <p:nvPr/>
        </p:nvPicPr>
        <p:blipFill>
          <a:blip r:embed="rId3">
            <a:alphaModFix/>
          </a:blip>
          <a:stretch>
            <a:fillRect/>
          </a:stretch>
        </p:blipFill>
        <p:spPr>
          <a:xfrm>
            <a:off x="1274799" y="255700"/>
            <a:ext cx="3219301" cy="889400"/>
          </a:xfrm>
          <a:prstGeom prst="rect">
            <a:avLst/>
          </a:prstGeom>
          <a:noFill/>
          <a:ln>
            <a:noFill/>
          </a:ln>
        </p:spPr>
      </p:pic>
      <p:sp>
        <p:nvSpPr>
          <p:cNvPr id="200" name="Google Shape;200;p30"/>
          <p:cNvSpPr txBox="1"/>
          <p:nvPr>
            <p:ph idx="1" type="subTitle"/>
          </p:nvPr>
        </p:nvSpPr>
        <p:spPr>
          <a:xfrm>
            <a:off x="722375" y="3403872"/>
            <a:ext cx="4501200" cy="463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000000"/>
                </a:solidFill>
                <a:latin typeface="Times New Roman"/>
                <a:ea typeface="Times New Roman"/>
                <a:cs typeface="Times New Roman"/>
                <a:sym typeface="Times New Roman"/>
              </a:rPr>
              <a:t>Autores: </a:t>
            </a:r>
            <a:endParaRPr sz="1600">
              <a:solidFill>
                <a:srgbClr val="000000"/>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en" sz="1600">
                <a:solidFill>
                  <a:srgbClr val="000000"/>
                </a:solidFill>
                <a:latin typeface="Times New Roman"/>
                <a:ea typeface="Times New Roman"/>
                <a:cs typeface="Times New Roman"/>
                <a:sym typeface="Times New Roman"/>
              </a:rPr>
              <a:t>Indira Natasha Gualpa Intriago</a:t>
            </a:r>
            <a:endParaRPr sz="1600">
              <a:solidFill>
                <a:srgbClr val="000000"/>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en" sz="1600">
                <a:solidFill>
                  <a:srgbClr val="000000"/>
                </a:solidFill>
                <a:latin typeface="Times New Roman"/>
                <a:ea typeface="Times New Roman"/>
                <a:cs typeface="Times New Roman"/>
                <a:sym typeface="Times New Roman"/>
              </a:rPr>
              <a:t>Kevin Eduardo Iza Alomoto</a:t>
            </a:r>
            <a:endParaRPr sz="1600">
              <a:solidFill>
                <a:srgbClr val="000000"/>
              </a:solidFill>
              <a:latin typeface="Times New Roman"/>
              <a:ea typeface="Times New Roman"/>
              <a:cs typeface="Times New Roman"/>
              <a:sym typeface="Times New Roman"/>
            </a:endParaRPr>
          </a:p>
        </p:txBody>
      </p:sp>
      <p:sp>
        <p:nvSpPr>
          <p:cNvPr id="201" name="Google Shape;201;p30"/>
          <p:cNvSpPr txBox="1"/>
          <p:nvPr>
            <p:ph idx="1" type="subTitle"/>
          </p:nvPr>
        </p:nvSpPr>
        <p:spPr>
          <a:xfrm>
            <a:off x="818550" y="4198009"/>
            <a:ext cx="4501200" cy="463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400">
                <a:solidFill>
                  <a:srgbClr val="000000"/>
                </a:solidFill>
                <a:latin typeface="Times New Roman"/>
                <a:ea typeface="Times New Roman"/>
                <a:cs typeface="Times New Roman"/>
                <a:sym typeface="Times New Roman"/>
              </a:rPr>
              <a:t>Tutora: Ing. Digna Marcela Viteri Mgs</a:t>
            </a:r>
            <a:r>
              <a:rPr b="1" i="1" lang="en" sz="1400">
                <a:solidFill>
                  <a:srgbClr val="000000"/>
                </a:solidFill>
                <a:latin typeface="Times New Roman"/>
                <a:ea typeface="Times New Roman"/>
                <a:cs typeface="Times New Roman"/>
                <a:sym typeface="Times New Roman"/>
              </a:rPr>
              <a:t>.</a:t>
            </a:r>
            <a:endParaRPr b="1" i="1" sz="1400">
              <a:solidFill>
                <a:srgbClr val="000000"/>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1400">
                <a:solidFill>
                  <a:srgbClr val="000000"/>
                </a:solidFill>
                <a:latin typeface="Times New Roman"/>
                <a:ea typeface="Times New Roman"/>
                <a:cs typeface="Times New Roman"/>
                <a:sym typeface="Times New Roman"/>
              </a:rPr>
              <a:t>Sangolqui, 2022</a:t>
            </a:r>
            <a:endParaRPr sz="1400">
              <a:solidFill>
                <a:srgbClr val="000000"/>
              </a:solidFill>
              <a:latin typeface="Times New Roman"/>
              <a:ea typeface="Times New Roman"/>
              <a:cs typeface="Times New Roman"/>
              <a:sym typeface="Times New Roman"/>
            </a:endParaRPr>
          </a:p>
        </p:txBody>
      </p:sp>
      <p:pic>
        <p:nvPicPr>
          <p:cNvPr id="202" name="Google Shape;202;p30"/>
          <p:cNvPicPr preferRelativeResize="0"/>
          <p:nvPr/>
        </p:nvPicPr>
        <p:blipFill rotWithShape="1">
          <a:blip r:embed="rId4">
            <a:alphaModFix/>
          </a:blip>
          <a:srcRect b="0" l="1763" r="57889" t="-42369"/>
          <a:stretch/>
        </p:blipFill>
        <p:spPr>
          <a:xfrm>
            <a:off x="5452525" y="-1642237"/>
            <a:ext cx="2969700" cy="5479500"/>
          </a:xfrm>
          <a:prstGeom prst="roundRect">
            <a:avLst>
              <a:gd fmla="val 50000"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9"/>
          <p:cNvSpPr txBox="1"/>
          <p:nvPr>
            <p:ph idx="1" type="body"/>
          </p:nvPr>
        </p:nvSpPr>
        <p:spPr>
          <a:xfrm>
            <a:off x="183275" y="191575"/>
            <a:ext cx="79845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Segundo Objetivo Estratégico del MPCEIP - ODS 17</a:t>
            </a:r>
            <a:endParaRPr b="1" sz="2600">
              <a:latin typeface="Kanit"/>
              <a:ea typeface="Kanit"/>
              <a:cs typeface="Kanit"/>
              <a:sym typeface="Kanit"/>
            </a:endParaRPr>
          </a:p>
        </p:txBody>
      </p:sp>
      <p:pic>
        <p:nvPicPr>
          <p:cNvPr id="390" name="Google Shape;390;p39" title="Gráfico"/>
          <p:cNvPicPr preferRelativeResize="0"/>
          <p:nvPr/>
        </p:nvPicPr>
        <p:blipFill>
          <a:blip r:embed="rId3">
            <a:alphaModFix/>
          </a:blip>
          <a:stretch>
            <a:fillRect/>
          </a:stretch>
        </p:blipFill>
        <p:spPr>
          <a:xfrm>
            <a:off x="625350" y="1481584"/>
            <a:ext cx="7542426" cy="2955467"/>
          </a:xfrm>
          <a:prstGeom prst="rect">
            <a:avLst/>
          </a:prstGeom>
          <a:noFill/>
          <a:ln>
            <a:noFill/>
          </a:ln>
        </p:spPr>
      </p:pic>
      <p:sp>
        <p:nvSpPr>
          <p:cNvPr id="391" name="Google Shape;391;p39"/>
          <p:cNvSpPr txBox="1"/>
          <p:nvPr>
            <p:ph idx="1" type="body"/>
          </p:nvPr>
        </p:nvSpPr>
        <p:spPr>
          <a:xfrm>
            <a:off x="625350" y="1339075"/>
            <a:ext cx="4964400" cy="2880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i="1" lang="en">
                <a:solidFill>
                  <a:srgbClr val="000000"/>
                </a:solidFill>
                <a:latin typeface="Times New Roman"/>
                <a:ea typeface="Times New Roman"/>
                <a:cs typeface="Times New Roman"/>
                <a:sym typeface="Times New Roman"/>
              </a:rPr>
              <a:t>OEPS incorporadas a la innovación y fomento productivo 2018</a:t>
            </a:r>
            <a:endParaRPr sz="1300">
              <a:solidFill>
                <a:srgbClr val="000000"/>
              </a:solidFill>
              <a:latin typeface="Times New Roman"/>
              <a:ea typeface="Times New Roman"/>
              <a:cs typeface="Times New Roman"/>
              <a:sym typeface="Times New Roman"/>
            </a:endParaRPr>
          </a:p>
        </p:txBody>
      </p:sp>
      <p:sp>
        <p:nvSpPr>
          <p:cNvPr id="392" name="Google Shape;392;p39"/>
          <p:cNvSpPr txBox="1"/>
          <p:nvPr/>
        </p:nvSpPr>
        <p:spPr>
          <a:xfrm>
            <a:off x="272750" y="4586600"/>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Fuente:</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IEPS, 2018.</a:t>
            </a:r>
            <a:endParaRPr>
              <a:latin typeface="Times New Roman"/>
              <a:ea typeface="Times New Roman"/>
              <a:cs typeface="Times New Roman"/>
              <a:sym typeface="Times New Roman"/>
            </a:endParaRPr>
          </a:p>
        </p:txBody>
      </p:sp>
      <p:sp>
        <p:nvSpPr>
          <p:cNvPr id="393" name="Google Shape;393;p39"/>
          <p:cNvSpPr/>
          <p:nvPr/>
        </p:nvSpPr>
        <p:spPr>
          <a:xfrm>
            <a:off x="2767650" y="777750"/>
            <a:ext cx="3608700" cy="355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txBox="1"/>
          <p:nvPr>
            <p:ph idx="1" type="body"/>
          </p:nvPr>
        </p:nvSpPr>
        <p:spPr>
          <a:xfrm>
            <a:off x="2630700" y="777750"/>
            <a:ext cx="3882600" cy="355800"/>
          </a:xfrm>
          <a:prstGeom prst="rect">
            <a:avLst/>
          </a:prstGeom>
          <a:no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4ta Estrategia del MPCEIP y la Meta 17.6</a:t>
            </a:r>
            <a:endParaRPr b="1" sz="1300">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0"/>
          <p:cNvSpPr txBox="1"/>
          <p:nvPr>
            <p:ph idx="1" type="body"/>
          </p:nvPr>
        </p:nvSpPr>
        <p:spPr>
          <a:xfrm>
            <a:off x="183275" y="191575"/>
            <a:ext cx="79845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Segundo Objetivo Estratégico del MPCEIP - ODS 17</a:t>
            </a:r>
            <a:endParaRPr b="1" sz="2600">
              <a:latin typeface="Kanit"/>
              <a:ea typeface="Kanit"/>
              <a:cs typeface="Kanit"/>
              <a:sym typeface="Kanit"/>
            </a:endParaRPr>
          </a:p>
        </p:txBody>
      </p:sp>
      <p:pic>
        <p:nvPicPr>
          <p:cNvPr id="400" name="Google Shape;400;p40" title="Gráfico"/>
          <p:cNvPicPr preferRelativeResize="0"/>
          <p:nvPr/>
        </p:nvPicPr>
        <p:blipFill>
          <a:blip r:embed="rId3">
            <a:alphaModFix/>
          </a:blip>
          <a:stretch>
            <a:fillRect/>
          </a:stretch>
        </p:blipFill>
        <p:spPr>
          <a:xfrm>
            <a:off x="248000" y="1596775"/>
            <a:ext cx="8129350" cy="2939425"/>
          </a:xfrm>
          <a:prstGeom prst="rect">
            <a:avLst/>
          </a:prstGeom>
          <a:noFill/>
          <a:ln>
            <a:noFill/>
          </a:ln>
        </p:spPr>
      </p:pic>
      <p:sp>
        <p:nvSpPr>
          <p:cNvPr id="401" name="Google Shape;401;p40"/>
          <p:cNvSpPr txBox="1"/>
          <p:nvPr>
            <p:ph idx="1" type="body"/>
          </p:nvPr>
        </p:nvSpPr>
        <p:spPr>
          <a:xfrm>
            <a:off x="625350" y="1339075"/>
            <a:ext cx="4964400" cy="2880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i="1" lang="en">
                <a:solidFill>
                  <a:srgbClr val="000000"/>
                </a:solidFill>
                <a:latin typeface="Times New Roman"/>
                <a:ea typeface="Times New Roman"/>
                <a:cs typeface="Times New Roman"/>
                <a:sym typeface="Times New Roman"/>
              </a:rPr>
              <a:t>OEPS incorporadas a la innovación y fomento productivo 2019</a:t>
            </a:r>
            <a:endParaRPr sz="1300">
              <a:solidFill>
                <a:srgbClr val="000000"/>
              </a:solidFill>
              <a:latin typeface="Times New Roman"/>
              <a:ea typeface="Times New Roman"/>
              <a:cs typeface="Times New Roman"/>
              <a:sym typeface="Times New Roman"/>
            </a:endParaRPr>
          </a:p>
        </p:txBody>
      </p:sp>
      <p:sp>
        <p:nvSpPr>
          <p:cNvPr id="402" name="Google Shape;402;p40"/>
          <p:cNvSpPr txBox="1"/>
          <p:nvPr/>
        </p:nvSpPr>
        <p:spPr>
          <a:xfrm>
            <a:off x="248000" y="4450275"/>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Fuente:</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IEPS, 2019.</a:t>
            </a:r>
            <a:endParaRPr>
              <a:latin typeface="Times New Roman"/>
              <a:ea typeface="Times New Roman"/>
              <a:cs typeface="Times New Roman"/>
              <a:sym typeface="Times New Roman"/>
            </a:endParaRPr>
          </a:p>
        </p:txBody>
      </p:sp>
      <p:sp>
        <p:nvSpPr>
          <p:cNvPr id="403" name="Google Shape;403;p40"/>
          <p:cNvSpPr/>
          <p:nvPr/>
        </p:nvSpPr>
        <p:spPr>
          <a:xfrm>
            <a:off x="2767650" y="768450"/>
            <a:ext cx="3608700" cy="355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txBox="1"/>
          <p:nvPr>
            <p:ph idx="1" type="body"/>
          </p:nvPr>
        </p:nvSpPr>
        <p:spPr>
          <a:xfrm>
            <a:off x="2630700" y="768450"/>
            <a:ext cx="3882600" cy="355800"/>
          </a:xfrm>
          <a:prstGeom prst="rect">
            <a:avLst/>
          </a:prstGeom>
          <a:no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4ta Estrategia del MPCEIP y la Meta 17.6</a:t>
            </a:r>
            <a:endParaRPr b="1" sz="13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1"/>
          <p:cNvSpPr/>
          <p:nvPr/>
        </p:nvSpPr>
        <p:spPr>
          <a:xfrm>
            <a:off x="586325" y="182825"/>
            <a:ext cx="3608700" cy="355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1"/>
          <p:cNvSpPr/>
          <p:nvPr/>
        </p:nvSpPr>
        <p:spPr>
          <a:xfrm>
            <a:off x="4668300" y="1500750"/>
            <a:ext cx="3608700" cy="355800"/>
          </a:xfrm>
          <a:prstGeom prst="roundRect">
            <a:avLst>
              <a:gd fmla="val 50000" name="adj"/>
            </a:avLst>
          </a:pr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41" title="Gráfico"/>
          <p:cNvPicPr preferRelativeResize="0"/>
          <p:nvPr/>
        </p:nvPicPr>
        <p:blipFill>
          <a:blip r:embed="rId3">
            <a:alphaModFix/>
          </a:blip>
          <a:stretch>
            <a:fillRect/>
          </a:stretch>
        </p:blipFill>
        <p:spPr>
          <a:xfrm>
            <a:off x="3083250" y="2390775"/>
            <a:ext cx="5591175" cy="2752725"/>
          </a:xfrm>
          <a:prstGeom prst="rect">
            <a:avLst/>
          </a:prstGeom>
          <a:noFill/>
          <a:ln>
            <a:noFill/>
          </a:ln>
        </p:spPr>
      </p:pic>
      <p:pic>
        <p:nvPicPr>
          <p:cNvPr id="412" name="Google Shape;412;p41" title="Gráfico"/>
          <p:cNvPicPr preferRelativeResize="0"/>
          <p:nvPr/>
        </p:nvPicPr>
        <p:blipFill>
          <a:blip r:embed="rId4">
            <a:alphaModFix/>
          </a:blip>
          <a:stretch>
            <a:fillRect/>
          </a:stretch>
        </p:blipFill>
        <p:spPr>
          <a:xfrm>
            <a:off x="195725" y="700988"/>
            <a:ext cx="4079825" cy="1851975"/>
          </a:xfrm>
          <a:prstGeom prst="rect">
            <a:avLst/>
          </a:prstGeom>
          <a:noFill/>
          <a:ln>
            <a:noFill/>
          </a:ln>
        </p:spPr>
      </p:pic>
      <p:sp>
        <p:nvSpPr>
          <p:cNvPr id="413" name="Google Shape;413;p41"/>
          <p:cNvSpPr txBox="1"/>
          <p:nvPr>
            <p:ph idx="1" type="body"/>
          </p:nvPr>
        </p:nvSpPr>
        <p:spPr>
          <a:xfrm>
            <a:off x="4821750" y="1636950"/>
            <a:ext cx="3301800" cy="295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5ta Estrategia del MPCEIP y la Meta 17.9</a:t>
            </a:r>
            <a:endParaRPr b="1" sz="1300">
              <a:solidFill>
                <a:schemeClr val="lt1"/>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t/>
            </a:r>
            <a:endParaRPr b="1" sz="1300">
              <a:solidFill>
                <a:schemeClr val="lt1"/>
              </a:solidFill>
              <a:latin typeface="Times New Roman"/>
              <a:ea typeface="Times New Roman"/>
              <a:cs typeface="Times New Roman"/>
              <a:sym typeface="Times New Roman"/>
            </a:endParaRPr>
          </a:p>
        </p:txBody>
      </p:sp>
      <p:sp>
        <p:nvSpPr>
          <p:cNvPr id="414" name="Google Shape;414;p41"/>
          <p:cNvSpPr txBox="1"/>
          <p:nvPr>
            <p:ph idx="1" type="body"/>
          </p:nvPr>
        </p:nvSpPr>
        <p:spPr>
          <a:xfrm>
            <a:off x="565325" y="624800"/>
            <a:ext cx="3650700" cy="396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i="1" lang="en">
                <a:solidFill>
                  <a:srgbClr val="000000"/>
                </a:solidFill>
                <a:latin typeface="Times New Roman"/>
                <a:ea typeface="Times New Roman"/>
                <a:cs typeface="Times New Roman"/>
                <a:sym typeface="Times New Roman"/>
              </a:rPr>
              <a:t>OEPS incorporadas a la innovación y fomento productivo 2020</a:t>
            </a:r>
            <a:endParaRPr sz="1300">
              <a:solidFill>
                <a:srgbClr val="000000"/>
              </a:solidFill>
              <a:latin typeface="Times New Roman"/>
              <a:ea typeface="Times New Roman"/>
              <a:cs typeface="Times New Roman"/>
              <a:sym typeface="Times New Roman"/>
            </a:endParaRPr>
          </a:p>
        </p:txBody>
      </p:sp>
      <p:sp>
        <p:nvSpPr>
          <p:cNvPr id="415" name="Google Shape;415;p41"/>
          <p:cNvSpPr txBox="1"/>
          <p:nvPr>
            <p:ph idx="1" type="body"/>
          </p:nvPr>
        </p:nvSpPr>
        <p:spPr>
          <a:xfrm>
            <a:off x="4647300" y="1949313"/>
            <a:ext cx="3650700" cy="2880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i="1" lang="en">
                <a:solidFill>
                  <a:srgbClr val="000000"/>
                </a:solidFill>
                <a:latin typeface="Times New Roman"/>
                <a:ea typeface="Times New Roman"/>
                <a:cs typeface="Times New Roman"/>
                <a:sym typeface="Times New Roman"/>
              </a:rPr>
              <a:t>Inversión pública y privada en los años 2018 y 2019</a:t>
            </a:r>
            <a:endParaRPr sz="1300">
              <a:solidFill>
                <a:srgbClr val="000000"/>
              </a:solidFill>
              <a:latin typeface="Times New Roman"/>
              <a:ea typeface="Times New Roman"/>
              <a:cs typeface="Times New Roman"/>
              <a:sym typeface="Times New Roman"/>
            </a:endParaRPr>
          </a:p>
        </p:txBody>
      </p:sp>
      <p:sp>
        <p:nvSpPr>
          <p:cNvPr id="416" name="Google Shape;416;p41"/>
          <p:cNvSpPr txBox="1"/>
          <p:nvPr/>
        </p:nvSpPr>
        <p:spPr>
          <a:xfrm>
            <a:off x="195725" y="2552975"/>
            <a:ext cx="16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Fuente:</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IEPS, 2020.</a:t>
            </a:r>
            <a:endParaRPr>
              <a:latin typeface="Times New Roman"/>
              <a:ea typeface="Times New Roman"/>
              <a:cs typeface="Times New Roman"/>
              <a:sym typeface="Times New Roman"/>
            </a:endParaRPr>
          </a:p>
        </p:txBody>
      </p:sp>
      <p:sp>
        <p:nvSpPr>
          <p:cNvPr id="417" name="Google Shape;417;p41"/>
          <p:cNvSpPr txBox="1"/>
          <p:nvPr/>
        </p:nvSpPr>
        <p:spPr>
          <a:xfrm>
            <a:off x="7239175" y="4638825"/>
            <a:ext cx="16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Fuente:</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BCE</a:t>
            </a:r>
            <a:endParaRPr>
              <a:latin typeface="Times New Roman"/>
              <a:ea typeface="Times New Roman"/>
              <a:cs typeface="Times New Roman"/>
              <a:sym typeface="Times New Roman"/>
            </a:endParaRPr>
          </a:p>
        </p:txBody>
      </p:sp>
      <p:sp>
        <p:nvSpPr>
          <p:cNvPr id="418" name="Google Shape;418;p41"/>
          <p:cNvSpPr txBox="1"/>
          <p:nvPr>
            <p:ph idx="1" type="body"/>
          </p:nvPr>
        </p:nvSpPr>
        <p:spPr>
          <a:xfrm>
            <a:off x="449375" y="182825"/>
            <a:ext cx="3882600" cy="355800"/>
          </a:xfrm>
          <a:prstGeom prst="rect">
            <a:avLst/>
          </a:prstGeom>
          <a:no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4ta Estrategia del MPCEIP y la Meta 17.6</a:t>
            </a:r>
            <a:endParaRPr b="1" sz="1300">
              <a:solidFill>
                <a:schemeClr val="lt1"/>
              </a:solidFill>
              <a:latin typeface="Times New Roman"/>
              <a:ea typeface="Times New Roman"/>
              <a:cs typeface="Times New Roman"/>
              <a:sym typeface="Times New Roman"/>
            </a:endParaRPr>
          </a:p>
        </p:txBody>
      </p:sp>
      <p:sp>
        <p:nvSpPr>
          <p:cNvPr id="419" name="Google Shape;419;p41"/>
          <p:cNvSpPr/>
          <p:nvPr/>
        </p:nvSpPr>
        <p:spPr>
          <a:xfrm>
            <a:off x="302250" y="3199400"/>
            <a:ext cx="2672400" cy="16218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2018 y 2019 se redujeron un 3,54%</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2019 y 2020 se redujo un 12,91%</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2020: $ 23.117 millones de dólares.</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2"/>
          <p:cNvSpPr/>
          <p:nvPr/>
        </p:nvSpPr>
        <p:spPr>
          <a:xfrm>
            <a:off x="2839900" y="106750"/>
            <a:ext cx="3608700" cy="3558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2"/>
          <p:cNvSpPr txBox="1"/>
          <p:nvPr>
            <p:ph idx="1" type="body"/>
          </p:nvPr>
        </p:nvSpPr>
        <p:spPr>
          <a:xfrm>
            <a:off x="2818900" y="136750"/>
            <a:ext cx="3650700" cy="295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6ta Estrategia del MPCEIP y la Meta 17.17</a:t>
            </a:r>
            <a:endParaRPr b="1" sz="1300">
              <a:solidFill>
                <a:schemeClr val="lt1"/>
              </a:solidFill>
              <a:latin typeface="Times New Roman"/>
              <a:ea typeface="Times New Roman"/>
              <a:cs typeface="Times New Roman"/>
              <a:sym typeface="Times New Roman"/>
            </a:endParaRPr>
          </a:p>
        </p:txBody>
      </p:sp>
      <p:pic>
        <p:nvPicPr>
          <p:cNvPr id="426" name="Google Shape;426;p42"/>
          <p:cNvPicPr preferRelativeResize="0"/>
          <p:nvPr/>
        </p:nvPicPr>
        <p:blipFill>
          <a:blip r:embed="rId3">
            <a:alphaModFix/>
          </a:blip>
          <a:stretch>
            <a:fillRect/>
          </a:stretch>
        </p:blipFill>
        <p:spPr>
          <a:xfrm>
            <a:off x="1223800" y="898725"/>
            <a:ext cx="6497650" cy="4248450"/>
          </a:xfrm>
          <a:prstGeom prst="rect">
            <a:avLst/>
          </a:prstGeom>
          <a:noFill/>
          <a:ln>
            <a:noFill/>
          </a:ln>
        </p:spPr>
      </p:pic>
      <p:sp>
        <p:nvSpPr>
          <p:cNvPr id="427" name="Google Shape;427;p42"/>
          <p:cNvSpPr txBox="1"/>
          <p:nvPr>
            <p:ph idx="1" type="body"/>
          </p:nvPr>
        </p:nvSpPr>
        <p:spPr>
          <a:xfrm>
            <a:off x="2746650" y="610725"/>
            <a:ext cx="3650700" cy="288000"/>
          </a:xfrm>
          <a:prstGeom prst="rect">
            <a:avLst/>
          </a:prstGeom>
        </p:spPr>
        <p:txBody>
          <a:bodyPr anchorCtr="0" anchor="ctr" bIns="91425" lIns="91425" spcFirstLastPara="1" rIns="91425" wrap="square" tIns="91425">
            <a:noAutofit/>
          </a:bodyPr>
          <a:lstStyle/>
          <a:p>
            <a:pPr indent="0" lvl="0" marL="0" rtl="0" algn="just">
              <a:lnSpc>
                <a:spcPct val="200000"/>
              </a:lnSpc>
              <a:spcBef>
                <a:spcPts val="0"/>
              </a:spcBef>
              <a:spcAft>
                <a:spcPts val="0"/>
              </a:spcAft>
              <a:buNone/>
            </a:pPr>
            <a:r>
              <a:rPr i="1" lang="en">
                <a:solidFill>
                  <a:srgbClr val="000000"/>
                </a:solidFill>
                <a:latin typeface="Times New Roman"/>
                <a:ea typeface="Times New Roman"/>
                <a:cs typeface="Times New Roman"/>
                <a:sym typeface="Times New Roman"/>
              </a:rPr>
              <a:t>Alianzas comerciales entre los años 2018, 2019 y 2020</a:t>
            </a:r>
            <a:endParaRPr i="1">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3"/>
          <p:cNvSpPr/>
          <p:nvPr/>
        </p:nvSpPr>
        <p:spPr>
          <a:xfrm>
            <a:off x="2917875" y="733313"/>
            <a:ext cx="3608700" cy="3558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 name="Google Shape;433;p43"/>
          <p:cNvSpPr txBox="1"/>
          <p:nvPr>
            <p:ph idx="1" type="body"/>
          </p:nvPr>
        </p:nvSpPr>
        <p:spPr>
          <a:xfrm>
            <a:off x="183275" y="191575"/>
            <a:ext cx="79845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Tercer Objetivo Estratégico del MPCEIP - ODS 8. </a:t>
            </a:r>
            <a:endParaRPr b="1" sz="2600">
              <a:latin typeface="Kanit"/>
              <a:ea typeface="Kanit"/>
              <a:cs typeface="Kanit"/>
              <a:sym typeface="Kanit"/>
            </a:endParaRPr>
          </a:p>
        </p:txBody>
      </p:sp>
      <p:sp>
        <p:nvSpPr>
          <p:cNvPr id="434" name="Google Shape;434;p43"/>
          <p:cNvSpPr txBox="1"/>
          <p:nvPr>
            <p:ph idx="1" type="body"/>
          </p:nvPr>
        </p:nvSpPr>
        <p:spPr>
          <a:xfrm>
            <a:off x="2838225" y="765325"/>
            <a:ext cx="3688200" cy="288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7ma Estrategia del MPCEIP y la Meta 8.3</a:t>
            </a:r>
            <a:endParaRPr b="1" sz="1300">
              <a:solidFill>
                <a:schemeClr val="lt1"/>
              </a:solidFill>
              <a:latin typeface="Times New Roman"/>
              <a:ea typeface="Times New Roman"/>
              <a:cs typeface="Times New Roman"/>
              <a:sym typeface="Times New Roman"/>
            </a:endParaRPr>
          </a:p>
        </p:txBody>
      </p:sp>
      <p:sp>
        <p:nvSpPr>
          <p:cNvPr id="435" name="Google Shape;435;p43"/>
          <p:cNvSpPr txBox="1"/>
          <p:nvPr>
            <p:ph idx="1" type="body"/>
          </p:nvPr>
        </p:nvSpPr>
        <p:spPr>
          <a:xfrm>
            <a:off x="563425" y="1128375"/>
            <a:ext cx="7839600" cy="288000"/>
          </a:xfrm>
          <a:prstGeom prst="rect">
            <a:avLst/>
          </a:prstGeom>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i="1" lang="en">
                <a:solidFill>
                  <a:srgbClr val="000000"/>
                </a:solidFill>
                <a:latin typeface="Times New Roman"/>
                <a:ea typeface="Times New Roman"/>
                <a:cs typeface="Times New Roman"/>
                <a:sym typeface="Times New Roman"/>
              </a:rPr>
              <a:t>Actividades de los Organismos Gubernamentales Nacionales para la EPS: MPCEIP, PRO ECUADOR, IEPS, ConQuito</a:t>
            </a:r>
            <a:endParaRPr i="1">
              <a:solidFill>
                <a:srgbClr val="000000"/>
              </a:solidFill>
              <a:latin typeface="Times New Roman"/>
              <a:ea typeface="Times New Roman"/>
              <a:cs typeface="Times New Roman"/>
              <a:sym typeface="Times New Roman"/>
            </a:endParaRPr>
          </a:p>
        </p:txBody>
      </p:sp>
      <p:sp>
        <p:nvSpPr>
          <p:cNvPr id="436" name="Google Shape;436;p43"/>
          <p:cNvSpPr/>
          <p:nvPr/>
        </p:nvSpPr>
        <p:spPr>
          <a:xfrm>
            <a:off x="2164963" y="22481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 name="Google Shape;437;p43"/>
          <p:cNvGrpSpPr/>
          <p:nvPr/>
        </p:nvGrpSpPr>
        <p:grpSpPr>
          <a:xfrm>
            <a:off x="571536" y="1957150"/>
            <a:ext cx="1755000" cy="1897977"/>
            <a:chOff x="571536" y="1957150"/>
            <a:chExt cx="1755000" cy="1897977"/>
          </a:xfrm>
        </p:grpSpPr>
        <p:sp>
          <p:nvSpPr>
            <p:cNvPr id="438" name="Google Shape;438;p43"/>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3"/>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Roboto"/>
                  <a:ea typeface="Roboto"/>
                  <a:cs typeface="Roboto"/>
                  <a:sym typeface="Roboto"/>
                </a:rPr>
                <a:t>2018</a:t>
              </a:r>
              <a:endParaRPr b="1" sz="800">
                <a:solidFill>
                  <a:srgbClr val="A72A1E"/>
                </a:solidFill>
                <a:latin typeface="Roboto"/>
                <a:ea typeface="Roboto"/>
                <a:cs typeface="Roboto"/>
                <a:sym typeface="Roboto"/>
              </a:endParaRPr>
            </a:p>
          </p:txBody>
        </p:sp>
        <p:sp>
          <p:nvSpPr>
            <p:cNvPr id="440" name="Google Shape;440;p43"/>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Rueda de Negocios Virtual "Artesanías de Excelencia"</a:t>
              </a:r>
              <a:endParaRPr b="1" sz="1000">
                <a:solidFill>
                  <a:srgbClr val="A72A1E"/>
                </a:solidFill>
                <a:latin typeface="Roboto"/>
                <a:ea typeface="Roboto"/>
                <a:cs typeface="Roboto"/>
                <a:sym typeface="Roboto"/>
              </a:endParaRPr>
            </a:p>
          </p:txBody>
        </p:sp>
        <p:sp>
          <p:nvSpPr>
            <p:cNvPr id="441" name="Google Shape;441;p43"/>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A72A1E"/>
                  </a:solidFill>
                  <a:latin typeface="Roboto"/>
                  <a:ea typeface="Roboto"/>
                  <a:cs typeface="Roboto"/>
                  <a:sym typeface="Roboto"/>
                </a:rPr>
                <a:t>PRO ECUADOR, CIDAP</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A72A1E"/>
                  </a:solidFill>
                  <a:latin typeface="Roboto"/>
                  <a:ea typeface="Roboto"/>
                  <a:cs typeface="Roboto"/>
                  <a:sym typeface="Roboto"/>
                </a:rPr>
                <a:t>$ 3.451,60 en compras inmediatas</a:t>
              </a:r>
              <a:endParaRPr sz="800">
                <a:solidFill>
                  <a:srgbClr val="A72A1E"/>
                </a:solidFill>
                <a:latin typeface="Roboto"/>
                <a:ea typeface="Roboto"/>
                <a:cs typeface="Roboto"/>
                <a:sym typeface="Roboto"/>
              </a:endParaRPr>
            </a:p>
          </p:txBody>
        </p:sp>
      </p:grpSp>
      <p:grpSp>
        <p:nvGrpSpPr>
          <p:cNvPr id="442" name="Google Shape;442;p43"/>
          <p:cNvGrpSpPr/>
          <p:nvPr/>
        </p:nvGrpSpPr>
        <p:grpSpPr>
          <a:xfrm>
            <a:off x="2699425" y="1957150"/>
            <a:ext cx="1709100" cy="2622173"/>
            <a:chOff x="2699425" y="1957150"/>
            <a:chExt cx="1709100" cy="2622173"/>
          </a:xfrm>
        </p:grpSpPr>
        <p:sp>
          <p:nvSpPr>
            <p:cNvPr id="443" name="Google Shape;443;p43"/>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3"/>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Ruta del Exportador</a:t>
              </a:r>
              <a:endParaRPr b="1" sz="1000">
                <a:solidFill>
                  <a:srgbClr val="A72A1E"/>
                </a:solidFill>
                <a:latin typeface="Roboto"/>
                <a:ea typeface="Roboto"/>
                <a:cs typeface="Roboto"/>
                <a:sym typeface="Roboto"/>
              </a:endParaRPr>
            </a:p>
          </p:txBody>
        </p:sp>
        <p:sp>
          <p:nvSpPr>
            <p:cNvPr id="445" name="Google Shape;445;p43"/>
            <p:cNvSpPr txBox="1"/>
            <p:nvPr/>
          </p:nvSpPr>
          <p:spPr>
            <a:xfrm>
              <a:off x="2699425" y="3117723"/>
              <a:ext cx="1709100" cy="146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A72A1E"/>
                  </a:solidFill>
                  <a:latin typeface="Roboto"/>
                  <a:ea typeface="Roboto"/>
                  <a:cs typeface="Roboto"/>
                  <a:sym typeface="Roboto"/>
                </a:rPr>
                <a:t>PRO ECUADOR</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A72A1E"/>
                  </a:solidFill>
                  <a:latin typeface="Roboto"/>
                  <a:ea typeface="Roboto"/>
                  <a:cs typeface="Roboto"/>
                  <a:sym typeface="Roboto"/>
                </a:rPr>
                <a:t>(120) productos listos para iniciar en la Ruta del exportador.</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A72A1E"/>
                  </a:solidFill>
                  <a:latin typeface="Roboto"/>
                  <a:ea typeface="Roboto"/>
                  <a:cs typeface="Roboto"/>
                  <a:sym typeface="Roboto"/>
                </a:rPr>
                <a:t>238 eventos de formación y capacitación en comercio exterior y cultura exportadora</a:t>
              </a:r>
              <a:endParaRPr sz="800">
                <a:solidFill>
                  <a:srgbClr val="A72A1E"/>
                </a:solidFill>
                <a:latin typeface="Roboto"/>
                <a:ea typeface="Roboto"/>
                <a:cs typeface="Roboto"/>
                <a:sym typeface="Roboto"/>
              </a:endParaRPr>
            </a:p>
          </p:txBody>
        </p:sp>
        <p:sp>
          <p:nvSpPr>
            <p:cNvPr id="446" name="Google Shape;446;p43"/>
            <p:cNvSpPr txBox="1"/>
            <p:nvPr/>
          </p:nvSpPr>
          <p:spPr>
            <a:xfrm>
              <a:off x="3335573" y="2118324"/>
              <a:ext cx="4368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800">
                  <a:solidFill>
                    <a:srgbClr val="A72A1E"/>
                  </a:solidFill>
                  <a:latin typeface="Roboto"/>
                  <a:ea typeface="Roboto"/>
                  <a:cs typeface="Roboto"/>
                  <a:sym typeface="Roboto"/>
                </a:rPr>
                <a:t>2018</a:t>
              </a:r>
              <a:endParaRPr b="1" sz="800">
                <a:solidFill>
                  <a:srgbClr val="A72A1E"/>
                </a:solidFill>
                <a:latin typeface="Roboto"/>
                <a:ea typeface="Roboto"/>
                <a:cs typeface="Roboto"/>
                <a:sym typeface="Roboto"/>
              </a:endParaRPr>
            </a:p>
          </p:txBody>
        </p:sp>
      </p:grpSp>
      <p:grpSp>
        <p:nvGrpSpPr>
          <p:cNvPr id="447" name="Google Shape;447;p43"/>
          <p:cNvGrpSpPr/>
          <p:nvPr/>
        </p:nvGrpSpPr>
        <p:grpSpPr>
          <a:xfrm>
            <a:off x="4781400" y="1957150"/>
            <a:ext cx="1709125" cy="2687275"/>
            <a:chOff x="4781400" y="1957150"/>
            <a:chExt cx="1709125" cy="2687275"/>
          </a:xfrm>
        </p:grpSpPr>
        <p:sp>
          <p:nvSpPr>
            <p:cNvPr id="448" name="Google Shape;448;p43"/>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3"/>
            <p:cNvSpPr txBox="1"/>
            <p:nvPr/>
          </p:nvSpPr>
          <p:spPr>
            <a:xfrm>
              <a:off x="4781425" y="2660925"/>
              <a:ext cx="1709100" cy="502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br>
                <a:rPr b="1" lang="en" sz="1000">
                  <a:solidFill>
                    <a:srgbClr val="858585"/>
                  </a:solidFill>
                  <a:latin typeface="Roboto"/>
                  <a:ea typeface="Roboto"/>
                  <a:cs typeface="Roboto"/>
                  <a:sym typeface="Roboto"/>
                </a:rPr>
              </a:br>
              <a:endParaRPr b="1" sz="1000">
                <a:solidFill>
                  <a:srgbClr val="858585"/>
                </a:solidFill>
                <a:latin typeface="Roboto"/>
                <a:ea typeface="Roboto"/>
                <a:cs typeface="Roboto"/>
                <a:sym typeface="Roboto"/>
              </a:endParaRPr>
            </a:p>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Circuitos feriales – Comercio Justo</a:t>
              </a:r>
              <a:endParaRPr b="1" sz="1000">
                <a:solidFill>
                  <a:srgbClr val="858585"/>
                </a:solidFill>
                <a:latin typeface="Roboto"/>
                <a:ea typeface="Roboto"/>
                <a:cs typeface="Roboto"/>
                <a:sym typeface="Roboto"/>
              </a:endParaRPr>
            </a:p>
          </p:txBody>
        </p:sp>
        <p:sp>
          <p:nvSpPr>
            <p:cNvPr id="450" name="Google Shape;450;p43"/>
            <p:cNvSpPr txBox="1"/>
            <p:nvPr/>
          </p:nvSpPr>
          <p:spPr>
            <a:xfrm>
              <a:off x="4781400" y="3117725"/>
              <a:ext cx="1709100" cy="152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858585"/>
                  </a:solidFill>
                  <a:latin typeface="Roboto"/>
                  <a:ea typeface="Roboto"/>
                  <a:cs typeface="Roboto"/>
                  <a:sym typeface="Roboto"/>
                </a:rPr>
                <a:t>Actores de la EPS, mipymes empresas vinculados a contratación pública.</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858585"/>
                  </a:solidFill>
                  <a:latin typeface="Roboto"/>
                  <a:ea typeface="Roboto"/>
                  <a:cs typeface="Roboto"/>
                  <a:sym typeface="Roboto"/>
                </a:rPr>
                <a:t>Monto de contratación pública $19.323.229,60</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451" name="Google Shape;451;p43"/>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2018</a:t>
              </a:r>
              <a:endParaRPr b="1" sz="800">
                <a:solidFill>
                  <a:srgbClr val="858585"/>
                </a:solidFill>
                <a:latin typeface="Roboto"/>
                <a:ea typeface="Roboto"/>
                <a:cs typeface="Roboto"/>
                <a:sym typeface="Roboto"/>
              </a:endParaRPr>
            </a:p>
          </p:txBody>
        </p:sp>
      </p:grpSp>
      <p:grpSp>
        <p:nvGrpSpPr>
          <p:cNvPr id="452" name="Google Shape;452;p43"/>
          <p:cNvGrpSpPr/>
          <p:nvPr/>
        </p:nvGrpSpPr>
        <p:grpSpPr>
          <a:xfrm>
            <a:off x="6863386" y="1957150"/>
            <a:ext cx="1709114" cy="1897977"/>
            <a:chOff x="6863386" y="1957150"/>
            <a:chExt cx="1709114" cy="1897977"/>
          </a:xfrm>
        </p:grpSpPr>
        <p:sp>
          <p:nvSpPr>
            <p:cNvPr id="453" name="Google Shape;453;p43"/>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3"/>
            <p:cNvSpPr txBox="1"/>
            <p:nvPr/>
          </p:nvSpPr>
          <p:spPr>
            <a:xfrm>
              <a:off x="6863400" y="2660925"/>
              <a:ext cx="1709100" cy="502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Circuitos feriales – Comercio Justo</a:t>
              </a:r>
              <a:endParaRPr b="1" sz="1000">
                <a:solidFill>
                  <a:srgbClr val="858585"/>
                </a:solidFill>
                <a:latin typeface="Roboto"/>
                <a:ea typeface="Roboto"/>
                <a:cs typeface="Roboto"/>
                <a:sym typeface="Roboto"/>
              </a:endParaRPr>
            </a:p>
          </p:txBody>
        </p:sp>
        <p:sp>
          <p:nvSpPr>
            <p:cNvPr id="455" name="Google Shape;455;p43"/>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858585"/>
                  </a:solidFill>
                  <a:latin typeface="Roboto"/>
                  <a:ea typeface="Roboto"/>
                  <a:cs typeface="Roboto"/>
                  <a:sym typeface="Roboto"/>
                </a:rPr>
                <a:t> 916 Actores vinculados a procesos de fortalecimiento productivo en el DMQ.</a:t>
              </a:r>
              <a:endParaRPr sz="800">
                <a:solidFill>
                  <a:srgbClr val="858585"/>
                </a:solidFill>
                <a:latin typeface="Roboto"/>
                <a:ea typeface="Roboto"/>
                <a:cs typeface="Roboto"/>
                <a:sym typeface="Roboto"/>
              </a:endParaRPr>
            </a:p>
          </p:txBody>
        </p:sp>
        <p:sp>
          <p:nvSpPr>
            <p:cNvPr id="456" name="Google Shape;456;p43"/>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2018</a:t>
              </a:r>
              <a:endParaRPr b="1" sz="800">
                <a:solidFill>
                  <a:srgbClr val="858585"/>
                </a:solidFill>
                <a:latin typeface="Roboto"/>
                <a:ea typeface="Roboto"/>
                <a:cs typeface="Roboto"/>
                <a:sym typeface="Roboto"/>
              </a:endParaRPr>
            </a:p>
          </p:txBody>
        </p:sp>
      </p:grpSp>
      <p:sp>
        <p:nvSpPr>
          <p:cNvPr id="457" name="Google Shape;457;p43"/>
          <p:cNvSpPr/>
          <p:nvPr/>
        </p:nvSpPr>
        <p:spPr>
          <a:xfrm>
            <a:off x="43371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3"/>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4"/>
          <p:cNvSpPr/>
          <p:nvPr/>
        </p:nvSpPr>
        <p:spPr>
          <a:xfrm>
            <a:off x="2917875" y="733313"/>
            <a:ext cx="3608700" cy="3558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 name="Google Shape;464;p44"/>
          <p:cNvSpPr txBox="1"/>
          <p:nvPr>
            <p:ph idx="1" type="body"/>
          </p:nvPr>
        </p:nvSpPr>
        <p:spPr>
          <a:xfrm>
            <a:off x="183275" y="191575"/>
            <a:ext cx="79845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Tercer Objetivo Estratégico del MPCEIP - ODS 8. </a:t>
            </a:r>
            <a:endParaRPr b="1" sz="2600">
              <a:latin typeface="Kanit"/>
              <a:ea typeface="Kanit"/>
              <a:cs typeface="Kanit"/>
              <a:sym typeface="Kanit"/>
            </a:endParaRPr>
          </a:p>
        </p:txBody>
      </p:sp>
      <p:sp>
        <p:nvSpPr>
          <p:cNvPr id="465" name="Google Shape;465;p44"/>
          <p:cNvSpPr txBox="1"/>
          <p:nvPr>
            <p:ph idx="1" type="body"/>
          </p:nvPr>
        </p:nvSpPr>
        <p:spPr>
          <a:xfrm>
            <a:off x="2838225" y="765325"/>
            <a:ext cx="3688200" cy="288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7ma Estrategia del MPCEIP y la Meta 8.3</a:t>
            </a:r>
            <a:endParaRPr b="1" sz="1300">
              <a:solidFill>
                <a:schemeClr val="lt1"/>
              </a:solidFill>
              <a:latin typeface="Times New Roman"/>
              <a:ea typeface="Times New Roman"/>
              <a:cs typeface="Times New Roman"/>
              <a:sym typeface="Times New Roman"/>
            </a:endParaRPr>
          </a:p>
        </p:txBody>
      </p:sp>
      <p:sp>
        <p:nvSpPr>
          <p:cNvPr id="466" name="Google Shape;466;p44"/>
          <p:cNvSpPr txBox="1"/>
          <p:nvPr>
            <p:ph idx="1" type="body"/>
          </p:nvPr>
        </p:nvSpPr>
        <p:spPr>
          <a:xfrm>
            <a:off x="563425" y="1128375"/>
            <a:ext cx="7839600" cy="288000"/>
          </a:xfrm>
          <a:prstGeom prst="rect">
            <a:avLst/>
          </a:prstGeom>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i="1" lang="en">
                <a:solidFill>
                  <a:srgbClr val="000000"/>
                </a:solidFill>
                <a:latin typeface="Times New Roman"/>
                <a:ea typeface="Times New Roman"/>
                <a:cs typeface="Times New Roman"/>
                <a:sym typeface="Times New Roman"/>
              </a:rPr>
              <a:t>Actividades de los Organismos Gubernamentales Nacionales para la EPS: MPCEIP, PRO ECUADOR, IEPS, ConQuito</a:t>
            </a:r>
            <a:endParaRPr i="1">
              <a:solidFill>
                <a:srgbClr val="000000"/>
              </a:solidFill>
              <a:latin typeface="Times New Roman"/>
              <a:ea typeface="Times New Roman"/>
              <a:cs typeface="Times New Roman"/>
              <a:sym typeface="Times New Roman"/>
            </a:endParaRPr>
          </a:p>
        </p:txBody>
      </p:sp>
      <p:sp>
        <p:nvSpPr>
          <p:cNvPr id="467" name="Google Shape;467;p44"/>
          <p:cNvSpPr/>
          <p:nvPr/>
        </p:nvSpPr>
        <p:spPr>
          <a:xfrm>
            <a:off x="2164963" y="22481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44"/>
          <p:cNvGrpSpPr/>
          <p:nvPr/>
        </p:nvGrpSpPr>
        <p:grpSpPr>
          <a:xfrm>
            <a:off x="571536" y="1957150"/>
            <a:ext cx="1755000" cy="1897977"/>
            <a:chOff x="571536" y="1957150"/>
            <a:chExt cx="1755000" cy="1897977"/>
          </a:xfrm>
        </p:grpSpPr>
        <p:sp>
          <p:nvSpPr>
            <p:cNvPr id="469" name="Google Shape;469;p44"/>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4"/>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Roboto"/>
                  <a:ea typeface="Roboto"/>
                  <a:cs typeface="Roboto"/>
                  <a:sym typeface="Roboto"/>
                </a:rPr>
                <a:t>2019</a:t>
              </a:r>
              <a:endParaRPr b="1" sz="800">
                <a:solidFill>
                  <a:srgbClr val="A72A1E"/>
                </a:solidFill>
                <a:latin typeface="Roboto"/>
                <a:ea typeface="Roboto"/>
                <a:cs typeface="Roboto"/>
                <a:sym typeface="Roboto"/>
              </a:endParaRPr>
            </a:p>
          </p:txBody>
        </p:sp>
        <p:sp>
          <p:nvSpPr>
            <p:cNvPr id="471" name="Google Shape;471;p44"/>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Festival de Café Cuatro Mundos Ecuador</a:t>
              </a:r>
              <a:endParaRPr b="1" sz="1000">
                <a:solidFill>
                  <a:srgbClr val="A72A1E"/>
                </a:solidFill>
                <a:latin typeface="Roboto"/>
                <a:ea typeface="Roboto"/>
                <a:cs typeface="Roboto"/>
                <a:sym typeface="Roboto"/>
              </a:endParaRPr>
            </a:p>
          </p:txBody>
        </p:sp>
        <p:sp>
          <p:nvSpPr>
            <p:cNvPr id="472" name="Google Shape;472;p44"/>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A72A1E"/>
                  </a:solidFill>
                  <a:latin typeface="Roboto"/>
                  <a:ea typeface="Roboto"/>
                  <a:cs typeface="Roboto"/>
                  <a:sym typeface="Roboto"/>
                </a:rPr>
                <a:t>MAG, MPCEIP, UDLA</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A72A1E"/>
                  </a:solidFill>
                  <a:latin typeface="Roboto"/>
                  <a:ea typeface="Roboto"/>
                  <a:cs typeface="Roboto"/>
                  <a:sym typeface="Roboto"/>
                </a:rPr>
                <a:t>Participación de 60 agricultores en la rama cafetera</a:t>
              </a:r>
              <a:endParaRPr sz="800">
                <a:solidFill>
                  <a:srgbClr val="A72A1E"/>
                </a:solidFill>
                <a:latin typeface="Roboto"/>
                <a:ea typeface="Roboto"/>
                <a:cs typeface="Roboto"/>
                <a:sym typeface="Roboto"/>
              </a:endParaRPr>
            </a:p>
          </p:txBody>
        </p:sp>
      </p:grpSp>
      <p:grpSp>
        <p:nvGrpSpPr>
          <p:cNvPr id="473" name="Google Shape;473;p44"/>
          <p:cNvGrpSpPr/>
          <p:nvPr/>
        </p:nvGrpSpPr>
        <p:grpSpPr>
          <a:xfrm>
            <a:off x="2699425" y="1957150"/>
            <a:ext cx="1709100" cy="2622173"/>
            <a:chOff x="2699425" y="1957150"/>
            <a:chExt cx="1709100" cy="2622173"/>
          </a:xfrm>
        </p:grpSpPr>
        <p:sp>
          <p:nvSpPr>
            <p:cNvPr id="474" name="Google Shape;474;p44"/>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4"/>
            <p:cNvSpPr txBox="1"/>
            <p:nvPr/>
          </p:nvSpPr>
          <p:spPr>
            <a:xfrm>
              <a:off x="2699425" y="2660925"/>
              <a:ext cx="1709100" cy="355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Feria Inclusiva</a:t>
              </a:r>
              <a:endParaRPr b="1" sz="1000">
                <a:solidFill>
                  <a:srgbClr val="A72A1E"/>
                </a:solidFill>
                <a:latin typeface="Roboto"/>
                <a:ea typeface="Roboto"/>
                <a:cs typeface="Roboto"/>
                <a:sym typeface="Roboto"/>
              </a:endParaRPr>
            </a:p>
          </p:txBody>
        </p:sp>
        <p:sp>
          <p:nvSpPr>
            <p:cNvPr id="476" name="Google Shape;476;p44"/>
            <p:cNvSpPr txBox="1"/>
            <p:nvPr/>
          </p:nvSpPr>
          <p:spPr>
            <a:xfrm>
              <a:off x="2699425" y="3117723"/>
              <a:ext cx="1709100" cy="146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A72A1E"/>
                  </a:solidFill>
                  <a:latin typeface="Roboto"/>
                  <a:ea typeface="Roboto"/>
                  <a:cs typeface="Roboto"/>
                  <a:sym typeface="Roboto"/>
                </a:rPr>
                <a:t>ConQuito</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A72A1E"/>
                  </a:solidFill>
                  <a:latin typeface="Roboto"/>
                  <a:ea typeface="Roboto"/>
                  <a:cs typeface="Roboto"/>
                  <a:sym typeface="Roboto"/>
                </a:rPr>
                <a:t>845  Participantes en Ferias Inclusivas Metropolitanas Independientes</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A72A1E"/>
                </a:solidFill>
                <a:latin typeface="Roboto"/>
                <a:ea typeface="Roboto"/>
                <a:cs typeface="Roboto"/>
                <a:sym typeface="Roboto"/>
              </a:endParaRPr>
            </a:p>
          </p:txBody>
        </p:sp>
        <p:sp>
          <p:nvSpPr>
            <p:cNvPr id="477" name="Google Shape;477;p44"/>
            <p:cNvSpPr txBox="1"/>
            <p:nvPr/>
          </p:nvSpPr>
          <p:spPr>
            <a:xfrm>
              <a:off x="3335573" y="2118324"/>
              <a:ext cx="4368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800">
                  <a:solidFill>
                    <a:srgbClr val="A72A1E"/>
                  </a:solidFill>
                  <a:latin typeface="Roboto"/>
                  <a:ea typeface="Roboto"/>
                  <a:cs typeface="Roboto"/>
                  <a:sym typeface="Roboto"/>
                </a:rPr>
                <a:t>2019</a:t>
              </a:r>
              <a:endParaRPr b="1" sz="800">
                <a:solidFill>
                  <a:srgbClr val="A72A1E"/>
                </a:solidFill>
                <a:latin typeface="Roboto"/>
                <a:ea typeface="Roboto"/>
                <a:cs typeface="Roboto"/>
                <a:sym typeface="Roboto"/>
              </a:endParaRPr>
            </a:p>
          </p:txBody>
        </p:sp>
      </p:grpSp>
      <p:grpSp>
        <p:nvGrpSpPr>
          <p:cNvPr id="478" name="Google Shape;478;p44"/>
          <p:cNvGrpSpPr/>
          <p:nvPr/>
        </p:nvGrpSpPr>
        <p:grpSpPr>
          <a:xfrm>
            <a:off x="4781400" y="1957150"/>
            <a:ext cx="1709125" cy="2773975"/>
            <a:chOff x="4781400" y="1957150"/>
            <a:chExt cx="1709125" cy="2773975"/>
          </a:xfrm>
        </p:grpSpPr>
        <p:sp>
          <p:nvSpPr>
            <p:cNvPr id="479" name="Google Shape;479;p44"/>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4"/>
            <p:cNvSpPr txBox="1"/>
            <p:nvPr/>
          </p:nvSpPr>
          <p:spPr>
            <a:xfrm>
              <a:off x="4781425" y="2660925"/>
              <a:ext cx="1709100" cy="648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br>
                <a:rPr b="1" lang="en" sz="1000">
                  <a:solidFill>
                    <a:srgbClr val="858585"/>
                  </a:solidFill>
                  <a:latin typeface="Roboto"/>
                  <a:ea typeface="Roboto"/>
                  <a:cs typeface="Roboto"/>
                  <a:sym typeface="Roboto"/>
                </a:rPr>
              </a:br>
              <a:endParaRPr b="1" sz="1000">
                <a:solidFill>
                  <a:srgbClr val="858585"/>
                </a:solidFill>
                <a:latin typeface="Roboto"/>
                <a:ea typeface="Roboto"/>
                <a:cs typeface="Roboto"/>
                <a:sym typeface="Roboto"/>
              </a:endParaRPr>
            </a:p>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Feria de Galería Artesanal - Feria de Mercados Navideños</a:t>
              </a:r>
              <a:endParaRPr b="1" sz="1000">
                <a:solidFill>
                  <a:srgbClr val="858585"/>
                </a:solidFill>
                <a:latin typeface="Roboto"/>
                <a:ea typeface="Roboto"/>
                <a:cs typeface="Roboto"/>
                <a:sym typeface="Roboto"/>
              </a:endParaRPr>
            </a:p>
          </p:txBody>
        </p:sp>
        <p:sp>
          <p:nvSpPr>
            <p:cNvPr id="481" name="Google Shape;481;p44"/>
            <p:cNvSpPr txBox="1"/>
            <p:nvPr/>
          </p:nvSpPr>
          <p:spPr>
            <a:xfrm>
              <a:off x="4781400" y="3117725"/>
              <a:ext cx="1709100" cy="161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br>
                <a:rPr lang="en" sz="800">
                  <a:solidFill>
                    <a:srgbClr val="858585"/>
                  </a:solidFill>
                  <a:latin typeface="Roboto"/>
                  <a:ea typeface="Roboto"/>
                  <a:cs typeface="Roboto"/>
                  <a:sym typeface="Roboto"/>
                </a:rPr>
              </a:b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858585"/>
                  </a:solidFill>
                  <a:latin typeface="Roboto"/>
                  <a:ea typeface="Roboto"/>
                  <a:cs typeface="Roboto"/>
                  <a:sym typeface="Roboto"/>
                </a:rPr>
                <a:t>$66.474,70 Ventas generadas en las ferias</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482" name="Google Shape;482;p44"/>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2019</a:t>
              </a:r>
              <a:endParaRPr b="1" sz="800">
                <a:solidFill>
                  <a:srgbClr val="858585"/>
                </a:solidFill>
                <a:latin typeface="Roboto"/>
                <a:ea typeface="Roboto"/>
                <a:cs typeface="Roboto"/>
                <a:sym typeface="Roboto"/>
              </a:endParaRPr>
            </a:p>
          </p:txBody>
        </p:sp>
      </p:grpSp>
      <p:grpSp>
        <p:nvGrpSpPr>
          <p:cNvPr id="483" name="Google Shape;483;p44"/>
          <p:cNvGrpSpPr/>
          <p:nvPr/>
        </p:nvGrpSpPr>
        <p:grpSpPr>
          <a:xfrm>
            <a:off x="6863375" y="1957150"/>
            <a:ext cx="1709125" cy="2079474"/>
            <a:chOff x="6863375" y="1957150"/>
            <a:chExt cx="1709125" cy="2079474"/>
          </a:xfrm>
        </p:grpSpPr>
        <p:sp>
          <p:nvSpPr>
            <p:cNvPr id="484" name="Google Shape;484;p44"/>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4"/>
            <p:cNvSpPr txBox="1"/>
            <p:nvPr/>
          </p:nvSpPr>
          <p:spPr>
            <a:xfrm>
              <a:off x="6863400" y="2660925"/>
              <a:ext cx="1709100" cy="502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Canalizados para su acceso al financiamiento</a:t>
              </a:r>
              <a:endParaRPr b="1" sz="1000">
                <a:solidFill>
                  <a:srgbClr val="858585"/>
                </a:solidFill>
                <a:latin typeface="Roboto"/>
                <a:ea typeface="Roboto"/>
                <a:cs typeface="Roboto"/>
                <a:sym typeface="Roboto"/>
              </a:endParaRPr>
            </a:p>
          </p:txBody>
        </p:sp>
        <p:sp>
          <p:nvSpPr>
            <p:cNvPr id="486" name="Google Shape;486;p44"/>
            <p:cNvSpPr txBox="1"/>
            <p:nvPr/>
          </p:nvSpPr>
          <p:spPr>
            <a:xfrm>
              <a:off x="6863375" y="3117724"/>
              <a:ext cx="1709100" cy="91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858585"/>
                  </a:solidFill>
                  <a:latin typeface="Roboto"/>
                  <a:ea typeface="Roboto"/>
                  <a:cs typeface="Roboto"/>
                  <a:sym typeface="Roboto"/>
                </a:rPr>
                <a:t>2585 Personas que asistieron a la charla de educación Financiera para emprendedores</a:t>
              </a:r>
              <a:endParaRPr sz="800">
                <a:solidFill>
                  <a:srgbClr val="858585"/>
                </a:solidFill>
                <a:latin typeface="Roboto"/>
                <a:ea typeface="Roboto"/>
                <a:cs typeface="Roboto"/>
                <a:sym typeface="Roboto"/>
              </a:endParaRPr>
            </a:p>
          </p:txBody>
        </p:sp>
        <p:sp>
          <p:nvSpPr>
            <p:cNvPr id="487" name="Google Shape;487;p44"/>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2019</a:t>
              </a:r>
              <a:endParaRPr b="1" sz="800">
                <a:solidFill>
                  <a:srgbClr val="858585"/>
                </a:solidFill>
                <a:latin typeface="Roboto"/>
                <a:ea typeface="Roboto"/>
                <a:cs typeface="Roboto"/>
                <a:sym typeface="Roboto"/>
              </a:endParaRPr>
            </a:p>
          </p:txBody>
        </p:sp>
      </p:grpSp>
      <p:sp>
        <p:nvSpPr>
          <p:cNvPr id="488" name="Google Shape;488;p44"/>
          <p:cNvSpPr/>
          <p:nvPr/>
        </p:nvSpPr>
        <p:spPr>
          <a:xfrm>
            <a:off x="43371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4"/>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5"/>
          <p:cNvSpPr/>
          <p:nvPr/>
        </p:nvSpPr>
        <p:spPr>
          <a:xfrm>
            <a:off x="2917875" y="733313"/>
            <a:ext cx="3608700" cy="3558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5" name="Google Shape;495;p45"/>
          <p:cNvSpPr txBox="1"/>
          <p:nvPr>
            <p:ph idx="1" type="body"/>
          </p:nvPr>
        </p:nvSpPr>
        <p:spPr>
          <a:xfrm>
            <a:off x="183275" y="191575"/>
            <a:ext cx="79845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Tercer Objetivo Estratégico del MPCEIP - ODS 8. </a:t>
            </a:r>
            <a:endParaRPr b="1" sz="2600">
              <a:latin typeface="Kanit"/>
              <a:ea typeface="Kanit"/>
              <a:cs typeface="Kanit"/>
              <a:sym typeface="Kanit"/>
            </a:endParaRPr>
          </a:p>
        </p:txBody>
      </p:sp>
      <p:sp>
        <p:nvSpPr>
          <p:cNvPr id="496" name="Google Shape;496;p45"/>
          <p:cNvSpPr txBox="1"/>
          <p:nvPr>
            <p:ph idx="1" type="body"/>
          </p:nvPr>
        </p:nvSpPr>
        <p:spPr>
          <a:xfrm>
            <a:off x="2838225" y="765325"/>
            <a:ext cx="3688200" cy="288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7ma Estrategia del MPCEIP y la Meta 8.3</a:t>
            </a:r>
            <a:endParaRPr b="1" sz="1300">
              <a:solidFill>
                <a:schemeClr val="lt1"/>
              </a:solidFill>
              <a:latin typeface="Times New Roman"/>
              <a:ea typeface="Times New Roman"/>
              <a:cs typeface="Times New Roman"/>
              <a:sym typeface="Times New Roman"/>
            </a:endParaRPr>
          </a:p>
        </p:txBody>
      </p:sp>
      <p:sp>
        <p:nvSpPr>
          <p:cNvPr id="497" name="Google Shape;497;p45"/>
          <p:cNvSpPr txBox="1"/>
          <p:nvPr>
            <p:ph idx="1" type="body"/>
          </p:nvPr>
        </p:nvSpPr>
        <p:spPr>
          <a:xfrm>
            <a:off x="563425" y="1128375"/>
            <a:ext cx="7839600" cy="288000"/>
          </a:xfrm>
          <a:prstGeom prst="rect">
            <a:avLst/>
          </a:prstGeom>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i="1" lang="en">
                <a:solidFill>
                  <a:srgbClr val="000000"/>
                </a:solidFill>
                <a:latin typeface="Times New Roman"/>
                <a:ea typeface="Times New Roman"/>
                <a:cs typeface="Times New Roman"/>
                <a:sym typeface="Times New Roman"/>
              </a:rPr>
              <a:t>Actividades de los Organismos Gubernamentales Nacionales para la EPS: MPCEIP, PRO ECUADOR, IEPS, ConQuito</a:t>
            </a:r>
            <a:endParaRPr i="1">
              <a:solidFill>
                <a:srgbClr val="000000"/>
              </a:solidFill>
              <a:latin typeface="Times New Roman"/>
              <a:ea typeface="Times New Roman"/>
              <a:cs typeface="Times New Roman"/>
              <a:sym typeface="Times New Roman"/>
            </a:endParaRPr>
          </a:p>
        </p:txBody>
      </p:sp>
      <p:sp>
        <p:nvSpPr>
          <p:cNvPr id="498" name="Google Shape;498;p45"/>
          <p:cNvSpPr/>
          <p:nvPr/>
        </p:nvSpPr>
        <p:spPr>
          <a:xfrm>
            <a:off x="2164963" y="22481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 name="Google Shape;499;p45"/>
          <p:cNvGrpSpPr/>
          <p:nvPr/>
        </p:nvGrpSpPr>
        <p:grpSpPr>
          <a:xfrm>
            <a:off x="571536" y="1957150"/>
            <a:ext cx="1755000" cy="1897977"/>
            <a:chOff x="571536" y="1957150"/>
            <a:chExt cx="1755000" cy="1897977"/>
          </a:xfrm>
        </p:grpSpPr>
        <p:sp>
          <p:nvSpPr>
            <p:cNvPr id="500" name="Google Shape;500;p45"/>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5"/>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Roboto"/>
                  <a:ea typeface="Roboto"/>
                  <a:cs typeface="Roboto"/>
                  <a:sym typeface="Roboto"/>
                </a:rPr>
                <a:t>2020</a:t>
              </a:r>
              <a:endParaRPr b="1" sz="800">
                <a:solidFill>
                  <a:srgbClr val="A72A1E"/>
                </a:solidFill>
                <a:latin typeface="Roboto"/>
                <a:ea typeface="Roboto"/>
                <a:cs typeface="Roboto"/>
                <a:sym typeface="Roboto"/>
              </a:endParaRPr>
            </a:p>
          </p:txBody>
        </p:sp>
        <p:sp>
          <p:nvSpPr>
            <p:cNvPr id="502" name="Google Shape;502;p45"/>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Fondo emprende Ecuador productivo</a:t>
              </a:r>
              <a:endParaRPr b="1" sz="1000">
                <a:solidFill>
                  <a:srgbClr val="A72A1E"/>
                </a:solidFill>
                <a:latin typeface="Roboto"/>
                <a:ea typeface="Roboto"/>
                <a:cs typeface="Roboto"/>
                <a:sym typeface="Roboto"/>
              </a:endParaRPr>
            </a:p>
          </p:txBody>
        </p:sp>
        <p:sp>
          <p:nvSpPr>
            <p:cNvPr id="503" name="Google Shape;503;p45"/>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A72A1E"/>
                  </a:solidFill>
                  <a:latin typeface="Roboto"/>
                  <a:ea typeface="Roboto"/>
                  <a:cs typeface="Roboto"/>
                  <a:sym typeface="Roboto"/>
                </a:rPr>
                <a:t>El MPCEIP destinó $10,050,000.00 al programa Fondo Emprende</a:t>
              </a:r>
              <a:endParaRPr sz="800">
                <a:solidFill>
                  <a:srgbClr val="A72A1E"/>
                </a:solidFill>
                <a:latin typeface="Roboto"/>
                <a:ea typeface="Roboto"/>
                <a:cs typeface="Roboto"/>
                <a:sym typeface="Roboto"/>
              </a:endParaRPr>
            </a:p>
          </p:txBody>
        </p:sp>
      </p:grpSp>
      <p:grpSp>
        <p:nvGrpSpPr>
          <p:cNvPr id="504" name="Google Shape;504;p45"/>
          <p:cNvGrpSpPr/>
          <p:nvPr/>
        </p:nvGrpSpPr>
        <p:grpSpPr>
          <a:xfrm>
            <a:off x="2699425" y="1957150"/>
            <a:ext cx="1709100" cy="2622173"/>
            <a:chOff x="2699425" y="1957150"/>
            <a:chExt cx="1709100" cy="2622173"/>
          </a:xfrm>
        </p:grpSpPr>
        <p:sp>
          <p:nvSpPr>
            <p:cNvPr id="505" name="Google Shape;505;p45"/>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5"/>
            <p:cNvSpPr txBox="1"/>
            <p:nvPr/>
          </p:nvSpPr>
          <p:spPr>
            <a:xfrm>
              <a:off x="2699425" y="2660925"/>
              <a:ext cx="1709100" cy="3558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Ruedas de negocio</a:t>
              </a:r>
              <a:endParaRPr b="1" sz="1000">
                <a:solidFill>
                  <a:srgbClr val="A72A1E"/>
                </a:solidFill>
                <a:latin typeface="Roboto"/>
                <a:ea typeface="Roboto"/>
                <a:cs typeface="Roboto"/>
                <a:sym typeface="Roboto"/>
              </a:endParaRPr>
            </a:p>
          </p:txBody>
        </p:sp>
        <p:sp>
          <p:nvSpPr>
            <p:cNvPr id="507" name="Google Shape;507;p45"/>
            <p:cNvSpPr txBox="1"/>
            <p:nvPr/>
          </p:nvSpPr>
          <p:spPr>
            <a:xfrm>
              <a:off x="2699425" y="3117723"/>
              <a:ext cx="1709100" cy="146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A72A1E"/>
                  </a:solidFill>
                  <a:latin typeface="Roboto"/>
                  <a:ea typeface="Roboto"/>
                  <a:cs typeface="Roboto"/>
                  <a:sym typeface="Roboto"/>
                </a:rPr>
                <a:t>MPCEIP, PRO ECUADOR</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A72A1E"/>
                  </a:solidFill>
                  <a:latin typeface="Roboto"/>
                  <a:ea typeface="Roboto"/>
                  <a:cs typeface="Roboto"/>
                  <a:sym typeface="Roboto"/>
                </a:rPr>
                <a:t>Rueda Virtual de Negocios &amp; Networking EFTA - Cierre de negocios de $14’192,585.</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A72A1E"/>
                  </a:solidFill>
                  <a:latin typeface="Roboto"/>
                  <a:ea typeface="Roboto"/>
                  <a:cs typeface="Roboto"/>
                  <a:sym typeface="Roboto"/>
                </a:rPr>
                <a:t>Rueda de negocios AEBE - con un total de ventas de $98.800 millones de dólare</a:t>
              </a:r>
              <a:endParaRPr sz="800">
                <a:solidFill>
                  <a:srgbClr val="A72A1E"/>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A72A1E"/>
                </a:solidFill>
                <a:latin typeface="Roboto"/>
                <a:ea typeface="Roboto"/>
                <a:cs typeface="Roboto"/>
                <a:sym typeface="Roboto"/>
              </a:endParaRPr>
            </a:p>
          </p:txBody>
        </p:sp>
        <p:sp>
          <p:nvSpPr>
            <p:cNvPr id="508" name="Google Shape;508;p45"/>
            <p:cNvSpPr txBox="1"/>
            <p:nvPr/>
          </p:nvSpPr>
          <p:spPr>
            <a:xfrm>
              <a:off x="3335573" y="2118324"/>
              <a:ext cx="4368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800">
                  <a:solidFill>
                    <a:srgbClr val="A72A1E"/>
                  </a:solidFill>
                  <a:latin typeface="Roboto"/>
                  <a:ea typeface="Roboto"/>
                  <a:cs typeface="Roboto"/>
                  <a:sym typeface="Roboto"/>
                </a:rPr>
                <a:t>2020</a:t>
              </a:r>
              <a:endParaRPr b="1" sz="800">
                <a:solidFill>
                  <a:srgbClr val="A72A1E"/>
                </a:solidFill>
                <a:latin typeface="Roboto"/>
                <a:ea typeface="Roboto"/>
                <a:cs typeface="Roboto"/>
                <a:sym typeface="Roboto"/>
              </a:endParaRPr>
            </a:p>
          </p:txBody>
        </p:sp>
      </p:grpSp>
      <p:grpSp>
        <p:nvGrpSpPr>
          <p:cNvPr id="509" name="Google Shape;509;p45"/>
          <p:cNvGrpSpPr/>
          <p:nvPr/>
        </p:nvGrpSpPr>
        <p:grpSpPr>
          <a:xfrm>
            <a:off x="4781400" y="1957150"/>
            <a:ext cx="1709125" cy="2773975"/>
            <a:chOff x="4781400" y="1957150"/>
            <a:chExt cx="1709125" cy="2773975"/>
          </a:xfrm>
        </p:grpSpPr>
        <p:sp>
          <p:nvSpPr>
            <p:cNvPr id="510" name="Google Shape;510;p45"/>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5"/>
            <p:cNvSpPr txBox="1"/>
            <p:nvPr/>
          </p:nvSpPr>
          <p:spPr>
            <a:xfrm>
              <a:off x="4781425" y="2660925"/>
              <a:ext cx="1709100" cy="378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Capacitaciones</a:t>
              </a:r>
              <a:endParaRPr b="1" sz="1000">
                <a:solidFill>
                  <a:srgbClr val="858585"/>
                </a:solidFill>
                <a:latin typeface="Roboto"/>
                <a:ea typeface="Roboto"/>
                <a:cs typeface="Roboto"/>
                <a:sym typeface="Roboto"/>
              </a:endParaRPr>
            </a:p>
          </p:txBody>
        </p:sp>
        <p:sp>
          <p:nvSpPr>
            <p:cNvPr id="512" name="Google Shape;512;p45"/>
            <p:cNvSpPr txBox="1"/>
            <p:nvPr/>
          </p:nvSpPr>
          <p:spPr>
            <a:xfrm>
              <a:off x="4781400" y="3117725"/>
              <a:ext cx="1709100" cy="161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858585"/>
                  </a:solidFill>
                  <a:latin typeface="Roboto"/>
                  <a:ea typeface="Roboto"/>
                  <a:cs typeface="Roboto"/>
                  <a:sym typeface="Roboto"/>
                </a:rPr>
                <a:t>8218 - Beneficiados a través de la academia CISCO desde su plataforma ha desarrollado 48 cursos.</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0"/>
                </a:spcAft>
                <a:buNone/>
              </a:pPr>
              <a:r>
                <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513" name="Google Shape;513;p45"/>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2020</a:t>
              </a:r>
              <a:endParaRPr b="1" sz="800">
                <a:solidFill>
                  <a:srgbClr val="858585"/>
                </a:solidFill>
                <a:latin typeface="Roboto"/>
                <a:ea typeface="Roboto"/>
                <a:cs typeface="Roboto"/>
                <a:sym typeface="Roboto"/>
              </a:endParaRPr>
            </a:p>
          </p:txBody>
        </p:sp>
      </p:grpSp>
      <p:grpSp>
        <p:nvGrpSpPr>
          <p:cNvPr id="514" name="Google Shape;514;p45"/>
          <p:cNvGrpSpPr/>
          <p:nvPr/>
        </p:nvGrpSpPr>
        <p:grpSpPr>
          <a:xfrm>
            <a:off x="6863375" y="1957150"/>
            <a:ext cx="1709125" cy="2079474"/>
            <a:chOff x="6863375" y="1957150"/>
            <a:chExt cx="1709125" cy="2079474"/>
          </a:xfrm>
        </p:grpSpPr>
        <p:sp>
          <p:nvSpPr>
            <p:cNvPr id="515" name="Google Shape;515;p45"/>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5"/>
            <p:cNvSpPr txBox="1"/>
            <p:nvPr/>
          </p:nvSpPr>
          <p:spPr>
            <a:xfrm>
              <a:off x="6863400" y="2660925"/>
              <a:ext cx="1709100" cy="502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Canalización de activos financieros</a:t>
              </a:r>
              <a:endParaRPr b="1" sz="1000">
                <a:solidFill>
                  <a:srgbClr val="858585"/>
                </a:solidFill>
                <a:latin typeface="Roboto"/>
                <a:ea typeface="Roboto"/>
                <a:cs typeface="Roboto"/>
                <a:sym typeface="Roboto"/>
              </a:endParaRPr>
            </a:p>
          </p:txBody>
        </p:sp>
        <p:sp>
          <p:nvSpPr>
            <p:cNvPr id="517" name="Google Shape;517;p45"/>
            <p:cNvSpPr txBox="1"/>
            <p:nvPr/>
          </p:nvSpPr>
          <p:spPr>
            <a:xfrm>
              <a:off x="6863375" y="3117724"/>
              <a:ext cx="1709100" cy="91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ConQuito</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858585"/>
                  </a:solidFill>
                  <a:latin typeface="Roboto"/>
                  <a:ea typeface="Roboto"/>
                  <a:cs typeface="Roboto"/>
                  <a:sym typeface="Roboto"/>
                </a:rPr>
                <a:t>$14.585.834,97 - A través de procesos de contrataciones públicas se canalizaron</a:t>
              </a:r>
              <a:endParaRPr sz="800">
                <a:solidFill>
                  <a:srgbClr val="858585"/>
                </a:solidFill>
                <a:latin typeface="Roboto"/>
                <a:ea typeface="Roboto"/>
                <a:cs typeface="Roboto"/>
                <a:sym typeface="Roboto"/>
              </a:endParaRPr>
            </a:p>
          </p:txBody>
        </p:sp>
        <p:sp>
          <p:nvSpPr>
            <p:cNvPr id="518" name="Google Shape;518;p45"/>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2020</a:t>
              </a:r>
              <a:endParaRPr b="1" sz="800">
                <a:solidFill>
                  <a:srgbClr val="858585"/>
                </a:solidFill>
                <a:latin typeface="Roboto"/>
                <a:ea typeface="Roboto"/>
                <a:cs typeface="Roboto"/>
                <a:sym typeface="Roboto"/>
              </a:endParaRPr>
            </a:p>
          </p:txBody>
        </p:sp>
      </p:grpSp>
      <p:sp>
        <p:nvSpPr>
          <p:cNvPr id="519" name="Google Shape;519;p45"/>
          <p:cNvSpPr/>
          <p:nvPr/>
        </p:nvSpPr>
        <p:spPr>
          <a:xfrm>
            <a:off x="43371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5"/>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6"/>
          <p:cNvSpPr/>
          <p:nvPr/>
        </p:nvSpPr>
        <p:spPr>
          <a:xfrm>
            <a:off x="2807475" y="237563"/>
            <a:ext cx="3608700" cy="355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6" name="Google Shape;526;p46"/>
          <p:cNvSpPr txBox="1"/>
          <p:nvPr>
            <p:ph idx="1" type="body"/>
          </p:nvPr>
        </p:nvSpPr>
        <p:spPr>
          <a:xfrm>
            <a:off x="2878800" y="267575"/>
            <a:ext cx="3386400" cy="295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8va Estrategia del MPCEIP y la Meta 8.4</a:t>
            </a:r>
            <a:endParaRPr b="1" sz="1300">
              <a:solidFill>
                <a:schemeClr val="lt1"/>
              </a:solidFill>
              <a:latin typeface="Times New Roman"/>
              <a:ea typeface="Times New Roman"/>
              <a:cs typeface="Times New Roman"/>
              <a:sym typeface="Times New Roman"/>
            </a:endParaRPr>
          </a:p>
        </p:txBody>
      </p:sp>
      <p:graphicFrame>
        <p:nvGraphicFramePr>
          <p:cNvPr id="527" name="Google Shape;527;p46"/>
          <p:cNvGraphicFramePr/>
          <p:nvPr/>
        </p:nvGraphicFramePr>
        <p:xfrm>
          <a:off x="416350" y="1419225"/>
          <a:ext cx="3000000" cy="3000000"/>
        </p:xfrm>
        <a:graphic>
          <a:graphicData uri="http://schemas.openxmlformats.org/drawingml/2006/table">
            <a:tbl>
              <a:tblPr>
                <a:noFill/>
                <a:tableStyleId>{862CF2F4-572E-49C0-A4BB-FE52A679B019}</a:tableStyleId>
              </a:tblPr>
              <a:tblGrid>
                <a:gridCol w="847725"/>
                <a:gridCol w="2276475"/>
              </a:tblGrid>
              <a:tr h="198075">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Zona</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Número de mujeres capacitadas</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1</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329</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2</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881</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3</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695</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4</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792</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5</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1.020</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6</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500</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7</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708</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8</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754</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9150">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9</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715</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r>
              <a:tr h="198075">
                <a:tc>
                  <a:txBody>
                    <a:bodyPr/>
                    <a:lstStyle/>
                    <a:p>
                      <a:pPr indent="0" lvl="0" marL="0" rtl="0" algn="ctr">
                        <a:lnSpc>
                          <a:spcPct val="115000"/>
                        </a:lnSpc>
                        <a:spcBef>
                          <a:spcPts val="0"/>
                        </a:spcBef>
                        <a:spcAft>
                          <a:spcPts val="0"/>
                        </a:spcAft>
                        <a:buNone/>
                      </a:pPr>
                      <a:r>
                        <a:rPr b="1" lang="en">
                          <a:latin typeface="Times New Roman"/>
                          <a:ea typeface="Times New Roman"/>
                          <a:cs typeface="Times New Roman"/>
                          <a:sym typeface="Times New Roman"/>
                        </a:rPr>
                        <a:t>TOTAL</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6.394</a:t>
                      </a:r>
                      <a:endParaRPr sz="1200"/>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r>
            </a:tbl>
          </a:graphicData>
        </a:graphic>
      </p:graphicFrame>
      <p:pic>
        <p:nvPicPr>
          <p:cNvPr id="528" name="Google Shape;528;p46" title="Gráfico"/>
          <p:cNvPicPr preferRelativeResize="0"/>
          <p:nvPr/>
        </p:nvPicPr>
        <p:blipFill>
          <a:blip r:embed="rId3">
            <a:alphaModFix/>
          </a:blip>
          <a:stretch>
            <a:fillRect/>
          </a:stretch>
        </p:blipFill>
        <p:spPr>
          <a:xfrm>
            <a:off x="3829275" y="1666875"/>
            <a:ext cx="4410075" cy="2724150"/>
          </a:xfrm>
          <a:prstGeom prst="rect">
            <a:avLst/>
          </a:prstGeom>
          <a:noFill/>
          <a:ln>
            <a:noFill/>
          </a:ln>
        </p:spPr>
      </p:pic>
      <p:sp>
        <p:nvSpPr>
          <p:cNvPr id="529" name="Google Shape;529;p46"/>
          <p:cNvSpPr txBox="1"/>
          <p:nvPr>
            <p:ph idx="1" type="body"/>
          </p:nvPr>
        </p:nvSpPr>
        <p:spPr>
          <a:xfrm>
            <a:off x="416350" y="954825"/>
            <a:ext cx="3240000" cy="288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n">
                <a:solidFill>
                  <a:srgbClr val="000000"/>
                </a:solidFill>
                <a:latin typeface="Times New Roman"/>
                <a:ea typeface="Times New Roman"/>
                <a:cs typeface="Times New Roman"/>
                <a:sym typeface="Times New Roman"/>
              </a:rPr>
              <a:t>Mujeres capacitadas en temas administrativos, organizativos y/o técnicos 2020</a:t>
            </a:r>
            <a:endParaRPr i="1">
              <a:solidFill>
                <a:srgbClr val="000000"/>
              </a:solidFill>
              <a:highlight>
                <a:srgbClr val="FFFFFF"/>
              </a:highlight>
              <a:latin typeface="Times New Roman"/>
              <a:ea typeface="Times New Roman"/>
              <a:cs typeface="Times New Roman"/>
              <a:sym typeface="Times New Roman"/>
            </a:endParaRPr>
          </a:p>
        </p:txBody>
      </p:sp>
      <p:sp>
        <p:nvSpPr>
          <p:cNvPr id="530" name="Google Shape;530;p46"/>
          <p:cNvSpPr txBox="1"/>
          <p:nvPr>
            <p:ph idx="1" type="body"/>
          </p:nvPr>
        </p:nvSpPr>
        <p:spPr>
          <a:xfrm>
            <a:off x="4152000" y="884125"/>
            <a:ext cx="4776900" cy="288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n">
                <a:solidFill>
                  <a:srgbClr val="000000"/>
                </a:solidFill>
                <a:highlight>
                  <a:srgbClr val="FFFFFF"/>
                </a:highlight>
                <a:latin typeface="Times New Roman"/>
                <a:ea typeface="Times New Roman"/>
                <a:cs typeface="Times New Roman"/>
                <a:sym typeface="Times New Roman"/>
              </a:rPr>
              <a:t>Productores vinculados a exportaciones de OEPS</a:t>
            </a:r>
            <a:endParaRPr i="1">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7"/>
          <p:cNvSpPr/>
          <p:nvPr/>
        </p:nvSpPr>
        <p:spPr>
          <a:xfrm>
            <a:off x="2807475" y="275013"/>
            <a:ext cx="3608700" cy="355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pic>
        <p:nvPicPr>
          <p:cNvPr id="536" name="Google Shape;536;p47" title="Gráfico"/>
          <p:cNvPicPr preferRelativeResize="0"/>
          <p:nvPr/>
        </p:nvPicPr>
        <p:blipFill rotWithShape="1">
          <a:blip r:embed="rId3">
            <a:alphaModFix/>
          </a:blip>
          <a:srcRect b="3947" l="0" r="0" t="0"/>
          <a:stretch/>
        </p:blipFill>
        <p:spPr>
          <a:xfrm>
            <a:off x="10" y="600825"/>
            <a:ext cx="7059890" cy="4188675"/>
          </a:xfrm>
          <a:prstGeom prst="rect">
            <a:avLst/>
          </a:prstGeom>
          <a:noFill/>
          <a:ln>
            <a:noFill/>
          </a:ln>
        </p:spPr>
      </p:pic>
      <p:sp>
        <p:nvSpPr>
          <p:cNvPr id="537" name="Google Shape;537;p47"/>
          <p:cNvSpPr txBox="1"/>
          <p:nvPr>
            <p:ph idx="1" type="body"/>
          </p:nvPr>
        </p:nvSpPr>
        <p:spPr>
          <a:xfrm>
            <a:off x="2878800" y="305025"/>
            <a:ext cx="3386400" cy="295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latin typeface="Times New Roman"/>
                <a:ea typeface="Times New Roman"/>
                <a:cs typeface="Times New Roman"/>
                <a:sym typeface="Times New Roman"/>
              </a:rPr>
              <a:t>9na Estrategia del MPCEIP y la Meta 8.10</a:t>
            </a:r>
            <a:endParaRPr b="1" sz="1300">
              <a:solidFill>
                <a:schemeClr val="lt1"/>
              </a:solidFill>
              <a:latin typeface="Times New Roman"/>
              <a:ea typeface="Times New Roman"/>
              <a:cs typeface="Times New Roman"/>
              <a:sym typeface="Times New Roman"/>
            </a:endParaRPr>
          </a:p>
        </p:txBody>
      </p:sp>
      <p:sp>
        <p:nvSpPr>
          <p:cNvPr id="538" name="Google Shape;538;p47"/>
          <p:cNvSpPr txBox="1"/>
          <p:nvPr>
            <p:ph idx="1" type="body"/>
          </p:nvPr>
        </p:nvSpPr>
        <p:spPr>
          <a:xfrm>
            <a:off x="428750" y="855675"/>
            <a:ext cx="3240000" cy="2880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i="1" lang="en">
                <a:solidFill>
                  <a:srgbClr val="000000"/>
                </a:solidFill>
                <a:highlight>
                  <a:srgbClr val="FFFFFF"/>
                </a:highlight>
                <a:latin typeface="Times New Roman"/>
                <a:ea typeface="Times New Roman"/>
                <a:cs typeface="Times New Roman"/>
                <a:sym typeface="Times New Roman"/>
              </a:rPr>
              <a:t>Programas y servicios financieros - OEPS</a:t>
            </a:r>
            <a:endParaRPr i="1">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8"/>
          <p:cNvSpPr txBox="1"/>
          <p:nvPr>
            <p:ph idx="1" type="body"/>
          </p:nvPr>
        </p:nvSpPr>
        <p:spPr>
          <a:xfrm>
            <a:off x="183275" y="191575"/>
            <a:ext cx="86412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Una vista general a las percepciones del sector asociativo de la EPS</a:t>
            </a:r>
            <a:endParaRPr b="1" sz="2600">
              <a:latin typeface="Kanit"/>
              <a:ea typeface="Kanit"/>
              <a:cs typeface="Kanit"/>
              <a:sym typeface="Kanit"/>
            </a:endParaRPr>
          </a:p>
        </p:txBody>
      </p:sp>
      <p:pic>
        <p:nvPicPr>
          <p:cNvPr id="544" name="Google Shape;544;p48"/>
          <p:cNvPicPr preferRelativeResize="0"/>
          <p:nvPr/>
        </p:nvPicPr>
        <p:blipFill>
          <a:blip r:embed="rId3">
            <a:alphaModFix/>
          </a:blip>
          <a:stretch>
            <a:fillRect/>
          </a:stretch>
        </p:blipFill>
        <p:spPr>
          <a:xfrm>
            <a:off x="-27238" y="952350"/>
            <a:ext cx="9198474" cy="3969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p:nvPr/>
        </p:nvSpPr>
        <p:spPr>
          <a:xfrm>
            <a:off x="722375" y="1402675"/>
            <a:ext cx="2406300" cy="30441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p:nvPr/>
        </p:nvSpPr>
        <p:spPr>
          <a:xfrm>
            <a:off x="3368850" y="1402675"/>
            <a:ext cx="2406300" cy="30441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p:nvPr/>
        </p:nvSpPr>
        <p:spPr>
          <a:xfrm>
            <a:off x="6015325" y="1402675"/>
            <a:ext cx="2406300" cy="30441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txBox="1"/>
          <p:nvPr>
            <p:ph idx="2" type="subTitle"/>
          </p:nvPr>
        </p:nvSpPr>
        <p:spPr>
          <a:xfrm>
            <a:off x="851225" y="2633775"/>
            <a:ext cx="2148600" cy="8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La EPS adquiere impulso y protagonismo en 2008</a:t>
            </a:r>
            <a:endParaRPr>
              <a:solidFill>
                <a:schemeClr val="lt1"/>
              </a:solidFill>
            </a:endParaRPr>
          </a:p>
        </p:txBody>
      </p:sp>
      <p:sp>
        <p:nvSpPr>
          <p:cNvPr id="211" name="Google Shape;211;p31"/>
          <p:cNvSpPr txBox="1"/>
          <p:nvPr>
            <p:ph type="title"/>
          </p:nvPr>
        </p:nvSpPr>
        <p:spPr>
          <a:xfrm>
            <a:off x="1482575" y="1826441"/>
            <a:ext cx="885900" cy="52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a:t>
            </a:r>
            <a:endParaRPr>
              <a:solidFill>
                <a:schemeClr val="lt1"/>
              </a:solidFill>
            </a:endParaRPr>
          </a:p>
        </p:txBody>
      </p:sp>
      <p:sp>
        <p:nvSpPr>
          <p:cNvPr id="212" name="Google Shape;212;p31"/>
          <p:cNvSpPr txBox="1"/>
          <p:nvPr>
            <p:ph idx="3" type="title"/>
          </p:nvPr>
        </p:nvSpPr>
        <p:spPr>
          <a:xfrm>
            <a:off x="4129050" y="1826441"/>
            <a:ext cx="885900" cy="52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B</a:t>
            </a:r>
            <a:endParaRPr>
              <a:solidFill>
                <a:schemeClr val="lt1"/>
              </a:solidFill>
            </a:endParaRPr>
          </a:p>
        </p:txBody>
      </p:sp>
      <p:sp>
        <p:nvSpPr>
          <p:cNvPr id="213" name="Google Shape;213;p31"/>
          <p:cNvSpPr txBox="1"/>
          <p:nvPr>
            <p:ph idx="6" type="title"/>
          </p:nvPr>
        </p:nvSpPr>
        <p:spPr>
          <a:xfrm>
            <a:off x="6775525" y="1826441"/>
            <a:ext cx="885900" cy="52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C</a:t>
            </a:r>
            <a:endParaRPr>
              <a:solidFill>
                <a:schemeClr val="lt1"/>
              </a:solidFill>
            </a:endParaRPr>
          </a:p>
        </p:txBody>
      </p:sp>
      <p:sp>
        <p:nvSpPr>
          <p:cNvPr id="214" name="Google Shape;214;p31"/>
          <p:cNvSpPr txBox="1"/>
          <p:nvPr>
            <p:ph idx="5" type="subTitle"/>
          </p:nvPr>
        </p:nvSpPr>
        <p:spPr>
          <a:xfrm>
            <a:off x="3497700" y="2900537"/>
            <a:ext cx="2148600" cy="8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Tercer sector de la economía nacional, no ha sido considerada aún como fuente generadora de riqueza = autonomía.</a:t>
            </a:r>
            <a:endParaRPr>
              <a:solidFill>
                <a:schemeClr val="lt1"/>
              </a:solidFill>
            </a:endParaRPr>
          </a:p>
        </p:txBody>
      </p:sp>
      <p:sp>
        <p:nvSpPr>
          <p:cNvPr id="215" name="Google Shape;215;p31"/>
          <p:cNvSpPr txBox="1"/>
          <p:nvPr>
            <p:ph idx="8" type="subTitle"/>
          </p:nvPr>
        </p:nvSpPr>
        <p:spPr>
          <a:xfrm>
            <a:off x="6144175" y="2911087"/>
            <a:ext cx="2148600" cy="8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 pesar de la intervención de los organismo gubernamentales, la participación de la EPS  a nivel nacional  e internacional es mínima.</a:t>
            </a:r>
            <a:endParaRPr>
              <a:solidFill>
                <a:schemeClr val="lt1"/>
              </a:solidFill>
            </a:endParaRPr>
          </a:p>
        </p:txBody>
      </p:sp>
      <p:sp>
        <p:nvSpPr>
          <p:cNvPr id="216" name="Google Shape;216;p31"/>
          <p:cNvSpPr txBox="1"/>
          <p:nvPr>
            <p:ph idx="9" type="title"/>
          </p:nvPr>
        </p:nvSpPr>
        <p:spPr>
          <a:xfrm>
            <a:off x="720000" y="38760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Planteamiento del Problema</a:t>
            </a:r>
            <a:endParaRPr/>
          </a:p>
        </p:txBody>
      </p:sp>
      <p:cxnSp>
        <p:nvCxnSpPr>
          <p:cNvPr id="217" name="Google Shape;217;p31"/>
          <p:cNvCxnSpPr/>
          <p:nvPr/>
        </p:nvCxnSpPr>
        <p:spPr>
          <a:xfrm>
            <a:off x="540750" y="4446744"/>
            <a:ext cx="8062500" cy="0"/>
          </a:xfrm>
          <a:prstGeom prst="straightConnector1">
            <a:avLst/>
          </a:prstGeom>
          <a:noFill/>
          <a:ln cap="rnd" cmpd="sng" w="19050">
            <a:solidFill>
              <a:schemeClr val="dk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9"/>
          <p:cNvSpPr txBox="1"/>
          <p:nvPr>
            <p:ph idx="1" type="body"/>
          </p:nvPr>
        </p:nvSpPr>
        <p:spPr>
          <a:xfrm>
            <a:off x="183275" y="191575"/>
            <a:ext cx="86412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Percepciones del sector asociativo de la EPS</a:t>
            </a:r>
            <a:endParaRPr b="1" sz="2600">
              <a:latin typeface="Kanit"/>
              <a:ea typeface="Kanit"/>
              <a:cs typeface="Kanit"/>
              <a:sym typeface="Kanit"/>
            </a:endParaRPr>
          </a:p>
        </p:txBody>
      </p:sp>
      <p:grpSp>
        <p:nvGrpSpPr>
          <p:cNvPr id="550" name="Google Shape;550;p49"/>
          <p:cNvGrpSpPr/>
          <p:nvPr/>
        </p:nvGrpSpPr>
        <p:grpSpPr>
          <a:xfrm>
            <a:off x="945652" y="1427715"/>
            <a:ext cx="3158026" cy="3220799"/>
            <a:chOff x="2902488" y="902232"/>
            <a:chExt cx="3339000" cy="3339000"/>
          </a:xfrm>
        </p:grpSpPr>
        <p:sp>
          <p:nvSpPr>
            <p:cNvPr id="551" name="Google Shape;551;p49"/>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9"/>
            <p:cNvSpPr/>
            <p:nvPr/>
          </p:nvSpPr>
          <p:spPr>
            <a:xfrm>
              <a:off x="3123875" y="1123625"/>
              <a:ext cx="2896500" cy="2896200"/>
            </a:xfrm>
            <a:prstGeom prst="pie">
              <a:avLst>
                <a:gd fmla="val 2689583" name="adj1"/>
                <a:gd fmla="val 13510993" name="adj2"/>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49"/>
          <p:cNvGrpSpPr/>
          <p:nvPr/>
        </p:nvGrpSpPr>
        <p:grpSpPr>
          <a:xfrm>
            <a:off x="1665926" y="2162307"/>
            <a:ext cx="1717478" cy="1751617"/>
            <a:chOff x="3664038" y="1663782"/>
            <a:chExt cx="1815900" cy="1815900"/>
          </a:xfrm>
        </p:grpSpPr>
        <p:sp>
          <p:nvSpPr>
            <p:cNvPr id="554" name="Google Shape;554;p49"/>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9"/>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Falta de apoyo de los gobiernos</a:t>
              </a:r>
              <a:endParaRPr b="1">
                <a:solidFill>
                  <a:srgbClr val="FFFFFF"/>
                </a:solidFill>
                <a:latin typeface="Roboto"/>
                <a:ea typeface="Roboto"/>
                <a:cs typeface="Roboto"/>
                <a:sym typeface="Roboto"/>
              </a:endParaRPr>
            </a:p>
          </p:txBody>
        </p:sp>
      </p:grpSp>
      <p:grpSp>
        <p:nvGrpSpPr>
          <p:cNvPr id="556" name="Google Shape;556;p49"/>
          <p:cNvGrpSpPr/>
          <p:nvPr/>
        </p:nvGrpSpPr>
        <p:grpSpPr>
          <a:xfrm>
            <a:off x="905347" y="1381163"/>
            <a:ext cx="1010682" cy="1030772"/>
            <a:chOff x="2859873" y="853971"/>
            <a:chExt cx="1068600" cy="1068600"/>
          </a:xfrm>
        </p:grpSpPr>
        <p:sp>
          <p:nvSpPr>
            <p:cNvPr id="557" name="Google Shape;557;p49"/>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9"/>
            <p:cNvSpPr txBox="1"/>
            <p:nvPr/>
          </p:nvSpPr>
          <p:spPr>
            <a:xfrm>
              <a:off x="2957675" y="1022125"/>
              <a:ext cx="8730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Menosprecio del trabajo ecuatoriano</a:t>
              </a:r>
              <a:endParaRPr sz="800">
                <a:solidFill>
                  <a:srgbClr val="FFFFFF"/>
                </a:solidFill>
                <a:latin typeface="Roboto"/>
                <a:ea typeface="Roboto"/>
                <a:cs typeface="Roboto"/>
                <a:sym typeface="Roboto"/>
              </a:endParaRPr>
            </a:p>
          </p:txBody>
        </p:sp>
      </p:grpSp>
      <p:grpSp>
        <p:nvGrpSpPr>
          <p:cNvPr id="559" name="Google Shape;559;p49"/>
          <p:cNvGrpSpPr/>
          <p:nvPr/>
        </p:nvGrpSpPr>
        <p:grpSpPr>
          <a:xfrm>
            <a:off x="3318479" y="3441351"/>
            <a:ext cx="1304440" cy="1339276"/>
            <a:chOff x="5214448" y="3234278"/>
            <a:chExt cx="1068600" cy="1068600"/>
          </a:xfrm>
        </p:grpSpPr>
        <p:sp>
          <p:nvSpPr>
            <p:cNvPr id="560" name="Google Shape;560;p49"/>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9"/>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Falta de coordinación y seguimiento entre los organismos y la EPS</a:t>
              </a:r>
              <a:endParaRPr sz="800">
                <a:solidFill>
                  <a:srgbClr val="FFFFFF"/>
                </a:solidFill>
                <a:latin typeface="Roboto"/>
                <a:ea typeface="Roboto"/>
                <a:cs typeface="Roboto"/>
                <a:sym typeface="Roboto"/>
              </a:endParaRPr>
            </a:p>
          </p:txBody>
        </p:sp>
      </p:grpSp>
      <p:grpSp>
        <p:nvGrpSpPr>
          <p:cNvPr id="562" name="Google Shape;562;p49"/>
          <p:cNvGrpSpPr/>
          <p:nvPr/>
        </p:nvGrpSpPr>
        <p:grpSpPr>
          <a:xfrm>
            <a:off x="369833" y="3195406"/>
            <a:ext cx="1368022" cy="1285633"/>
            <a:chOff x="2859873" y="853971"/>
            <a:chExt cx="1068600" cy="1068600"/>
          </a:xfrm>
        </p:grpSpPr>
        <p:sp>
          <p:nvSpPr>
            <p:cNvPr id="563" name="Google Shape;563;p49"/>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9"/>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Insuficiencia de comunicación entre organismos gubernamentales y actores de la EPS</a:t>
              </a:r>
              <a:endParaRPr sz="800">
                <a:solidFill>
                  <a:srgbClr val="FFFFFF"/>
                </a:solidFill>
                <a:latin typeface="Roboto"/>
                <a:ea typeface="Roboto"/>
                <a:cs typeface="Roboto"/>
                <a:sym typeface="Roboto"/>
              </a:endParaRPr>
            </a:p>
          </p:txBody>
        </p:sp>
      </p:grpSp>
      <p:grpSp>
        <p:nvGrpSpPr>
          <p:cNvPr id="565" name="Google Shape;565;p49"/>
          <p:cNvGrpSpPr/>
          <p:nvPr/>
        </p:nvGrpSpPr>
        <p:grpSpPr>
          <a:xfrm>
            <a:off x="3045872" y="1304565"/>
            <a:ext cx="1156546" cy="1107283"/>
            <a:chOff x="2859873" y="853971"/>
            <a:chExt cx="1068600" cy="1068600"/>
          </a:xfrm>
        </p:grpSpPr>
        <p:sp>
          <p:nvSpPr>
            <p:cNvPr id="566" name="Google Shape;566;p49"/>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9"/>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Altas barreras para acceder a préstamos</a:t>
              </a:r>
              <a:endParaRPr sz="800">
                <a:solidFill>
                  <a:srgbClr val="FFFFFF"/>
                </a:solidFill>
                <a:latin typeface="Roboto"/>
                <a:ea typeface="Roboto"/>
                <a:cs typeface="Roboto"/>
                <a:sym typeface="Roboto"/>
              </a:endParaRPr>
            </a:p>
          </p:txBody>
        </p:sp>
      </p:grpSp>
      <p:sp>
        <p:nvSpPr>
          <p:cNvPr id="568" name="Google Shape;568;p49"/>
          <p:cNvSpPr/>
          <p:nvPr/>
        </p:nvSpPr>
        <p:spPr>
          <a:xfrm>
            <a:off x="5502123" y="1461626"/>
            <a:ext cx="2599200" cy="1998900"/>
          </a:xfrm>
          <a:prstGeom prst="triangle">
            <a:avLst>
              <a:gd fmla="val 50000" name="adj"/>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9"/>
          <p:cNvSpPr txBox="1"/>
          <p:nvPr/>
        </p:nvSpPr>
        <p:spPr>
          <a:xfrm>
            <a:off x="6080284" y="2528906"/>
            <a:ext cx="1443600" cy="80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701C7F"/>
                </a:solidFill>
                <a:latin typeface="Roboto"/>
                <a:ea typeface="Roboto"/>
                <a:cs typeface="Roboto"/>
                <a:sym typeface="Roboto"/>
              </a:rPr>
              <a:t>Organismos Gubernamentales,</a:t>
            </a:r>
            <a:endParaRPr sz="1200">
              <a:solidFill>
                <a:srgbClr val="701C7F"/>
              </a:solidFill>
            </a:endParaRPr>
          </a:p>
        </p:txBody>
      </p:sp>
      <p:grpSp>
        <p:nvGrpSpPr>
          <p:cNvPr id="570" name="Google Shape;570;p49"/>
          <p:cNvGrpSpPr/>
          <p:nvPr/>
        </p:nvGrpSpPr>
        <p:grpSpPr>
          <a:xfrm>
            <a:off x="5928989" y="3158038"/>
            <a:ext cx="2449869" cy="789043"/>
            <a:chOff x="3698064" y="3159725"/>
            <a:chExt cx="2449869" cy="789043"/>
          </a:xfrm>
        </p:grpSpPr>
        <p:sp>
          <p:nvSpPr>
            <p:cNvPr id="571" name="Google Shape;571;p49"/>
            <p:cNvSpPr/>
            <p:nvPr/>
          </p:nvSpPr>
          <p:spPr>
            <a:xfrm rot="10800000">
              <a:off x="3698064" y="3575617"/>
              <a:ext cx="1740900" cy="125400"/>
            </a:xfrm>
            <a:prstGeom prst="rightArrow">
              <a:avLst>
                <a:gd fmla="val 25514" name="adj1"/>
                <a:gd fmla="val 64322" name="adj2"/>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9"/>
            <p:cNvSpPr txBox="1"/>
            <p:nvPr/>
          </p:nvSpPr>
          <p:spPr>
            <a:xfrm rot="620">
              <a:off x="3771608" y="3655818"/>
              <a:ext cx="1662900" cy="29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761E86"/>
                  </a:solidFill>
                  <a:latin typeface="Roboto"/>
                  <a:ea typeface="Roboto"/>
                  <a:cs typeface="Roboto"/>
                  <a:sym typeface="Roboto"/>
                </a:rPr>
                <a:t>IEPS - SEPS</a:t>
              </a:r>
              <a:endParaRPr sz="800">
                <a:solidFill>
                  <a:srgbClr val="761E86"/>
                </a:solidFill>
              </a:endParaRPr>
            </a:p>
          </p:txBody>
        </p:sp>
        <p:sp>
          <p:nvSpPr>
            <p:cNvPr id="573" name="Google Shape;573;p49"/>
            <p:cNvSpPr/>
            <p:nvPr/>
          </p:nvSpPr>
          <p:spPr>
            <a:xfrm>
              <a:off x="5582733" y="3159725"/>
              <a:ext cx="565200" cy="565500"/>
            </a:xfrm>
            <a:prstGeom prst="ellipse">
              <a:avLst/>
            </a:prstGeom>
            <a:solidFill>
              <a:srgbClr val="761E86"/>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grpSp>
      <p:grpSp>
        <p:nvGrpSpPr>
          <p:cNvPr id="574" name="Google Shape;574;p49"/>
          <p:cNvGrpSpPr/>
          <p:nvPr/>
        </p:nvGrpSpPr>
        <p:grpSpPr>
          <a:xfrm>
            <a:off x="5264058" y="1524023"/>
            <a:ext cx="1249592" cy="2199515"/>
            <a:chOff x="3033133" y="1525710"/>
            <a:chExt cx="1249592" cy="2199515"/>
          </a:xfrm>
        </p:grpSpPr>
        <p:sp>
          <p:nvSpPr>
            <p:cNvPr id="575" name="Google Shape;575;p49"/>
            <p:cNvSpPr/>
            <p:nvPr/>
          </p:nvSpPr>
          <p:spPr>
            <a:xfrm rot="-3360517">
              <a:off x="2960437" y="2297046"/>
              <a:ext cx="1629676" cy="125310"/>
            </a:xfrm>
            <a:prstGeom prst="rightArrow">
              <a:avLst>
                <a:gd fmla="val 25514" name="adj1"/>
                <a:gd fmla="val 64322" name="adj2"/>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9"/>
            <p:cNvSpPr txBox="1"/>
            <p:nvPr/>
          </p:nvSpPr>
          <p:spPr>
            <a:xfrm rot="-3365016">
              <a:off x="2786718" y="2151658"/>
              <a:ext cx="1664030" cy="292803"/>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9225A5"/>
                  </a:solidFill>
                  <a:latin typeface="Roboto"/>
                  <a:ea typeface="Roboto"/>
                  <a:cs typeface="Roboto"/>
                  <a:sym typeface="Roboto"/>
                </a:rPr>
                <a:t>MPCEIP</a:t>
              </a:r>
              <a:endParaRPr sz="800">
                <a:solidFill>
                  <a:srgbClr val="9225A5"/>
                </a:solidFill>
              </a:endParaRPr>
            </a:p>
          </p:txBody>
        </p:sp>
        <p:sp>
          <p:nvSpPr>
            <p:cNvPr id="577" name="Google Shape;577;p49"/>
            <p:cNvSpPr/>
            <p:nvPr/>
          </p:nvSpPr>
          <p:spPr>
            <a:xfrm>
              <a:off x="3058183" y="3159725"/>
              <a:ext cx="565200" cy="565500"/>
            </a:xfrm>
            <a:prstGeom prst="ellipse">
              <a:avLst/>
            </a:prstGeom>
            <a:solidFill>
              <a:srgbClr val="9225A5"/>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grpSp>
      <p:grpSp>
        <p:nvGrpSpPr>
          <p:cNvPr id="578" name="Google Shape;578;p49"/>
          <p:cNvGrpSpPr/>
          <p:nvPr/>
        </p:nvGrpSpPr>
        <p:grpSpPr>
          <a:xfrm>
            <a:off x="6519633" y="1196412"/>
            <a:ext cx="1767434" cy="1861998"/>
            <a:chOff x="4288708" y="1198100"/>
            <a:chExt cx="1767434" cy="1861998"/>
          </a:xfrm>
        </p:grpSpPr>
        <p:sp>
          <p:nvSpPr>
            <p:cNvPr id="579" name="Google Shape;579;p49"/>
            <p:cNvSpPr/>
            <p:nvPr/>
          </p:nvSpPr>
          <p:spPr>
            <a:xfrm rot="3420919">
              <a:off x="4575050" y="2300047"/>
              <a:ext cx="1581515" cy="125402"/>
            </a:xfrm>
            <a:prstGeom prst="rightArrow">
              <a:avLst>
                <a:gd fmla="val 25514" name="adj1"/>
                <a:gd fmla="val 64322" name="adj2"/>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9"/>
            <p:cNvSpPr/>
            <p:nvPr/>
          </p:nvSpPr>
          <p:spPr>
            <a:xfrm>
              <a:off x="4288708" y="1198100"/>
              <a:ext cx="565200" cy="565500"/>
            </a:xfrm>
            <a:prstGeom prst="ellipse">
              <a:avLst/>
            </a:prstGeom>
            <a:solidFill>
              <a:srgbClr val="551561"/>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Medium"/>
                <a:ea typeface="Roboto Medium"/>
                <a:cs typeface="Roboto Medium"/>
                <a:sym typeface="Roboto Medium"/>
              </a:endParaRPr>
            </a:p>
          </p:txBody>
        </p:sp>
        <p:sp>
          <p:nvSpPr>
            <p:cNvPr id="581" name="Google Shape;581;p49"/>
            <p:cNvSpPr txBox="1"/>
            <p:nvPr/>
          </p:nvSpPr>
          <p:spPr>
            <a:xfrm rot="3420634">
              <a:off x="4640653" y="2101762"/>
              <a:ext cx="1673878" cy="292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551561"/>
                  </a:solidFill>
                  <a:latin typeface="Roboto"/>
                  <a:ea typeface="Roboto"/>
                  <a:cs typeface="Roboto"/>
                  <a:sym typeface="Roboto"/>
                </a:rPr>
                <a:t>PROECUADOR</a:t>
              </a:r>
              <a:endParaRPr sz="800">
                <a:solidFill>
                  <a:srgbClr val="551561"/>
                </a:solidFill>
              </a:endParaRPr>
            </a:p>
          </p:txBody>
        </p:sp>
      </p:grpSp>
      <p:sp>
        <p:nvSpPr>
          <p:cNvPr id="582" name="Google Shape;582;p49"/>
          <p:cNvSpPr txBox="1"/>
          <p:nvPr/>
        </p:nvSpPr>
        <p:spPr>
          <a:xfrm>
            <a:off x="215125" y="694075"/>
            <a:ext cx="159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M Sans"/>
                <a:ea typeface="DM Sans"/>
                <a:cs typeface="DM Sans"/>
                <a:sym typeface="DM Sans"/>
              </a:rPr>
              <a:t>-pérdida de recursos </a:t>
            </a:r>
            <a:endParaRPr sz="900">
              <a:latin typeface="DM Sans"/>
              <a:ea typeface="DM Sans"/>
              <a:cs typeface="DM Sans"/>
              <a:sym typeface="DM Sans"/>
            </a:endParaRPr>
          </a:p>
          <a:p>
            <a:pPr indent="0" lvl="0" marL="0" rtl="0" algn="l">
              <a:spcBef>
                <a:spcPts val="0"/>
              </a:spcBef>
              <a:spcAft>
                <a:spcPts val="0"/>
              </a:spcAft>
              <a:buNone/>
            </a:pPr>
            <a:r>
              <a:rPr lang="en" sz="900">
                <a:latin typeface="DM Sans"/>
                <a:ea typeface="DM Sans"/>
                <a:cs typeface="DM Sans"/>
                <a:sym typeface="DM Sans"/>
              </a:rPr>
              <a:t>- desinterés</a:t>
            </a:r>
            <a:endParaRPr sz="900">
              <a:latin typeface="DM Sans"/>
              <a:ea typeface="DM Sans"/>
              <a:cs typeface="DM Sans"/>
              <a:sym typeface="DM Sans"/>
            </a:endParaRPr>
          </a:p>
          <a:p>
            <a:pPr indent="0" lvl="0" marL="0" rtl="0" algn="l">
              <a:spcBef>
                <a:spcPts val="0"/>
              </a:spcBef>
              <a:spcAft>
                <a:spcPts val="0"/>
              </a:spcAft>
              <a:buNone/>
            </a:pPr>
            <a:r>
              <a:rPr lang="en" sz="900">
                <a:latin typeface="DM Sans"/>
                <a:ea typeface="DM Sans"/>
                <a:cs typeface="DM Sans"/>
                <a:sym typeface="DM Sans"/>
              </a:rPr>
              <a:t>- miedo a la internacionalización</a:t>
            </a:r>
            <a:endParaRPr sz="900">
              <a:latin typeface="DM Sans"/>
              <a:ea typeface="DM Sans"/>
              <a:cs typeface="DM Sans"/>
              <a:sym typeface="DM Sans"/>
            </a:endParaRPr>
          </a:p>
        </p:txBody>
      </p:sp>
      <p:sp>
        <p:nvSpPr>
          <p:cNvPr id="583" name="Google Shape;583;p49"/>
          <p:cNvSpPr txBox="1"/>
          <p:nvPr/>
        </p:nvSpPr>
        <p:spPr>
          <a:xfrm>
            <a:off x="4103675" y="896050"/>
            <a:ext cx="159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M Sans"/>
                <a:ea typeface="DM Sans"/>
                <a:cs typeface="DM Sans"/>
                <a:sym typeface="DM Sans"/>
              </a:rPr>
              <a:t>- trabas para incursionar en el mercado </a:t>
            </a:r>
            <a:endParaRPr sz="900">
              <a:latin typeface="DM Sans"/>
              <a:ea typeface="DM Sans"/>
              <a:cs typeface="DM Sans"/>
              <a:sym typeface="DM Sans"/>
            </a:endParaRPr>
          </a:p>
          <a:p>
            <a:pPr indent="0" lvl="0" marL="0" rtl="0" algn="l">
              <a:spcBef>
                <a:spcPts val="0"/>
              </a:spcBef>
              <a:spcAft>
                <a:spcPts val="0"/>
              </a:spcAft>
              <a:buNone/>
            </a:pPr>
            <a:r>
              <a:rPr lang="en" sz="900">
                <a:latin typeface="DM Sans"/>
                <a:ea typeface="DM Sans"/>
                <a:cs typeface="DM Sans"/>
                <a:sym typeface="DM Sans"/>
              </a:rPr>
              <a:t>- realidad distinta a la expectativa</a:t>
            </a:r>
            <a:endParaRPr sz="900">
              <a:latin typeface="DM Sans"/>
              <a:ea typeface="DM Sans"/>
              <a:cs typeface="DM Sans"/>
              <a:sym typeface="DM Sans"/>
            </a:endParaRPr>
          </a:p>
        </p:txBody>
      </p:sp>
      <p:sp>
        <p:nvSpPr>
          <p:cNvPr id="584" name="Google Shape;584;p49"/>
          <p:cNvSpPr txBox="1"/>
          <p:nvPr/>
        </p:nvSpPr>
        <p:spPr>
          <a:xfrm>
            <a:off x="66925" y="4480800"/>
            <a:ext cx="1599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M Sans"/>
                <a:ea typeface="DM Sans"/>
                <a:cs typeface="DM Sans"/>
                <a:sym typeface="DM Sans"/>
              </a:rPr>
              <a:t>– organizaciones débiles</a:t>
            </a:r>
            <a:endParaRPr sz="900">
              <a:latin typeface="DM Sans"/>
              <a:ea typeface="DM Sans"/>
              <a:cs typeface="DM Sans"/>
              <a:sym typeface="DM Sans"/>
            </a:endParaRPr>
          </a:p>
          <a:p>
            <a:pPr indent="0" lvl="0" marL="0" rtl="0" algn="l">
              <a:spcBef>
                <a:spcPts val="0"/>
              </a:spcBef>
              <a:spcAft>
                <a:spcPts val="0"/>
              </a:spcAft>
              <a:buNone/>
            </a:pPr>
            <a:r>
              <a:rPr lang="en" sz="900">
                <a:latin typeface="DM Sans"/>
                <a:ea typeface="DM Sans"/>
                <a:cs typeface="DM Sans"/>
                <a:sym typeface="DM Sans"/>
              </a:rPr>
              <a:t>-  distorsión del concepto EPS</a:t>
            </a:r>
            <a:endParaRPr sz="900">
              <a:latin typeface="DM Sans"/>
              <a:ea typeface="DM Sans"/>
              <a:cs typeface="DM Sans"/>
              <a:sym typeface="DM Sans"/>
            </a:endParaRPr>
          </a:p>
        </p:txBody>
      </p:sp>
      <p:sp>
        <p:nvSpPr>
          <p:cNvPr id="585" name="Google Shape;585;p49"/>
          <p:cNvSpPr txBox="1"/>
          <p:nvPr/>
        </p:nvSpPr>
        <p:spPr>
          <a:xfrm>
            <a:off x="4481275" y="4553500"/>
            <a:ext cx="159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M Sans"/>
                <a:ea typeface="DM Sans"/>
                <a:cs typeface="DM Sans"/>
                <a:sym typeface="DM Sans"/>
              </a:rPr>
              <a:t>-  asesorías particulares</a:t>
            </a:r>
            <a:endParaRPr sz="9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0"/>
          <p:cNvSpPr/>
          <p:nvPr/>
        </p:nvSpPr>
        <p:spPr>
          <a:xfrm>
            <a:off x="546500" y="855850"/>
            <a:ext cx="8039400" cy="11520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0"/>
          <p:cNvSpPr txBox="1"/>
          <p:nvPr>
            <p:ph idx="2" type="subTitle"/>
          </p:nvPr>
        </p:nvSpPr>
        <p:spPr>
          <a:xfrm flipH="1">
            <a:off x="855250" y="1082200"/>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A raíz de la pandemia, el número de OEPS exportadoras entre los años 2018 al 2020 no demostraron una variación, sin embargo, las exportaciones realizadas por este sector se vieron afectadas tanto en millones de dólares como en miles toneladas con una reducción de 39,46% y 50,48%</a:t>
            </a:r>
            <a:endParaRPr sz="1400">
              <a:solidFill>
                <a:schemeClr val="lt1"/>
              </a:solidFill>
            </a:endParaRPr>
          </a:p>
        </p:txBody>
      </p:sp>
      <p:sp>
        <p:nvSpPr>
          <p:cNvPr id="592" name="Google Shape;592;p50"/>
          <p:cNvSpPr txBox="1"/>
          <p:nvPr>
            <p:ph idx="9" type="title"/>
          </p:nvPr>
        </p:nvSpPr>
        <p:spPr>
          <a:xfrm>
            <a:off x="546500" y="26365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Conclusiones</a:t>
            </a:r>
            <a:endParaRPr/>
          </a:p>
        </p:txBody>
      </p:sp>
      <p:sp>
        <p:nvSpPr>
          <p:cNvPr id="593" name="Google Shape;593;p50"/>
          <p:cNvSpPr txBox="1"/>
          <p:nvPr>
            <p:ph idx="3" type="title"/>
          </p:nvPr>
        </p:nvSpPr>
        <p:spPr>
          <a:xfrm flipH="1">
            <a:off x="3658404" y="3789132"/>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C</a:t>
            </a:r>
            <a:endParaRPr>
              <a:solidFill>
                <a:schemeClr val="lt1"/>
              </a:solidFill>
            </a:endParaRPr>
          </a:p>
        </p:txBody>
      </p:sp>
      <p:sp>
        <p:nvSpPr>
          <p:cNvPr id="594" name="Google Shape;594;p50"/>
          <p:cNvSpPr/>
          <p:nvPr/>
        </p:nvSpPr>
        <p:spPr>
          <a:xfrm>
            <a:off x="552300" y="2193763"/>
            <a:ext cx="8039400" cy="1152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0"/>
          <p:cNvSpPr txBox="1"/>
          <p:nvPr>
            <p:ph idx="2" type="subTitle"/>
          </p:nvPr>
        </p:nvSpPr>
        <p:spPr>
          <a:xfrm flipH="1">
            <a:off x="861050" y="2420113"/>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La mayor participación de las OEPS es de 88,70% en el mercado público a través del SERCOP, seguido por un 10,06% en el mercado privado y finalmente un 1,25% en el mercado internacional</a:t>
            </a:r>
            <a:endParaRPr sz="1400">
              <a:solidFill>
                <a:schemeClr val="lt1"/>
              </a:solidFill>
            </a:endParaRPr>
          </a:p>
        </p:txBody>
      </p:sp>
      <p:sp>
        <p:nvSpPr>
          <p:cNvPr id="596" name="Google Shape;596;p50"/>
          <p:cNvSpPr/>
          <p:nvPr/>
        </p:nvSpPr>
        <p:spPr>
          <a:xfrm>
            <a:off x="552300" y="3531688"/>
            <a:ext cx="8039400" cy="1152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0"/>
          <p:cNvSpPr txBox="1"/>
          <p:nvPr>
            <p:ph idx="2" type="subTitle"/>
          </p:nvPr>
        </p:nvSpPr>
        <p:spPr>
          <a:xfrm flipH="1">
            <a:off x="861050" y="3758038"/>
            <a:ext cx="7287600" cy="699300"/>
          </a:xfrm>
          <a:prstGeom prst="rect">
            <a:avLst/>
          </a:prstGeom>
          <a:solidFill>
            <a:schemeClr val="lt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A pesar de las capacitaciones que se han realizado en torno al comercio justo, se ha identificado que el interés en las certificaciones Fairtrade no son correctamente promovidas a nivel nacional, por tal razón se evidencia una disminución del 18,87% entre el 2019 - 2020 de OEPS que prefirieron no vincularse a esta práctica comercial</a:t>
            </a:r>
            <a:endParaRPr sz="1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1"/>
          <p:cNvSpPr/>
          <p:nvPr/>
        </p:nvSpPr>
        <p:spPr>
          <a:xfrm>
            <a:off x="552300" y="3531688"/>
            <a:ext cx="8039400" cy="11520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1"/>
          <p:cNvSpPr/>
          <p:nvPr/>
        </p:nvSpPr>
        <p:spPr>
          <a:xfrm>
            <a:off x="546500" y="855850"/>
            <a:ext cx="8039400" cy="1152000"/>
          </a:xfrm>
          <a:prstGeom prst="roundRect">
            <a:avLst>
              <a:gd fmla="val 50000" name="adj"/>
            </a:avLst>
          </a:pr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1"/>
          <p:cNvSpPr txBox="1"/>
          <p:nvPr>
            <p:ph idx="2" type="subTitle"/>
          </p:nvPr>
        </p:nvSpPr>
        <p:spPr>
          <a:xfrm flipH="1">
            <a:off x="855250" y="1082200"/>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Las OEPS que han adoptado nuevas tecnologías a sus emprendimientos para mejorar su productividad en el 2018 fueron 45 y 22 en 2019, denotando una disminución de 51,11%, debido a las limitaciones presupuestarias de cada asociación.</a:t>
            </a:r>
            <a:endParaRPr sz="1400">
              <a:solidFill>
                <a:schemeClr val="lt1"/>
              </a:solidFill>
            </a:endParaRPr>
          </a:p>
        </p:txBody>
      </p:sp>
      <p:sp>
        <p:nvSpPr>
          <p:cNvPr id="605" name="Google Shape;605;p51"/>
          <p:cNvSpPr txBox="1"/>
          <p:nvPr>
            <p:ph idx="9" type="title"/>
          </p:nvPr>
        </p:nvSpPr>
        <p:spPr>
          <a:xfrm>
            <a:off x="546500" y="26365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Conclusiones</a:t>
            </a:r>
            <a:endParaRPr/>
          </a:p>
        </p:txBody>
      </p:sp>
      <p:sp>
        <p:nvSpPr>
          <p:cNvPr id="606" name="Google Shape;606;p51"/>
          <p:cNvSpPr txBox="1"/>
          <p:nvPr>
            <p:ph idx="15" type="subTitle"/>
          </p:nvPr>
        </p:nvSpPr>
        <p:spPr>
          <a:xfrm>
            <a:off x="868550" y="3758050"/>
            <a:ext cx="73953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La cooperación pública y privada es fundamental para el fortalecimiento de las OEPS a nivel distrital encontramos a ConQuito; por otro lado a nivel estatal el MPCEIP y PRO ECUADOR a potenciar e incrementar la oferta exportable. </a:t>
            </a:r>
            <a:endParaRPr sz="1400">
              <a:solidFill>
                <a:schemeClr val="lt1"/>
              </a:solidFill>
            </a:endParaRPr>
          </a:p>
          <a:p>
            <a:pPr indent="0" lvl="0" marL="0" rtl="0" algn="ctr">
              <a:spcBef>
                <a:spcPts val="0"/>
              </a:spcBef>
              <a:spcAft>
                <a:spcPts val="0"/>
              </a:spcAft>
              <a:buNone/>
            </a:pPr>
            <a:r>
              <a:t/>
            </a:r>
            <a:endParaRPr sz="1400">
              <a:solidFill>
                <a:schemeClr val="lt1"/>
              </a:solidFill>
            </a:endParaRPr>
          </a:p>
        </p:txBody>
      </p:sp>
      <p:sp>
        <p:nvSpPr>
          <p:cNvPr id="607" name="Google Shape;607;p51"/>
          <p:cNvSpPr/>
          <p:nvPr/>
        </p:nvSpPr>
        <p:spPr>
          <a:xfrm>
            <a:off x="552300" y="2193763"/>
            <a:ext cx="8039400" cy="1152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1"/>
          <p:cNvSpPr txBox="1"/>
          <p:nvPr>
            <p:ph idx="2" type="subTitle"/>
          </p:nvPr>
        </p:nvSpPr>
        <p:spPr>
          <a:xfrm flipH="1">
            <a:off x="861050" y="2420113"/>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lt1"/>
                </a:solidFill>
              </a:rPr>
              <a:t>Las alianzas estratégicas permiten al sector asociativo crecer en base a los acuerdos comerciales tal como el EFTA y el el acuerdo comercial con el Reino Unido</a:t>
            </a:r>
            <a:endParaRPr sz="14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2"/>
          <p:cNvSpPr/>
          <p:nvPr/>
        </p:nvSpPr>
        <p:spPr>
          <a:xfrm>
            <a:off x="552300" y="3531688"/>
            <a:ext cx="8039400" cy="11520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2"/>
          <p:cNvSpPr/>
          <p:nvPr/>
        </p:nvSpPr>
        <p:spPr>
          <a:xfrm>
            <a:off x="546500" y="855850"/>
            <a:ext cx="8039400" cy="1152000"/>
          </a:xfrm>
          <a:prstGeom prst="roundRect">
            <a:avLst>
              <a:gd fmla="val 50000" name="adj"/>
            </a:avLst>
          </a:pr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2"/>
          <p:cNvSpPr txBox="1"/>
          <p:nvPr>
            <p:ph idx="2" type="subTitle"/>
          </p:nvPr>
        </p:nvSpPr>
        <p:spPr>
          <a:xfrm flipH="1">
            <a:off x="855250" y="1060950"/>
            <a:ext cx="7287600" cy="79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rPr>
              <a:t>Se recomienda a todas las organizaciones, emprendimientos y mipymes,  implementar un plan de gestión en la toma de decisiones para contrarrestar, equilibrar y actuar en respuesta ante las crisis o riesgos empresariales impredecibles; tal como el covid-19.</a:t>
            </a:r>
            <a:endParaRPr sz="1300">
              <a:solidFill>
                <a:schemeClr val="lt1"/>
              </a:solidFill>
            </a:endParaRPr>
          </a:p>
          <a:p>
            <a:pPr indent="0" lvl="0" marL="0" rtl="0" algn="ctr">
              <a:spcBef>
                <a:spcPts val="0"/>
              </a:spcBef>
              <a:spcAft>
                <a:spcPts val="0"/>
              </a:spcAft>
              <a:buNone/>
            </a:pPr>
            <a:r>
              <a:t/>
            </a:r>
            <a:endParaRPr sz="1200">
              <a:solidFill>
                <a:schemeClr val="lt1"/>
              </a:solidFill>
            </a:endParaRPr>
          </a:p>
        </p:txBody>
      </p:sp>
      <p:sp>
        <p:nvSpPr>
          <p:cNvPr id="616" name="Google Shape;616;p52"/>
          <p:cNvSpPr txBox="1"/>
          <p:nvPr>
            <p:ph idx="9" type="title"/>
          </p:nvPr>
        </p:nvSpPr>
        <p:spPr>
          <a:xfrm>
            <a:off x="546500" y="26365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Recomendaciones</a:t>
            </a:r>
            <a:endParaRPr/>
          </a:p>
        </p:txBody>
      </p:sp>
      <p:sp>
        <p:nvSpPr>
          <p:cNvPr id="617" name="Google Shape;617;p52"/>
          <p:cNvSpPr txBox="1"/>
          <p:nvPr>
            <p:ph idx="15" type="subTitle"/>
          </p:nvPr>
        </p:nvSpPr>
        <p:spPr>
          <a:xfrm>
            <a:off x="868550" y="3910450"/>
            <a:ext cx="73953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rPr>
              <a:t>Se sugiere a todas las asociaciones que mantienen una misma rama productiva, se consoliden para obtener mayor poder de negociación en mercado internacional para de esta manera satisfacer las altas demandas en volumen de producción, que sugieren las ferias o ruedas de negocios promocionadas por los organismos gubernamentales. </a:t>
            </a:r>
            <a:endParaRPr sz="13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t/>
            </a:r>
            <a:endParaRPr sz="1300">
              <a:solidFill>
                <a:schemeClr val="lt1"/>
              </a:solidFill>
            </a:endParaRPr>
          </a:p>
        </p:txBody>
      </p:sp>
      <p:sp>
        <p:nvSpPr>
          <p:cNvPr id="618" name="Google Shape;618;p52"/>
          <p:cNvSpPr/>
          <p:nvPr/>
        </p:nvSpPr>
        <p:spPr>
          <a:xfrm>
            <a:off x="552300" y="2193763"/>
            <a:ext cx="8039400" cy="1152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2"/>
          <p:cNvSpPr txBox="1"/>
          <p:nvPr>
            <p:ph idx="2" type="subTitle"/>
          </p:nvPr>
        </p:nvSpPr>
        <p:spPr>
          <a:xfrm flipH="1">
            <a:off x="861050" y="2496313"/>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Aunque existe una participación importante de las OEPS, es recomendable que a través de la incorporación de nuevas tecnologías, fortalecimientos de la estructura organizacional, mayor enfoque en el comercio justo y sus certificaciones -Fairtrade, ambientales y sociales-, se potencialice la internacionalización de su oferta exportable para de esta forma aumentar el ingreso de divisas, mejorando la balanza comercial a favor del país.</a:t>
            </a:r>
            <a:endParaRPr sz="1200">
              <a:solidFill>
                <a:schemeClr val="lt1"/>
              </a:solidFill>
            </a:endParaRPr>
          </a:p>
          <a:p>
            <a:pPr indent="0" lvl="0" marL="0" rtl="0" algn="ctr">
              <a:spcBef>
                <a:spcPts val="0"/>
              </a:spcBef>
              <a:spcAft>
                <a:spcPts val="0"/>
              </a:spcAft>
              <a:buNone/>
            </a:pPr>
            <a:r>
              <a:t/>
            </a:r>
            <a:endParaRPr sz="14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53"/>
          <p:cNvSpPr/>
          <p:nvPr/>
        </p:nvSpPr>
        <p:spPr>
          <a:xfrm>
            <a:off x="546500" y="855850"/>
            <a:ext cx="8039400" cy="11520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3"/>
          <p:cNvSpPr txBox="1"/>
          <p:nvPr>
            <p:ph idx="2" type="subTitle"/>
          </p:nvPr>
        </p:nvSpPr>
        <p:spPr>
          <a:xfrm flipH="1">
            <a:off x="855250" y="1158400"/>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Pese a que las OEPS han tenido un crecimiento progresivo, el estado debe considerar fortalecer el desarrollo organizacional y del conocimiento, incrementando los recursos financieros a través de bajas tasas de interés, para que de esta manera el apoyo de organismos gubernamentales  a diferencia de los internacionales; se convierta en el principal ente potencializador de la producción y comercialización de bienes y servicios de la EPS. </a:t>
            </a:r>
            <a:endParaRPr sz="1200">
              <a:solidFill>
                <a:schemeClr val="lt1"/>
              </a:solidFill>
            </a:endParaRPr>
          </a:p>
          <a:p>
            <a:pPr indent="0" lvl="0" marL="0" rtl="0" algn="ctr">
              <a:spcBef>
                <a:spcPts val="0"/>
              </a:spcBef>
              <a:spcAft>
                <a:spcPts val="0"/>
              </a:spcAft>
              <a:buNone/>
            </a:pPr>
            <a:r>
              <a:t/>
            </a:r>
            <a:endParaRPr sz="1200">
              <a:solidFill>
                <a:schemeClr val="lt1"/>
              </a:solidFill>
            </a:endParaRPr>
          </a:p>
        </p:txBody>
      </p:sp>
      <p:sp>
        <p:nvSpPr>
          <p:cNvPr id="626" name="Google Shape;626;p53"/>
          <p:cNvSpPr txBox="1"/>
          <p:nvPr>
            <p:ph idx="9" type="title"/>
          </p:nvPr>
        </p:nvSpPr>
        <p:spPr>
          <a:xfrm>
            <a:off x="546500" y="26365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Recomendaciones</a:t>
            </a:r>
            <a:endParaRPr/>
          </a:p>
        </p:txBody>
      </p:sp>
      <p:sp>
        <p:nvSpPr>
          <p:cNvPr id="627" name="Google Shape;627;p53"/>
          <p:cNvSpPr txBox="1"/>
          <p:nvPr>
            <p:ph idx="3" type="title"/>
          </p:nvPr>
        </p:nvSpPr>
        <p:spPr>
          <a:xfrm flipH="1">
            <a:off x="3658404" y="3789132"/>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C</a:t>
            </a:r>
            <a:endParaRPr>
              <a:solidFill>
                <a:schemeClr val="lt1"/>
              </a:solidFill>
            </a:endParaRPr>
          </a:p>
        </p:txBody>
      </p:sp>
      <p:sp>
        <p:nvSpPr>
          <p:cNvPr id="628" name="Google Shape;628;p53"/>
          <p:cNvSpPr/>
          <p:nvPr/>
        </p:nvSpPr>
        <p:spPr>
          <a:xfrm>
            <a:off x="552300" y="2193763"/>
            <a:ext cx="8039400" cy="1152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3"/>
          <p:cNvSpPr txBox="1"/>
          <p:nvPr>
            <p:ph idx="2" type="subTitle"/>
          </p:nvPr>
        </p:nvSpPr>
        <p:spPr>
          <a:xfrm flipH="1">
            <a:off x="861050" y="2572513"/>
            <a:ext cx="7287600" cy="69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Finalmente, se recomienda a las organizaciones gubernamentales mejorar sus canales de comunicación e implementar un mecanismo que permita medir el tiempo de demora en la contestación de las redes sociales y correos electrónicos para de esta manera potenciar la difusión de la información pública tales como funciones, eventos, capacitaciones y competencias de cada una de las entidades del estado. </a:t>
            </a:r>
            <a:endParaRPr sz="1200">
              <a:solidFill>
                <a:schemeClr val="lt1"/>
              </a:solidFill>
            </a:endParaRPr>
          </a:p>
          <a:p>
            <a:pPr indent="0" lvl="0" marL="0" rtl="0" algn="ctr">
              <a:spcBef>
                <a:spcPts val="0"/>
              </a:spcBef>
              <a:spcAft>
                <a:spcPts val="0"/>
              </a:spcAft>
              <a:buNone/>
            </a:pPr>
            <a:r>
              <a:t/>
            </a:r>
            <a:endParaRPr sz="14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633" name="Shape 633"/>
        <p:cNvGrpSpPr/>
        <p:nvPr/>
      </p:nvGrpSpPr>
      <p:grpSpPr>
        <a:xfrm>
          <a:off x="0" y="0"/>
          <a:ext cx="0" cy="0"/>
          <a:chOff x="0" y="0"/>
          <a:chExt cx="0" cy="0"/>
        </a:xfrm>
      </p:grpSpPr>
      <p:sp>
        <p:nvSpPr>
          <p:cNvPr id="634" name="Google Shape;634;p54"/>
          <p:cNvSpPr txBox="1"/>
          <p:nvPr/>
        </p:nvSpPr>
        <p:spPr>
          <a:xfrm>
            <a:off x="1890150" y="1740600"/>
            <a:ext cx="5363700" cy="166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chemeClr val="lt1"/>
                </a:solidFill>
                <a:latin typeface="Proxima Nova"/>
                <a:ea typeface="Proxima Nova"/>
                <a:cs typeface="Proxima Nova"/>
                <a:sym typeface="Proxima Nova"/>
              </a:rPr>
              <a:t>GRACIAS</a:t>
            </a:r>
            <a:endParaRPr sz="9600">
              <a:solidFill>
                <a:schemeClr val="lt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p:nvPr/>
        </p:nvSpPr>
        <p:spPr>
          <a:xfrm>
            <a:off x="4515075" y="612825"/>
            <a:ext cx="6333300" cy="1933500"/>
          </a:xfrm>
          <a:prstGeom prst="roundRect">
            <a:avLst>
              <a:gd fmla="val 5000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txBox="1"/>
          <p:nvPr>
            <p:ph type="title"/>
          </p:nvPr>
        </p:nvSpPr>
        <p:spPr>
          <a:xfrm>
            <a:off x="1004892" y="1875088"/>
            <a:ext cx="2853300" cy="7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33</a:t>
            </a:r>
            <a:r>
              <a:rPr lang="en"/>
              <a:t>,</a:t>
            </a:r>
            <a:r>
              <a:rPr lang="en">
                <a:solidFill>
                  <a:schemeClr val="lt1"/>
                </a:solidFill>
              </a:rPr>
              <a:t>300</a:t>
            </a:r>
            <a:endParaRPr>
              <a:solidFill>
                <a:schemeClr val="lt1"/>
              </a:solidFill>
            </a:endParaRPr>
          </a:p>
        </p:txBody>
      </p:sp>
      <p:sp>
        <p:nvSpPr>
          <p:cNvPr id="224" name="Google Shape;224;p32"/>
          <p:cNvSpPr txBox="1"/>
          <p:nvPr>
            <p:ph idx="1" type="subTitle"/>
          </p:nvPr>
        </p:nvSpPr>
        <p:spPr>
          <a:xfrm>
            <a:off x="1175442" y="2685769"/>
            <a:ext cx="2512200" cy="43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Saturn is a gas giant and has several rings</a:t>
            </a:r>
            <a:endParaRPr>
              <a:solidFill>
                <a:schemeClr val="lt1"/>
              </a:solidFill>
            </a:endParaRPr>
          </a:p>
        </p:txBody>
      </p:sp>
      <p:sp>
        <p:nvSpPr>
          <p:cNvPr id="225" name="Google Shape;225;p32"/>
          <p:cNvSpPr txBox="1"/>
          <p:nvPr>
            <p:ph idx="2" type="title"/>
          </p:nvPr>
        </p:nvSpPr>
        <p:spPr>
          <a:xfrm>
            <a:off x="5285805" y="809088"/>
            <a:ext cx="2853300" cy="7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24</a:t>
            </a:r>
            <a:r>
              <a:rPr lang="en"/>
              <a:t>,</a:t>
            </a:r>
            <a:r>
              <a:rPr lang="en">
                <a:solidFill>
                  <a:schemeClr val="lt1"/>
                </a:solidFill>
              </a:rPr>
              <a:t>000</a:t>
            </a:r>
            <a:endParaRPr>
              <a:solidFill>
                <a:schemeClr val="lt1"/>
              </a:solidFill>
            </a:endParaRPr>
          </a:p>
        </p:txBody>
      </p:sp>
      <p:sp>
        <p:nvSpPr>
          <p:cNvPr id="226" name="Google Shape;226;p32"/>
          <p:cNvSpPr txBox="1"/>
          <p:nvPr>
            <p:ph idx="3" type="subTitle"/>
          </p:nvPr>
        </p:nvSpPr>
        <p:spPr>
          <a:xfrm>
            <a:off x="5456355" y="1619769"/>
            <a:ext cx="2512200" cy="43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Jupiter is a gas giant and the biggest planet</a:t>
            </a:r>
            <a:endParaRPr>
              <a:solidFill>
                <a:schemeClr val="lt1"/>
              </a:solidFill>
            </a:endParaRPr>
          </a:p>
        </p:txBody>
      </p:sp>
      <p:sp>
        <p:nvSpPr>
          <p:cNvPr id="227" name="Google Shape;227;p32"/>
          <p:cNvSpPr txBox="1"/>
          <p:nvPr>
            <p:ph idx="4" type="title"/>
          </p:nvPr>
        </p:nvSpPr>
        <p:spPr>
          <a:xfrm>
            <a:off x="5285805" y="2941088"/>
            <a:ext cx="2853300" cy="74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38</a:t>
            </a:r>
            <a:r>
              <a:rPr lang="en"/>
              <a:t>,</a:t>
            </a:r>
            <a:r>
              <a:rPr lang="en">
                <a:solidFill>
                  <a:schemeClr val="lt1"/>
                </a:solidFill>
              </a:rPr>
              <a:t>600</a:t>
            </a:r>
            <a:endParaRPr>
              <a:solidFill>
                <a:schemeClr val="lt1"/>
              </a:solidFill>
            </a:endParaRPr>
          </a:p>
        </p:txBody>
      </p:sp>
      <p:sp>
        <p:nvSpPr>
          <p:cNvPr id="228" name="Google Shape;228;p32"/>
          <p:cNvSpPr txBox="1"/>
          <p:nvPr>
            <p:ph idx="5" type="subTitle"/>
          </p:nvPr>
        </p:nvSpPr>
        <p:spPr>
          <a:xfrm>
            <a:off x="5456355" y="3751769"/>
            <a:ext cx="2512200" cy="43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Neptune is the farthest planet from the Sun</a:t>
            </a:r>
            <a:endParaRPr>
              <a:solidFill>
                <a:schemeClr val="lt1"/>
              </a:solidFill>
            </a:endParaRPr>
          </a:p>
        </p:txBody>
      </p:sp>
      <p:sp>
        <p:nvSpPr>
          <p:cNvPr id="229" name="Google Shape;229;p32"/>
          <p:cNvSpPr/>
          <p:nvPr/>
        </p:nvSpPr>
        <p:spPr>
          <a:xfrm>
            <a:off x="4437050" y="0"/>
            <a:ext cx="6333300" cy="1933500"/>
          </a:xfrm>
          <a:prstGeom prst="roundRect">
            <a:avLst>
              <a:gd fmla="val 50000"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2"/>
          <p:cNvSpPr/>
          <p:nvPr/>
        </p:nvSpPr>
        <p:spPr>
          <a:xfrm>
            <a:off x="4515075" y="2609575"/>
            <a:ext cx="6333300" cy="2038200"/>
          </a:xfrm>
          <a:prstGeom prst="roundRect">
            <a:avLst>
              <a:gd fmla="val 5000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
          <p:cNvSpPr/>
          <p:nvPr/>
        </p:nvSpPr>
        <p:spPr>
          <a:xfrm>
            <a:off x="4437050" y="3210000"/>
            <a:ext cx="6333300" cy="1933500"/>
          </a:xfrm>
          <a:prstGeom prst="roundRect">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p:nvPr/>
        </p:nvSpPr>
        <p:spPr>
          <a:xfrm>
            <a:off x="-1772350" y="1215600"/>
            <a:ext cx="6427500" cy="2712300"/>
          </a:xfrm>
          <a:prstGeom prst="roundRect">
            <a:avLst>
              <a:gd fmla="val 5000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2"/>
          <p:cNvSpPr/>
          <p:nvPr/>
        </p:nvSpPr>
        <p:spPr>
          <a:xfrm>
            <a:off x="4515075" y="1481050"/>
            <a:ext cx="6333300" cy="1933500"/>
          </a:xfrm>
          <a:prstGeom prst="roundRect">
            <a:avLst>
              <a:gd fmla="val 50000"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p:nvPr/>
        </p:nvSpPr>
        <p:spPr>
          <a:xfrm>
            <a:off x="-2136825" y="1388125"/>
            <a:ext cx="6333300" cy="2363700"/>
          </a:xfrm>
          <a:prstGeom prst="roundRect">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txBox="1"/>
          <p:nvPr>
            <p:ph type="title"/>
          </p:nvPr>
        </p:nvSpPr>
        <p:spPr>
          <a:xfrm>
            <a:off x="720000" y="387600"/>
            <a:ext cx="77016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Objetivos</a:t>
            </a:r>
            <a:endParaRPr>
              <a:solidFill>
                <a:schemeClr val="dk1"/>
              </a:solidFill>
            </a:endParaRPr>
          </a:p>
        </p:txBody>
      </p:sp>
      <p:sp>
        <p:nvSpPr>
          <p:cNvPr id="236" name="Google Shape;236;p32"/>
          <p:cNvSpPr txBox="1"/>
          <p:nvPr>
            <p:ph idx="4294967295" type="subTitle"/>
          </p:nvPr>
        </p:nvSpPr>
        <p:spPr>
          <a:xfrm>
            <a:off x="0" y="2322000"/>
            <a:ext cx="3687600" cy="888000"/>
          </a:xfrm>
          <a:prstGeom prst="rect">
            <a:avLst/>
          </a:prstGeom>
        </p:spPr>
        <p:txBody>
          <a:bodyPr anchorCtr="0" anchor="ctr" bIns="91425" lIns="91425" spcFirstLastPara="1" rIns="91425" wrap="square" tIns="91425">
            <a:noAutofit/>
          </a:bodyPr>
          <a:lstStyle/>
          <a:p>
            <a:pPr indent="457200" lvl="0" marL="0" rtl="0" algn="r">
              <a:lnSpc>
                <a:spcPct val="200000"/>
              </a:lnSpc>
              <a:spcBef>
                <a:spcPts val="1200"/>
              </a:spcBef>
              <a:spcAft>
                <a:spcPts val="0"/>
              </a:spcAft>
              <a:buNone/>
            </a:pPr>
            <a:r>
              <a:rPr lang="en" sz="1400">
                <a:solidFill>
                  <a:schemeClr val="lt1"/>
                </a:solidFill>
                <a:latin typeface="Times New Roman"/>
                <a:ea typeface="Times New Roman"/>
                <a:cs typeface="Times New Roman"/>
                <a:sym typeface="Times New Roman"/>
              </a:rPr>
              <a:t>Analizar la participación de los Organismos Gubernamentales en la oferta exportable del sector asociativo de la Economía Popular y Solidaria, período 2018- 2020</a:t>
            </a:r>
            <a:endParaRPr b="1" sz="1400">
              <a:solidFill>
                <a:schemeClr val="lt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500">
              <a:solidFill>
                <a:schemeClr val="lt1"/>
              </a:solidFill>
            </a:endParaRPr>
          </a:p>
        </p:txBody>
      </p:sp>
      <p:sp>
        <p:nvSpPr>
          <p:cNvPr id="237" name="Google Shape;237;p32"/>
          <p:cNvSpPr txBox="1"/>
          <p:nvPr>
            <p:ph idx="4294967295" type="subTitle"/>
          </p:nvPr>
        </p:nvSpPr>
        <p:spPr>
          <a:xfrm>
            <a:off x="4881400" y="599800"/>
            <a:ext cx="4005000" cy="888000"/>
          </a:xfrm>
          <a:prstGeom prst="rect">
            <a:avLst/>
          </a:prstGeom>
        </p:spPr>
        <p:txBody>
          <a:bodyPr anchorCtr="0" anchor="ctr" bIns="91425" lIns="91425" spcFirstLastPara="1" rIns="91425" wrap="square" tIns="91425">
            <a:noAutofit/>
          </a:bodyPr>
          <a:lstStyle/>
          <a:p>
            <a:pPr indent="0" lvl="0" marL="0" rtl="0" algn="just">
              <a:lnSpc>
                <a:spcPct val="200000"/>
              </a:lnSpc>
              <a:spcBef>
                <a:spcPts val="1200"/>
              </a:spcBef>
              <a:spcAft>
                <a:spcPts val="0"/>
              </a:spcAft>
              <a:buNone/>
            </a:pPr>
            <a:r>
              <a:rPr lang="en" sz="1300">
                <a:solidFill>
                  <a:schemeClr val="lt1"/>
                </a:solidFill>
                <a:latin typeface="Times New Roman"/>
                <a:ea typeface="Times New Roman"/>
                <a:cs typeface="Times New Roman"/>
                <a:sym typeface="Times New Roman"/>
              </a:rPr>
              <a:t>Identificar la participación del Ministerio de Producción, Comercio Exterior, Inversiones y Pesca en la promoción de los organismo de la EPS al comercio exterior.</a:t>
            </a:r>
            <a:endParaRPr b="1" sz="1300">
              <a:solidFill>
                <a:schemeClr val="lt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400">
              <a:solidFill>
                <a:schemeClr val="lt1"/>
              </a:solidFill>
            </a:endParaRPr>
          </a:p>
        </p:txBody>
      </p:sp>
      <p:sp>
        <p:nvSpPr>
          <p:cNvPr id="238" name="Google Shape;238;p32"/>
          <p:cNvSpPr txBox="1"/>
          <p:nvPr>
            <p:ph idx="4294967295" type="subTitle"/>
          </p:nvPr>
        </p:nvSpPr>
        <p:spPr>
          <a:xfrm>
            <a:off x="5083375" y="2190038"/>
            <a:ext cx="4005000" cy="888000"/>
          </a:xfrm>
          <a:prstGeom prst="rect">
            <a:avLst/>
          </a:prstGeom>
        </p:spPr>
        <p:txBody>
          <a:bodyPr anchorCtr="0" anchor="ctr" bIns="91425" lIns="91425" spcFirstLastPara="1" rIns="91425" wrap="square" tIns="91425">
            <a:noAutofit/>
          </a:bodyPr>
          <a:lstStyle/>
          <a:p>
            <a:pPr indent="0" lvl="0" marL="0" rtl="0" algn="just">
              <a:lnSpc>
                <a:spcPct val="200000"/>
              </a:lnSpc>
              <a:spcBef>
                <a:spcPts val="1200"/>
              </a:spcBef>
              <a:spcAft>
                <a:spcPts val="0"/>
              </a:spcAft>
              <a:buNone/>
            </a:pPr>
            <a:r>
              <a:rPr lang="en" sz="1300">
                <a:solidFill>
                  <a:schemeClr val="lt1"/>
                </a:solidFill>
                <a:latin typeface="Times New Roman"/>
                <a:ea typeface="Times New Roman"/>
                <a:cs typeface="Times New Roman"/>
                <a:sym typeface="Times New Roman"/>
              </a:rPr>
              <a:t>Identificar la participación de PRO ECUADOR  en la promoción de los organismo de la EPS al comercio exterior</a:t>
            </a:r>
            <a:endParaRPr b="1" sz="1400">
              <a:solidFill>
                <a:schemeClr val="lt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400">
              <a:solidFill>
                <a:schemeClr val="lt1"/>
              </a:solidFill>
            </a:endParaRPr>
          </a:p>
        </p:txBody>
      </p:sp>
      <p:sp>
        <p:nvSpPr>
          <p:cNvPr id="239" name="Google Shape;239;p32"/>
          <p:cNvSpPr txBox="1"/>
          <p:nvPr>
            <p:ph idx="4294967295" type="subTitle"/>
          </p:nvPr>
        </p:nvSpPr>
        <p:spPr>
          <a:xfrm>
            <a:off x="5083375" y="3915800"/>
            <a:ext cx="4005000" cy="888000"/>
          </a:xfrm>
          <a:prstGeom prst="rect">
            <a:avLst/>
          </a:prstGeom>
        </p:spPr>
        <p:txBody>
          <a:bodyPr anchorCtr="0" anchor="ctr" bIns="91425" lIns="91425" spcFirstLastPara="1" rIns="91425" wrap="square" tIns="91425">
            <a:noAutofit/>
          </a:bodyPr>
          <a:lstStyle/>
          <a:p>
            <a:pPr indent="0" lvl="0" marL="0" rtl="0" algn="just">
              <a:lnSpc>
                <a:spcPct val="200000"/>
              </a:lnSpc>
              <a:spcBef>
                <a:spcPts val="1200"/>
              </a:spcBef>
              <a:spcAft>
                <a:spcPts val="0"/>
              </a:spcAft>
              <a:buNone/>
            </a:pPr>
            <a:r>
              <a:rPr lang="en" sz="1300">
                <a:solidFill>
                  <a:schemeClr val="lt1"/>
                </a:solidFill>
                <a:latin typeface="Times New Roman"/>
                <a:ea typeface="Times New Roman"/>
                <a:cs typeface="Times New Roman"/>
                <a:sym typeface="Times New Roman"/>
              </a:rPr>
              <a:t>Describir la participación de ConQuito en la promoción de los organismo de la EPS al comercio exterior</a:t>
            </a:r>
            <a:endParaRPr b="1" sz="1400">
              <a:solidFill>
                <a:schemeClr val="lt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p:nvPr/>
        </p:nvSpPr>
        <p:spPr>
          <a:xfrm>
            <a:off x="-1008462" y="1589187"/>
            <a:ext cx="3541800" cy="670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
          <p:cNvSpPr/>
          <p:nvPr/>
        </p:nvSpPr>
        <p:spPr>
          <a:xfrm>
            <a:off x="2613260" y="1589187"/>
            <a:ext cx="1918800" cy="670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
          <p:cNvSpPr/>
          <p:nvPr/>
        </p:nvSpPr>
        <p:spPr>
          <a:xfrm>
            <a:off x="4611957" y="1589187"/>
            <a:ext cx="1918800" cy="670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3"/>
          <p:cNvSpPr/>
          <p:nvPr/>
        </p:nvSpPr>
        <p:spPr>
          <a:xfrm>
            <a:off x="6610662" y="1589187"/>
            <a:ext cx="3541800" cy="670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3"/>
          <p:cNvSpPr txBox="1"/>
          <p:nvPr>
            <p:ph type="title"/>
          </p:nvPr>
        </p:nvSpPr>
        <p:spPr>
          <a:xfrm>
            <a:off x="720000" y="38760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Marco Teórico</a:t>
            </a:r>
            <a:endParaRPr/>
          </a:p>
        </p:txBody>
      </p:sp>
      <p:sp>
        <p:nvSpPr>
          <p:cNvPr id="249" name="Google Shape;249;p33"/>
          <p:cNvSpPr txBox="1"/>
          <p:nvPr>
            <p:ph idx="1" type="subTitle"/>
          </p:nvPr>
        </p:nvSpPr>
        <p:spPr>
          <a:xfrm>
            <a:off x="719988" y="2528838"/>
            <a:ext cx="17079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Teoría del Desarrollo Sostenible</a:t>
            </a:r>
            <a:endParaRPr sz="2000"/>
          </a:p>
        </p:txBody>
      </p:sp>
      <p:sp>
        <p:nvSpPr>
          <p:cNvPr id="250" name="Google Shape;250;p33"/>
          <p:cNvSpPr txBox="1"/>
          <p:nvPr>
            <p:ph idx="2" type="subTitle"/>
          </p:nvPr>
        </p:nvSpPr>
        <p:spPr>
          <a:xfrm>
            <a:off x="719963" y="3245937"/>
            <a:ext cx="1707900" cy="8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Dimensiones: </a:t>
            </a:r>
            <a:endParaRPr sz="1400"/>
          </a:p>
          <a:p>
            <a:pPr indent="-317500" lvl="0" marL="457200" rtl="0" algn="l">
              <a:spcBef>
                <a:spcPts val="0"/>
              </a:spcBef>
              <a:spcAft>
                <a:spcPts val="0"/>
              </a:spcAft>
              <a:buSzPts val="1400"/>
              <a:buChar char="-"/>
            </a:pPr>
            <a:r>
              <a:rPr lang="en" sz="1400"/>
              <a:t>Económica </a:t>
            </a:r>
            <a:endParaRPr sz="1400"/>
          </a:p>
          <a:p>
            <a:pPr indent="-317500" lvl="0" marL="457200" rtl="0" algn="l">
              <a:spcBef>
                <a:spcPts val="0"/>
              </a:spcBef>
              <a:spcAft>
                <a:spcPts val="0"/>
              </a:spcAft>
              <a:buSzPts val="1400"/>
              <a:buChar char="-"/>
            </a:pPr>
            <a:r>
              <a:rPr lang="en" sz="1400"/>
              <a:t>Ambiental</a:t>
            </a:r>
            <a:endParaRPr sz="1400"/>
          </a:p>
          <a:p>
            <a:pPr indent="-317500" lvl="0" marL="457200" rtl="0" algn="l">
              <a:spcBef>
                <a:spcPts val="0"/>
              </a:spcBef>
              <a:spcAft>
                <a:spcPts val="0"/>
              </a:spcAft>
              <a:buSzPts val="1400"/>
              <a:buChar char="-"/>
            </a:pPr>
            <a:r>
              <a:rPr lang="en" sz="1400"/>
              <a:t>Social</a:t>
            </a:r>
            <a:endParaRPr sz="1400"/>
          </a:p>
        </p:txBody>
      </p:sp>
      <p:sp>
        <p:nvSpPr>
          <p:cNvPr id="251" name="Google Shape;251;p33"/>
          <p:cNvSpPr txBox="1"/>
          <p:nvPr>
            <p:ph idx="3" type="subTitle"/>
          </p:nvPr>
        </p:nvSpPr>
        <p:spPr>
          <a:xfrm>
            <a:off x="2718685" y="2528838"/>
            <a:ext cx="17079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Agenda 2030 </a:t>
            </a:r>
            <a:endParaRPr sz="2000"/>
          </a:p>
        </p:txBody>
      </p:sp>
      <p:sp>
        <p:nvSpPr>
          <p:cNvPr id="252" name="Google Shape;252;p33"/>
          <p:cNvSpPr txBox="1"/>
          <p:nvPr>
            <p:ph idx="4" type="subTitle"/>
          </p:nvPr>
        </p:nvSpPr>
        <p:spPr>
          <a:xfrm>
            <a:off x="2718700" y="3095475"/>
            <a:ext cx="1707900" cy="110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Plan de trabajo en beneficio de la población. </a:t>
            </a:r>
            <a:endParaRPr sz="1400"/>
          </a:p>
          <a:p>
            <a:pPr indent="0" lvl="0" marL="0" rtl="0" algn="ctr">
              <a:spcBef>
                <a:spcPts val="0"/>
              </a:spcBef>
              <a:spcAft>
                <a:spcPts val="0"/>
              </a:spcAft>
              <a:buNone/>
            </a:pPr>
            <a:r>
              <a:rPr lang="en" sz="1400"/>
              <a:t>17 objetivos y 169 metas.</a:t>
            </a:r>
            <a:endParaRPr sz="1400"/>
          </a:p>
        </p:txBody>
      </p:sp>
      <p:sp>
        <p:nvSpPr>
          <p:cNvPr id="253" name="Google Shape;253;p33"/>
          <p:cNvSpPr txBox="1"/>
          <p:nvPr>
            <p:ph idx="5" type="subTitle"/>
          </p:nvPr>
        </p:nvSpPr>
        <p:spPr>
          <a:xfrm>
            <a:off x="4717388" y="2528838"/>
            <a:ext cx="17079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ODS: 8, 12, 17</a:t>
            </a:r>
            <a:endParaRPr sz="2000"/>
          </a:p>
        </p:txBody>
      </p:sp>
      <p:sp>
        <p:nvSpPr>
          <p:cNvPr id="254" name="Google Shape;254;p33"/>
          <p:cNvSpPr txBox="1"/>
          <p:nvPr>
            <p:ph idx="6" type="subTitle"/>
          </p:nvPr>
        </p:nvSpPr>
        <p:spPr>
          <a:xfrm>
            <a:off x="4786263" y="3169725"/>
            <a:ext cx="1570200" cy="8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Promover el desarrollo económico.</a:t>
            </a:r>
            <a:endParaRPr sz="1400"/>
          </a:p>
          <a:p>
            <a:pPr indent="0" lvl="0" marL="0" rtl="0" algn="just">
              <a:spcBef>
                <a:spcPts val="0"/>
              </a:spcBef>
              <a:spcAft>
                <a:spcPts val="0"/>
              </a:spcAft>
              <a:buNone/>
            </a:pPr>
            <a:r>
              <a:t/>
            </a:r>
            <a:endParaRPr sz="1400"/>
          </a:p>
        </p:txBody>
      </p:sp>
      <p:sp>
        <p:nvSpPr>
          <p:cNvPr id="255" name="Google Shape;255;p33"/>
          <p:cNvSpPr txBox="1"/>
          <p:nvPr>
            <p:ph idx="7" type="subTitle"/>
          </p:nvPr>
        </p:nvSpPr>
        <p:spPr>
          <a:xfrm>
            <a:off x="6716125" y="2528850"/>
            <a:ext cx="22476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Economía Popular y Solidaria</a:t>
            </a:r>
            <a:endParaRPr sz="2000"/>
          </a:p>
        </p:txBody>
      </p:sp>
      <p:sp>
        <p:nvSpPr>
          <p:cNvPr id="256" name="Google Shape;256;p33"/>
          <p:cNvSpPr txBox="1"/>
          <p:nvPr>
            <p:ph idx="8" type="subTitle"/>
          </p:nvPr>
        </p:nvSpPr>
        <p:spPr>
          <a:xfrm>
            <a:off x="6806425" y="3245925"/>
            <a:ext cx="2067000" cy="8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Serie de operaciones económicas, basada en cooperación autogestión y solidaridad.</a:t>
            </a:r>
            <a:endParaRPr sz="1400"/>
          </a:p>
        </p:txBody>
      </p:sp>
      <p:grpSp>
        <p:nvGrpSpPr>
          <p:cNvPr id="257" name="Google Shape;257;p33"/>
          <p:cNvGrpSpPr/>
          <p:nvPr/>
        </p:nvGrpSpPr>
        <p:grpSpPr>
          <a:xfrm>
            <a:off x="3434658" y="1745637"/>
            <a:ext cx="276003" cy="357300"/>
            <a:chOff x="-50469125" y="3183175"/>
            <a:chExt cx="233150" cy="301825"/>
          </a:xfrm>
        </p:grpSpPr>
        <p:sp>
          <p:nvSpPr>
            <p:cNvPr id="258" name="Google Shape;258;p33"/>
            <p:cNvSpPr/>
            <p:nvPr/>
          </p:nvSpPr>
          <p:spPr>
            <a:xfrm>
              <a:off x="-50388775" y="3227275"/>
              <a:ext cx="70900" cy="70900"/>
            </a:xfrm>
            <a:custGeom>
              <a:rect b="b" l="l" r="r" t="t"/>
              <a:pathLst>
                <a:path extrusionOk="0" h="2836" w="2836">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p:nvPr/>
          </p:nvSpPr>
          <p:spPr>
            <a:xfrm>
              <a:off x="-50469125" y="3290275"/>
              <a:ext cx="233150" cy="194725"/>
            </a:xfrm>
            <a:custGeom>
              <a:rect b="b" l="l" r="r" t="t"/>
              <a:pathLst>
                <a:path extrusionOk="0" h="7789" w="9326">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p:nvPr/>
          </p:nvSpPr>
          <p:spPr>
            <a:xfrm>
              <a:off x="-50379325" y="3183175"/>
              <a:ext cx="52775" cy="34675"/>
            </a:xfrm>
            <a:custGeom>
              <a:rect b="b" l="l" r="r" t="t"/>
              <a:pathLst>
                <a:path extrusionOk="0" h="1387" w="2111">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33"/>
          <p:cNvGrpSpPr/>
          <p:nvPr/>
        </p:nvGrpSpPr>
        <p:grpSpPr>
          <a:xfrm>
            <a:off x="5393733" y="1746658"/>
            <a:ext cx="355258" cy="355258"/>
            <a:chOff x="-50134375" y="3183175"/>
            <a:chExt cx="300100" cy="300100"/>
          </a:xfrm>
        </p:grpSpPr>
        <p:sp>
          <p:nvSpPr>
            <p:cNvPr id="262" name="Google Shape;262;p33"/>
            <p:cNvSpPr/>
            <p:nvPr/>
          </p:nvSpPr>
          <p:spPr>
            <a:xfrm>
              <a:off x="-50134375" y="3270600"/>
              <a:ext cx="87450" cy="53575"/>
            </a:xfrm>
            <a:custGeom>
              <a:rect b="b" l="l" r="r" t="t"/>
              <a:pathLst>
                <a:path extrusionOk="0" h="2143" w="3498">
                  <a:moveTo>
                    <a:pt x="0" y="0"/>
                  </a:moveTo>
                  <a:lnTo>
                    <a:pt x="0" y="2143"/>
                  </a:lnTo>
                  <a:lnTo>
                    <a:pt x="3497" y="2143"/>
                  </a:lnTo>
                  <a:lnTo>
                    <a:pt x="34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3"/>
            <p:cNvSpPr/>
            <p:nvPr/>
          </p:nvSpPr>
          <p:spPr>
            <a:xfrm>
              <a:off x="-50134375" y="3340700"/>
              <a:ext cx="87450" cy="54375"/>
            </a:xfrm>
            <a:custGeom>
              <a:rect b="b" l="l" r="r" t="t"/>
              <a:pathLst>
                <a:path extrusionOk="0" h="2175" w="3498">
                  <a:moveTo>
                    <a:pt x="0" y="0"/>
                  </a:moveTo>
                  <a:lnTo>
                    <a:pt x="0" y="2174"/>
                  </a:lnTo>
                  <a:cubicBezTo>
                    <a:pt x="441" y="1701"/>
                    <a:pt x="1071" y="1418"/>
                    <a:pt x="1765" y="1418"/>
                  </a:cubicBezTo>
                  <a:cubicBezTo>
                    <a:pt x="2426" y="1418"/>
                    <a:pt x="3056" y="1670"/>
                    <a:pt x="3497" y="2174"/>
                  </a:cubicBezTo>
                  <a:lnTo>
                    <a:pt x="34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p:nvPr/>
          </p:nvSpPr>
          <p:spPr>
            <a:xfrm>
              <a:off x="-50134375" y="3183175"/>
              <a:ext cx="87450" cy="70125"/>
            </a:xfrm>
            <a:custGeom>
              <a:rect b="b" l="l" r="r" t="t"/>
              <a:pathLst>
                <a:path extrusionOk="0" h="2805" w="3498">
                  <a:moveTo>
                    <a:pt x="347" y="0"/>
                  </a:moveTo>
                  <a:cubicBezTo>
                    <a:pt x="158" y="0"/>
                    <a:pt x="0" y="158"/>
                    <a:pt x="0" y="347"/>
                  </a:cubicBezTo>
                  <a:lnTo>
                    <a:pt x="0" y="2804"/>
                  </a:lnTo>
                  <a:lnTo>
                    <a:pt x="3497" y="2804"/>
                  </a:lnTo>
                  <a:lnTo>
                    <a:pt x="3497" y="347"/>
                  </a:lnTo>
                  <a:cubicBezTo>
                    <a:pt x="3497" y="158"/>
                    <a:pt x="3340" y="0"/>
                    <a:pt x="3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3"/>
            <p:cNvSpPr/>
            <p:nvPr/>
          </p:nvSpPr>
          <p:spPr>
            <a:xfrm>
              <a:off x="-50028050" y="3363525"/>
              <a:ext cx="37050" cy="75650"/>
            </a:xfrm>
            <a:custGeom>
              <a:rect b="b" l="l" r="r" t="t"/>
              <a:pathLst>
                <a:path extrusionOk="0" h="3026" w="1482">
                  <a:moveTo>
                    <a:pt x="0" y="1"/>
                  </a:moveTo>
                  <a:lnTo>
                    <a:pt x="0" y="3025"/>
                  </a:lnTo>
                  <a:lnTo>
                    <a:pt x="1481" y="1482"/>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p:nvPr/>
          </p:nvSpPr>
          <p:spPr>
            <a:xfrm>
              <a:off x="-50028050" y="3287125"/>
              <a:ext cx="88225" cy="101625"/>
            </a:xfrm>
            <a:custGeom>
              <a:rect b="b" l="l" r="r" t="t"/>
              <a:pathLst>
                <a:path extrusionOk="0" h="4065" w="3529">
                  <a:moveTo>
                    <a:pt x="1072" y="1"/>
                  </a:moveTo>
                  <a:lnTo>
                    <a:pt x="0" y="1104"/>
                  </a:lnTo>
                  <a:lnTo>
                    <a:pt x="0" y="2049"/>
                  </a:lnTo>
                  <a:lnTo>
                    <a:pt x="2017" y="4065"/>
                  </a:lnTo>
                  <a:lnTo>
                    <a:pt x="3529" y="2490"/>
                  </a:lnTo>
                  <a:lnTo>
                    <a:pt x="10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3"/>
            <p:cNvSpPr/>
            <p:nvPr/>
          </p:nvSpPr>
          <p:spPr>
            <a:xfrm>
              <a:off x="-49988675" y="3225700"/>
              <a:ext cx="111875" cy="111875"/>
            </a:xfrm>
            <a:custGeom>
              <a:rect b="b" l="l" r="r" t="t"/>
              <a:pathLst>
                <a:path extrusionOk="0" h="4475" w="4475">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
            <p:cNvSpPr/>
            <p:nvPr/>
          </p:nvSpPr>
          <p:spPr>
            <a:xfrm>
              <a:off x="-50134375" y="3395050"/>
              <a:ext cx="89025" cy="88225"/>
            </a:xfrm>
            <a:custGeom>
              <a:rect b="b" l="l" r="r" t="t"/>
              <a:pathLst>
                <a:path extrusionOk="0" h="3529" w="3561">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p:nvPr/>
          </p:nvSpPr>
          <p:spPr>
            <a:xfrm>
              <a:off x="-50045375" y="3428900"/>
              <a:ext cx="52800" cy="53600"/>
            </a:xfrm>
            <a:custGeom>
              <a:rect b="b" l="l" r="r" t="t"/>
              <a:pathLst>
                <a:path extrusionOk="0" h="2144" w="2112">
                  <a:moveTo>
                    <a:pt x="2111" y="1"/>
                  </a:moveTo>
                  <a:lnTo>
                    <a:pt x="0" y="2143"/>
                  </a:lnTo>
                  <a:lnTo>
                    <a:pt x="2111" y="2143"/>
                  </a:lnTo>
                  <a:lnTo>
                    <a:pt x="211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p:nvPr/>
          </p:nvSpPr>
          <p:spPr>
            <a:xfrm>
              <a:off x="-49975275" y="3395050"/>
              <a:ext cx="52775" cy="87450"/>
            </a:xfrm>
            <a:custGeom>
              <a:rect b="b" l="l" r="r" t="t"/>
              <a:pathLst>
                <a:path extrusionOk="0" h="3498" w="2111">
                  <a:moveTo>
                    <a:pt x="693" y="0"/>
                  </a:moveTo>
                  <a:lnTo>
                    <a:pt x="0" y="662"/>
                  </a:lnTo>
                  <a:lnTo>
                    <a:pt x="0" y="3497"/>
                  </a:lnTo>
                  <a:lnTo>
                    <a:pt x="2111" y="3497"/>
                  </a:lnTo>
                  <a:lnTo>
                    <a:pt x="21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p:nvPr/>
          </p:nvSpPr>
          <p:spPr>
            <a:xfrm>
              <a:off x="-49905175" y="3395050"/>
              <a:ext cx="70900" cy="87450"/>
            </a:xfrm>
            <a:custGeom>
              <a:rect b="b" l="l" r="r" t="t"/>
              <a:pathLst>
                <a:path extrusionOk="0" h="3498" w="2836">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33"/>
          <p:cNvGrpSpPr/>
          <p:nvPr/>
        </p:nvGrpSpPr>
        <p:grpSpPr>
          <a:xfrm>
            <a:off x="1424774" y="1747028"/>
            <a:ext cx="298377" cy="354519"/>
            <a:chOff x="-48233050" y="3569725"/>
            <a:chExt cx="252050" cy="299475"/>
          </a:xfrm>
        </p:grpSpPr>
        <p:sp>
          <p:nvSpPr>
            <p:cNvPr id="273" name="Google Shape;273;p33"/>
            <p:cNvSpPr/>
            <p:nvPr/>
          </p:nvSpPr>
          <p:spPr>
            <a:xfrm>
              <a:off x="-48233050" y="3569725"/>
              <a:ext cx="252050" cy="299475"/>
            </a:xfrm>
            <a:custGeom>
              <a:rect b="b" l="l" r="r" t="t"/>
              <a:pathLst>
                <a:path extrusionOk="0" h="11979" w="10082">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p:nvPr/>
          </p:nvSpPr>
          <p:spPr>
            <a:xfrm>
              <a:off x="-48170050" y="3622650"/>
              <a:ext cx="100050" cy="103225"/>
            </a:xfrm>
            <a:custGeom>
              <a:rect b="b" l="l" r="r" t="t"/>
              <a:pathLst>
                <a:path extrusionOk="0" h="4129" w="4002">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3"/>
            <p:cNvSpPr/>
            <p:nvPr/>
          </p:nvSpPr>
          <p:spPr>
            <a:xfrm>
              <a:off x="-48129100" y="3665200"/>
              <a:ext cx="18150" cy="18125"/>
            </a:xfrm>
            <a:custGeom>
              <a:rect b="b" l="l" r="r" t="t"/>
              <a:pathLst>
                <a:path extrusionOk="0" h="725" w="726">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33"/>
          <p:cNvGrpSpPr/>
          <p:nvPr/>
        </p:nvGrpSpPr>
        <p:grpSpPr>
          <a:xfrm>
            <a:off x="7391501" y="1747117"/>
            <a:ext cx="357123" cy="354341"/>
            <a:chOff x="-47892800" y="3200500"/>
            <a:chExt cx="301675" cy="299325"/>
          </a:xfrm>
        </p:grpSpPr>
        <p:sp>
          <p:nvSpPr>
            <p:cNvPr id="277" name="Google Shape;277;p33"/>
            <p:cNvSpPr/>
            <p:nvPr/>
          </p:nvSpPr>
          <p:spPr>
            <a:xfrm>
              <a:off x="-47892800" y="3200500"/>
              <a:ext cx="301675" cy="177225"/>
            </a:xfrm>
            <a:custGeom>
              <a:rect b="b" l="l" r="r" t="t"/>
              <a:pathLst>
                <a:path extrusionOk="0" h="7089" w="12067">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3"/>
            <p:cNvSpPr/>
            <p:nvPr/>
          </p:nvSpPr>
          <p:spPr>
            <a:xfrm>
              <a:off x="-47751825" y="3306025"/>
              <a:ext cx="17350" cy="18150"/>
            </a:xfrm>
            <a:custGeom>
              <a:rect b="b" l="l" r="r" t="t"/>
              <a:pathLst>
                <a:path extrusionOk="0" h="726" w="694">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3"/>
            <p:cNvSpPr/>
            <p:nvPr/>
          </p:nvSpPr>
          <p:spPr>
            <a:xfrm>
              <a:off x="-47786475" y="3395050"/>
              <a:ext cx="87450" cy="17350"/>
            </a:xfrm>
            <a:custGeom>
              <a:rect b="b" l="l" r="r" t="t"/>
              <a:pathLst>
                <a:path extrusionOk="0" h="694" w="3498">
                  <a:moveTo>
                    <a:pt x="347" y="0"/>
                  </a:moveTo>
                  <a:cubicBezTo>
                    <a:pt x="158" y="0"/>
                    <a:pt x="1" y="158"/>
                    <a:pt x="1" y="347"/>
                  </a:cubicBezTo>
                  <a:lnTo>
                    <a:pt x="1" y="693"/>
                  </a:lnTo>
                  <a:lnTo>
                    <a:pt x="3498" y="693"/>
                  </a:lnTo>
                  <a:lnTo>
                    <a:pt x="3498" y="347"/>
                  </a:lnTo>
                  <a:cubicBezTo>
                    <a:pt x="3498" y="158"/>
                    <a:pt x="3372" y="0"/>
                    <a:pt x="3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3"/>
            <p:cNvSpPr/>
            <p:nvPr/>
          </p:nvSpPr>
          <p:spPr>
            <a:xfrm>
              <a:off x="-47692750" y="3271375"/>
              <a:ext cx="101625" cy="140225"/>
            </a:xfrm>
            <a:custGeom>
              <a:rect b="b" l="l" r="r" t="t"/>
              <a:pathLst>
                <a:path extrusionOk="0" h="5609" w="4065">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3"/>
            <p:cNvSpPr/>
            <p:nvPr/>
          </p:nvSpPr>
          <p:spPr>
            <a:xfrm>
              <a:off x="-47891225" y="3272950"/>
              <a:ext cx="100050" cy="140225"/>
            </a:xfrm>
            <a:custGeom>
              <a:rect b="b" l="l" r="r" t="t"/>
              <a:pathLst>
                <a:path extrusionOk="0" h="5609" w="4002">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p:nvPr/>
          </p:nvSpPr>
          <p:spPr>
            <a:xfrm>
              <a:off x="-47892800" y="3428900"/>
              <a:ext cx="300100" cy="70925"/>
            </a:xfrm>
            <a:custGeom>
              <a:rect b="b" l="l" r="r" t="t"/>
              <a:pathLst>
                <a:path extrusionOk="0" h="2837" w="12004">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p:nvPr/>
        </p:nvSpPr>
        <p:spPr>
          <a:xfrm>
            <a:off x="3708650" y="1283938"/>
            <a:ext cx="667500" cy="1042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p:nvPr/>
        </p:nvSpPr>
        <p:spPr>
          <a:xfrm>
            <a:off x="3708650" y="2407788"/>
            <a:ext cx="667500" cy="1042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p:nvPr/>
        </p:nvSpPr>
        <p:spPr>
          <a:xfrm>
            <a:off x="3708650" y="3531664"/>
            <a:ext cx="667500" cy="2182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a:off x="4767850" y="1283938"/>
            <a:ext cx="667500" cy="1042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nvSpPr>
        <p:spPr>
          <a:xfrm>
            <a:off x="4767850" y="2407788"/>
            <a:ext cx="667500" cy="1042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p:cNvSpPr/>
          <p:nvPr/>
        </p:nvSpPr>
        <p:spPr>
          <a:xfrm>
            <a:off x="4767850" y="3531664"/>
            <a:ext cx="667500" cy="2182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4"/>
          <p:cNvSpPr txBox="1"/>
          <p:nvPr>
            <p:ph idx="1" type="subTitle"/>
          </p:nvPr>
        </p:nvSpPr>
        <p:spPr>
          <a:xfrm flipH="1">
            <a:off x="660475" y="1320375"/>
            <a:ext cx="2809200" cy="37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Enfoque de la investigación</a:t>
            </a:r>
            <a:endParaRPr sz="2000"/>
          </a:p>
        </p:txBody>
      </p:sp>
      <p:sp>
        <p:nvSpPr>
          <p:cNvPr id="294" name="Google Shape;294;p34"/>
          <p:cNvSpPr txBox="1"/>
          <p:nvPr>
            <p:ph idx="2" type="subTitle"/>
          </p:nvPr>
        </p:nvSpPr>
        <p:spPr>
          <a:xfrm flipH="1">
            <a:off x="660475" y="1797190"/>
            <a:ext cx="2809200" cy="69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Mixto: cualitativos y cuantitativos</a:t>
            </a:r>
            <a:endParaRPr sz="1400"/>
          </a:p>
        </p:txBody>
      </p:sp>
      <p:sp>
        <p:nvSpPr>
          <p:cNvPr id="295" name="Google Shape;295;p34"/>
          <p:cNvSpPr txBox="1"/>
          <p:nvPr>
            <p:ph idx="4" type="subTitle"/>
          </p:nvPr>
        </p:nvSpPr>
        <p:spPr>
          <a:xfrm flipH="1">
            <a:off x="660475" y="3725735"/>
            <a:ext cx="2809200" cy="37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Diseño de la investigación</a:t>
            </a:r>
            <a:endParaRPr sz="2000"/>
          </a:p>
        </p:txBody>
      </p:sp>
      <p:sp>
        <p:nvSpPr>
          <p:cNvPr id="296" name="Google Shape;296;p34"/>
          <p:cNvSpPr txBox="1"/>
          <p:nvPr>
            <p:ph idx="5" type="subTitle"/>
          </p:nvPr>
        </p:nvSpPr>
        <p:spPr>
          <a:xfrm flipH="1">
            <a:off x="660475" y="4044800"/>
            <a:ext cx="2809200" cy="69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No experimental</a:t>
            </a:r>
            <a:endParaRPr sz="1400"/>
          </a:p>
        </p:txBody>
      </p:sp>
      <p:sp>
        <p:nvSpPr>
          <p:cNvPr id="297" name="Google Shape;297;p34"/>
          <p:cNvSpPr txBox="1"/>
          <p:nvPr>
            <p:ph idx="7" type="subTitle"/>
          </p:nvPr>
        </p:nvSpPr>
        <p:spPr>
          <a:xfrm>
            <a:off x="5612375" y="1320375"/>
            <a:ext cx="2809200" cy="371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Métodos de investigación</a:t>
            </a:r>
            <a:endParaRPr sz="2000"/>
          </a:p>
        </p:txBody>
      </p:sp>
      <p:sp>
        <p:nvSpPr>
          <p:cNvPr id="298" name="Google Shape;298;p34"/>
          <p:cNvSpPr txBox="1"/>
          <p:nvPr>
            <p:ph idx="8" type="subTitle"/>
          </p:nvPr>
        </p:nvSpPr>
        <p:spPr>
          <a:xfrm>
            <a:off x="5612375" y="1639438"/>
            <a:ext cx="2809200" cy="69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400"/>
              <a:t>Documental y de campo</a:t>
            </a:r>
            <a:endParaRPr sz="1400"/>
          </a:p>
        </p:txBody>
      </p:sp>
      <p:sp>
        <p:nvSpPr>
          <p:cNvPr id="299" name="Google Shape;299;p34"/>
          <p:cNvSpPr txBox="1"/>
          <p:nvPr>
            <p:ph idx="9" type="title"/>
          </p:nvPr>
        </p:nvSpPr>
        <p:spPr>
          <a:xfrm>
            <a:off x="720000" y="387600"/>
            <a:ext cx="77040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Metodología de la Investigación</a:t>
            </a:r>
            <a:endParaRPr/>
          </a:p>
        </p:txBody>
      </p:sp>
      <p:sp>
        <p:nvSpPr>
          <p:cNvPr id="300" name="Google Shape;300;p34"/>
          <p:cNvSpPr txBox="1"/>
          <p:nvPr>
            <p:ph idx="14" type="subTitle"/>
          </p:nvPr>
        </p:nvSpPr>
        <p:spPr>
          <a:xfrm>
            <a:off x="5485475" y="3568000"/>
            <a:ext cx="2936100" cy="371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Procedimiento para la recolección de datos </a:t>
            </a:r>
            <a:endParaRPr sz="2000"/>
          </a:p>
        </p:txBody>
      </p:sp>
      <p:sp>
        <p:nvSpPr>
          <p:cNvPr id="301" name="Google Shape;301;p34"/>
          <p:cNvSpPr txBox="1"/>
          <p:nvPr>
            <p:ph idx="15" type="subTitle"/>
          </p:nvPr>
        </p:nvSpPr>
        <p:spPr>
          <a:xfrm>
            <a:off x="5612375" y="4097126"/>
            <a:ext cx="2809200" cy="69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400"/>
              <a:t>H</a:t>
            </a:r>
            <a:r>
              <a:rPr lang="en" sz="1400"/>
              <a:t>erramientas digitales, sitios web oficiales, softwares (Atlas ti, Excel)</a:t>
            </a:r>
            <a:endParaRPr sz="1400"/>
          </a:p>
        </p:txBody>
      </p:sp>
      <p:sp>
        <p:nvSpPr>
          <p:cNvPr id="302" name="Google Shape;302;p34"/>
          <p:cNvSpPr txBox="1"/>
          <p:nvPr>
            <p:ph idx="17" type="subTitle"/>
          </p:nvPr>
        </p:nvSpPr>
        <p:spPr>
          <a:xfrm flipH="1">
            <a:off x="660475" y="2601930"/>
            <a:ext cx="2809200" cy="37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Tipo de investigación</a:t>
            </a:r>
            <a:endParaRPr sz="2000"/>
          </a:p>
        </p:txBody>
      </p:sp>
      <p:sp>
        <p:nvSpPr>
          <p:cNvPr id="303" name="Google Shape;303;p34"/>
          <p:cNvSpPr txBox="1"/>
          <p:nvPr>
            <p:ph idx="18" type="subTitle"/>
          </p:nvPr>
        </p:nvSpPr>
        <p:spPr>
          <a:xfrm flipH="1">
            <a:off x="660475" y="2920995"/>
            <a:ext cx="2809200" cy="69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Descriptivo longitudinal</a:t>
            </a:r>
            <a:endParaRPr sz="1400"/>
          </a:p>
        </p:txBody>
      </p:sp>
      <p:sp>
        <p:nvSpPr>
          <p:cNvPr id="304" name="Google Shape;304;p34"/>
          <p:cNvSpPr txBox="1"/>
          <p:nvPr>
            <p:ph idx="20" type="subTitle"/>
          </p:nvPr>
        </p:nvSpPr>
        <p:spPr>
          <a:xfrm>
            <a:off x="5612375" y="2444183"/>
            <a:ext cx="2809200" cy="371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Instrumentos de Recolección de datos</a:t>
            </a:r>
            <a:endParaRPr sz="2000"/>
          </a:p>
        </p:txBody>
      </p:sp>
      <p:sp>
        <p:nvSpPr>
          <p:cNvPr id="305" name="Google Shape;305;p34"/>
          <p:cNvSpPr txBox="1"/>
          <p:nvPr>
            <p:ph idx="21" type="subTitle"/>
          </p:nvPr>
        </p:nvSpPr>
        <p:spPr>
          <a:xfrm>
            <a:off x="5485600" y="2763250"/>
            <a:ext cx="2936100" cy="69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400"/>
              <a:t>Fuentes primarios y secundarios </a:t>
            </a:r>
            <a:endParaRPr sz="1400"/>
          </a:p>
        </p:txBody>
      </p:sp>
      <p:sp>
        <p:nvSpPr>
          <p:cNvPr id="306" name="Google Shape;306;p34"/>
          <p:cNvSpPr txBox="1"/>
          <p:nvPr>
            <p:ph type="title"/>
          </p:nvPr>
        </p:nvSpPr>
        <p:spPr>
          <a:xfrm flipH="1">
            <a:off x="3658404" y="1541508"/>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A</a:t>
            </a:r>
            <a:endParaRPr>
              <a:solidFill>
                <a:schemeClr val="lt1"/>
              </a:solidFill>
            </a:endParaRPr>
          </a:p>
        </p:txBody>
      </p:sp>
      <p:sp>
        <p:nvSpPr>
          <p:cNvPr id="307" name="Google Shape;307;p34"/>
          <p:cNvSpPr txBox="1"/>
          <p:nvPr>
            <p:ph idx="3" type="title"/>
          </p:nvPr>
        </p:nvSpPr>
        <p:spPr>
          <a:xfrm flipH="1">
            <a:off x="3658404" y="3789132"/>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C</a:t>
            </a:r>
            <a:endParaRPr>
              <a:solidFill>
                <a:schemeClr val="lt1"/>
              </a:solidFill>
            </a:endParaRPr>
          </a:p>
        </p:txBody>
      </p:sp>
      <p:sp>
        <p:nvSpPr>
          <p:cNvPr id="308" name="Google Shape;308;p34"/>
          <p:cNvSpPr txBox="1"/>
          <p:nvPr>
            <p:ph idx="6" type="title"/>
          </p:nvPr>
        </p:nvSpPr>
        <p:spPr>
          <a:xfrm>
            <a:off x="4717596" y="1541508"/>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D</a:t>
            </a:r>
            <a:endParaRPr>
              <a:solidFill>
                <a:schemeClr val="lt1"/>
              </a:solidFill>
            </a:endParaRPr>
          </a:p>
        </p:txBody>
      </p:sp>
      <p:sp>
        <p:nvSpPr>
          <p:cNvPr id="309" name="Google Shape;309;p34"/>
          <p:cNvSpPr txBox="1"/>
          <p:nvPr>
            <p:ph idx="13" type="title"/>
          </p:nvPr>
        </p:nvSpPr>
        <p:spPr>
          <a:xfrm>
            <a:off x="4717596" y="3789144"/>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F</a:t>
            </a:r>
            <a:endParaRPr>
              <a:solidFill>
                <a:schemeClr val="lt1"/>
              </a:solidFill>
            </a:endParaRPr>
          </a:p>
        </p:txBody>
      </p:sp>
      <p:sp>
        <p:nvSpPr>
          <p:cNvPr id="310" name="Google Shape;310;p34"/>
          <p:cNvSpPr txBox="1"/>
          <p:nvPr>
            <p:ph idx="16" type="title"/>
          </p:nvPr>
        </p:nvSpPr>
        <p:spPr>
          <a:xfrm flipH="1">
            <a:off x="3658404" y="2665320"/>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B</a:t>
            </a:r>
            <a:endParaRPr>
              <a:solidFill>
                <a:schemeClr val="lt1"/>
              </a:solidFill>
            </a:endParaRPr>
          </a:p>
        </p:txBody>
      </p:sp>
      <p:sp>
        <p:nvSpPr>
          <p:cNvPr id="311" name="Google Shape;311;p34"/>
          <p:cNvSpPr txBox="1"/>
          <p:nvPr>
            <p:ph idx="19" type="title"/>
          </p:nvPr>
        </p:nvSpPr>
        <p:spPr>
          <a:xfrm>
            <a:off x="4717596" y="2665320"/>
            <a:ext cx="768000" cy="527400"/>
          </a:xfrm>
          <a:prstGeom prst="rect">
            <a:avLst/>
          </a:prstGeom>
        </p:spPr>
        <p:txBody>
          <a:bodyPr anchorCtr="0" anchor="ctr" bIns="91425" lIns="91425" spcFirstLastPara="1" rIns="91425" wrap="square" tIns="64000">
            <a:noAutofit/>
          </a:bodyPr>
          <a:lstStyle/>
          <a:p>
            <a:pPr indent="0" lvl="0" marL="0" rtl="0" algn="ctr">
              <a:spcBef>
                <a:spcPts val="0"/>
              </a:spcBef>
              <a:spcAft>
                <a:spcPts val="0"/>
              </a:spcAft>
              <a:buNone/>
            </a:pPr>
            <a:r>
              <a:rPr lang="en">
                <a:solidFill>
                  <a:schemeClr val="lt1"/>
                </a:solidFill>
              </a:rPr>
              <a:t>E</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720000" y="387600"/>
            <a:ext cx="65058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Resultados</a:t>
            </a:r>
            <a:endParaRPr>
              <a:solidFill>
                <a:schemeClr val="dk1"/>
              </a:solidFill>
            </a:endParaRPr>
          </a:p>
        </p:txBody>
      </p:sp>
      <p:sp>
        <p:nvSpPr>
          <p:cNvPr id="317" name="Google Shape;317;p35"/>
          <p:cNvSpPr txBox="1"/>
          <p:nvPr>
            <p:ph idx="1" type="body"/>
          </p:nvPr>
        </p:nvSpPr>
        <p:spPr>
          <a:xfrm>
            <a:off x="720000" y="1083975"/>
            <a:ext cx="1857900" cy="502500"/>
          </a:xfrm>
          <a:prstGeom prst="rect">
            <a:avLst/>
          </a:prstGeom>
        </p:spPr>
        <p:txBody>
          <a:bodyPr anchorCtr="0" anchor="ctr" bIns="91425" lIns="91425" spcFirstLastPara="1" rIns="91425" wrap="square" tIns="91425">
            <a:noAutofit/>
          </a:bodyPr>
          <a:lstStyle/>
          <a:p>
            <a:pPr indent="0" lvl="0" marL="0" rtl="0" algn="l">
              <a:spcBef>
                <a:spcPts val="0"/>
              </a:spcBef>
              <a:spcAft>
                <a:spcPts val="1000"/>
              </a:spcAft>
              <a:buNone/>
            </a:pPr>
            <a:r>
              <a:rPr i="1" lang="en" sz="1500"/>
              <a:t>EPS exportadoras </a:t>
            </a:r>
            <a:endParaRPr i="1" sz="1500"/>
          </a:p>
        </p:txBody>
      </p:sp>
      <p:pic>
        <p:nvPicPr>
          <p:cNvPr id="318" name="Google Shape;318;p35"/>
          <p:cNvPicPr preferRelativeResize="0"/>
          <p:nvPr/>
        </p:nvPicPr>
        <p:blipFill rotWithShape="1">
          <a:blip r:embed="rId3">
            <a:alphaModFix/>
          </a:blip>
          <a:srcRect b="46077" l="0" r="0" t="0"/>
          <a:stretch/>
        </p:blipFill>
        <p:spPr>
          <a:xfrm>
            <a:off x="720000" y="1529525"/>
            <a:ext cx="4143375" cy="1143000"/>
          </a:xfrm>
          <a:prstGeom prst="rect">
            <a:avLst/>
          </a:prstGeom>
          <a:noFill/>
          <a:ln>
            <a:noFill/>
          </a:ln>
        </p:spPr>
      </p:pic>
      <p:pic>
        <p:nvPicPr>
          <p:cNvPr id="319" name="Google Shape;319;p35"/>
          <p:cNvPicPr preferRelativeResize="0"/>
          <p:nvPr/>
        </p:nvPicPr>
        <p:blipFill>
          <a:blip r:embed="rId4">
            <a:alphaModFix/>
          </a:blip>
          <a:stretch>
            <a:fillRect/>
          </a:stretch>
        </p:blipFill>
        <p:spPr>
          <a:xfrm>
            <a:off x="4440725" y="2937825"/>
            <a:ext cx="3895725" cy="1962150"/>
          </a:xfrm>
          <a:prstGeom prst="rect">
            <a:avLst/>
          </a:prstGeom>
          <a:noFill/>
          <a:ln>
            <a:noFill/>
          </a:ln>
        </p:spPr>
      </p:pic>
      <p:sp>
        <p:nvSpPr>
          <p:cNvPr id="320" name="Google Shape;320;p35"/>
          <p:cNvSpPr txBox="1"/>
          <p:nvPr>
            <p:ph idx="1" type="body"/>
          </p:nvPr>
        </p:nvSpPr>
        <p:spPr>
          <a:xfrm>
            <a:off x="5168300" y="2395800"/>
            <a:ext cx="3086100" cy="3519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None/>
            </a:pPr>
            <a:r>
              <a:rPr i="1" lang="en" sz="1500"/>
              <a:t>Evolución de las exportaciones de las EPS</a:t>
            </a:r>
            <a:endParaRPr i="1" sz="1500"/>
          </a:p>
        </p:txBody>
      </p:sp>
      <p:sp>
        <p:nvSpPr>
          <p:cNvPr id="321" name="Google Shape;321;p35"/>
          <p:cNvSpPr/>
          <p:nvPr/>
        </p:nvSpPr>
        <p:spPr>
          <a:xfrm>
            <a:off x="5168300" y="976475"/>
            <a:ext cx="2962200" cy="1143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rPr lang="en" sz="1700">
                <a:latin typeface="Times New Roman"/>
                <a:ea typeface="Times New Roman"/>
                <a:cs typeface="Times New Roman"/>
                <a:sym typeface="Times New Roman"/>
              </a:rPr>
              <a:t>Crecimiento hasta 2018 </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Pandemia.</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Interés.</a:t>
            </a:r>
            <a:endParaRPr sz="1700">
              <a:latin typeface="Times New Roman"/>
              <a:ea typeface="Times New Roman"/>
              <a:cs typeface="Times New Roman"/>
              <a:sym typeface="Times New Roman"/>
            </a:endParaRPr>
          </a:p>
        </p:txBody>
      </p:sp>
      <p:sp>
        <p:nvSpPr>
          <p:cNvPr id="322" name="Google Shape;322;p35"/>
          <p:cNvSpPr/>
          <p:nvPr/>
        </p:nvSpPr>
        <p:spPr>
          <a:xfrm>
            <a:off x="1069575" y="3410700"/>
            <a:ext cx="2962200" cy="1212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imes New Roman"/>
                <a:ea typeface="Times New Roman"/>
                <a:cs typeface="Times New Roman"/>
                <a:sym typeface="Times New Roman"/>
              </a:rPr>
              <a:t>Entre 2019 y 2020, baja de 24,17% en valor FOB. </a:t>
            </a:r>
            <a:endParaRPr sz="1600">
              <a:latin typeface="Times New Roman"/>
              <a:ea typeface="Times New Roman"/>
              <a:cs typeface="Times New Roman"/>
              <a:sym typeface="Times New Roman"/>
            </a:endParaRPr>
          </a:p>
        </p:txBody>
      </p:sp>
      <p:sp>
        <p:nvSpPr>
          <p:cNvPr id="323" name="Google Shape;323;p35"/>
          <p:cNvSpPr txBox="1"/>
          <p:nvPr/>
        </p:nvSpPr>
        <p:spPr>
          <a:xfrm>
            <a:off x="720025" y="2672525"/>
            <a:ext cx="4143300" cy="461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i="1" lang="en" sz="900">
                <a:latin typeface="Times New Roman"/>
                <a:ea typeface="Times New Roman"/>
                <a:cs typeface="Times New Roman"/>
                <a:sym typeface="Times New Roman"/>
              </a:rPr>
              <a:t>Nota:</a:t>
            </a:r>
            <a:r>
              <a:rPr lang="en" sz="900">
                <a:latin typeface="Times New Roman"/>
                <a:ea typeface="Times New Roman"/>
                <a:cs typeface="Times New Roman"/>
                <a:sym typeface="Times New Roman"/>
              </a:rPr>
              <a:t> Adaptado de </a:t>
            </a:r>
            <a:r>
              <a:rPr i="1" lang="en" sz="900">
                <a:latin typeface="Times New Roman"/>
                <a:ea typeface="Times New Roman"/>
                <a:cs typeface="Times New Roman"/>
                <a:sym typeface="Times New Roman"/>
              </a:rPr>
              <a:t>Número Exportadores EPS, </a:t>
            </a:r>
            <a:r>
              <a:rPr lang="en" sz="900">
                <a:latin typeface="Times New Roman"/>
                <a:ea typeface="Times New Roman"/>
                <a:cs typeface="Times New Roman"/>
                <a:sym typeface="Times New Roman"/>
              </a:rPr>
              <a:t>por la Dirección de Balcón de Servicios</a:t>
            </a:r>
            <a:endParaRPr sz="900">
              <a:latin typeface="Times New Roman"/>
              <a:ea typeface="Times New Roman"/>
              <a:cs typeface="Times New Roman"/>
              <a:sym typeface="Times New Roman"/>
            </a:endParaRPr>
          </a:p>
        </p:txBody>
      </p:sp>
      <p:sp>
        <p:nvSpPr>
          <p:cNvPr id="324" name="Google Shape;324;p35"/>
          <p:cNvSpPr txBox="1"/>
          <p:nvPr/>
        </p:nvSpPr>
        <p:spPr>
          <a:xfrm>
            <a:off x="4240138" y="4857700"/>
            <a:ext cx="4449300" cy="3078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i="1" lang="en" sz="800">
                <a:latin typeface="Times New Roman"/>
                <a:ea typeface="Times New Roman"/>
                <a:cs typeface="Times New Roman"/>
                <a:sym typeface="Times New Roman"/>
              </a:rPr>
              <a:t>Nota</a:t>
            </a:r>
            <a:r>
              <a:rPr i="1" lang="en" sz="800">
                <a:latin typeface="Times New Roman"/>
                <a:ea typeface="Times New Roman"/>
                <a:cs typeface="Times New Roman"/>
                <a:sym typeface="Times New Roman"/>
              </a:rPr>
              <a:t>:</a:t>
            </a:r>
            <a:r>
              <a:rPr lang="en" sz="800">
                <a:latin typeface="Times New Roman"/>
                <a:ea typeface="Times New Roman"/>
                <a:cs typeface="Times New Roman"/>
                <a:sym typeface="Times New Roman"/>
              </a:rPr>
              <a:t> Adaptado de </a:t>
            </a:r>
            <a:r>
              <a:rPr i="1" lang="en" sz="800">
                <a:latin typeface="Times New Roman"/>
                <a:ea typeface="Times New Roman"/>
                <a:cs typeface="Times New Roman"/>
                <a:sym typeface="Times New Roman"/>
              </a:rPr>
              <a:t>Evolución de las exportaciones de la EPS, </a:t>
            </a:r>
            <a:r>
              <a:rPr lang="en" sz="800">
                <a:latin typeface="Times New Roman"/>
                <a:ea typeface="Times New Roman"/>
                <a:cs typeface="Times New Roman"/>
                <a:sym typeface="Times New Roman"/>
              </a:rPr>
              <a:t>por la Dirección de Balcón de Servicios</a:t>
            </a:r>
            <a:endParaRPr sz="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p:nvPr/>
        </p:nvSpPr>
        <p:spPr>
          <a:xfrm>
            <a:off x="2642425" y="721358"/>
            <a:ext cx="3510900" cy="31974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36"/>
          <p:cNvGrpSpPr/>
          <p:nvPr/>
        </p:nvGrpSpPr>
        <p:grpSpPr>
          <a:xfrm>
            <a:off x="407960" y="909462"/>
            <a:ext cx="2670289" cy="842826"/>
            <a:chOff x="1680836" y="1315124"/>
            <a:chExt cx="1931633" cy="669600"/>
          </a:xfrm>
        </p:grpSpPr>
        <p:cxnSp>
          <p:nvCxnSpPr>
            <p:cNvPr id="331" name="Google Shape;331;p36"/>
            <p:cNvCxnSpPr/>
            <p:nvPr/>
          </p:nvCxnSpPr>
          <p:spPr>
            <a:xfrm>
              <a:off x="3178969" y="1638300"/>
              <a:ext cx="433500" cy="252300"/>
            </a:xfrm>
            <a:prstGeom prst="straightConnector1">
              <a:avLst/>
            </a:prstGeom>
            <a:noFill/>
            <a:ln cap="flat" cmpd="sng" w="19050">
              <a:solidFill>
                <a:srgbClr val="65F0AD"/>
              </a:solidFill>
              <a:prstDash val="solid"/>
              <a:round/>
              <a:headEnd len="med" w="med" type="oval"/>
              <a:tailEnd len="sm" w="sm" type="none"/>
            </a:ln>
          </p:spPr>
        </p:cxnSp>
        <p:sp>
          <p:nvSpPr>
            <p:cNvPr id="332" name="Google Shape;332;p36"/>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Objetivo Estratégico del MPCEIP</a:t>
              </a:r>
              <a:endParaRPr sz="1000">
                <a:latin typeface="Roboto"/>
                <a:ea typeface="Roboto"/>
                <a:cs typeface="Roboto"/>
                <a:sym typeface="Roboto"/>
              </a:endParaRPr>
            </a:p>
          </p:txBody>
        </p:sp>
      </p:grpSp>
      <p:grpSp>
        <p:nvGrpSpPr>
          <p:cNvPr id="333" name="Google Shape;333;p36"/>
          <p:cNvGrpSpPr/>
          <p:nvPr/>
        </p:nvGrpSpPr>
        <p:grpSpPr>
          <a:xfrm>
            <a:off x="5711514" y="909462"/>
            <a:ext cx="2681865" cy="842826"/>
            <a:chOff x="5517319" y="1315124"/>
            <a:chExt cx="1940006" cy="669600"/>
          </a:xfrm>
        </p:grpSpPr>
        <p:cxnSp>
          <p:nvCxnSpPr>
            <p:cNvPr id="334" name="Google Shape;334;p36"/>
            <p:cNvCxnSpPr/>
            <p:nvPr/>
          </p:nvCxnSpPr>
          <p:spPr>
            <a:xfrm flipH="1">
              <a:off x="5517319" y="1638300"/>
              <a:ext cx="433500" cy="252300"/>
            </a:xfrm>
            <a:prstGeom prst="straightConnector1">
              <a:avLst/>
            </a:prstGeom>
            <a:noFill/>
            <a:ln>
              <a:noFill/>
            </a:ln>
          </p:spPr>
        </p:cxnSp>
        <p:sp>
          <p:nvSpPr>
            <p:cNvPr id="335" name="Google Shape;335;p36"/>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500">
                  <a:latin typeface="Times New Roman"/>
                  <a:ea typeface="Times New Roman"/>
                  <a:cs typeface="Times New Roman"/>
                  <a:sym typeface="Times New Roman"/>
                </a:rPr>
                <a:t>Estrategia del MPCEIP</a:t>
              </a:r>
              <a:endParaRPr sz="1500">
                <a:latin typeface="Times New Roman"/>
                <a:ea typeface="Times New Roman"/>
                <a:cs typeface="Times New Roman"/>
                <a:sym typeface="Times New Roman"/>
              </a:endParaRPr>
            </a:p>
          </p:txBody>
        </p:sp>
      </p:grpSp>
      <p:grpSp>
        <p:nvGrpSpPr>
          <p:cNvPr id="336" name="Google Shape;336;p36"/>
          <p:cNvGrpSpPr/>
          <p:nvPr/>
        </p:nvGrpSpPr>
        <p:grpSpPr>
          <a:xfrm>
            <a:off x="3348864" y="3703797"/>
            <a:ext cx="2066964" cy="1439696"/>
            <a:chOff x="3808226" y="3535140"/>
            <a:chExt cx="1495200" cy="1143796"/>
          </a:xfrm>
        </p:grpSpPr>
        <p:cxnSp>
          <p:nvCxnSpPr>
            <p:cNvPr id="337" name="Google Shape;337;p36"/>
            <p:cNvCxnSpPr/>
            <p:nvPr/>
          </p:nvCxnSpPr>
          <p:spPr>
            <a:xfrm rot="10800000">
              <a:off x="4556399" y="3535140"/>
              <a:ext cx="0" cy="460500"/>
            </a:xfrm>
            <a:prstGeom prst="straightConnector1">
              <a:avLst/>
            </a:prstGeom>
            <a:noFill/>
            <a:ln cap="flat" cmpd="sng" w="19050">
              <a:solidFill>
                <a:srgbClr val="0E9453"/>
              </a:solidFill>
              <a:prstDash val="solid"/>
              <a:round/>
              <a:headEnd len="med" w="med" type="oval"/>
              <a:tailEnd len="sm" w="sm" type="none"/>
            </a:ln>
          </p:spPr>
        </p:cxnSp>
        <p:sp>
          <p:nvSpPr>
            <p:cNvPr id="338" name="Google Shape;338;p36"/>
            <p:cNvSpPr txBox="1"/>
            <p:nvPr/>
          </p:nvSpPr>
          <p:spPr>
            <a:xfrm>
              <a:off x="3808226" y="4009336"/>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Objetivo del Plan Nacional de Desarrollo</a:t>
              </a:r>
              <a:endParaRPr>
                <a:latin typeface="Times New Roman"/>
                <a:ea typeface="Times New Roman"/>
                <a:cs typeface="Times New Roman"/>
                <a:sym typeface="Times New Roman"/>
              </a:endParaRPr>
            </a:p>
          </p:txBody>
        </p:sp>
      </p:grpSp>
      <p:sp>
        <p:nvSpPr>
          <p:cNvPr id="339" name="Google Shape;339;p36"/>
          <p:cNvSpPr txBox="1"/>
          <p:nvPr/>
        </p:nvSpPr>
        <p:spPr>
          <a:xfrm>
            <a:off x="3400304" y="1842446"/>
            <a:ext cx="1995300" cy="1012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latin typeface="Times New Roman"/>
                <a:ea typeface="Times New Roman"/>
                <a:cs typeface="Times New Roman"/>
                <a:sym typeface="Times New Roman"/>
              </a:rPr>
              <a:t>La relación de los Objetivos del PND, MPCEIP y los ODS.</a:t>
            </a:r>
            <a:endParaRPr b="1" sz="1300">
              <a:latin typeface="Times New Roman"/>
              <a:ea typeface="Times New Roman"/>
              <a:cs typeface="Times New Roman"/>
              <a:sym typeface="Times New Roman"/>
            </a:endParaRPr>
          </a:p>
        </p:txBody>
      </p:sp>
      <p:sp>
        <p:nvSpPr>
          <p:cNvPr id="340" name="Google Shape;340;p36"/>
          <p:cNvSpPr/>
          <p:nvPr/>
        </p:nvSpPr>
        <p:spPr>
          <a:xfrm rot="1663744">
            <a:off x="2574678" y="578290"/>
            <a:ext cx="3639012" cy="3473390"/>
          </a:xfrm>
          <a:prstGeom prst="blockArc">
            <a:avLst>
              <a:gd fmla="val 14414370" name="adj1"/>
              <a:gd fmla="val 694" name="adj2"/>
              <a:gd fmla="val 9562"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6"/>
          <p:cNvSpPr/>
          <p:nvPr/>
        </p:nvSpPr>
        <p:spPr>
          <a:xfrm flipH="1" rot="-1663744">
            <a:off x="2578454" y="578290"/>
            <a:ext cx="3639012" cy="3473390"/>
          </a:xfrm>
          <a:prstGeom prst="blockArc">
            <a:avLst>
              <a:gd fmla="val 14348563" name="adj1"/>
              <a:gd fmla="val 21472873" name="adj2"/>
              <a:gd fmla="val 9381"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6"/>
          <p:cNvSpPr/>
          <p:nvPr/>
        </p:nvSpPr>
        <p:spPr>
          <a:xfrm rot="-8259674">
            <a:off x="4154459" y="547864"/>
            <a:ext cx="479724" cy="479724"/>
          </a:xfrm>
          <a:prstGeom prst="rtTriangle">
            <a:avLst/>
          </a:prstGeom>
          <a:solidFill>
            <a:srgbClr val="65F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6"/>
          <p:cNvSpPr/>
          <p:nvPr/>
        </p:nvSpPr>
        <p:spPr>
          <a:xfrm flipH="1" rot="-9136877">
            <a:off x="2576845" y="576319"/>
            <a:ext cx="3638328" cy="3472240"/>
          </a:xfrm>
          <a:prstGeom prst="blockArc">
            <a:avLst>
              <a:gd fmla="val 14316164" name="adj1"/>
              <a:gd fmla="val 21502663" name="adj2"/>
              <a:gd fmla="val 9415"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6"/>
          <p:cNvSpPr/>
          <p:nvPr/>
        </p:nvSpPr>
        <p:spPr>
          <a:xfrm rot="-940203">
            <a:off x="5669076" y="2839300"/>
            <a:ext cx="428735" cy="397503"/>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6"/>
          <p:cNvSpPr/>
          <p:nvPr/>
        </p:nvSpPr>
        <p:spPr>
          <a:xfrm rot="6449514">
            <a:off x="2687815" y="2817410"/>
            <a:ext cx="461123" cy="499379"/>
          </a:xfrm>
          <a:prstGeom prst="rtTriangle">
            <a:avLst/>
          </a:prstGeom>
          <a:solidFill>
            <a:srgbClr val="0E9453"/>
          </a:solidFill>
          <a:ln>
            <a:noFill/>
          </a:ln>
          <a:effectLst>
            <a:outerShdw blurRad="57150" rotWithShape="0" algn="bl" dir="540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36"/>
          <p:cNvGrpSpPr/>
          <p:nvPr/>
        </p:nvGrpSpPr>
        <p:grpSpPr>
          <a:xfrm>
            <a:off x="173598" y="1752310"/>
            <a:ext cx="2670289" cy="842826"/>
            <a:chOff x="1680836" y="1499634"/>
            <a:chExt cx="1931633" cy="669600"/>
          </a:xfrm>
        </p:grpSpPr>
        <p:cxnSp>
          <p:nvCxnSpPr>
            <p:cNvPr id="347" name="Google Shape;347;p36"/>
            <p:cNvCxnSpPr/>
            <p:nvPr/>
          </p:nvCxnSpPr>
          <p:spPr>
            <a:xfrm>
              <a:off x="3178969" y="1638300"/>
              <a:ext cx="433500" cy="252300"/>
            </a:xfrm>
            <a:prstGeom prst="straightConnector1">
              <a:avLst/>
            </a:prstGeom>
            <a:noFill/>
            <a:ln cap="flat" cmpd="sng" w="19050">
              <a:solidFill>
                <a:srgbClr val="65F0AD"/>
              </a:solidFill>
              <a:prstDash val="solid"/>
              <a:round/>
              <a:headEnd len="med" w="med" type="oval"/>
              <a:tailEnd len="sm" w="sm" type="none"/>
            </a:ln>
          </p:spPr>
        </p:cxnSp>
        <p:sp>
          <p:nvSpPr>
            <p:cNvPr id="348" name="Google Shape;348;p36"/>
            <p:cNvSpPr txBox="1"/>
            <p:nvPr/>
          </p:nvSpPr>
          <p:spPr>
            <a:xfrm>
              <a:off x="1680836" y="1499634"/>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Times New Roman"/>
                  <a:ea typeface="Times New Roman"/>
                  <a:cs typeface="Times New Roman"/>
                  <a:sym typeface="Times New Roman"/>
                </a:rPr>
                <a:t>Objetivos del Desarrollo Sostenible</a:t>
              </a:r>
              <a:endParaRPr sz="1000">
                <a:latin typeface="Roboto"/>
                <a:ea typeface="Roboto"/>
                <a:cs typeface="Roboto"/>
                <a:sym typeface="Roboto"/>
              </a:endParaRPr>
            </a:p>
          </p:txBody>
        </p:sp>
      </p:grpSp>
      <p:grpSp>
        <p:nvGrpSpPr>
          <p:cNvPr id="349" name="Google Shape;349;p36"/>
          <p:cNvGrpSpPr/>
          <p:nvPr/>
        </p:nvGrpSpPr>
        <p:grpSpPr>
          <a:xfrm>
            <a:off x="5952565" y="1662664"/>
            <a:ext cx="2686385" cy="842826"/>
            <a:chOff x="5582017" y="1315124"/>
            <a:chExt cx="1943276" cy="669600"/>
          </a:xfrm>
        </p:grpSpPr>
        <p:cxnSp>
          <p:nvCxnSpPr>
            <p:cNvPr id="350" name="Google Shape;350;p36"/>
            <p:cNvCxnSpPr/>
            <p:nvPr/>
          </p:nvCxnSpPr>
          <p:spPr>
            <a:xfrm flipH="1">
              <a:off x="5582017" y="1568772"/>
              <a:ext cx="433500" cy="252300"/>
            </a:xfrm>
            <a:prstGeom prst="straightConnector1">
              <a:avLst/>
            </a:prstGeom>
            <a:noFill/>
            <a:ln cap="flat" cmpd="sng" w="19050">
              <a:solidFill>
                <a:srgbClr val="085631"/>
              </a:solidFill>
              <a:prstDash val="solid"/>
              <a:round/>
              <a:headEnd len="med" w="med" type="oval"/>
              <a:tailEnd len="sm" w="sm" type="none"/>
            </a:ln>
          </p:spPr>
        </p:cxnSp>
        <p:sp>
          <p:nvSpPr>
            <p:cNvPr id="351" name="Google Shape;351;p36"/>
            <p:cNvSpPr txBox="1"/>
            <p:nvPr/>
          </p:nvSpPr>
          <p:spPr>
            <a:xfrm>
              <a:off x="6030093" y="1315124"/>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500">
                  <a:latin typeface="Times New Roman"/>
                  <a:ea typeface="Times New Roman"/>
                  <a:cs typeface="Times New Roman"/>
                  <a:sym typeface="Times New Roman"/>
                </a:rPr>
                <a:t>Metas de los Objetivos del Desarrollo Sostenible</a:t>
              </a:r>
              <a:endParaRPr sz="1100">
                <a:latin typeface="Roboto"/>
                <a:ea typeface="Roboto"/>
                <a:cs typeface="Roboto"/>
                <a:sym typeface="Roboto"/>
              </a:endParaRPr>
            </a:p>
          </p:txBody>
        </p:sp>
      </p:grpSp>
      <p:cxnSp>
        <p:nvCxnSpPr>
          <p:cNvPr id="352" name="Google Shape;352;p36"/>
          <p:cNvCxnSpPr/>
          <p:nvPr/>
        </p:nvCxnSpPr>
        <p:spPr>
          <a:xfrm flipH="1">
            <a:off x="5613499" y="1172095"/>
            <a:ext cx="599100" cy="317400"/>
          </a:xfrm>
          <a:prstGeom prst="straightConnector1">
            <a:avLst/>
          </a:prstGeom>
          <a:noFill/>
          <a:ln cap="flat" cmpd="sng" w="19050">
            <a:solidFill>
              <a:srgbClr val="085631"/>
            </a:solidFill>
            <a:prstDash val="solid"/>
            <a:round/>
            <a:headEnd len="med" w="med" type="oval"/>
            <a:tailEnd len="sm" w="sm" type="none"/>
          </a:ln>
        </p:spPr>
      </p:cxnSp>
      <p:sp>
        <p:nvSpPr>
          <p:cNvPr id="353" name="Google Shape;353;p36"/>
          <p:cNvSpPr txBox="1"/>
          <p:nvPr>
            <p:ph type="title"/>
          </p:nvPr>
        </p:nvSpPr>
        <p:spPr>
          <a:xfrm>
            <a:off x="407950" y="129150"/>
            <a:ext cx="65058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Matriz Guía</a:t>
            </a:r>
            <a:endParaRPr>
              <a:solidFill>
                <a:schemeClr val="dk1"/>
              </a:solidFill>
            </a:endParaRPr>
          </a:p>
        </p:txBody>
      </p:sp>
      <p:sp>
        <p:nvSpPr>
          <p:cNvPr id="354" name="Google Shape;354;p36"/>
          <p:cNvSpPr txBox="1"/>
          <p:nvPr/>
        </p:nvSpPr>
        <p:spPr>
          <a:xfrm>
            <a:off x="272750" y="4586600"/>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Times New Roman"/>
                <a:ea typeface="Times New Roman"/>
                <a:cs typeface="Times New Roman"/>
                <a:sym typeface="Times New Roman"/>
              </a:rPr>
              <a:t>Fuente:</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MPCEIP, PNUD</a:t>
            </a:r>
            <a:endParaRPr>
              <a:latin typeface="Times New Roman"/>
              <a:ea typeface="Times New Roman"/>
              <a:cs typeface="Times New Roman"/>
              <a:sym typeface="Times New Roman"/>
            </a:endParaRPr>
          </a:p>
        </p:txBody>
      </p:sp>
      <p:sp>
        <p:nvSpPr>
          <p:cNvPr id="355" name="Google Shape;355;p36"/>
          <p:cNvSpPr txBox="1"/>
          <p:nvPr/>
        </p:nvSpPr>
        <p:spPr>
          <a:xfrm>
            <a:off x="433800" y="2432925"/>
            <a:ext cx="1821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8: Trabajo decente y desarrollo económico.</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12: Producción y Consumo Responsable</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17: Alianza para lograr los objetivos</a:t>
            </a:r>
            <a:endParaRPr>
              <a:latin typeface="Times New Roman"/>
              <a:ea typeface="Times New Roman"/>
              <a:cs typeface="Times New Roman"/>
              <a:sym typeface="Times New Roman"/>
            </a:endParaRPr>
          </a:p>
        </p:txBody>
      </p:sp>
      <p:sp>
        <p:nvSpPr>
          <p:cNvPr id="356" name="Google Shape;356;p36"/>
          <p:cNvSpPr txBox="1"/>
          <p:nvPr/>
        </p:nvSpPr>
        <p:spPr>
          <a:xfrm>
            <a:off x="6540050" y="2540775"/>
            <a:ext cx="1995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ODS 8: Metas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8.3 - 8.4 - 8.10</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ODS 12: Metas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12.2 - 12.7 - 12.8</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ODS 17: Metas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17.6 - 17.9 - 17.17</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37" title="Gráfico"/>
          <p:cNvPicPr preferRelativeResize="0"/>
          <p:nvPr/>
        </p:nvPicPr>
        <p:blipFill>
          <a:blip r:embed="rId3">
            <a:alphaModFix/>
          </a:blip>
          <a:stretch>
            <a:fillRect/>
          </a:stretch>
        </p:blipFill>
        <p:spPr>
          <a:xfrm>
            <a:off x="3938950" y="2107050"/>
            <a:ext cx="4650075" cy="2914325"/>
          </a:xfrm>
          <a:prstGeom prst="rect">
            <a:avLst/>
          </a:prstGeom>
          <a:noFill/>
          <a:ln>
            <a:noFill/>
          </a:ln>
        </p:spPr>
      </p:pic>
      <p:sp>
        <p:nvSpPr>
          <p:cNvPr id="362" name="Google Shape;362;p37"/>
          <p:cNvSpPr/>
          <p:nvPr/>
        </p:nvSpPr>
        <p:spPr>
          <a:xfrm>
            <a:off x="4980325" y="1751225"/>
            <a:ext cx="3608700" cy="3558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7" title="Gráfico"/>
          <p:cNvPicPr preferRelativeResize="0"/>
          <p:nvPr/>
        </p:nvPicPr>
        <p:blipFill rotWithShape="1">
          <a:blip r:embed="rId4">
            <a:alphaModFix/>
          </a:blip>
          <a:srcRect b="0" l="-1870" r="1870" t="0"/>
          <a:stretch/>
        </p:blipFill>
        <p:spPr>
          <a:xfrm>
            <a:off x="0" y="1126200"/>
            <a:ext cx="4220300" cy="2757575"/>
          </a:xfrm>
          <a:prstGeom prst="rect">
            <a:avLst/>
          </a:prstGeom>
          <a:noFill/>
          <a:ln>
            <a:noFill/>
          </a:ln>
        </p:spPr>
      </p:pic>
      <p:sp>
        <p:nvSpPr>
          <p:cNvPr id="364" name="Google Shape;364;p37"/>
          <p:cNvSpPr/>
          <p:nvPr/>
        </p:nvSpPr>
        <p:spPr>
          <a:xfrm>
            <a:off x="393725" y="694075"/>
            <a:ext cx="3608700" cy="3558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7"/>
          <p:cNvSpPr txBox="1"/>
          <p:nvPr>
            <p:ph idx="1" type="body"/>
          </p:nvPr>
        </p:nvSpPr>
        <p:spPr>
          <a:xfrm>
            <a:off x="183275" y="191575"/>
            <a:ext cx="75876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Primer Objetivo Estratégico del MPCEIP - ODS 12</a:t>
            </a:r>
            <a:endParaRPr b="1" sz="2600">
              <a:latin typeface="Kanit"/>
              <a:ea typeface="Kanit"/>
              <a:cs typeface="Kanit"/>
              <a:sym typeface="Kanit"/>
            </a:endParaRPr>
          </a:p>
        </p:txBody>
      </p:sp>
      <p:sp>
        <p:nvSpPr>
          <p:cNvPr id="366" name="Google Shape;366;p37"/>
          <p:cNvSpPr txBox="1"/>
          <p:nvPr>
            <p:ph idx="1" type="body"/>
          </p:nvPr>
        </p:nvSpPr>
        <p:spPr>
          <a:xfrm>
            <a:off x="690275" y="694075"/>
            <a:ext cx="3189000" cy="355800"/>
          </a:xfrm>
          <a:prstGeom prst="rect">
            <a:avLst/>
          </a:prstGeom>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b="1" lang="en">
                <a:solidFill>
                  <a:schemeClr val="lt1"/>
                </a:solidFill>
                <a:latin typeface="Times New Roman"/>
                <a:ea typeface="Times New Roman"/>
                <a:cs typeface="Times New Roman"/>
                <a:sym typeface="Times New Roman"/>
              </a:rPr>
              <a:t>1era Estrategia del MPCEIP y la Meta 12.2</a:t>
            </a:r>
            <a:endParaRPr b="1">
              <a:solidFill>
                <a:schemeClr val="lt1"/>
              </a:solidFill>
              <a:latin typeface="Times New Roman"/>
              <a:ea typeface="Times New Roman"/>
              <a:cs typeface="Times New Roman"/>
              <a:sym typeface="Times New Roman"/>
            </a:endParaRPr>
          </a:p>
        </p:txBody>
      </p:sp>
      <p:sp>
        <p:nvSpPr>
          <p:cNvPr id="367" name="Google Shape;367;p37"/>
          <p:cNvSpPr txBox="1"/>
          <p:nvPr>
            <p:ph idx="1" type="body"/>
          </p:nvPr>
        </p:nvSpPr>
        <p:spPr>
          <a:xfrm>
            <a:off x="5329400" y="1823250"/>
            <a:ext cx="2999400" cy="283800"/>
          </a:xfrm>
          <a:prstGeom prst="rect">
            <a:avLst/>
          </a:prstGeom>
        </p:spPr>
        <p:txBody>
          <a:bodyPr anchorCtr="0" anchor="ctr" bIns="91425" lIns="91425" spcFirstLastPara="1" rIns="91425" wrap="square" tIns="91425">
            <a:noAutofit/>
          </a:bodyPr>
          <a:lstStyle/>
          <a:p>
            <a:pPr indent="0" lvl="0" marL="0" rtl="0" algn="just">
              <a:lnSpc>
                <a:spcPct val="100000"/>
              </a:lnSpc>
              <a:spcBef>
                <a:spcPts val="1400"/>
              </a:spcBef>
              <a:spcAft>
                <a:spcPts val="0"/>
              </a:spcAft>
              <a:buNone/>
            </a:pPr>
            <a:r>
              <a:rPr b="1" lang="en">
                <a:solidFill>
                  <a:schemeClr val="lt1"/>
                </a:solidFill>
                <a:latin typeface="Times New Roman"/>
                <a:ea typeface="Times New Roman"/>
                <a:cs typeface="Times New Roman"/>
                <a:sym typeface="Times New Roman"/>
              </a:rPr>
              <a:t>2da Estrategia del MPCEIP y la Meta 12.7</a:t>
            </a:r>
            <a:endParaRPr b="1">
              <a:solidFill>
                <a:schemeClr val="lt1"/>
              </a:solidFill>
              <a:latin typeface="Times New Roman"/>
              <a:ea typeface="Times New Roman"/>
              <a:cs typeface="Times New Roman"/>
              <a:sym typeface="Times New Roman"/>
            </a:endParaRPr>
          </a:p>
          <a:p>
            <a:pPr indent="0" lvl="0" marL="0" rtl="0" algn="ctr">
              <a:lnSpc>
                <a:spcPct val="100000"/>
              </a:lnSpc>
              <a:spcBef>
                <a:spcPts val="400"/>
              </a:spcBef>
              <a:spcAft>
                <a:spcPts val="0"/>
              </a:spcAft>
              <a:buNone/>
            </a:pPr>
            <a:r>
              <a:t/>
            </a:r>
            <a:endParaRPr b="1" sz="1300">
              <a:solidFill>
                <a:schemeClr val="lt1"/>
              </a:solidFill>
              <a:latin typeface="Times New Roman"/>
              <a:ea typeface="Times New Roman"/>
              <a:cs typeface="Times New Roman"/>
              <a:sym typeface="Times New Roman"/>
            </a:endParaRPr>
          </a:p>
        </p:txBody>
      </p:sp>
      <p:sp>
        <p:nvSpPr>
          <p:cNvPr id="368" name="Google Shape;368;p37"/>
          <p:cNvSpPr txBox="1"/>
          <p:nvPr/>
        </p:nvSpPr>
        <p:spPr>
          <a:xfrm>
            <a:off x="1988225" y="1280150"/>
            <a:ext cx="74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Kanit"/>
                <a:ea typeface="Kanit"/>
                <a:cs typeface="Kanit"/>
                <a:sym typeface="Kanit"/>
              </a:rPr>
              <a:t>1,25%</a:t>
            </a:r>
            <a:endParaRPr b="1" sz="1000">
              <a:latin typeface="Kanit"/>
              <a:ea typeface="Kanit"/>
              <a:cs typeface="Kanit"/>
              <a:sym typeface="Kanit"/>
            </a:endParaRPr>
          </a:p>
        </p:txBody>
      </p:sp>
      <p:sp>
        <p:nvSpPr>
          <p:cNvPr id="369" name="Google Shape;369;p37"/>
          <p:cNvSpPr txBox="1"/>
          <p:nvPr/>
        </p:nvSpPr>
        <p:spPr>
          <a:xfrm>
            <a:off x="5898000" y="639675"/>
            <a:ext cx="2064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MPCEIP 2020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$8,84 </a:t>
            </a:r>
            <a:r>
              <a:rPr lang="en">
                <a:latin typeface="Times New Roman"/>
                <a:ea typeface="Times New Roman"/>
                <a:cs typeface="Times New Roman"/>
                <a:sym typeface="Times New Roman"/>
              </a:rPr>
              <a:t>millones</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CONQUITO 2018</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$327 mil</a:t>
            </a:r>
            <a:endParaRPr>
              <a:latin typeface="DM Sans"/>
              <a:ea typeface="DM Sans"/>
              <a:cs typeface="DM Sans"/>
              <a:sym typeface="DM Sans"/>
            </a:endParaRPr>
          </a:p>
        </p:txBody>
      </p:sp>
      <p:sp>
        <p:nvSpPr>
          <p:cNvPr id="370" name="Google Shape;370;p37"/>
          <p:cNvSpPr/>
          <p:nvPr/>
        </p:nvSpPr>
        <p:spPr>
          <a:xfrm>
            <a:off x="1383875" y="4211925"/>
            <a:ext cx="1801800" cy="7641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7"/>
          <p:cNvSpPr txBox="1"/>
          <p:nvPr/>
        </p:nvSpPr>
        <p:spPr>
          <a:xfrm>
            <a:off x="1511075" y="4286175"/>
            <a:ext cx="1547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imes New Roman"/>
                <a:ea typeface="Times New Roman"/>
                <a:cs typeface="Times New Roman"/>
                <a:sym typeface="Times New Roman"/>
              </a:rPr>
              <a:t>Mayor nivel de preparación. </a:t>
            </a:r>
            <a:endParaRPr>
              <a:latin typeface="Times New Roman"/>
              <a:ea typeface="Times New Roman"/>
              <a:cs typeface="Times New Roman"/>
              <a:sym typeface="Times New Roman"/>
            </a:endParaRPr>
          </a:p>
        </p:txBody>
      </p:sp>
      <p:sp>
        <p:nvSpPr>
          <p:cNvPr id="372" name="Google Shape;372;p37"/>
          <p:cNvSpPr/>
          <p:nvPr/>
        </p:nvSpPr>
        <p:spPr>
          <a:xfrm>
            <a:off x="5738900" y="676875"/>
            <a:ext cx="2180400" cy="9723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7"/>
          <p:cNvSpPr txBox="1"/>
          <p:nvPr/>
        </p:nvSpPr>
        <p:spPr>
          <a:xfrm>
            <a:off x="405100" y="3784725"/>
            <a:ext cx="2952900" cy="323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n" sz="900">
                <a:latin typeface="Times New Roman"/>
                <a:ea typeface="Times New Roman"/>
                <a:cs typeface="Times New Roman"/>
                <a:sym typeface="Times New Roman"/>
              </a:rPr>
              <a:t>Fuente: Instituto Nacional de Economía Popular y Solidaria</a:t>
            </a:r>
            <a:endParaRPr sz="900"/>
          </a:p>
        </p:txBody>
      </p:sp>
      <p:sp>
        <p:nvSpPr>
          <p:cNvPr id="374" name="Google Shape;374;p37"/>
          <p:cNvSpPr txBox="1"/>
          <p:nvPr/>
        </p:nvSpPr>
        <p:spPr>
          <a:xfrm>
            <a:off x="5191525" y="4901775"/>
            <a:ext cx="2254500" cy="338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n" sz="1000">
                <a:latin typeface="Times New Roman"/>
                <a:ea typeface="Times New Roman"/>
                <a:cs typeface="Times New Roman"/>
                <a:sym typeface="Times New Roman"/>
              </a:rPr>
              <a:t>Fuente: </a:t>
            </a:r>
            <a:r>
              <a:rPr lang="en" sz="1000">
                <a:latin typeface="Times New Roman"/>
                <a:ea typeface="Times New Roman"/>
                <a:cs typeface="Times New Roman"/>
                <a:sym typeface="Times New Roman"/>
              </a:rPr>
              <a:t>MPCEIP, CONQUITO</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p:nvPr/>
        </p:nvSpPr>
        <p:spPr>
          <a:xfrm>
            <a:off x="2605050" y="747663"/>
            <a:ext cx="3608700" cy="355800"/>
          </a:xfrm>
          <a:prstGeom prst="roundRect">
            <a:avLst>
              <a:gd fmla="val 50000" name="adj"/>
            </a:avLst>
          </a:prstGeom>
          <a:solidFill>
            <a:srgbClr val="FFC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8"/>
          <p:cNvSpPr txBox="1"/>
          <p:nvPr>
            <p:ph idx="1" type="body"/>
          </p:nvPr>
        </p:nvSpPr>
        <p:spPr>
          <a:xfrm>
            <a:off x="183275" y="191575"/>
            <a:ext cx="7587600" cy="5025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600">
                <a:latin typeface="Kanit"/>
                <a:ea typeface="Kanit"/>
                <a:cs typeface="Kanit"/>
                <a:sym typeface="Kanit"/>
              </a:rPr>
              <a:t>Primer Objetivo Estratégico del MPCEIP - ODS 12</a:t>
            </a:r>
            <a:endParaRPr b="1" sz="2600">
              <a:latin typeface="Kanit"/>
              <a:ea typeface="Kanit"/>
              <a:cs typeface="Kanit"/>
              <a:sym typeface="Kanit"/>
            </a:endParaRPr>
          </a:p>
        </p:txBody>
      </p:sp>
      <p:sp>
        <p:nvSpPr>
          <p:cNvPr id="381" name="Google Shape;381;p38"/>
          <p:cNvSpPr txBox="1"/>
          <p:nvPr>
            <p:ph idx="1" type="body"/>
          </p:nvPr>
        </p:nvSpPr>
        <p:spPr>
          <a:xfrm>
            <a:off x="2767650" y="826350"/>
            <a:ext cx="3283500" cy="355800"/>
          </a:xfrm>
          <a:prstGeom prst="rect">
            <a:avLst/>
          </a:prstGeom>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rPr b="1" lang="en" sz="1300">
                <a:solidFill>
                  <a:schemeClr val="lt1"/>
                </a:solidFill>
                <a:latin typeface="Times New Roman"/>
                <a:ea typeface="Times New Roman"/>
                <a:cs typeface="Times New Roman"/>
                <a:sym typeface="Times New Roman"/>
              </a:rPr>
              <a:t>3era Estrategia del MPCEIP y la Meta 12.8</a:t>
            </a:r>
            <a:endParaRPr b="1" sz="1300">
              <a:solidFill>
                <a:schemeClr val="lt1"/>
              </a:solidFill>
              <a:latin typeface="Times New Roman"/>
              <a:ea typeface="Times New Roman"/>
              <a:cs typeface="Times New Roman"/>
              <a:sym typeface="Times New Roman"/>
            </a:endParaRPr>
          </a:p>
        </p:txBody>
      </p:sp>
      <p:pic>
        <p:nvPicPr>
          <p:cNvPr id="382" name="Google Shape;382;p38" title="Gráfico"/>
          <p:cNvPicPr preferRelativeResize="0"/>
          <p:nvPr/>
        </p:nvPicPr>
        <p:blipFill>
          <a:blip r:embed="rId3">
            <a:alphaModFix/>
          </a:blip>
          <a:stretch>
            <a:fillRect/>
          </a:stretch>
        </p:blipFill>
        <p:spPr>
          <a:xfrm>
            <a:off x="3329375" y="1157060"/>
            <a:ext cx="5660226" cy="3495740"/>
          </a:xfrm>
          <a:prstGeom prst="rect">
            <a:avLst/>
          </a:prstGeom>
          <a:noFill/>
          <a:ln>
            <a:noFill/>
          </a:ln>
        </p:spPr>
      </p:pic>
      <p:graphicFrame>
        <p:nvGraphicFramePr>
          <p:cNvPr id="383" name="Google Shape;383;p38"/>
          <p:cNvGraphicFramePr/>
          <p:nvPr/>
        </p:nvGraphicFramePr>
        <p:xfrm>
          <a:off x="123950" y="1314450"/>
          <a:ext cx="3000000" cy="3000000"/>
        </p:xfrm>
        <a:graphic>
          <a:graphicData uri="http://schemas.openxmlformats.org/drawingml/2006/table">
            <a:tbl>
              <a:tblPr>
                <a:noFill/>
                <a:tableStyleId>{862CF2F4-572E-49C0-A4BB-FE52A679B019}</a:tableStyleId>
              </a:tblPr>
              <a:tblGrid>
                <a:gridCol w="640550"/>
                <a:gridCol w="2485725"/>
              </a:tblGrid>
              <a:tr h="18605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Zona</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202122"/>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Provincias</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202122"/>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r>
              <a:tr h="18605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Esmeralda, Carchi, Imbabura y Sucumbios</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8605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2-9</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Pichincha, Napo y Orellana</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8605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Pastaza, Cotopaxi, Tungurahua, Chimborazo</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220575">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Manabí y Santo Domingo de los Tsáchilas</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238125">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5-8</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Santa Elena, Galápagos, Guayas, Bolívar, Los Ríos</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8605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Cañar, Azuay, y Morona Santiago</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FFFFFF"/>
                      </a:solidFill>
                      <a:prstDash val="solid"/>
                      <a:round/>
                      <a:headEnd len="sm" w="sm" type="none"/>
                      <a:tailEnd len="sm" w="sm" type="none"/>
                    </a:lnB>
                    <a:solidFill>
                      <a:schemeClr val="lt1"/>
                    </a:solidFill>
                  </a:tcPr>
                </a:tc>
              </a:tr>
              <a:tr h="190500">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0" marB="0" marR="25400" marL="2540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202122"/>
                      </a:solidFill>
                      <a:prstDash val="solid"/>
                      <a:round/>
                      <a:headEnd len="sm" w="sm" type="none"/>
                      <a:tailEnd len="sm" w="sm" type="none"/>
                    </a:lnB>
                    <a:solidFill>
                      <a:schemeClr val="lt1"/>
                    </a:solidFill>
                  </a:tcPr>
                </a:tc>
                <a:tc>
                  <a:txBody>
                    <a:bodyPr/>
                    <a:lstStyle/>
                    <a:p>
                      <a:pPr indent="0" lvl="0" marL="0" marR="276824" rtl="0" algn="ctr">
                        <a:lnSpc>
                          <a:spcPct val="115000"/>
                        </a:lnSpc>
                        <a:spcBef>
                          <a:spcPts val="0"/>
                        </a:spcBef>
                        <a:spcAft>
                          <a:spcPts val="0"/>
                        </a:spcAft>
                        <a:buNone/>
                      </a:pPr>
                      <a:r>
                        <a:rPr lang="en" sz="1200">
                          <a:latin typeface="Times New Roman"/>
                          <a:ea typeface="Times New Roman"/>
                          <a:cs typeface="Times New Roman"/>
                          <a:sym typeface="Times New Roman"/>
                        </a:rPr>
                        <a:t>El Oro, Loja, y  Zamora Chinchipe</a:t>
                      </a:r>
                      <a:endParaRPr sz="1200">
                        <a:latin typeface="Times New Roman"/>
                        <a:ea typeface="Times New Roman"/>
                        <a:cs typeface="Times New Roman"/>
                        <a:sym typeface="Times New Roman"/>
                      </a:endParaRPr>
                    </a:p>
                  </a:txBody>
                  <a:tcPr marT="0" marB="0" marR="0" marL="0" anchor="b">
                    <a:lnL cap="flat" cmpd="sng" w="9475">
                      <a:solidFill>
                        <a:srgbClr val="FFFFFF"/>
                      </a:solidFill>
                      <a:prstDash val="solid"/>
                      <a:round/>
                      <a:headEnd len="sm" w="sm" type="none"/>
                      <a:tailEnd len="sm" w="sm" type="none"/>
                    </a:lnL>
                    <a:lnR cap="flat" cmpd="sng" w="9475">
                      <a:solidFill>
                        <a:srgbClr val="FFFFFF"/>
                      </a:solidFill>
                      <a:prstDash val="solid"/>
                      <a:round/>
                      <a:headEnd len="sm" w="sm" type="none"/>
                      <a:tailEnd len="sm" w="sm" type="none"/>
                    </a:lnR>
                    <a:lnT cap="flat" cmpd="sng" w="9475">
                      <a:solidFill>
                        <a:srgbClr val="FFFFFF"/>
                      </a:solidFill>
                      <a:prstDash val="solid"/>
                      <a:round/>
                      <a:headEnd len="sm" w="sm" type="none"/>
                      <a:tailEnd len="sm" w="sm" type="none"/>
                    </a:lnT>
                    <a:lnB cap="flat" cmpd="sng" w="9475">
                      <a:solidFill>
                        <a:srgbClr val="202122"/>
                      </a:solidFill>
                      <a:prstDash val="solid"/>
                      <a:round/>
                      <a:headEnd len="sm" w="sm" type="none"/>
                      <a:tailEnd len="sm" w="sm" type="none"/>
                    </a:lnB>
                    <a:solidFill>
                      <a:schemeClr val="lt1"/>
                    </a:solidFill>
                  </a:tcPr>
                </a:tc>
              </a:tr>
            </a:tbl>
          </a:graphicData>
        </a:graphic>
      </p:graphicFrame>
      <p:sp>
        <p:nvSpPr>
          <p:cNvPr id="384" name="Google Shape;384;p38"/>
          <p:cNvSpPr txBox="1"/>
          <p:nvPr/>
        </p:nvSpPr>
        <p:spPr>
          <a:xfrm>
            <a:off x="3879450" y="4576850"/>
            <a:ext cx="41844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Fuente:  Anuario de las exportaciones de la EPS y Comercio Justo</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Process Workshop by Slidesgo">
  <a:themeElements>
    <a:clrScheme name="Simple Light">
      <a:dk1>
        <a:srgbClr val="102540"/>
      </a:dk1>
      <a:lt1>
        <a:srgbClr val="FFFFFF"/>
      </a:lt1>
      <a:dk2>
        <a:srgbClr val="233D8C"/>
      </a:dk2>
      <a:lt2>
        <a:srgbClr val="025959"/>
      </a:lt2>
      <a:accent1>
        <a:srgbClr val="F2911B"/>
      </a:accent1>
      <a:accent2>
        <a:srgbClr val="F2916D"/>
      </a:accent2>
      <a:accent3>
        <a:srgbClr val="262829"/>
      </a:accent3>
      <a:accent4>
        <a:srgbClr val="DADCDD"/>
      </a:accent4>
      <a:accent5>
        <a:srgbClr val="BABABB"/>
      </a:accent5>
      <a:accent6>
        <a:srgbClr val="152A68"/>
      </a:accent6>
      <a:hlink>
        <a:srgbClr val="1025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