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5" r:id="rId1"/>
  </p:sldMasterIdLst>
  <p:sldIdLst>
    <p:sldId id="256" r:id="rId2"/>
    <p:sldId id="306" r:id="rId3"/>
    <p:sldId id="310" r:id="rId4"/>
    <p:sldId id="311" r:id="rId5"/>
    <p:sldId id="312" r:id="rId6"/>
    <p:sldId id="314" r:id="rId7"/>
    <p:sldId id="313" r:id="rId8"/>
    <p:sldId id="315" r:id="rId9"/>
    <p:sldId id="303" r:id="rId10"/>
    <p:sldId id="258" r:id="rId11"/>
    <p:sldId id="319" r:id="rId12"/>
    <p:sldId id="316" r:id="rId13"/>
    <p:sldId id="321" r:id="rId14"/>
    <p:sldId id="320" r:id="rId15"/>
    <p:sldId id="322" r:id="rId16"/>
    <p:sldId id="262" r:id="rId17"/>
    <p:sldId id="318" r:id="rId18"/>
    <p:sldId id="291" r:id="rId19"/>
    <p:sldId id="292" r:id="rId20"/>
    <p:sldId id="300" r:id="rId21"/>
    <p:sldId id="301" r:id="rId22"/>
    <p:sldId id="271" r:id="rId23"/>
  </p:sldIdLst>
  <p:sldSz cx="12192000" cy="6858000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C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52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AAFE69-F37D-4C67-A3D0-9B45BC6BE29E}" type="doc">
      <dgm:prSet loTypeId="urn:microsoft.com/office/officeart/2005/8/layout/vList2" loCatId="list" qsTypeId="urn:microsoft.com/office/officeart/2005/8/quickstyle/simple2" qsCatId="simple" csTypeId="urn:microsoft.com/office/officeart/2005/8/colors/accent3_5" csCatId="accent3" phldr="1"/>
      <dgm:spPr/>
      <dgm:t>
        <a:bodyPr/>
        <a:lstStyle/>
        <a:p>
          <a:endParaRPr lang="es-EC"/>
        </a:p>
      </dgm:t>
    </dgm:pt>
    <dgm:pt modelId="{0A827CF4-6260-466E-87BE-F9F1967E546E}">
      <dgm:prSet phldrT="[Texto]" custT="1"/>
      <dgm:spPr/>
      <dgm:t>
        <a:bodyPr/>
        <a:lstStyle/>
        <a:p>
          <a:r>
            <a:rPr lang="es-ES" sz="2400"/>
            <a:t>Enfoque al cliente.</a:t>
          </a:r>
          <a:endParaRPr lang="es-EC" sz="2400" b="1" dirty="0"/>
        </a:p>
      </dgm:t>
    </dgm:pt>
    <dgm:pt modelId="{D86958D7-FD23-49E1-B3D8-CE58AD5C211D}" type="parTrans" cxnId="{CC487FC1-2AAD-43DD-BBAE-36B014DEF081}">
      <dgm:prSet/>
      <dgm:spPr/>
      <dgm:t>
        <a:bodyPr/>
        <a:lstStyle/>
        <a:p>
          <a:endParaRPr lang="es-EC" sz="1400"/>
        </a:p>
      </dgm:t>
    </dgm:pt>
    <dgm:pt modelId="{AB58959C-2DD0-4F2D-9C1A-0B6396A671C0}" type="sibTrans" cxnId="{CC487FC1-2AAD-43DD-BBAE-36B014DEF081}">
      <dgm:prSet/>
      <dgm:spPr/>
      <dgm:t>
        <a:bodyPr/>
        <a:lstStyle/>
        <a:p>
          <a:endParaRPr lang="es-EC" sz="1400"/>
        </a:p>
      </dgm:t>
    </dgm:pt>
    <dgm:pt modelId="{5ED5EC9A-FABC-457A-A6D5-4A0FB9AEA934}">
      <dgm:prSet/>
      <dgm:spPr/>
      <dgm:t>
        <a:bodyPr/>
        <a:lstStyle/>
        <a:p>
          <a:pPr>
            <a:buFont typeface="Wingdings" panose="05000000000000000000" pitchFamily="2" charset="2"/>
            <a:buChar char=""/>
          </a:pPr>
          <a:r>
            <a:rPr lang="es-ES"/>
            <a:t>Liderazgo.</a:t>
          </a:r>
          <a:endParaRPr lang="en-US"/>
        </a:p>
      </dgm:t>
    </dgm:pt>
    <dgm:pt modelId="{806C0712-32C9-4E86-9293-BEA5697E0DF3}" type="parTrans" cxnId="{A51FB3F7-7E9F-482B-8D50-A9A62617A0E5}">
      <dgm:prSet/>
      <dgm:spPr/>
      <dgm:t>
        <a:bodyPr/>
        <a:lstStyle/>
        <a:p>
          <a:endParaRPr lang="es-EC"/>
        </a:p>
      </dgm:t>
    </dgm:pt>
    <dgm:pt modelId="{185AE62B-89F3-4347-BAA2-5B1EE02B1F7E}" type="sibTrans" cxnId="{A51FB3F7-7E9F-482B-8D50-A9A62617A0E5}">
      <dgm:prSet/>
      <dgm:spPr/>
      <dgm:t>
        <a:bodyPr/>
        <a:lstStyle/>
        <a:p>
          <a:endParaRPr lang="es-EC"/>
        </a:p>
      </dgm:t>
    </dgm:pt>
    <dgm:pt modelId="{76C2F503-C3EE-4FFF-BA29-346FB4BB6288}">
      <dgm:prSet/>
      <dgm:spPr/>
      <dgm:t>
        <a:bodyPr/>
        <a:lstStyle/>
        <a:p>
          <a:pPr>
            <a:buFont typeface="Wingdings" panose="05000000000000000000" pitchFamily="2" charset="2"/>
            <a:buChar char=""/>
          </a:pPr>
          <a:r>
            <a:rPr lang="es-ES"/>
            <a:t>Participación del personal.</a:t>
          </a:r>
          <a:endParaRPr lang="en-US"/>
        </a:p>
      </dgm:t>
    </dgm:pt>
    <dgm:pt modelId="{A6EB8359-CD08-4FA8-A748-B852983BB94A}" type="parTrans" cxnId="{23447190-C413-42AB-884A-FF458664685F}">
      <dgm:prSet/>
      <dgm:spPr/>
      <dgm:t>
        <a:bodyPr/>
        <a:lstStyle/>
        <a:p>
          <a:endParaRPr lang="es-EC"/>
        </a:p>
      </dgm:t>
    </dgm:pt>
    <dgm:pt modelId="{C4F52BD5-59EA-4FCD-BA95-E476DCCDDA2D}" type="sibTrans" cxnId="{23447190-C413-42AB-884A-FF458664685F}">
      <dgm:prSet/>
      <dgm:spPr/>
      <dgm:t>
        <a:bodyPr/>
        <a:lstStyle/>
        <a:p>
          <a:endParaRPr lang="es-EC"/>
        </a:p>
      </dgm:t>
    </dgm:pt>
    <dgm:pt modelId="{A6A67D01-2DAC-460D-AF1C-ED51F2EBE4D3}">
      <dgm:prSet/>
      <dgm:spPr/>
      <dgm:t>
        <a:bodyPr/>
        <a:lstStyle/>
        <a:p>
          <a:pPr>
            <a:buFont typeface="Wingdings" panose="05000000000000000000" pitchFamily="2" charset="2"/>
            <a:buChar char=""/>
          </a:pPr>
          <a:r>
            <a:rPr lang="es-ES"/>
            <a:t>Enfoque basado en procesos.</a:t>
          </a:r>
          <a:endParaRPr lang="en-US"/>
        </a:p>
      </dgm:t>
    </dgm:pt>
    <dgm:pt modelId="{1C0AB046-BA25-4998-B02D-143B0CF24E92}" type="parTrans" cxnId="{B250EEFC-B9D6-4198-8FB4-2A97A00560A4}">
      <dgm:prSet/>
      <dgm:spPr/>
      <dgm:t>
        <a:bodyPr/>
        <a:lstStyle/>
        <a:p>
          <a:endParaRPr lang="es-EC"/>
        </a:p>
      </dgm:t>
    </dgm:pt>
    <dgm:pt modelId="{B428D5EE-1FB9-40E4-A7FB-6C06293FE5EB}" type="sibTrans" cxnId="{B250EEFC-B9D6-4198-8FB4-2A97A00560A4}">
      <dgm:prSet/>
      <dgm:spPr/>
      <dgm:t>
        <a:bodyPr/>
        <a:lstStyle/>
        <a:p>
          <a:endParaRPr lang="es-EC"/>
        </a:p>
      </dgm:t>
    </dgm:pt>
    <dgm:pt modelId="{37EAD830-5A38-4FE9-8944-367B394AFC4B}">
      <dgm:prSet/>
      <dgm:spPr/>
      <dgm:t>
        <a:bodyPr/>
        <a:lstStyle/>
        <a:p>
          <a:pPr>
            <a:buFont typeface="Wingdings" panose="05000000000000000000" pitchFamily="2" charset="2"/>
            <a:buChar char=""/>
          </a:pPr>
          <a:r>
            <a:rPr lang="es-ES"/>
            <a:t>Enfoque de sistema para la gestión</a:t>
          </a:r>
          <a:endParaRPr lang="en-US"/>
        </a:p>
      </dgm:t>
    </dgm:pt>
    <dgm:pt modelId="{A069B53A-C6E8-4E6E-94D4-EBE3548B779E}" type="parTrans" cxnId="{1E2374C4-B319-4166-9A42-DB9B0C679613}">
      <dgm:prSet/>
      <dgm:spPr/>
      <dgm:t>
        <a:bodyPr/>
        <a:lstStyle/>
        <a:p>
          <a:endParaRPr lang="es-EC"/>
        </a:p>
      </dgm:t>
    </dgm:pt>
    <dgm:pt modelId="{AEE22F0F-EAB0-43A1-B1A5-8F2700ECE5EA}" type="sibTrans" cxnId="{1E2374C4-B319-4166-9A42-DB9B0C679613}">
      <dgm:prSet/>
      <dgm:spPr/>
      <dgm:t>
        <a:bodyPr/>
        <a:lstStyle/>
        <a:p>
          <a:endParaRPr lang="es-EC"/>
        </a:p>
      </dgm:t>
    </dgm:pt>
    <dgm:pt modelId="{C1D7DFFD-CA11-4D39-A1B8-FB771153C31B}">
      <dgm:prSet/>
      <dgm:spPr/>
      <dgm:t>
        <a:bodyPr/>
        <a:lstStyle/>
        <a:p>
          <a:pPr>
            <a:buFont typeface="Wingdings" panose="05000000000000000000" pitchFamily="2" charset="2"/>
            <a:buChar char=""/>
          </a:pPr>
          <a:r>
            <a:rPr lang="es-ES"/>
            <a:t>Mejora continua.</a:t>
          </a:r>
          <a:endParaRPr lang="en-US"/>
        </a:p>
      </dgm:t>
    </dgm:pt>
    <dgm:pt modelId="{C05F63D5-4C5A-42A7-8B7B-F539F1A68726}" type="parTrans" cxnId="{C3C473B4-484A-4D08-B72A-78F88130A836}">
      <dgm:prSet/>
      <dgm:spPr/>
      <dgm:t>
        <a:bodyPr/>
        <a:lstStyle/>
        <a:p>
          <a:endParaRPr lang="es-EC"/>
        </a:p>
      </dgm:t>
    </dgm:pt>
    <dgm:pt modelId="{51064CDC-B71C-4B3F-82AA-CC1C8911BFE0}" type="sibTrans" cxnId="{C3C473B4-484A-4D08-B72A-78F88130A836}">
      <dgm:prSet/>
      <dgm:spPr/>
      <dgm:t>
        <a:bodyPr/>
        <a:lstStyle/>
        <a:p>
          <a:endParaRPr lang="es-EC"/>
        </a:p>
      </dgm:t>
    </dgm:pt>
    <dgm:pt modelId="{FEEF5B0C-7EAF-481C-BD81-B695C2D047F8}">
      <dgm:prSet/>
      <dgm:spPr/>
      <dgm:t>
        <a:bodyPr/>
        <a:lstStyle/>
        <a:p>
          <a:pPr>
            <a:buFont typeface="Wingdings" panose="05000000000000000000" pitchFamily="2" charset="2"/>
            <a:buChar char=""/>
          </a:pPr>
          <a:r>
            <a:rPr lang="es-ES"/>
            <a:t>Enfoque basado en hechos para la toma de decisiones.</a:t>
          </a:r>
          <a:endParaRPr lang="en-US"/>
        </a:p>
      </dgm:t>
    </dgm:pt>
    <dgm:pt modelId="{165FABF2-6C67-486B-B9EE-395D491207E2}" type="parTrans" cxnId="{610C7B44-0D87-4C3E-8044-0D9052B521DC}">
      <dgm:prSet/>
      <dgm:spPr/>
      <dgm:t>
        <a:bodyPr/>
        <a:lstStyle/>
        <a:p>
          <a:endParaRPr lang="es-EC"/>
        </a:p>
      </dgm:t>
    </dgm:pt>
    <dgm:pt modelId="{68FD3FD4-09BA-4A0E-9E79-737C688AA5A5}" type="sibTrans" cxnId="{610C7B44-0D87-4C3E-8044-0D9052B521DC}">
      <dgm:prSet/>
      <dgm:spPr/>
      <dgm:t>
        <a:bodyPr/>
        <a:lstStyle/>
        <a:p>
          <a:endParaRPr lang="es-EC"/>
        </a:p>
      </dgm:t>
    </dgm:pt>
    <dgm:pt modelId="{C5172B1D-717C-4A91-881C-E13568EECBB1}">
      <dgm:prSet/>
      <dgm:spPr/>
      <dgm:t>
        <a:bodyPr/>
        <a:lstStyle/>
        <a:p>
          <a:pPr>
            <a:buFont typeface="Wingdings" panose="05000000000000000000" pitchFamily="2" charset="2"/>
            <a:buChar char=""/>
          </a:pPr>
          <a:r>
            <a:rPr lang="es-ES"/>
            <a:t>Relaciones mutuamente beneficiosas con el proveedor.</a:t>
          </a:r>
          <a:endParaRPr lang="en-US"/>
        </a:p>
      </dgm:t>
    </dgm:pt>
    <dgm:pt modelId="{D9550E2E-833B-41C3-980A-BDDFB265FDFC}" type="parTrans" cxnId="{34EC1B42-B9A6-4695-9C73-7E9EA86B056C}">
      <dgm:prSet/>
      <dgm:spPr/>
      <dgm:t>
        <a:bodyPr/>
        <a:lstStyle/>
        <a:p>
          <a:endParaRPr lang="es-EC"/>
        </a:p>
      </dgm:t>
    </dgm:pt>
    <dgm:pt modelId="{A4692F2C-A183-4CF7-823B-89A58609A21F}" type="sibTrans" cxnId="{34EC1B42-B9A6-4695-9C73-7E9EA86B056C}">
      <dgm:prSet/>
      <dgm:spPr/>
      <dgm:t>
        <a:bodyPr/>
        <a:lstStyle/>
        <a:p>
          <a:endParaRPr lang="es-EC"/>
        </a:p>
      </dgm:t>
    </dgm:pt>
    <dgm:pt modelId="{D48F143F-7AE8-4F64-BA8B-7547A15F6748}" type="pres">
      <dgm:prSet presAssocID="{9EAAFE69-F37D-4C67-A3D0-9B45BC6BE2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7732ADBE-82FC-4B59-8039-3FF162F3E255}" type="pres">
      <dgm:prSet presAssocID="{0A827CF4-6260-466E-87BE-F9F1967E546E}" presName="parentText" presStyleLbl="node1" presStyleIdx="0" presStyleCnt="8" custLinFactNeighborX="-3781" custLinFactNeighborY="-19441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FB558E8-246F-43BD-B020-4DE0DE2C0245}" type="pres">
      <dgm:prSet presAssocID="{AB58959C-2DD0-4F2D-9C1A-0B6396A671C0}" presName="spacer" presStyleCnt="0"/>
      <dgm:spPr/>
    </dgm:pt>
    <dgm:pt modelId="{46278C06-335E-411D-835D-3CBEB2638855}" type="pres">
      <dgm:prSet presAssocID="{5ED5EC9A-FABC-457A-A6D5-4A0FB9AEA934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9A714C3-DF7B-468A-8B4D-82EFDE7E9E08}" type="pres">
      <dgm:prSet presAssocID="{185AE62B-89F3-4347-BAA2-5B1EE02B1F7E}" presName="spacer" presStyleCnt="0"/>
      <dgm:spPr/>
    </dgm:pt>
    <dgm:pt modelId="{73E6AB9B-17D5-4A28-91BA-751AB002AFAF}" type="pres">
      <dgm:prSet presAssocID="{76C2F503-C3EE-4FFF-BA29-346FB4BB6288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A78A53F-8E87-4C88-A732-3AE68CDE9C95}" type="pres">
      <dgm:prSet presAssocID="{C4F52BD5-59EA-4FCD-BA95-E476DCCDDA2D}" presName="spacer" presStyleCnt="0"/>
      <dgm:spPr/>
    </dgm:pt>
    <dgm:pt modelId="{5DAE51FD-720B-4650-B69C-848574828F8F}" type="pres">
      <dgm:prSet presAssocID="{A6A67D01-2DAC-460D-AF1C-ED51F2EBE4D3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7BD2704-9A1B-466E-BC85-CA2C99DF91D8}" type="pres">
      <dgm:prSet presAssocID="{B428D5EE-1FB9-40E4-A7FB-6C06293FE5EB}" presName="spacer" presStyleCnt="0"/>
      <dgm:spPr/>
    </dgm:pt>
    <dgm:pt modelId="{6CF5A2BB-E165-412E-AC69-92C5AA8512EA}" type="pres">
      <dgm:prSet presAssocID="{37EAD830-5A38-4FE9-8944-367B394AFC4B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A7AA126-D3D3-431C-AB50-D32BDE62DB61}" type="pres">
      <dgm:prSet presAssocID="{AEE22F0F-EAB0-43A1-B1A5-8F2700ECE5EA}" presName="spacer" presStyleCnt="0"/>
      <dgm:spPr/>
    </dgm:pt>
    <dgm:pt modelId="{FA4959E3-E55A-41CB-9FFE-4C93871C8784}" type="pres">
      <dgm:prSet presAssocID="{C1D7DFFD-CA11-4D39-A1B8-FB771153C31B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F88414C-4E18-46F1-9053-2AA0890CAD32}" type="pres">
      <dgm:prSet presAssocID="{51064CDC-B71C-4B3F-82AA-CC1C8911BFE0}" presName="spacer" presStyleCnt="0"/>
      <dgm:spPr/>
    </dgm:pt>
    <dgm:pt modelId="{06F8D949-D792-4430-8EEC-F528CB8A0224}" type="pres">
      <dgm:prSet presAssocID="{FEEF5B0C-7EAF-481C-BD81-B695C2D047F8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DF8F925-245A-4C07-A2F5-E0D5DD23B20D}" type="pres">
      <dgm:prSet presAssocID="{68FD3FD4-09BA-4A0E-9E79-737C688AA5A5}" presName="spacer" presStyleCnt="0"/>
      <dgm:spPr/>
    </dgm:pt>
    <dgm:pt modelId="{84004A56-85E0-4C26-8689-09B0F6C97867}" type="pres">
      <dgm:prSet presAssocID="{C5172B1D-717C-4A91-881C-E13568EECBB1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DA24FF06-8766-4694-A2A9-AB90D1B5A85A}" type="presOf" srcId="{FEEF5B0C-7EAF-481C-BD81-B695C2D047F8}" destId="{06F8D949-D792-4430-8EEC-F528CB8A0224}" srcOrd="0" destOrd="0" presId="urn:microsoft.com/office/officeart/2005/8/layout/vList2"/>
    <dgm:cxn modelId="{34466E0F-15BC-445E-A40C-9003DB61CBAC}" type="presOf" srcId="{C5172B1D-717C-4A91-881C-E13568EECBB1}" destId="{84004A56-85E0-4C26-8689-09B0F6C97867}" srcOrd="0" destOrd="0" presId="urn:microsoft.com/office/officeart/2005/8/layout/vList2"/>
    <dgm:cxn modelId="{6F83ED19-4329-4909-9519-419B46974BFE}" type="presOf" srcId="{C1D7DFFD-CA11-4D39-A1B8-FB771153C31B}" destId="{FA4959E3-E55A-41CB-9FFE-4C93871C8784}" srcOrd="0" destOrd="0" presId="urn:microsoft.com/office/officeart/2005/8/layout/vList2"/>
    <dgm:cxn modelId="{B250EEFC-B9D6-4198-8FB4-2A97A00560A4}" srcId="{9EAAFE69-F37D-4C67-A3D0-9B45BC6BE29E}" destId="{A6A67D01-2DAC-460D-AF1C-ED51F2EBE4D3}" srcOrd="3" destOrd="0" parTransId="{1C0AB046-BA25-4998-B02D-143B0CF24E92}" sibTransId="{B428D5EE-1FB9-40E4-A7FB-6C06293FE5EB}"/>
    <dgm:cxn modelId="{B08BD7AA-9676-41C9-9857-A56E83A03563}" type="presOf" srcId="{5ED5EC9A-FABC-457A-A6D5-4A0FB9AEA934}" destId="{46278C06-335E-411D-835D-3CBEB2638855}" srcOrd="0" destOrd="0" presId="urn:microsoft.com/office/officeart/2005/8/layout/vList2"/>
    <dgm:cxn modelId="{7823B219-5DB4-4979-B739-033B8F3D4836}" type="presOf" srcId="{76C2F503-C3EE-4FFF-BA29-346FB4BB6288}" destId="{73E6AB9B-17D5-4A28-91BA-751AB002AFAF}" srcOrd="0" destOrd="0" presId="urn:microsoft.com/office/officeart/2005/8/layout/vList2"/>
    <dgm:cxn modelId="{CC487FC1-2AAD-43DD-BBAE-36B014DEF081}" srcId="{9EAAFE69-F37D-4C67-A3D0-9B45BC6BE29E}" destId="{0A827CF4-6260-466E-87BE-F9F1967E546E}" srcOrd="0" destOrd="0" parTransId="{D86958D7-FD23-49E1-B3D8-CE58AD5C211D}" sibTransId="{AB58959C-2DD0-4F2D-9C1A-0B6396A671C0}"/>
    <dgm:cxn modelId="{2508CDDE-12B5-4DF1-9BA3-964704F56C05}" type="presOf" srcId="{0A827CF4-6260-466E-87BE-F9F1967E546E}" destId="{7732ADBE-82FC-4B59-8039-3FF162F3E255}" srcOrd="0" destOrd="0" presId="urn:microsoft.com/office/officeart/2005/8/layout/vList2"/>
    <dgm:cxn modelId="{34EC1B42-B9A6-4695-9C73-7E9EA86B056C}" srcId="{9EAAFE69-F37D-4C67-A3D0-9B45BC6BE29E}" destId="{C5172B1D-717C-4A91-881C-E13568EECBB1}" srcOrd="7" destOrd="0" parTransId="{D9550E2E-833B-41C3-980A-BDDFB265FDFC}" sibTransId="{A4692F2C-A183-4CF7-823B-89A58609A21F}"/>
    <dgm:cxn modelId="{A51FB3F7-7E9F-482B-8D50-A9A62617A0E5}" srcId="{9EAAFE69-F37D-4C67-A3D0-9B45BC6BE29E}" destId="{5ED5EC9A-FABC-457A-A6D5-4A0FB9AEA934}" srcOrd="1" destOrd="0" parTransId="{806C0712-32C9-4E86-9293-BEA5697E0DF3}" sibTransId="{185AE62B-89F3-4347-BAA2-5B1EE02B1F7E}"/>
    <dgm:cxn modelId="{03CDF776-BC53-4236-A79A-D8B3A541AD51}" type="presOf" srcId="{A6A67D01-2DAC-460D-AF1C-ED51F2EBE4D3}" destId="{5DAE51FD-720B-4650-B69C-848574828F8F}" srcOrd="0" destOrd="0" presId="urn:microsoft.com/office/officeart/2005/8/layout/vList2"/>
    <dgm:cxn modelId="{C3C473B4-484A-4D08-B72A-78F88130A836}" srcId="{9EAAFE69-F37D-4C67-A3D0-9B45BC6BE29E}" destId="{C1D7DFFD-CA11-4D39-A1B8-FB771153C31B}" srcOrd="5" destOrd="0" parTransId="{C05F63D5-4C5A-42A7-8B7B-F539F1A68726}" sibTransId="{51064CDC-B71C-4B3F-82AA-CC1C8911BFE0}"/>
    <dgm:cxn modelId="{1E2374C4-B319-4166-9A42-DB9B0C679613}" srcId="{9EAAFE69-F37D-4C67-A3D0-9B45BC6BE29E}" destId="{37EAD830-5A38-4FE9-8944-367B394AFC4B}" srcOrd="4" destOrd="0" parTransId="{A069B53A-C6E8-4E6E-94D4-EBE3548B779E}" sibTransId="{AEE22F0F-EAB0-43A1-B1A5-8F2700ECE5EA}"/>
    <dgm:cxn modelId="{9BAF1F24-869E-4BA1-95AD-3B7A54537A14}" type="presOf" srcId="{37EAD830-5A38-4FE9-8944-367B394AFC4B}" destId="{6CF5A2BB-E165-412E-AC69-92C5AA8512EA}" srcOrd="0" destOrd="0" presId="urn:microsoft.com/office/officeart/2005/8/layout/vList2"/>
    <dgm:cxn modelId="{15E56385-0B87-45A7-B946-2BAD9F74349B}" type="presOf" srcId="{9EAAFE69-F37D-4C67-A3D0-9B45BC6BE29E}" destId="{D48F143F-7AE8-4F64-BA8B-7547A15F6748}" srcOrd="0" destOrd="0" presId="urn:microsoft.com/office/officeart/2005/8/layout/vList2"/>
    <dgm:cxn modelId="{23447190-C413-42AB-884A-FF458664685F}" srcId="{9EAAFE69-F37D-4C67-A3D0-9B45BC6BE29E}" destId="{76C2F503-C3EE-4FFF-BA29-346FB4BB6288}" srcOrd="2" destOrd="0" parTransId="{A6EB8359-CD08-4FA8-A748-B852983BB94A}" sibTransId="{C4F52BD5-59EA-4FCD-BA95-E476DCCDDA2D}"/>
    <dgm:cxn modelId="{610C7B44-0D87-4C3E-8044-0D9052B521DC}" srcId="{9EAAFE69-F37D-4C67-A3D0-9B45BC6BE29E}" destId="{FEEF5B0C-7EAF-481C-BD81-B695C2D047F8}" srcOrd="6" destOrd="0" parTransId="{165FABF2-6C67-486B-B9EE-395D491207E2}" sibTransId="{68FD3FD4-09BA-4A0E-9E79-737C688AA5A5}"/>
    <dgm:cxn modelId="{172B8A7C-60A2-4369-AE67-CCCBB3329AE7}" type="presParOf" srcId="{D48F143F-7AE8-4F64-BA8B-7547A15F6748}" destId="{7732ADBE-82FC-4B59-8039-3FF162F3E255}" srcOrd="0" destOrd="0" presId="urn:microsoft.com/office/officeart/2005/8/layout/vList2"/>
    <dgm:cxn modelId="{A786CBA0-B64B-40CA-A8CA-5E56BACB423E}" type="presParOf" srcId="{D48F143F-7AE8-4F64-BA8B-7547A15F6748}" destId="{BFB558E8-246F-43BD-B020-4DE0DE2C0245}" srcOrd="1" destOrd="0" presId="urn:microsoft.com/office/officeart/2005/8/layout/vList2"/>
    <dgm:cxn modelId="{3ECD4A0D-A19E-443E-AD86-D770FA97C398}" type="presParOf" srcId="{D48F143F-7AE8-4F64-BA8B-7547A15F6748}" destId="{46278C06-335E-411D-835D-3CBEB2638855}" srcOrd="2" destOrd="0" presId="urn:microsoft.com/office/officeart/2005/8/layout/vList2"/>
    <dgm:cxn modelId="{5DA6506C-74F1-423A-B344-65CE36FE391C}" type="presParOf" srcId="{D48F143F-7AE8-4F64-BA8B-7547A15F6748}" destId="{F9A714C3-DF7B-468A-8B4D-82EFDE7E9E08}" srcOrd="3" destOrd="0" presId="urn:microsoft.com/office/officeart/2005/8/layout/vList2"/>
    <dgm:cxn modelId="{C62D5DAF-9D99-4F6B-9D39-16B1D8FF859C}" type="presParOf" srcId="{D48F143F-7AE8-4F64-BA8B-7547A15F6748}" destId="{73E6AB9B-17D5-4A28-91BA-751AB002AFAF}" srcOrd="4" destOrd="0" presId="urn:microsoft.com/office/officeart/2005/8/layout/vList2"/>
    <dgm:cxn modelId="{03F03862-E344-44C2-B83B-42743DDB64FB}" type="presParOf" srcId="{D48F143F-7AE8-4F64-BA8B-7547A15F6748}" destId="{4A78A53F-8E87-4C88-A732-3AE68CDE9C95}" srcOrd="5" destOrd="0" presId="urn:microsoft.com/office/officeart/2005/8/layout/vList2"/>
    <dgm:cxn modelId="{B4279FED-A843-4BE4-AA40-75C1C1AD2973}" type="presParOf" srcId="{D48F143F-7AE8-4F64-BA8B-7547A15F6748}" destId="{5DAE51FD-720B-4650-B69C-848574828F8F}" srcOrd="6" destOrd="0" presId="urn:microsoft.com/office/officeart/2005/8/layout/vList2"/>
    <dgm:cxn modelId="{0CEA8B96-3230-42BE-B603-ED233BF5FE0C}" type="presParOf" srcId="{D48F143F-7AE8-4F64-BA8B-7547A15F6748}" destId="{67BD2704-9A1B-466E-BC85-CA2C99DF91D8}" srcOrd="7" destOrd="0" presId="urn:microsoft.com/office/officeart/2005/8/layout/vList2"/>
    <dgm:cxn modelId="{8CB97BEA-AE5D-4C3E-9EF5-2769AF10B014}" type="presParOf" srcId="{D48F143F-7AE8-4F64-BA8B-7547A15F6748}" destId="{6CF5A2BB-E165-412E-AC69-92C5AA8512EA}" srcOrd="8" destOrd="0" presId="urn:microsoft.com/office/officeart/2005/8/layout/vList2"/>
    <dgm:cxn modelId="{71E8911C-46B7-4320-B281-DF0AAB0C92CA}" type="presParOf" srcId="{D48F143F-7AE8-4F64-BA8B-7547A15F6748}" destId="{1A7AA126-D3D3-431C-AB50-D32BDE62DB61}" srcOrd="9" destOrd="0" presId="urn:microsoft.com/office/officeart/2005/8/layout/vList2"/>
    <dgm:cxn modelId="{C896A489-C5CB-438A-BA74-A572927F6AF1}" type="presParOf" srcId="{D48F143F-7AE8-4F64-BA8B-7547A15F6748}" destId="{FA4959E3-E55A-41CB-9FFE-4C93871C8784}" srcOrd="10" destOrd="0" presId="urn:microsoft.com/office/officeart/2005/8/layout/vList2"/>
    <dgm:cxn modelId="{F2C3E400-2C8E-423B-B320-E36AA24C2CCC}" type="presParOf" srcId="{D48F143F-7AE8-4F64-BA8B-7547A15F6748}" destId="{AF88414C-4E18-46F1-9053-2AA0890CAD32}" srcOrd="11" destOrd="0" presId="urn:microsoft.com/office/officeart/2005/8/layout/vList2"/>
    <dgm:cxn modelId="{E60D0749-38F2-433D-8216-12F0BB33FC93}" type="presParOf" srcId="{D48F143F-7AE8-4F64-BA8B-7547A15F6748}" destId="{06F8D949-D792-4430-8EEC-F528CB8A0224}" srcOrd="12" destOrd="0" presId="urn:microsoft.com/office/officeart/2005/8/layout/vList2"/>
    <dgm:cxn modelId="{48AAD297-B5B1-45C4-8FBA-ED8BB68F6600}" type="presParOf" srcId="{D48F143F-7AE8-4F64-BA8B-7547A15F6748}" destId="{ADF8F925-245A-4C07-A2F5-E0D5DD23B20D}" srcOrd="13" destOrd="0" presId="urn:microsoft.com/office/officeart/2005/8/layout/vList2"/>
    <dgm:cxn modelId="{B1FC79D5-0555-43D6-86A2-040EAF651C65}" type="presParOf" srcId="{D48F143F-7AE8-4F64-BA8B-7547A15F6748}" destId="{84004A56-85E0-4C26-8689-09B0F6C97867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AEF3D7-A760-43BB-AA9E-5148BDEDA1E9}" type="doc">
      <dgm:prSet loTypeId="urn:microsoft.com/office/officeart/2005/8/layout/hProcess7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0DCA47-5E89-4715-8AAF-E3C8B60719BC}">
      <dgm:prSet phldrT="[Texto]"/>
      <dgm:spPr/>
      <dgm:t>
        <a:bodyPr/>
        <a:lstStyle/>
        <a:p>
          <a:r>
            <a:rPr lang="en-US" i="1"/>
            <a:t>DIAGNÓSTICO</a:t>
          </a:r>
        </a:p>
      </dgm:t>
    </dgm:pt>
    <dgm:pt modelId="{81FD21E1-7877-4133-8CBF-A53287B5A870}" type="parTrans" cxnId="{094C3BF4-0722-43AF-8A0B-258DCE4848D6}">
      <dgm:prSet/>
      <dgm:spPr/>
      <dgm:t>
        <a:bodyPr/>
        <a:lstStyle/>
        <a:p>
          <a:endParaRPr lang="en-US"/>
        </a:p>
      </dgm:t>
    </dgm:pt>
    <dgm:pt modelId="{E0E72594-C2D9-464C-AC28-695D7264B1F7}" type="sibTrans" cxnId="{094C3BF4-0722-43AF-8A0B-258DCE4848D6}">
      <dgm:prSet/>
      <dgm:spPr/>
      <dgm:t>
        <a:bodyPr/>
        <a:lstStyle/>
        <a:p>
          <a:endParaRPr lang="en-US"/>
        </a:p>
      </dgm:t>
    </dgm:pt>
    <dgm:pt modelId="{128753A4-393F-4718-91DB-F523D82FCA7E}">
      <dgm:prSet phldrT="[Texto]"/>
      <dgm:spPr/>
      <dgm:t>
        <a:bodyPr/>
        <a:lstStyle/>
        <a:p>
          <a:r>
            <a:rPr lang="en-US"/>
            <a:t>Matriz de verificación de cumplimiento de Norma</a:t>
          </a:r>
        </a:p>
      </dgm:t>
    </dgm:pt>
    <dgm:pt modelId="{A52A989B-5C29-43A5-9FD4-27D3EA5C8C5B}" type="parTrans" cxnId="{125428B1-40A1-4D01-9FA0-8A256C3DE37E}">
      <dgm:prSet/>
      <dgm:spPr/>
      <dgm:t>
        <a:bodyPr/>
        <a:lstStyle/>
        <a:p>
          <a:endParaRPr lang="en-US"/>
        </a:p>
      </dgm:t>
    </dgm:pt>
    <dgm:pt modelId="{2178299D-9D5F-47DA-B8E2-6ADE52FC35D3}" type="sibTrans" cxnId="{125428B1-40A1-4D01-9FA0-8A256C3DE37E}">
      <dgm:prSet/>
      <dgm:spPr/>
      <dgm:t>
        <a:bodyPr/>
        <a:lstStyle/>
        <a:p>
          <a:endParaRPr lang="en-US"/>
        </a:p>
      </dgm:t>
    </dgm:pt>
    <dgm:pt modelId="{C342EE47-4E59-42DB-8DEF-176DF3353B4D}">
      <dgm:prSet phldrT="[Texto]"/>
      <dgm:spPr/>
      <dgm:t>
        <a:bodyPr/>
        <a:lstStyle/>
        <a:p>
          <a:r>
            <a:rPr lang="en-US" i="1"/>
            <a:t>EVALUACIÓN</a:t>
          </a:r>
        </a:p>
      </dgm:t>
    </dgm:pt>
    <dgm:pt modelId="{FCF6461D-D8B4-406E-89C4-3851498137B4}" type="parTrans" cxnId="{EBBD7DF1-D951-438D-AE08-FF0B016E8975}">
      <dgm:prSet/>
      <dgm:spPr/>
      <dgm:t>
        <a:bodyPr/>
        <a:lstStyle/>
        <a:p>
          <a:endParaRPr lang="en-US"/>
        </a:p>
      </dgm:t>
    </dgm:pt>
    <dgm:pt modelId="{9634B5C6-85CD-4FEA-9013-C550A47DA521}" type="sibTrans" cxnId="{EBBD7DF1-D951-438D-AE08-FF0B016E8975}">
      <dgm:prSet/>
      <dgm:spPr/>
      <dgm:t>
        <a:bodyPr/>
        <a:lstStyle/>
        <a:p>
          <a:endParaRPr lang="en-US"/>
        </a:p>
      </dgm:t>
    </dgm:pt>
    <dgm:pt modelId="{9EE5ACE4-4D2C-464E-838E-E02AC2C3F1AA}">
      <dgm:prSet phldrT="[Texto]"/>
      <dgm:spPr/>
      <dgm:t>
        <a:bodyPr/>
        <a:lstStyle/>
        <a:p>
          <a:r>
            <a:rPr lang="en-US"/>
            <a:t>Análisis de No Conformidades</a:t>
          </a:r>
        </a:p>
      </dgm:t>
    </dgm:pt>
    <dgm:pt modelId="{67B9EA66-B8CF-4D0B-861E-AF63CE01D6AD}" type="parTrans" cxnId="{19122B06-2960-4AAF-A75A-EBA5823B9CB0}">
      <dgm:prSet/>
      <dgm:spPr/>
      <dgm:t>
        <a:bodyPr/>
        <a:lstStyle/>
        <a:p>
          <a:endParaRPr lang="en-US"/>
        </a:p>
      </dgm:t>
    </dgm:pt>
    <dgm:pt modelId="{79469838-9211-478C-AEEF-2AA7F57B49B0}" type="sibTrans" cxnId="{19122B06-2960-4AAF-A75A-EBA5823B9CB0}">
      <dgm:prSet/>
      <dgm:spPr/>
      <dgm:t>
        <a:bodyPr/>
        <a:lstStyle/>
        <a:p>
          <a:endParaRPr lang="en-US"/>
        </a:p>
      </dgm:t>
    </dgm:pt>
    <dgm:pt modelId="{06F6A238-C384-4587-B3C4-1C4680B013F4}">
      <dgm:prSet phldrT="[Texto]"/>
      <dgm:spPr/>
      <dgm:t>
        <a:bodyPr/>
        <a:lstStyle/>
        <a:p>
          <a:r>
            <a:rPr lang="en-US" i="1"/>
            <a:t>INFORMACIÓN DOCUMENTADA</a:t>
          </a:r>
        </a:p>
      </dgm:t>
    </dgm:pt>
    <dgm:pt modelId="{34D4F683-8DF9-4BB2-B549-334177CE7BB6}" type="parTrans" cxnId="{92FF6A2E-24D1-4078-971F-19E6F051530D}">
      <dgm:prSet/>
      <dgm:spPr/>
      <dgm:t>
        <a:bodyPr/>
        <a:lstStyle/>
        <a:p>
          <a:endParaRPr lang="en-US"/>
        </a:p>
      </dgm:t>
    </dgm:pt>
    <dgm:pt modelId="{6201AD63-FECF-4D7F-B8DE-074B955F418A}" type="sibTrans" cxnId="{92FF6A2E-24D1-4078-971F-19E6F051530D}">
      <dgm:prSet/>
      <dgm:spPr/>
      <dgm:t>
        <a:bodyPr/>
        <a:lstStyle/>
        <a:p>
          <a:endParaRPr lang="en-US"/>
        </a:p>
      </dgm:t>
    </dgm:pt>
    <dgm:pt modelId="{09C25D40-4839-4815-B531-887FC554F877}">
      <dgm:prSet phldrT="[Texto]"/>
      <dgm:spPr/>
      <dgm:t>
        <a:bodyPr/>
        <a:lstStyle/>
        <a:p>
          <a:r>
            <a:rPr lang="en-US"/>
            <a:t>Desarrollo de información documentada y diseño del SGC.</a:t>
          </a:r>
        </a:p>
      </dgm:t>
    </dgm:pt>
    <dgm:pt modelId="{C6329A69-B0D0-4B56-96E1-0E4093C08F9B}" type="parTrans" cxnId="{F520FB0E-142C-4F69-9BE8-A876E9936039}">
      <dgm:prSet/>
      <dgm:spPr/>
      <dgm:t>
        <a:bodyPr/>
        <a:lstStyle/>
        <a:p>
          <a:endParaRPr lang="en-US"/>
        </a:p>
      </dgm:t>
    </dgm:pt>
    <dgm:pt modelId="{C862802F-4E45-4425-ACA7-D820FF9643B1}" type="sibTrans" cxnId="{F520FB0E-142C-4F69-9BE8-A876E9936039}">
      <dgm:prSet/>
      <dgm:spPr/>
      <dgm:t>
        <a:bodyPr/>
        <a:lstStyle/>
        <a:p>
          <a:endParaRPr lang="en-US"/>
        </a:p>
      </dgm:t>
    </dgm:pt>
    <dgm:pt modelId="{35039680-2666-4761-96E2-E49334BE4BC5}" type="pres">
      <dgm:prSet presAssocID="{7BAEF3D7-A760-43BB-AA9E-5148BDEDA1E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189CAF50-A2FA-48F5-9840-F8055CC56A24}" type="pres">
      <dgm:prSet presAssocID="{700DCA47-5E89-4715-8AAF-E3C8B60719BC}" presName="compositeNode" presStyleCnt="0">
        <dgm:presLayoutVars>
          <dgm:bulletEnabled val="1"/>
        </dgm:presLayoutVars>
      </dgm:prSet>
      <dgm:spPr/>
    </dgm:pt>
    <dgm:pt modelId="{08C01AFA-11B4-4D00-AC07-83D7606D57B4}" type="pres">
      <dgm:prSet presAssocID="{700DCA47-5E89-4715-8AAF-E3C8B60719BC}" presName="bgRect" presStyleLbl="node1" presStyleIdx="0" presStyleCnt="3"/>
      <dgm:spPr/>
      <dgm:t>
        <a:bodyPr/>
        <a:lstStyle/>
        <a:p>
          <a:endParaRPr lang="es-EC"/>
        </a:p>
      </dgm:t>
    </dgm:pt>
    <dgm:pt modelId="{EDD0B4B8-5F19-4C7A-B703-E4ACC3D18367}" type="pres">
      <dgm:prSet presAssocID="{700DCA47-5E89-4715-8AAF-E3C8B60719BC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6687C5E-4F26-49CD-A160-44DBBA1B93AC}" type="pres">
      <dgm:prSet presAssocID="{700DCA47-5E89-4715-8AAF-E3C8B60719BC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DFDED04-C6BD-40AA-8759-6C95C521CF3A}" type="pres">
      <dgm:prSet presAssocID="{E0E72594-C2D9-464C-AC28-695D7264B1F7}" presName="hSp" presStyleCnt="0"/>
      <dgm:spPr/>
    </dgm:pt>
    <dgm:pt modelId="{615766B6-4D8C-45E9-9F60-460287A117E1}" type="pres">
      <dgm:prSet presAssocID="{E0E72594-C2D9-464C-AC28-695D7264B1F7}" presName="vProcSp" presStyleCnt="0"/>
      <dgm:spPr/>
    </dgm:pt>
    <dgm:pt modelId="{B27E0228-F57A-4E3D-A2E5-DA7759E5E76E}" type="pres">
      <dgm:prSet presAssocID="{E0E72594-C2D9-464C-AC28-695D7264B1F7}" presName="vSp1" presStyleCnt="0"/>
      <dgm:spPr/>
    </dgm:pt>
    <dgm:pt modelId="{EB3CCF32-7487-444A-B8EC-F2AD835D9427}" type="pres">
      <dgm:prSet presAssocID="{E0E72594-C2D9-464C-AC28-695D7264B1F7}" presName="simulatedConn" presStyleLbl="solidFgAcc1" presStyleIdx="0" presStyleCnt="2"/>
      <dgm:spPr/>
    </dgm:pt>
    <dgm:pt modelId="{93420506-7EA6-40DE-8012-B3041F680AC2}" type="pres">
      <dgm:prSet presAssocID="{E0E72594-C2D9-464C-AC28-695D7264B1F7}" presName="vSp2" presStyleCnt="0"/>
      <dgm:spPr/>
    </dgm:pt>
    <dgm:pt modelId="{7C35EB99-814D-4F47-B17B-2F4C3F333F19}" type="pres">
      <dgm:prSet presAssocID="{E0E72594-C2D9-464C-AC28-695D7264B1F7}" presName="sibTrans" presStyleCnt="0"/>
      <dgm:spPr/>
    </dgm:pt>
    <dgm:pt modelId="{BCB5F2B3-CFB2-4D51-8FCF-93105D3639CC}" type="pres">
      <dgm:prSet presAssocID="{C342EE47-4E59-42DB-8DEF-176DF3353B4D}" presName="compositeNode" presStyleCnt="0">
        <dgm:presLayoutVars>
          <dgm:bulletEnabled val="1"/>
        </dgm:presLayoutVars>
      </dgm:prSet>
      <dgm:spPr/>
    </dgm:pt>
    <dgm:pt modelId="{F93792BF-7759-459E-80CE-7D6DF5A8E82A}" type="pres">
      <dgm:prSet presAssocID="{C342EE47-4E59-42DB-8DEF-176DF3353B4D}" presName="bgRect" presStyleLbl="node1" presStyleIdx="1" presStyleCnt="3"/>
      <dgm:spPr/>
      <dgm:t>
        <a:bodyPr/>
        <a:lstStyle/>
        <a:p>
          <a:endParaRPr lang="es-EC"/>
        </a:p>
      </dgm:t>
    </dgm:pt>
    <dgm:pt modelId="{40DA92BD-BCEB-4ECD-9736-C8D21ACF22E9}" type="pres">
      <dgm:prSet presAssocID="{C342EE47-4E59-42DB-8DEF-176DF3353B4D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DEE772E-B712-4FB9-AB05-84E221EC005B}" type="pres">
      <dgm:prSet presAssocID="{C342EE47-4E59-42DB-8DEF-176DF3353B4D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87C208B-A912-4203-B5A2-87DDE42B4CE0}" type="pres">
      <dgm:prSet presAssocID="{9634B5C6-85CD-4FEA-9013-C550A47DA521}" presName="hSp" presStyleCnt="0"/>
      <dgm:spPr/>
    </dgm:pt>
    <dgm:pt modelId="{D8E5B658-7469-415B-BEEE-58137FEBBD78}" type="pres">
      <dgm:prSet presAssocID="{9634B5C6-85CD-4FEA-9013-C550A47DA521}" presName="vProcSp" presStyleCnt="0"/>
      <dgm:spPr/>
    </dgm:pt>
    <dgm:pt modelId="{F8A2A96D-B7E7-4F01-8549-AA352173C104}" type="pres">
      <dgm:prSet presAssocID="{9634B5C6-85CD-4FEA-9013-C550A47DA521}" presName="vSp1" presStyleCnt="0"/>
      <dgm:spPr/>
    </dgm:pt>
    <dgm:pt modelId="{EBDB4965-0927-4383-BDBE-4188B818389E}" type="pres">
      <dgm:prSet presAssocID="{9634B5C6-85CD-4FEA-9013-C550A47DA521}" presName="simulatedConn" presStyleLbl="solidFgAcc1" presStyleIdx="1" presStyleCnt="2"/>
      <dgm:spPr/>
    </dgm:pt>
    <dgm:pt modelId="{59BBBE22-91BC-41CF-814D-1269293E81BF}" type="pres">
      <dgm:prSet presAssocID="{9634B5C6-85CD-4FEA-9013-C550A47DA521}" presName="vSp2" presStyleCnt="0"/>
      <dgm:spPr/>
    </dgm:pt>
    <dgm:pt modelId="{01F95C9E-C544-41B8-B047-30A95AF224B4}" type="pres">
      <dgm:prSet presAssocID="{9634B5C6-85CD-4FEA-9013-C550A47DA521}" presName="sibTrans" presStyleCnt="0"/>
      <dgm:spPr/>
    </dgm:pt>
    <dgm:pt modelId="{B8ED975D-83EF-4BFE-918F-43A1B1FBCA80}" type="pres">
      <dgm:prSet presAssocID="{06F6A238-C384-4587-B3C4-1C4680B013F4}" presName="compositeNode" presStyleCnt="0">
        <dgm:presLayoutVars>
          <dgm:bulletEnabled val="1"/>
        </dgm:presLayoutVars>
      </dgm:prSet>
      <dgm:spPr/>
    </dgm:pt>
    <dgm:pt modelId="{687D785E-A65F-4CA4-A9D0-2B81CB66A5BE}" type="pres">
      <dgm:prSet presAssocID="{06F6A238-C384-4587-B3C4-1C4680B013F4}" presName="bgRect" presStyleLbl="node1" presStyleIdx="2" presStyleCnt="3"/>
      <dgm:spPr/>
      <dgm:t>
        <a:bodyPr/>
        <a:lstStyle/>
        <a:p>
          <a:endParaRPr lang="es-EC"/>
        </a:p>
      </dgm:t>
    </dgm:pt>
    <dgm:pt modelId="{BFA0A2B7-C1F6-4074-BB07-5FA47D5905DD}" type="pres">
      <dgm:prSet presAssocID="{06F6A238-C384-4587-B3C4-1C4680B013F4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C1E83AC-B674-4767-8439-B0D7236DFF32}" type="pres">
      <dgm:prSet presAssocID="{06F6A238-C384-4587-B3C4-1C4680B013F4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534FF856-B4AF-4619-8051-4E725D35BE64}" type="presOf" srcId="{700DCA47-5E89-4715-8AAF-E3C8B60719BC}" destId="{08C01AFA-11B4-4D00-AC07-83D7606D57B4}" srcOrd="0" destOrd="0" presId="urn:microsoft.com/office/officeart/2005/8/layout/hProcess7"/>
    <dgm:cxn modelId="{9D9F750E-FE60-426C-9DEC-B3DB9C27E30D}" type="presOf" srcId="{C342EE47-4E59-42DB-8DEF-176DF3353B4D}" destId="{F93792BF-7759-459E-80CE-7D6DF5A8E82A}" srcOrd="0" destOrd="0" presId="urn:microsoft.com/office/officeart/2005/8/layout/hProcess7"/>
    <dgm:cxn modelId="{3BD8A2CA-FBE4-4EC5-A8B6-769B44A17838}" type="presOf" srcId="{700DCA47-5E89-4715-8AAF-E3C8B60719BC}" destId="{EDD0B4B8-5F19-4C7A-B703-E4ACC3D18367}" srcOrd="1" destOrd="0" presId="urn:microsoft.com/office/officeart/2005/8/layout/hProcess7"/>
    <dgm:cxn modelId="{EBBD7DF1-D951-438D-AE08-FF0B016E8975}" srcId="{7BAEF3D7-A760-43BB-AA9E-5148BDEDA1E9}" destId="{C342EE47-4E59-42DB-8DEF-176DF3353B4D}" srcOrd="1" destOrd="0" parTransId="{FCF6461D-D8B4-406E-89C4-3851498137B4}" sibTransId="{9634B5C6-85CD-4FEA-9013-C550A47DA521}"/>
    <dgm:cxn modelId="{19122B06-2960-4AAF-A75A-EBA5823B9CB0}" srcId="{C342EE47-4E59-42DB-8DEF-176DF3353B4D}" destId="{9EE5ACE4-4D2C-464E-838E-E02AC2C3F1AA}" srcOrd="0" destOrd="0" parTransId="{67B9EA66-B8CF-4D0B-861E-AF63CE01D6AD}" sibTransId="{79469838-9211-478C-AEEF-2AA7F57B49B0}"/>
    <dgm:cxn modelId="{04158552-8CDB-4225-9A40-1E5CE7E6E904}" type="presOf" srcId="{06F6A238-C384-4587-B3C4-1C4680B013F4}" destId="{687D785E-A65F-4CA4-A9D0-2B81CB66A5BE}" srcOrd="0" destOrd="0" presId="urn:microsoft.com/office/officeart/2005/8/layout/hProcess7"/>
    <dgm:cxn modelId="{F520FB0E-142C-4F69-9BE8-A876E9936039}" srcId="{06F6A238-C384-4587-B3C4-1C4680B013F4}" destId="{09C25D40-4839-4815-B531-887FC554F877}" srcOrd="0" destOrd="0" parTransId="{C6329A69-B0D0-4B56-96E1-0E4093C08F9B}" sibTransId="{C862802F-4E45-4425-ACA7-D820FF9643B1}"/>
    <dgm:cxn modelId="{637D3862-11AB-403C-A7B8-25F9C9D92278}" type="presOf" srcId="{09C25D40-4839-4815-B531-887FC554F877}" destId="{3C1E83AC-B674-4767-8439-B0D7236DFF32}" srcOrd="0" destOrd="0" presId="urn:microsoft.com/office/officeart/2005/8/layout/hProcess7"/>
    <dgm:cxn modelId="{92FF6A2E-24D1-4078-971F-19E6F051530D}" srcId="{7BAEF3D7-A760-43BB-AA9E-5148BDEDA1E9}" destId="{06F6A238-C384-4587-B3C4-1C4680B013F4}" srcOrd="2" destOrd="0" parTransId="{34D4F683-8DF9-4BB2-B549-334177CE7BB6}" sibTransId="{6201AD63-FECF-4D7F-B8DE-074B955F418A}"/>
    <dgm:cxn modelId="{125428B1-40A1-4D01-9FA0-8A256C3DE37E}" srcId="{700DCA47-5E89-4715-8AAF-E3C8B60719BC}" destId="{128753A4-393F-4718-91DB-F523D82FCA7E}" srcOrd="0" destOrd="0" parTransId="{A52A989B-5C29-43A5-9FD4-27D3EA5C8C5B}" sibTransId="{2178299D-9D5F-47DA-B8E2-6ADE52FC35D3}"/>
    <dgm:cxn modelId="{F03604C8-9E1A-4483-87AD-3B57467BF267}" type="presOf" srcId="{9EE5ACE4-4D2C-464E-838E-E02AC2C3F1AA}" destId="{9DEE772E-B712-4FB9-AB05-84E221EC005B}" srcOrd="0" destOrd="0" presId="urn:microsoft.com/office/officeart/2005/8/layout/hProcess7"/>
    <dgm:cxn modelId="{1918C1F7-CB98-411B-BE42-3A2CE0E708A3}" type="presOf" srcId="{06F6A238-C384-4587-B3C4-1C4680B013F4}" destId="{BFA0A2B7-C1F6-4074-BB07-5FA47D5905DD}" srcOrd="1" destOrd="0" presId="urn:microsoft.com/office/officeart/2005/8/layout/hProcess7"/>
    <dgm:cxn modelId="{A36EA6F6-B9A2-48A0-85CA-19D26A5861F1}" type="presOf" srcId="{C342EE47-4E59-42DB-8DEF-176DF3353B4D}" destId="{40DA92BD-BCEB-4ECD-9736-C8D21ACF22E9}" srcOrd="1" destOrd="0" presId="urn:microsoft.com/office/officeart/2005/8/layout/hProcess7"/>
    <dgm:cxn modelId="{546D63E8-B6C4-48F4-A125-4B60CABA3D13}" type="presOf" srcId="{128753A4-393F-4718-91DB-F523D82FCA7E}" destId="{86687C5E-4F26-49CD-A160-44DBBA1B93AC}" srcOrd="0" destOrd="0" presId="urn:microsoft.com/office/officeart/2005/8/layout/hProcess7"/>
    <dgm:cxn modelId="{BDC3FE17-1B36-49A9-8B30-B855330784F4}" type="presOf" srcId="{7BAEF3D7-A760-43BB-AA9E-5148BDEDA1E9}" destId="{35039680-2666-4761-96E2-E49334BE4BC5}" srcOrd="0" destOrd="0" presId="urn:microsoft.com/office/officeart/2005/8/layout/hProcess7"/>
    <dgm:cxn modelId="{094C3BF4-0722-43AF-8A0B-258DCE4848D6}" srcId="{7BAEF3D7-A760-43BB-AA9E-5148BDEDA1E9}" destId="{700DCA47-5E89-4715-8AAF-E3C8B60719BC}" srcOrd="0" destOrd="0" parTransId="{81FD21E1-7877-4133-8CBF-A53287B5A870}" sibTransId="{E0E72594-C2D9-464C-AC28-695D7264B1F7}"/>
    <dgm:cxn modelId="{178CDCE5-AE2B-4A6C-AD40-120269B36551}" type="presParOf" srcId="{35039680-2666-4761-96E2-E49334BE4BC5}" destId="{189CAF50-A2FA-48F5-9840-F8055CC56A24}" srcOrd="0" destOrd="0" presId="urn:microsoft.com/office/officeart/2005/8/layout/hProcess7"/>
    <dgm:cxn modelId="{6FE7C710-D62F-4B96-B9E2-F5A791E9CE53}" type="presParOf" srcId="{189CAF50-A2FA-48F5-9840-F8055CC56A24}" destId="{08C01AFA-11B4-4D00-AC07-83D7606D57B4}" srcOrd="0" destOrd="0" presId="urn:microsoft.com/office/officeart/2005/8/layout/hProcess7"/>
    <dgm:cxn modelId="{2E8C49A8-F6FB-41BD-93C2-25EBEBD592E9}" type="presParOf" srcId="{189CAF50-A2FA-48F5-9840-F8055CC56A24}" destId="{EDD0B4B8-5F19-4C7A-B703-E4ACC3D18367}" srcOrd="1" destOrd="0" presId="urn:microsoft.com/office/officeart/2005/8/layout/hProcess7"/>
    <dgm:cxn modelId="{82E1C32B-B465-4D38-B22A-0B7361C704B1}" type="presParOf" srcId="{189CAF50-A2FA-48F5-9840-F8055CC56A24}" destId="{86687C5E-4F26-49CD-A160-44DBBA1B93AC}" srcOrd="2" destOrd="0" presId="urn:microsoft.com/office/officeart/2005/8/layout/hProcess7"/>
    <dgm:cxn modelId="{493BFF99-F166-42F3-95E6-1192685B6601}" type="presParOf" srcId="{35039680-2666-4761-96E2-E49334BE4BC5}" destId="{6DFDED04-C6BD-40AA-8759-6C95C521CF3A}" srcOrd="1" destOrd="0" presId="urn:microsoft.com/office/officeart/2005/8/layout/hProcess7"/>
    <dgm:cxn modelId="{914EA114-F7AC-4F36-AB22-EA2443B3FE2C}" type="presParOf" srcId="{35039680-2666-4761-96E2-E49334BE4BC5}" destId="{615766B6-4D8C-45E9-9F60-460287A117E1}" srcOrd="2" destOrd="0" presId="urn:microsoft.com/office/officeart/2005/8/layout/hProcess7"/>
    <dgm:cxn modelId="{8750D33B-AFAE-4A37-926E-E7B5D4FEE573}" type="presParOf" srcId="{615766B6-4D8C-45E9-9F60-460287A117E1}" destId="{B27E0228-F57A-4E3D-A2E5-DA7759E5E76E}" srcOrd="0" destOrd="0" presId="urn:microsoft.com/office/officeart/2005/8/layout/hProcess7"/>
    <dgm:cxn modelId="{0AB3BBAB-D875-4FD5-80FC-3F9C03B8C32F}" type="presParOf" srcId="{615766B6-4D8C-45E9-9F60-460287A117E1}" destId="{EB3CCF32-7487-444A-B8EC-F2AD835D9427}" srcOrd="1" destOrd="0" presId="urn:microsoft.com/office/officeart/2005/8/layout/hProcess7"/>
    <dgm:cxn modelId="{D88D7F0D-2E40-4C47-8993-9AB5A66E7C1B}" type="presParOf" srcId="{615766B6-4D8C-45E9-9F60-460287A117E1}" destId="{93420506-7EA6-40DE-8012-B3041F680AC2}" srcOrd="2" destOrd="0" presId="urn:microsoft.com/office/officeart/2005/8/layout/hProcess7"/>
    <dgm:cxn modelId="{F2D11834-29FF-4908-881C-7A9552FF0BF2}" type="presParOf" srcId="{35039680-2666-4761-96E2-E49334BE4BC5}" destId="{7C35EB99-814D-4F47-B17B-2F4C3F333F19}" srcOrd="3" destOrd="0" presId="urn:microsoft.com/office/officeart/2005/8/layout/hProcess7"/>
    <dgm:cxn modelId="{CD82CA38-7556-4E9F-A983-F2BDA62B6DD9}" type="presParOf" srcId="{35039680-2666-4761-96E2-E49334BE4BC5}" destId="{BCB5F2B3-CFB2-4D51-8FCF-93105D3639CC}" srcOrd="4" destOrd="0" presId="urn:microsoft.com/office/officeart/2005/8/layout/hProcess7"/>
    <dgm:cxn modelId="{6FA1A792-6871-480E-8AEE-5240909C5383}" type="presParOf" srcId="{BCB5F2B3-CFB2-4D51-8FCF-93105D3639CC}" destId="{F93792BF-7759-459E-80CE-7D6DF5A8E82A}" srcOrd="0" destOrd="0" presId="urn:microsoft.com/office/officeart/2005/8/layout/hProcess7"/>
    <dgm:cxn modelId="{54E8C6A4-0EB1-4426-9522-AD91B5473BC7}" type="presParOf" srcId="{BCB5F2B3-CFB2-4D51-8FCF-93105D3639CC}" destId="{40DA92BD-BCEB-4ECD-9736-C8D21ACF22E9}" srcOrd="1" destOrd="0" presId="urn:microsoft.com/office/officeart/2005/8/layout/hProcess7"/>
    <dgm:cxn modelId="{D7C76AD4-E7EC-4A54-BEA0-E8A63A38F3F3}" type="presParOf" srcId="{BCB5F2B3-CFB2-4D51-8FCF-93105D3639CC}" destId="{9DEE772E-B712-4FB9-AB05-84E221EC005B}" srcOrd="2" destOrd="0" presId="urn:microsoft.com/office/officeart/2005/8/layout/hProcess7"/>
    <dgm:cxn modelId="{BC515427-3C88-49DB-B3A4-E517103345E3}" type="presParOf" srcId="{35039680-2666-4761-96E2-E49334BE4BC5}" destId="{187C208B-A912-4203-B5A2-87DDE42B4CE0}" srcOrd="5" destOrd="0" presId="urn:microsoft.com/office/officeart/2005/8/layout/hProcess7"/>
    <dgm:cxn modelId="{69F5BC95-85BE-45FD-B7CC-165747B2D241}" type="presParOf" srcId="{35039680-2666-4761-96E2-E49334BE4BC5}" destId="{D8E5B658-7469-415B-BEEE-58137FEBBD78}" srcOrd="6" destOrd="0" presId="urn:microsoft.com/office/officeart/2005/8/layout/hProcess7"/>
    <dgm:cxn modelId="{CF7A073F-A1A2-402B-898E-E106B27C5E27}" type="presParOf" srcId="{D8E5B658-7469-415B-BEEE-58137FEBBD78}" destId="{F8A2A96D-B7E7-4F01-8549-AA352173C104}" srcOrd="0" destOrd="0" presId="urn:microsoft.com/office/officeart/2005/8/layout/hProcess7"/>
    <dgm:cxn modelId="{2D9C9A72-3DA9-4F18-9A1F-2AFFD8CEC6EB}" type="presParOf" srcId="{D8E5B658-7469-415B-BEEE-58137FEBBD78}" destId="{EBDB4965-0927-4383-BDBE-4188B818389E}" srcOrd="1" destOrd="0" presId="urn:microsoft.com/office/officeart/2005/8/layout/hProcess7"/>
    <dgm:cxn modelId="{A9527A97-6115-4565-A930-2AB28A3FE564}" type="presParOf" srcId="{D8E5B658-7469-415B-BEEE-58137FEBBD78}" destId="{59BBBE22-91BC-41CF-814D-1269293E81BF}" srcOrd="2" destOrd="0" presId="urn:microsoft.com/office/officeart/2005/8/layout/hProcess7"/>
    <dgm:cxn modelId="{7B9C5250-905C-4367-A6F5-AA7490CCD608}" type="presParOf" srcId="{35039680-2666-4761-96E2-E49334BE4BC5}" destId="{01F95C9E-C544-41B8-B047-30A95AF224B4}" srcOrd="7" destOrd="0" presId="urn:microsoft.com/office/officeart/2005/8/layout/hProcess7"/>
    <dgm:cxn modelId="{469E437B-2003-414C-A114-71D62AB3CB55}" type="presParOf" srcId="{35039680-2666-4761-96E2-E49334BE4BC5}" destId="{B8ED975D-83EF-4BFE-918F-43A1B1FBCA80}" srcOrd="8" destOrd="0" presId="urn:microsoft.com/office/officeart/2005/8/layout/hProcess7"/>
    <dgm:cxn modelId="{5CD839FF-3442-4473-9951-9660F305397F}" type="presParOf" srcId="{B8ED975D-83EF-4BFE-918F-43A1B1FBCA80}" destId="{687D785E-A65F-4CA4-A9D0-2B81CB66A5BE}" srcOrd="0" destOrd="0" presId="urn:microsoft.com/office/officeart/2005/8/layout/hProcess7"/>
    <dgm:cxn modelId="{DAEAADD5-1758-435F-B806-DCE6455DF9EF}" type="presParOf" srcId="{B8ED975D-83EF-4BFE-918F-43A1B1FBCA80}" destId="{BFA0A2B7-C1F6-4074-BB07-5FA47D5905DD}" srcOrd="1" destOrd="0" presId="urn:microsoft.com/office/officeart/2005/8/layout/hProcess7"/>
    <dgm:cxn modelId="{2F238657-DD1F-48D1-8793-0E26F3D3BDE9}" type="presParOf" srcId="{B8ED975D-83EF-4BFE-918F-43A1B1FBCA80}" destId="{3C1E83AC-B674-4767-8439-B0D7236DFF32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81DDA5-7B7F-4745-A99B-2E3A2FC14747}" type="doc">
      <dgm:prSet loTypeId="urn:microsoft.com/office/officeart/2005/8/layout/h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F473A616-07F1-4709-B3F8-BF3732867C41}" type="pres">
      <dgm:prSet presAssocID="{2981DDA5-7B7F-4745-A99B-2E3A2FC1474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</dgm:ptLst>
  <dgm:cxnLst>
    <dgm:cxn modelId="{B38300C6-5AF7-480C-B716-35CAA7897D82}" type="presOf" srcId="{2981DDA5-7B7F-4745-A99B-2E3A2FC14747}" destId="{F473A616-07F1-4709-B3F8-BF3732867C41}" srcOrd="0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981DDA5-7B7F-4745-A99B-2E3A2FC14747}" type="doc">
      <dgm:prSet loTypeId="urn:microsoft.com/office/officeart/2005/8/layout/h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F473A616-07F1-4709-B3F8-BF3732867C41}" type="pres">
      <dgm:prSet presAssocID="{2981DDA5-7B7F-4745-A99B-2E3A2FC1474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</dgm:ptLst>
  <dgm:cxnLst>
    <dgm:cxn modelId="{B38300C6-5AF7-480C-B716-35CAA7897D82}" type="presOf" srcId="{2981DDA5-7B7F-4745-A99B-2E3A2FC14747}" destId="{F473A616-07F1-4709-B3F8-BF3732867C41}" srcOrd="0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981DDA5-7B7F-4745-A99B-2E3A2FC14747}" type="doc">
      <dgm:prSet loTypeId="urn:microsoft.com/office/officeart/2005/8/layout/h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F473A616-07F1-4709-B3F8-BF3732867C41}" type="pres">
      <dgm:prSet presAssocID="{2981DDA5-7B7F-4745-A99B-2E3A2FC1474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</dgm:ptLst>
  <dgm:cxnLst>
    <dgm:cxn modelId="{B38300C6-5AF7-480C-B716-35CAA7897D82}" type="presOf" srcId="{2981DDA5-7B7F-4745-A99B-2E3A2FC14747}" destId="{F473A616-07F1-4709-B3F8-BF3732867C41}" srcOrd="0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BEEFF25-D774-41A4-8E19-C96D80903525}" type="doc">
      <dgm:prSet loTypeId="urn:microsoft.com/office/officeart/2005/8/layout/list1" loCatId="list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496D847-B2D9-45C3-AD25-DCF39F689EF3}">
      <dgm:prSet phldrT="[Texto]"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S" sz="1500" dirty="0"/>
            <a:t>Se elaboró e implemento todos los procedimientos, formatos y registros con los cual permiten cumplir con los requisitos que exige la Norma ISO 17025:2017, los mismos se desarrolló con el equipo de Control de Calidad y el departamento de Sistema de Gestión Integral. </a:t>
          </a:r>
          <a:endParaRPr lang="en-US" sz="1500" dirty="0">
            <a:solidFill>
              <a:schemeClr val="tx1"/>
            </a:solidFill>
          </a:endParaRPr>
        </a:p>
      </dgm:t>
    </dgm:pt>
    <dgm:pt modelId="{2296EA8B-0FD1-40F1-AEFB-BFEB7625835B}" type="parTrans" cxnId="{31E937F3-5F16-41D0-A60F-A62E94BFB1CE}">
      <dgm:prSet/>
      <dgm:spPr/>
      <dgm:t>
        <a:bodyPr/>
        <a:lstStyle/>
        <a:p>
          <a:endParaRPr lang="en-US"/>
        </a:p>
      </dgm:t>
    </dgm:pt>
    <dgm:pt modelId="{F2A62E7F-B643-4E0C-B610-160876CFDD8A}" type="sibTrans" cxnId="{31E937F3-5F16-41D0-A60F-A62E94BFB1CE}">
      <dgm:prSet/>
      <dgm:spPr/>
      <dgm:t>
        <a:bodyPr/>
        <a:lstStyle/>
        <a:p>
          <a:endParaRPr lang="en-US"/>
        </a:p>
      </dgm:t>
    </dgm:pt>
    <dgm:pt modelId="{8C4172A7-167A-4578-9895-ED4040D8E091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S" sz="1500" dirty="0"/>
            <a:t>Se desarrolló el manual de calidad e instrucciones normalizadas de trabajo el mismo que contiene todos los procedimientos, exigencias y controles requeridos para el Laboratorio de Calidad de la planta UCEM.</a:t>
          </a:r>
          <a:endParaRPr lang="en-US" sz="1500" dirty="0"/>
        </a:p>
      </dgm:t>
    </dgm:pt>
    <dgm:pt modelId="{0B8E509E-9FBE-44BD-9710-7AD6ACEA4C49}" type="parTrans" cxnId="{3EBFB585-9AFD-457A-937C-A00B3BD47002}">
      <dgm:prSet/>
      <dgm:spPr/>
      <dgm:t>
        <a:bodyPr/>
        <a:lstStyle/>
        <a:p>
          <a:endParaRPr lang="es-EC"/>
        </a:p>
      </dgm:t>
    </dgm:pt>
    <dgm:pt modelId="{450D6910-C8CD-477F-807E-E4F1688040D7}" type="sibTrans" cxnId="{3EBFB585-9AFD-457A-937C-A00B3BD47002}">
      <dgm:prSet/>
      <dgm:spPr/>
      <dgm:t>
        <a:bodyPr/>
        <a:lstStyle/>
        <a:p>
          <a:endParaRPr lang="es-EC"/>
        </a:p>
      </dgm:t>
    </dgm:pt>
    <dgm:pt modelId="{17F7D9DE-DB0A-4473-A038-D9EAFE020AB1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S" sz="1500"/>
            <a:t>Se definió los indicadores que permitirán medir la gestión y producción del Laboratorio de Calidad de la planta UCEM.</a:t>
          </a:r>
          <a:endParaRPr lang="en-US" sz="1500"/>
        </a:p>
      </dgm:t>
    </dgm:pt>
    <dgm:pt modelId="{A46C79BE-05C5-4F3A-87DF-DCE7D13E89AF}" type="parTrans" cxnId="{FA4F4FC8-1AEC-4167-B205-A2BC74458FD9}">
      <dgm:prSet/>
      <dgm:spPr/>
      <dgm:t>
        <a:bodyPr/>
        <a:lstStyle/>
        <a:p>
          <a:endParaRPr lang="es-EC"/>
        </a:p>
      </dgm:t>
    </dgm:pt>
    <dgm:pt modelId="{4940A3C2-85DB-4E99-A95F-AB89A4D39AA9}" type="sibTrans" cxnId="{FA4F4FC8-1AEC-4167-B205-A2BC74458FD9}">
      <dgm:prSet/>
      <dgm:spPr/>
      <dgm:t>
        <a:bodyPr/>
        <a:lstStyle/>
        <a:p>
          <a:endParaRPr lang="es-EC"/>
        </a:p>
      </dgm:t>
    </dgm:pt>
    <dgm:pt modelId="{E261335E-4626-4E69-A5FE-D4DADC3AD27B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S" sz="1500" dirty="0"/>
            <a:t>Se rediseño todos los procedimientos realizados en el Laboratorio de Calidad, logrando un mejoramiento sustancial que facilitará la gestión del mismo y aportará a una mejora notable en la generación de pruebas de calidad.</a:t>
          </a:r>
          <a:endParaRPr lang="en-US" sz="1500" dirty="0"/>
        </a:p>
      </dgm:t>
    </dgm:pt>
    <dgm:pt modelId="{119A973C-0141-4A9A-8BA6-29670928A5F1}" type="parTrans" cxnId="{6C00C7B0-78CA-4AEB-810F-08E996409F71}">
      <dgm:prSet/>
      <dgm:spPr/>
      <dgm:t>
        <a:bodyPr/>
        <a:lstStyle/>
        <a:p>
          <a:endParaRPr lang="es-EC"/>
        </a:p>
      </dgm:t>
    </dgm:pt>
    <dgm:pt modelId="{E0905A66-462F-4C54-BA04-548FB0C4203C}" type="sibTrans" cxnId="{6C00C7B0-78CA-4AEB-810F-08E996409F71}">
      <dgm:prSet/>
      <dgm:spPr/>
      <dgm:t>
        <a:bodyPr/>
        <a:lstStyle/>
        <a:p>
          <a:endParaRPr lang="es-EC"/>
        </a:p>
      </dgm:t>
    </dgm:pt>
    <dgm:pt modelId="{4AFDB264-A990-4944-A5DF-EEC8D1ED0460}" type="pres">
      <dgm:prSet presAssocID="{EBEEFF25-D774-41A4-8E19-C96D8090352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338EC935-F903-42CE-8F8F-0C36275F529B}" type="pres">
      <dgm:prSet presAssocID="{C496D847-B2D9-45C3-AD25-DCF39F689EF3}" presName="parentLin" presStyleCnt="0"/>
      <dgm:spPr/>
    </dgm:pt>
    <dgm:pt modelId="{1813814E-E7DB-4F03-99C2-8C1400B551FE}" type="pres">
      <dgm:prSet presAssocID="{C496D847-B2D9-45C3-AD25-DCF39F689EF3}" presName="parentLeftMargin" presStyleLbl="node1" presStyleIdx="0" presStyleCnt="4"/>
      <dgm:spPr/>
      <dgm:t>
        <a:bodyPr/>
        <a:lstStyle/>
        <a:p>
          <a:endParaRPr lang="es-EC"/>
        </a:p>
      </dgm:t>
    </dgm:pt>
    <dgm:pt modelId="{DA8D29D1-F079-4B32-993C-28C6A6BB91FE}" type="pres">
      <dgm:prSet presAssocID="{C496D847-B2D9-45C3-AD25-DCF39F689EF3}" presName="parentText" presStyleLbl="node1" presStyleIdx="0" presStyleCnt="4" custScaleX="98192" custScaleY="146023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1EE6BA1-62FA-4588-9AA0-324FB4912E3B}" type="pres">
      <dgm:prSet presAssocID="{C496D847-B2D9-45C3-AD25-DCF39F689EF3}" presName="negativeSpace" presStyleCnt="0"/>
      <dgm:spPr/>
    </dgm:pt>
    <dgm:pt modelId="{0A347CB1-CB62-495C-B979-9492D2DA571A}" type="pres">
      <dgm:prSet presAssocID="{C496D847-B2D9-45C3-AD25-DCF39F689EF3}" presName="childText" presStyleLbl="conFgAcc1" presStyleIdx="0" presStyleCnt="4">
        <dgm:presLayoutVars>
          <dgm:bulletEnabled val="1"/>
        </dgm:presLayoutVars>
      </dgm:prSet>
      <dgm:spPr/>
    </dgm:pt>
    <dgm:pt modelId="{8C812690-C2A6-463D-BC61-4C644BD8421C}" type="pres">
      <dgm:prSet presAssocID="{F2A62E7F-B643-4E0C-B610-160876CFDD8A}" presName="spaceBetweenRectangles" presStyleCnt="0"/>
      <dgm:spPr/>
    </dgm:pt>
    <dgm:pt modelId="{34E838B7-2B4A-4664-97AB-D5F78433143B}" type="pres">
      <dgm:prSet presAssocID="{8C4172A7-167A-4578-9895-ED4040D8E091}" presName="parentLin" presStyleCnt="0"/>
      <dgm:spPr/>
    </dgm:pt>
    <dgm:pt modelId="{06C4C146-FF15-4534-994D-AF7478C4187D}" type="pres">
      <dgm:prSet presAssocID="{8C4172A7-167A-4578-9895-ED4040D8E091}" presName="parentLeftMargin" presStyleLbl="node1" presStyleIdx="0" presStyleCnt="4"/>
      <dgm:spPr/>
      <dgm:t>
        <a:bodyPr/>
        <a:lstStyle/>
        <a:p>
          <a:endParaRPr lang="es-EC"/>
        </a:p>
      </dgm:t>
    </dgm:pt>
    <dgm:pt modelId="{98C6F2BC-0C19-4063-8331-98393A19E4EC}" type="pres">
      <dgm:prSet presAssocID="{8C4172A7-167A-4578-9895-ED4040D8E09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87A67D7-41C5-4C7F-9C0B-AD7BA50B9BD2}" type="pres">
      <dgm:prSet presAssocID="{8C4172A7-167A-4578-9895-ED4040D8E091}" presName="negativeSpace" presStyleCnt="0"/>
      <dgm:spPr/>
    </dgm:pt>
    <dgm:pt modelId="{EE929D9D-E78D-4D1A-BE05-D717B6A2C7BF}" type="pres">
      <dgm:prSet presAssocID="{8C4172A7-167A-4578-9895-ED4040D8E091}" presName="childText" presStyleLbl="conFgAcc1" presStyleIdx="1" presStyleCnt="4">
        <dgm:presLayoutVars>
          <dgm:bulletEnabled val="1"/>
        </dgm:presLayoutVars>
      </dgm:prSet>
      <dgm:spPr/>
    </dgm:pt>
    <dgm:pt modelId="{CB035E66-03A4-4976-9E36-C8E87FB8A703}" type="pres">
      <dgm:prSet presAssocID="{450D6910-C8CD-477F-807E-E4F1688040D7}" presName="spaceBetweenRectangles" presStyleCnt="0"/>
      <dgm:spPr/>
    </dgm:pt>
    <dgm:pt modelId="{0783A5EE-B4B5-4E08-95FD-60C61F192637}" type="pres">
      <dgm:prSet presAssocID="{17F7D9DE-DB0A-4473-A038-D9EAFE020AB1}" presName="parentLin" presStyleCnt="0"/>
      <dgm:spPr/>
    </dgm:pt>
    <dgm:pt modelId="{C0717BBA-8866-44AE-B9CD-39FB7835CEC1}" type="pres">
      <dgm:prSet presAssocID="{17F7D9DE-DB0A-4473-A038-D9EAFE020AB1}" presName="parentLeftMargin" presStyleLbl="node1" presStyleIdx="1" presStyleCnt="4"/>
      <dgm:spPr/>
      <dgm:t>
        <a:bodyPr/>
        <a:lstStyle/>
        <a:p>
          <a:endParaRPr lang="es-EC"/>
        </a:p>
      </dgm:t>
    </dgm:pt>
    <dgm:pt modelId="{7C406EC9-61C5-4AA9-812D-6F373E6D55D7}" type="pres">
      <dgm:prSet presAssocID="{17F7D9DE-DB0A-4473-A038-D9EAFE020AB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4478025-8514-49DE-ABAB-8379C3054A93}" type="pres">
      <dgm:prSet presAssocID="{17F7D9DE-DB0A-4473-A038-D9EAFE020AB1}" presName="negativeSpace" presStyleCnt="0"/>
      <dgm:spPr/>
    </dgm:pt>
    <dgm:pt modelId="{C94AAA53-3BF7-456F-A032-50207F642C8B}" type="pres">
      <dgm:prSet presAssocID="{17F7D9DE-DB0A-4473-A038-D9EAFE020AB1}" presName="childText" presStyleLbl="conFgAcc1" presStyleIdx="2" presStyleCnt="4">
        <dgm:presLayoutVars>
          <dgm:bulletEnabled val="1"/>
        </dgm:presLayoutVars>
      </dgm:prSet>
      <dgm:spPr/>
    </dgm:pt>
    <dgm:pt modelId="{24DC00FE-CC69-4909-A621-783965B926DB}" type="pres">
      <dgm:prSet presAssocID="{4940A3C2-85DB-4E99-A95F-AB89A4D39AA9}" presName="spaceBetweenRectangles" presStyleCnt="0"/>
      <dgm:spPr/>
    </dgm:pt>
    <dgm:pt modelId="{AA26A5C5-7945-4FD1-B6EC-693C12F3E532}" type="pres">
      <dgm:prSet presAssocID="{E261335E-4626-4E69-A5FE-D4DADC3AD27B}" presName="parentLin" presStyleCnt="0"/>
      <dgm:spPr/>
    </dgm:pt>
    <dgm:pt modelId="{31DFFE28-17F5-4691-BAD8-800B9BA0D621}" type="pres">
      <dgm:prSet presAssocID="{E261335E-4626-4E69-A5FE-D4DADC3AD27B}" presName="parentLeftMargin" presStyleLbl="node1" presStyleIdx="2" presStyleCnt="4"/>
      <dgm:spPr/>
      <dgm:t>
        <a:bodyPr/>
        <a:lstStyle/>
        <a:p>
          <a:endParaRPr lang="es-EC"/>
        </a:p>
      </dgm:t>
    </dgm:pt>
    <dgm:pt modelId="{38F0D847-EA96-4868-908A-DBD025570248}" type="pres">
      <dgm:prSet presAssocID="{E261335E-4626-4E69-A5FE-D4DADC3AD27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94B3F27-80AE-4A88-96ED-87F978B621F8}" type="pres">
      <dgm:prSet presAssocID="{E261335E-4626-4E69-A5FE-D4DADC3AD27B}" presName="negativeSpace" presStyleCnt="0"/>
      <dgm:spPr/>
    </dgm:pt>
    <dgm:pt modelId="{9F1EF223-42D2-4397-BFC6-BD6AD840A108}" type="pres">
      <dgm:prSet presAssocID="{E261335E-4626-4E69-A5FE-D4DADC3AD27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C00C7B0-78CA-4AEB-810F-08E996409F71}" srcId="{EBEEFF25-D774-41A4-8E19-C96D80903525}" destId="{E261335E-4626-4E69-A5FE-D4DADC3AD27B}" srcOrd="3" destOrd="0" parTransId="{119A973C-0141-4A9A-8BA6-29670928A5F1}" sibTransId="{E0905A66-462F-4C54-BA04-548FB0C4203C}"/>
    <dgm:cxn modelId="{6BBE203C-ADB5-43DE-8780-0C40205FCA0F}" type="presOf" srcId="{C496D847-B2D9-45C3-AD25-DCF39F689EF3}" destId="{1813814E-E7DB-4F03-99C2-8C1400B551FE}" srcOrd="0" destOrd="0" presId="urn:microsoft.com/office/officeart/2005/8/layout/list1"/>
    <dgm:cxn modelId="{9A31D775-9BB3-49A7-8A59-88ECDFDA1121}" type="presOf" srcId="{17F7D9DE-DB0A-4473-A038-D9EAFE020AB1}" destId="{7C406EC9-61C5-4AA9-812D-6F373E6D55D7}" srcOrd="1" destOrd="0" presId="urn:microsoft.com/office/officeart/2005/8/layout/list1"/>
    <dgm:cxn modelId="{31E937F3-5F16-41D0-A60F-A62E94BFB1CE}" srcId="{EBEEFF25-D774-41A4-8E19-C96D80903525}" destId="{C496D847-B2D9-45C3-AD25-DCF39F689EF3}" srcOrd="0" destOrd="0" parTransId="{2296EA8B-0FD1-40F1-AEFB-BFEB7625835B}" sibTransId="{F2A62E7F-B643-4E0C-B610-160876CFDD8A}"/>
    <dgm:cxn modelId="{4C2F5E63-7825-4452-8DC0-2163A66101FF}" type="presOf" srcId="{E261335E-4626-4E69-A5FE-D4DADC3AD27B}" destId="{31DFFE28-17F5-4691-BAD8-800B9BA0D621}" srcOrd="0" destOrd="0" presId="urn:microsoft.com/office/officeart/2005/8/layout/list1"/>
    <dgm:cxn modelId="{97E350D5-D003-414A-86DD-BF2CFC59D8BE}" type="presOf" srcId="{E261335E-4626-4E69-A5FE-D4DADC3AD27B}" destId="{38F0D847-EA96-4868-908A-DBD025570248}" srcOrd="1" destOrd="0" presId="urn:microsoft.com/office/officeart/2005/8/layout/list1"/>
    <dgm:cxn modelId="{FA4F4FC8-1AEC-4167-B205-A2BC74458FD9}" srcId="{EBEEFF25-D774-41A4-8E19-C96D80903525}" destId="{17F7D9DE-DB0A-4473-A038-D9EAFE020AB1}" srcOrd="2" destOrd="0" parTransId="{A46C79BE-05C5-4F3A-87DF-DCE7D13E89AF}" sibTransId="{4940A3C2-85DB-4E99-A95F-AB89A4D39AA9}"/>
    <dgm:cxn modelId="{FDF34D70-0C83-4B85-AC32-95BD0B4DFD48}" type="presOf" srcId="{17F7D9DE-DB0A-4473-A038-D9EAFE020AB1}" destId="{C0717BBA-8866-44AE-B9CD-39FB7835CEC1}" srcOrd="0" destOrd="0" presId="urn:microsoft.com/office/officeart/2005/8/layout/list1"/>
    <dgm:cxn modelId="{A0A98F4B-BC83-46E7-BA4C-A6D2A9B11E9C}" type="presOf" srcId="{8C4172A7-167A-4578-9895-ED4040D8E091}" destId="{98C6F2BC-0C19-4063-8331-98393A19E4EC}" srcOrd="1" destOrd="0" presId="urn:microsoft.com/office/officeart/2005/8/layout/list1"/>
    <dgm:cxn modelId="{5497C8B1-D567-448B-8D49-D78ECA8470B4}" type="presOf" srcId="{EBEEFF25-D774-41A4-8E19-C96D80903525}" destId="{4AFDB264-A990-4944-A5DF-EEC8D1ED0460}" srcOrd="0" destOrd="0" presId="urn:microsoft.com/office/officeart/2005/8/layout/list1"/>
    <dgm:cxn modelId="{3EBFB585-9AFD-457A-937C-A00B3BD47002}" srcId="{EBEEFF25-D774-41A4-8E19-C96D80903525}" destId="{8C4172A7-167A-4578-9895-ED4040D8E091}" srcOrd="1" destOrd="0" parTransId="{0B8E509E-9FBE-44BD-9710-7AD6ACEA4C49}" sibTransId="{450D6910-C8CD-477F-807E-E4F1688040D7}"/>
    <dgm:cxn modelId="{291322BF-1DF8-4714-B5C8-2DF065C63F49}" type="presOf" srcId="{C496D847-B2D9-45C3-AD25-DCF39F689EF3}" destId="{DA8D29D1-F079-4B32-993C-28C6A6BB91FE}" srcOrd="1" destOrd="0" presId="urn:microsoft.com/office/officeart/2005/8/layout/list1"/>
    <dgm:cxn modelId="{9D74C0FE-2B7C-4C5B-A77C-A837F2C6C37B}" type="presOf" srcId="{8C4172A7-167A-4578-9895-ED4040D8E091}" destId="{06C4C146-FF15-4534-994D-AF7478C4187D}" srcOrd="0" destOrd="0" presId="urn:microsoft.com/office/officeart/2005/8/layout/list1"/>
    <dgm:cxn modelId="{94FA36B0-960F-4A42-A0BB-559A883A8384}" type="presParOf" srcId="{4AFDB264-A990-4944-A5DF-EEC8D1ED0460}" destId="{338EC935-F903-42CE-8F8F-0C36275F529B}" srcOrd="0" destOrd="0" presId="urn:microsoft.com/office/officeart/2005/8/layout/list1"/>
    <dgm:cxn modelId="{9AD62409-10CB-48D3-B007-21F00AA3CAEC}" type="presParOf" srcId="{338EC935-F903-42CE-8F8F-0C36275F529B}" destId="{1813814E-E7DB-4F03-99C2-8C1400B551FE}" srcOrd="0" destOrd="0" presId="urn:microsoft.com/office/officeart/2005/8/layout/list1"/>
    <dgm:cxn modelId="{9EAE4410-C778-4384-B65F-C7F629C8C594}" type="presParOf" srcId="{338EC935-F903-42CE-8F8F-0C36275F529B}" destId="{DA8D29D1-F079-4B32-993C-28C6A6BB91FE}" srcOrd="1" destOrd="0" presId="urn:microsoft.com/office/officeart/2005/8/layout/list1"/>
    <dgm:cxn modelId="{69A37CB2-3564-4EF7-9616-1D48D303C634}" type="presParOf" srcId="{4AFDB264-A990-4944-A5DF-EEC8D1ED0460}" destId="{41EE6BA1-62FA-4588-9AA0-324FB4912E3B}" srcOrd="1" destOrd="0" presId="urn:microsoft.com/office/officeart/2005/8/layout/list1"/>
    <dgm:cxn modelId="{5C184521-4142-4D34-B6DF-10FF549DC77A}" type="presParOf" srcId="{4AFDB264-A990-4944-A5DF-EEC8D1ED0460}" destId="{0A347CB1-CB62-495C-B979-9492D2DA571A}" srcOrd="2" destOrd="0" presId="urn:microsoft.com/office/officeart/2005/8/layout/list1"/>
    <dgm:cxn modelId="{E3031E04-D5EE-4A46-A05F-31E6BA06BFFC}" type="presParOf" srcId="{4AFDB264-A990-4944-A5DF-EEC8D1ED0460}" destId="{8C812690-C2A6-463D-BC61-4C644BD8421C}" srcOrd="3" destOrd="0" presId="urn:microsoft.com/office/officeart/2005/8/layout/list1"/>
    <dgm:cxn modelId="{E9DC2723-EAFE-4EF4-AE13-FBF3FD5015C5}" type="presParOf" srcId="{4AFDB264-A990-4944-A5DF-EEC8D1ED0460}" destId="{34E838B7-2B4A-4664-97AB-D5F78433143B}" srcOrd="4" destOrd="0" presId="urn:microsoft.com/office/officeart/2005/8/layout/list1"/>
    <dgm:cxn modelId="{796CEDEC-41BE-4D25-AAA3-44112C5FD1A0}" type="presParOf" srcId="{34E838B7-2B4A-4664-97AB-D5F78433143B}" destId="{06C4C146-FF15-4534-994D-AF7478C4187D}" srcOrd="0" destOrd="0" presId="urn:microsoft.com/office/officeart/2005/8/layout/list1"/>
    <dgm:cxn modelId="{FA368198-03BF-4D67-9E37-7F52D706C4A3}" type="presParOf" srcId="{34E838B7-2B4A-4664-97AB-D5F78433143B}" destId="{98C6F2BC-0C19-4063-8331-98393A19E4EC}" srcOrd="1" destOrd="0" presId="urn:microsoft.com/office/officeart/2005/8/layout/list1"/>
    <dgm:cxn modelId="{26123325-352D-4B96-BC92-E26F2FD1A049}" type="presParOf" srcId="{4AFDB264-A990-4944-A5DF-EEC8D1ED0460}" destId="{787A67D7-41C5-4C7F-9C0B-AD7BA50B9BD2}" srcOrd="5" destOrd="0" presId="urn:microsoft.com/office/officeart/2005/8/layout/list1"/>
    <dgm:cxn modelId="{A0092D4B-D73B-448D-9543-A4AAAB8806C5}" type="presParOf" srcId="{4AFDB264-A990-4944-A5DF-EEC8D1ED0460}" destId="{EE929D9D-E78D-4D1A-BE05-D717B6A2C7BF}" srcOrd="6" destOrd="0" presId="urn:microsoft.com/office/officeart/2005/8/layout/list1"/>
    <dgm:cxn modelId="{0BBB8144-D10C-413D-B3AA-8620FACFC809}" type="presParOf" srcId="{4AFDB264-A990-4944-A5DF-EEC8D1ED0460}" destId="{CB035E66-03A4-4976-9E36-C8E87FB8A703}" srcOrd="7" destOrd="0" presId="urn:microsoft.com/office/officeart/2005/8/layout/list1"/>
    <dgm:cxn modelId="{6617D3BB-B897-48A0-A3CE-36CB440AF718}" type="presParOf" srcId="{4AFDB264-A990-4944-A5DF-EEC8D1ED0460}" destId="{0783A5EE-B4B5-4E08-95FD-60C61F192637}" srcOrd="8" destOrd="0" presId="urn:microsoft.com/office/officeart/2005/8/layout/list1"/>
    <dgm:cxn modelId="{EB28D165-2B1D-44DE-8C80-012B673E95D6}" type="presParOf" srcId="{0783A5EE-B4B5-4E08-95FD-60C61F192637}" destId="{C0717BBA-8866-44AE-B9CD-39FB7835CEC1}" srcOrd="0" destOrd="0" presId="urn:microsoft.com/office/officeart/2005/8/layout/list1"/>
    <dgm:cxn modelId="{1C53A0A5-4CB2-4295-9B2B-B4814B3299FF}" type="presParOf" srcId="{0783A5EE-B4B5-4E08-95FD-60C61F192637}" destId="{7C406EC9-61C5-4AA9-812D-6F373E6D55D7}" srcOrd="1" destOrd="0" presId="urn:microsoft.com/office/officeart/2005/8/layout/list1"/>
    <dgm:cxn modelId="{7F1FABA0-B313-43FD-A3EC-426E3B7AC7C5}" type="presParOf" srcId="{4AFDB264-A990-4944-A5DF-EEC8D1ED0460}" destId="{84478025-8514-49DE-ABAB-8379C3054A93}" srcOrd="9" destOrd="0" presId="urn:microsoft.com/office/officeart/2005/8/layout/list1"/>
    <dgm:cxn modelId="{153F78A2-BC5D-435D-8B60-DD1AF974FDD7}" type="presParOf" srcId="{4AFDB264-A990-4944-A5DF-EEC8D1ED0460}" destId="{C94AAA53-3BF7-456F-A032-50207F642C8B}" srcOrd="10" destOrd="0" presId="urn:microsoft.com/office/officeart/2005/8/layout/list1"/>
    <dgm:cxn modelId="{3185D72D-48AD-4E18-A033-9EF364B06271}" type="presParOf" srcId="{4AFDB264-A990-4944-A5DF-EEC8D1ED0460}" destId="{24DC00FE-CC69-4909-A621-783965B926DB}" srcOrd="11" destOrd="0" presId="urn:microsoft.com/office/officeart/2005/8/layout/list1"/>
    <dgm:cxn modelId="{7DA7EED4-966E-48D6-B77F-3BF1FB089C7B}" type="presParOf" srcId="{4AFDB264-A990-4944-A5DF-EEC8D1ED0460}" destId="{AA26A5C5-7945-4FD1-B6EC-693C12F3E532}" srcOrd="12" destOrd="0" presId="urn:microsoft.com/office/officeart/2005/8/layout/list1"/>
    <dgm:cxn modelId="{75A24575-A2B1-4C85-83F5-E6BB678D94A9}" type="presParOf" srcId="{AA26A5C5-7945-4FD1-B6EC-693C12F3E532}" destId="{31DFFE28-17F5-4691-BAD8-800B9BA0D621}" srcOrd="0" destOrd="0" presId="urn:microsoft.com/office/officeart/2005/8/layout/list1"/>
    <dgm:cxn modelId="{5F2B3E22-1D2C-4838-A8C5-72A081444380}" type="presParOf" srcId="{AA26A5C5-7945-4FD1-B6EC-693C12F3E532}" destId="{38F0D847-EA96-4868-908A-DBD025570248}" srcOrd="1" destOrd="0" presId="urn:microsoft.com/office/officeart/2005/8/layout/list1"/>
    <dgm:cxn modelId="{F756778F-2A11-49E0-B5E4-6BB7155A9816}" type="presParOf" srcId="{4AFDB264-A990-4944-A5DF-EEC8D1ED0460}" destId="{294B3F27-80AE-4A88-96ED-87F978B621F8}" srcOrd="13" destOrd="0" presId="urn:microsoft.com/office/officeart/2005/8/layout/list1"/>
    <dgm:cxn modelId="{05679209-A06C-4770-99CE-C5F912DFC49D}" type="presParOf" srcId="{4AFDB264-A990-4944-A5DF-EEC8D1ED0460}" destId="{9F1EF223-42D2-4397-BFC6-BD6AD840A10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BEEFF25-D774-41A4-8E19-C96D80903525}" type="doc">
      <dgm:prSet loTypeId="urn:microsoft.com/office/officeart/2005/8/layout/list1" loCatId="list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496D847-B2D9-45C3-AD25-DCF39F689EF3}">
      <dgm:prSet phldrT="[Texto]"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S" sz="1300" dirty="0"/>
            <a:t>Realizar un plan de capacitación para todo el personal del Laboratorio de Calidad en la que se pueda socializar el sistema de calidad y el manejo de los requisitos solicitados por la Norma ISO/IEC </a:t>
          </a:r>
          <a:r>
            <a:rPr lang="es-ES" sz="1300" dirty="0" smtClean="0"/>
            <a:t>17025:2017, </a:t>
          </a:r>
          <a:r>
            <a:rPr lang="es-ES" sz="1300" dirty="0"/>
            <a:t>logrando que el sistema de calidad opere de manera inmediata.</a:t>
          </a:r>
          <a:endParaRPr lang="en-US" sz="1300" dirty="0">
            <a:solidFill>
              <a:schemeClr val="tx1"/>
            </a:solidFill>
          </a:endParaRPr>
        </a:p>
      </dgm:t>
    </dgm:pt>
    <dgm:pt modelId="{2296EA8B-0FD1-40F1-AEFB-BFEB7625835B}" type="parTrans" cxnId="{31E937F3-5F16-41D0-A60F-A62E94BFB1CE}">
      <dgm:prSet/>
      <dgm:spPr/>
      <dgm:t>
        <a:bodyPr/>
        <a:lstStyle/>
        <a:p>
          <a:endParaRPr lang="en-US"/>
        </a:p>
      </dgm:t>
    </dgm:pt>
    <dgm:pt modelId="{F2A62E7F-B643-4E0C-B610-160876CFDD8A}" type="sibTrans" cxnId="{31E937F3-5F16-41D0-A60F-A62E94BFB1CE}">
      <dgm:prSet/>
      <dgm:spPr/>
      <dgm:t>
        <a:bodyPr/>
        <a:lstStyle/>
        <a:p>
          <a:endParaRPr lang="en-US"/>
        </a:p>
      </dgm:t>
    </dgm:pt>
    <dgm:pt modelId="{D8344DB8-6D33-4345-AEB0-1260C34A958A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S" sz="1300" dirty="0"/>
            <a:t>Implementar los requisitos solicitados por la Norma ISO/IEC </a:t>
          </a:r>
          <a:r>
            <a:rPr lang="es-ES" sz="1300" dirty="0" smtClean="0"/>
            <a:t>17025:2017 </a:t>
          </a:r>
          <a:r>
            <a:rPr lang="es-ES" sz="1300" dirty="0"/>
            <a:t>en el Laboratorio para prepararlo para la </a:t>
          </a:r>
          <a:r>
            <a:rPr lang="es-ES" sz="1300" dirty="0" smtClean="0"/>
            <a:t>acreditación </a:t>
          </a:r>
          <a:r>
            <a:rPr lang="es-ES" sz="1300" dirty="0"/>
            <a:t>correspondiente.</a:t>
          </a:r>
          <a:endParaRPr lang="en-US" sz="1300" dirty="0"/>
        </a:p>
      </dgm:t>
    </dgm:pt>
    <dgm:pt modelId="{F19EB379-8E48-4574-8915-00A5FCFB3044}" type="parTrans" cxnId="{7BE50A7D-3474-4D22-8D20-0BBF1F048F4D}">
      <dgm:prSet/>
      <dgm:spPr/>
      <dgm:t>
        <a:bodyPr/>
        <a:lstStyle/>
        <a:p>
          <a:endParaRPr lang="es-EC"/>
        </a:p>
      </dgm:t>
    </dgm:pt>
    <dgm:pt modelId="{F5B88F54-0CB5-4155-A71A-3DEAC0BF027C}" type="sibTrans" cxnId="{7BE50A7D-3474-4D22-8D20-0BBF1F048F4D}">
      <dgm:prSet/>
      <dgm:spPr/>
      <dgm:t>
        <a:bodyPr/>
        <a:lstStyle/>
        <a:p>
          <a:endParaRPr lang="es-EC"/>
        </a:p>
      </dgm:t>
    </dgm:pt>
    <dgm:pt modelId="{7AC432EC-CBE5-4266-AAAA-EC2158D8EC5E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S" sz="1300" dirty="0"/>
            <a:t>Realizar un seguimiento constante de los resultados de los indicadores planteados para medir la gestión del Laboratorio de Calidad.</a:t>
          </a:r>
          <a:endParaRPr lang="en-US" sz="1300" dirty="0"/>
        </a:p>
      </dgm:t>
    </dgm:pt>
    <dgm:pt modelId="{1262C389-D27A-4FBB-B0FF-70F31D56DD12}" type="parTrans" cxnId="{B71886C5-87D6-484F-A3D0-706DF8D5E5EB}">
      <dgm:prSet/>
      <dgm:spPr/>
      <dgm:t>
        <a:bodyPr/>
        <a:lstStyle/>
        <a:p>
          <a:endParaRPr lang="es-EC"/>
        </a:p>
      </dgm:t>
    </dgm:pt>
    <dgm:pt modelId="{1BAD41BE-9AC6-4C72-84D2-50AA0F68F13E}" type="sibTrans" cxnId="{B71886C5-87D6-484F-A3D0-706DF8D5E5EB}">
      <dgm:prSet/>
      <dgm:spPr/>
      <dgm:t>
        <a:bodyPr/>
        <a:lstStyle/>
        <a:p>
          <a:endParaRPr lang="es-EC"/>
        </a:p>
      </dgm:t>
    </dgm:pt>
    <dgm:pt modelId="{F727E1A6-7E4F-4A63-8455-81302E803C9E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S" sz="1300" dirty="0"/>
            <a:t>Conforme la operación y las observaciones materiales de no conformidades, añadir los indicadores necesarios para medir, dar seguimiento y asegurar los objetivos propuestos.</a:t>
          </a:r>
          <a:endParaRPr lang="en-US" sz="1300" dirty="0"/>
        </a:p>
      </dgm:t>
    </dgm:pt>
    <dgm:pt modelId="{B4C1AD9D-45E1-45AD-A615-BFFA185474D6}" type="parTrans" cxnId="{AEE7DC83-3FE4-405A-9556-A980C9DF571D}">
      <dgm:prSet/>
      <dgm:spPr/>
      <dgm:t>
        <a:bodyPr/>
        <a:lstStyle/>
        <a:p>
          <a:endParaRPr lang="es-EC"/>
        </a:p>
      </dgm:t>
    </dgm:pt>
    <dgm:pt modelId="{60BA6151-8A52-42A6-8003-22FB41CFE1E2}" type="sibTrans" cxnId="{AEE7DC83-3FE4-405A-9556-A980C9DF571D}">
      <dgm:prSet/>
      <dgm:spPr/>
      <dgm:t>
        <a:bodyPr/>
        <a:lstStyle/>
        <a:p>
          <a:endParaRPr lang="es-EC"/>
        </a:p>
      </dgm:t>
    </dgm:pt>
    <dgm:pt modelId="{FDC3F325-1418-47A6-B751-93E205AEB6FF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S" sz="1300" dirty="0"/>
            <a:t>Revisar por lo menos trimestralmente los procedimientos para asegurar su cumplimiento o actualizaciones necesarias que se van dando en el camino o con la implementación de mejoras continuas en los mismos.</a:t>
          </a:r>
          <a:endParaRPr lang="en-US" sz="1300" dirty="0"/>
        </a:p>
      </dgm:t>
    </dgm:pt>
    <dgm:pt modelId="{48E6E2E0-E424-4CDA-9DCF-E78E846C58ED}" type="parTrans" cxnId="{DCA36EB9-3BDB-4D3C-9F4D-46C1F73ECAF4}">
      <dgm:prSet/>
      <dgm:spPr/>
      <dgm:t>
        <a:bodyPr/>
        <a:lstStyle/>
        <a:p>
          <a:endParaRPr lang="es-EC"/>
        </a:p>
      </dgm:t>
    </dgm:pt>
    <dgm:pt modelId="{5DCC282B-3B0F-4F29-8CC7-2ED39663AF11}" type="sibTrans" cxnId="{DCA36EB9-3BDB-4D3C-9F4D-46C1F73ECAF4}">
      <dgm:prSet/>
      <dgm:spPr/>
      <dgm:t>
        <a:bodyPr/>
        <a:lstStyle/>
        <a:p>
          <a:endParaRPr lang="es-EC"/>
        </a:p>
      </dgm:t>
    </dgm:pt>
    <dgm:pt modelId="{F834E323-857D-4AB1-B5D7-9E21EAF907A2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es-ES" sz="1300" dirty="0"/>
            <a:t>Implementar el proceso formal de mejora continua de los procedimientos con la participación de los expertos y operadores de los procedimientos.</a:t>
          </a:r>
          <a:endParaRPr lang="en-US" sz="1300" dirty="0"/>
        </a:p>
      </dgm:t>
    </dgm:pt>
    <dgm:pt modelId="{E1C541B9-FFD7-4498-AABE-CFB58E738BFF}" type="parTrans" cxnId="{4078FCF9-5DC9-43C4-8BB6-048AC9815FA0}">
      <dgm:prSet/>
      <dgm:spPr/>
      <dgm:t>
        <a:bodyPr/>
        <a:lstStyle/>
        <a:p>
          <a:endParaRPr lang="es-EC"/>
        </a:p>
      </dgm:t>
    </dgm:pt>
    <dgm:pt modelId="{B5D864CC-E3FF-4496-BFC3-6152FDA30A39}" type="sibTrans" cxnId="{4078FCF9-5DC9-43C4-8BB6-048AC9815FA0}">
      <dgm:prSet/>
      <dgm:spPr/>
      <dgm:t>
        <a:bodyPr/>
        <a:lstStyle/>
        <a:p>
          <a:endParaRPr lang="es-EC"/>
        </a:p>
      </dgm:t>
    </dgm:pt>
    <dgm:pt modelId="{4AFDB264-A990-4944-A5DF-EEC8D1ED0460}" type="pres">
      <dgm:prSet presAssocID="{EBEEFF25-D774-41A4-8E19-C96D8090352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338EC935-F903-42CE-8F8F-0C36275F529B}" type="pres">
      <dgm:prSet presAssocID="{C496D847-B2D9-45C3-AD25-DCF39F689EF3}" presName="parentLin" presStyleCnt="0"/>
      <dgm:spPr/>
    </dgm:pt>
    <dgm:pt modelId="{1813814E-E7DB-4F03-99C2-8C1400B551FE}" type="pres">
      <dgm:prSet presAssocID="{C496D847-B2D9-45C3-AD25-DCF39F689EF3}" presName="parentLeftMargin" presStyleLbl="node1" presStyleIdx="0" presStyleCnt="6"/>
      <dgm:spPr/>
      <dgm:t>
        <a:bodyPr/>
        <a:lstStyle/>
        <a:p>
          <a:endParaRPr lang="es-EC"/>
        </a:p>
      </dgm:t>
    </dgm:pt>
    <dgm:pt modelId="{DA8D29D1-F079-4B32-993C-28C6A6BB91FE}" type="pres">
      <dgm:prSet presAssocID="{C496D847-B2D9-45C3-AD25-DCF39F689EF3}" presName="parentText" presStyleLbl="node1" presStyleIdx="0" presStyleCnt="6" custScaleX="114755" custScaleY="126687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1EE6BA1-62FA-4588-9AA0-324FB4912E3B}" type="pres">
      <dgm:prSet presAssocID="{C496D847-B2D9-45C3-AD25-DCF39F689EF3}" presName="negativeSpace" presStyleCnt="0"/>
      <dgm:spPr/>
    </dgm:pt>
    <dgm:pt modelId="{0A347CB1-CB62-495C-B979-9492D2DA571A}" type="pres">
      <dgm:prSet presAssocID="{C496D847-B2D9-45C3-AD25-DCF39F689EF3}" presName="childText" presStyleLbl="conFgAcc1" presStyleIdx="0" presStyleCnt="6">
        <dgm:presLayoutVars>
          <dgm:bulletEnabled val="1"/>
        </dgm:presLayoutVars>
      </dgm:prSet>
      <dgm:spPr/>
    </dgm:pt>
    <dgm:pt modelId="{8C812690-C2A6-463D-BC61-4C644BD8421C}" type="pres">
      <dgm:prSet presAssocID="{F2A62E7F-B643-4E0C-B610-160876CFDD8A}" presName="spaceBetweenRectangles" presStyleCnt="0"/>
      <dgm:spPr/>
    </dgm:pt>
    <dgm:pt modelId="{35306733-5EC0-49AA-AD74-DDD01E605D0F}" type="pres">
      <dgm:prSet presAssocID="{D8344DB8-6D33-4345-AEB0-1260C34A958A}" presName="parentLin" presStyleCnt="0"/>
      <dgm:spPr/>
    </dgm:pt>
    <dgm:pt modelId="{96AECD41-6B32-45B2-8A89-A6719512D235}" type="pres">
      <dgm:prSet presAssocID="{D8344DB8-6D33-4345-AEB0-1260C34A958A}" presName="parentLeftMargin" presStyleLbl="node1" presStyleIdx="0" presStyleCnt="6"/>
      <dgm:spPr/>
      <dgm:t>
        <a:bodyPr/>
        <a:lstStyle/>
        <a:p>
          <a:endParaRPr lang="es-EC"/>
        </a:p>
      </dgm:t>
    </dgm:pt>
    <dgm:pt modelId="{C667BF0F-A772-44ED-BD7D-550E194F0B7B}" type="pres">
      <dgm:prSet presAssocID="{D8344DB8-6D33-4345-AEB0-1260C34A958A}" presName="parentText" presStyleLbl="node1" presStyleIdx="1" presStyleCnt="6" custScaleX="117642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047A8FE-793A-41DC-BA0D-E9616DC63D17}" type="pres">
      <dgm:prSet presAssocID="{D8344DB8-6D33-4345-AEB0-1260C34A958A}" presName="negativeSpace" presStyleCnt="0"/>
      <dgm:spPr/>
    </dgm:pt>
    <dgm:pt modelId="{059668B2-C31F-4D50-9434-0AC6AC2BB64B}" type="pres">
      <dgm:prSet presAssocID="{D8344DB8-6D33-4345-AEB0-1260C34A958A}" presName="childText" presStyleLbl="conFgAcc1" presStyleIdx="1" presStyleCnt="6">
        <dgm:presLayoutVars>
          <dgm:bulletEnabled val="1"/>
        </dgm:presLayoutVars>
      </dgm:prSet>
      <dgm:spPr/>
    </dgm:pt>
    <dgm:pt modelId="{8B16C3C6-C990-406C-81F7-37EA930164F6}" type="pres">
      <dgm:prSet presAssocID="{F5B88F54-0CB5-4155-A71A-3DEAC0BF027C}" presName="spaceBetweenRectangles" presStyleCnt="0"/>
      <dgm:spPr/>
    </dgm:pt>
    <dgm:pt modelId="{42EC9DAB-900B-49BA-BAA8-98A399039A64}" type="pres">
      <dgm:prSet presAssocID="{7AC432EC-CBE5-4266-AAAA-EC2158D8EC5E}" presName="parentLin" presStyleCnt="0"/>
      <dgm:spPr/>
    </dgm:pt>
    <dgm:pt modelId="{2DDB1483-622E-4ABB-90F5-F5B87E522188}" type="pres">
      <dgm:prSet presAssocID="{7AC432EC-CBE5-4266-AAAA-EC2158D8EC5E}" presName="parentLeftMargin" presStyleLbl="node1" presStyleIdx="1" presStyleCnt="6"/>
      <dgm:spPr/>
      <dgm:t>
        <a:bodyPr/>
        <a:lstStyle/>
        <a:p>
          <a:endParaRPr lang="es-EC"/>
        </a:p>
      </dgm:t>
    </dgm:pt>
    <dgm:pt modelId="{09C4C21D-BA46-4430-8E2A-C7D687C5A196}" type="pres">
      <dgm:prSet presAssocID="{7AC432EC-CBE5-4266-AAAA-EC2158D8EC5E}" presName="parentText" presStyleLbl="node1" presStyleIdx="2" presStyleCnt="6" custScaleX="117642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93050FE-5752-4FBC-94C6-755CF271BC8E}" type="pres">
      <dgm:prSet presAssocID="{7AC432EC-CBE5-4266-AAAA-EC2158D8EC5E}" presName="negativeSpace" presStyleCnt="0"/>
      <dgm:spPr/>
    </dgm:pt>
    <dgm:pt modelId="{3B8F15A0-55F8-4EF9-8392-3DAFDF57169C}" type="pres">
      <dgm:prSet presAssocID="{7AC432EC-CBE5-4266-AAAA-EC2158D8EC5E}" presName="childText" presStyleLbl="conFgAcc1" presStyleIdx="2" presStyleCnt="6">
        <dgm:presLayoutVars>
          <dgm:bulletEnabled val="1"/>
        </dgm:presLayoutVars>
      </dgm:prSet>
      <dgm:spPr/>
    </dgm:pt>
    <dgm:pt modelId="{C14C37D6-6D49-45F4-A58F-0EC58796B224}" type="pres">
      <dgm:prSet presAssocID="{1BAD41BE-9AC6-4C72-84D2-50AA0F68F13E}" presName="spaceBetweenRectangles" presStyleCnt="0"/>
      <dgm:spPr/>
    </dgm:pt>
    <dgm:pt modelId="{835679CD-193F-400D-BCFC-DA33E49BBA39}" type="pres">
      <dgm:prSet presAssocID="{F727E1A6-7E4F-4A63-8455-81302E803C9E}" presName="parentLin" presStyleCnt="0"/>
      <dgm:spPr/>
    </dgm:pt>
    <dgm:pt modelId="{0EAF4EC2-E991-4AC3-8253-0F9078F3EEC5}" type="pres">
      <dgm:prSet presAssocID="{F727E1A6-7E4F-4A63-8455-81302E803C9E}" presName="parentLeftMargin" presStyleLbl="node1" presStyleIdx="2" presStyleCnt="6"/>
      <dgm:spPr/>
      <dgm:t>
        <a:bodyPr/>
        <a:lstStyle/>
        <a:p>
          <a:endParaRPr lang="es-EC"/>
        </a:p>
      </dgm:t>
    </dgm:pt>
    <dgm:pt modelId="{D7AE5757-1112-47D3-8931-0E807A0EC26D}" type="pres">
      <dgm:prSet presAssocID="{F727E1A6-7E4F-4A63-8455-81302E803C9E}" presName="parentText" presStyleLbl="node1" presStyleIdx="3" presStyleCnt="6" custScaleX="117642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B5A189F-9A05-499E-B5DF-997B7BB7F5EE}" type="pres">
      <dgm:prSet presAssocID="{F727E1A6-7E4F-4A63-8455-81302E803C9E}" presName="negativeSpace" presStyleCnt="0"/>
      <dgm:spPr/>
    </dgm:pt>
    <dgm:pt modelId="{E8183C74-EBB3-4BCD-BA53-3E22E3A8AA41}" type="pres">
      <dgm:prSet presAssocID="{F727E1A6-7E4F-4A63-8455-81302E803C9E}" presName="childText" presStyleLbl="conFgAcc1" presStyleIdx="3" presStyleCnt="6">
        <dgm:presLayoutVars>
          <dgm:bulletEnabled val="1"/>
        </dgm:presLayoutVars>
      </dgm:prSet>
      <dgm:spPr/>
    </dgm:pt>
    <dgm:pt modelId="{49FDD9DA-CEBA-4FD8-A16A-078163CEBD83}" type="pres">
      <dgm:prSet presAssocID="{60BA6151-8A52-42A6-8003-22FB41CFE1E2}" presName="spaceBetweenRectangles" presStyleCnt="0"/>
      <dgm:spPr/>
    </dgm:pt>
    <dgm:pt modelId="{36EE1459-ABD3-4914-846D-1F2A64F75FAB}" type="pres">
      <dgm:prSet presAssocID="{FDC3F325-1418-47A6-B751-93E205AEB6FF}" presName="parentLin" presStyleCnt="0"/>
      <dgm:spPr/>
    </dgm:pt>
    <dgm:pt modelId="{8235B0D4-5C24-4DFE-B7F3-36BB509A4397}" type="pres">
      <dgm:prSet presAssocID="{FDC3F325-1418-47A6-B751-93E205AEB6FF}" presName="parentLeftMargin" presStyleLbl="node1" presStyleIdx="3" presStyleCnt="6"/>
      <dgm:spPr/>
      <dgm:t>
        <a:bodyPr/>
        <a:lstStyle/>
        <a:p>
          <a:endParaRPr lang="es-EC"/>
        </a:p>
      </dgm:t>
    </dgm:pt>
    <dgm:pt modelId="{6B86AAE0-497A-49CB-9EE6-E9FF232D3673}" type="pres">
      <dgm:prSet presAssocID="{FDC3F325-1418-47A6-B751-93E205AEB6FF}" presName="parentText" presStyleLbl="node1" presStyleIdx="4" presStyleCnt="6" custScaleX="117642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0D5031D-99A6-4ABD-92B1-066624C1225D}" type="pres">
      <dgm:prSet presAssocID="{FDC3F325-1418-47A6-B751-93E205AEB6FF}" presName="negativeSpace" presStyleCnt="0"/>
      <dgm:spPr/>
    </dgm:pt>
    <dgm:pt modelId="{AA1F48DD-D8DA-4FCC-A4F8-BEB63EF48ACA}" type="pres">
      <dgm:prSet presAssocID="{FDC3F325-1418-47A6-B751-93E205AEB6FF}" presName="childText" presStyleLbl="conFgAcc1" presStyleIdx="4" presStyleCnt="6">
        <dgm:presLayoutVars>
          <dgm:bulletEnabled val="1"/>
        </dgm:presLayoutVars>
      </dgm:prSet>
      <dgm:spPr/>
    </dgm:pt>
    <dgm:pt modelId="{4623DAA8-D38E-42C4-9A51-B0A16C3FE994}" type="pres">
      <dgm:prSet presAssocID="{5DCC282B-3B0F-4F29-8CC7-2ED39663AF11}" presName="spaceBetweenRectangles" presStyleCnt="0"/>
      <dgm:spPr/>
    </dgm:pt>
    <dgm:pt modelId="{AA59F4D4-5779-4B77-87BA-0C4F97889C4E}" type="pres">
      <dgm:prSet presAssocID="{F834E323-857D-4AB1-B5D7-9E21EAF907A2}" presName="parentLin" presStyleCnt="0"/>
      <dgm:spPr/>
    </dgm:pt>
    <dgm:pt modelId="{F6C273CB-8745-4AC2-B2D6-AD5C52445F4B}" type="pres">
      <dgm:prSet presAssocID="{F834E323-857D-4AB1-B5D7-9E21EAF907A2}" presName="parentLeftMargin" presStyleLbl="node1" presStyleIdx="4" presStyleCnt="6"/>
      <dgm:spPr/>
      <dgm:t>
        <a:bodyPr/>
        <a:lstStyle/>
        <a:p>
          <a:endParaRPr lang="es-EC"/>
        </a:p>
      </dgm:t>
    </dgm:pt>
    <dgm:pt modelId="{50B13D4F-5168-4A46-9B45-AB2B5B569076}" type="pres">
      <dgm:prSet presAssocID="{F834E323-857D-4AB1-B5D7-9E21EAF907A2}" presName="parentText" presStyleLbl="node1" presStyleIdx="5" presStyleCnt="6" custScaleX="117642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934DFEA-A615-4AF8-9CB3-D31EF59757B9}" type="pres">
      <dgm:prSet presAssocID="{F834E323-857D-4AB1-B5D7-9E21EAF907A2}" presName="negativeSpace" presStyleCnt="0"/>
      <dgm:spPr/>
    </dgm:pt>
    <dgm:pt modelId="{ED49CB1F-8FC8-4645-92BD-63A68B9959C0}" type="pres">
      <dgm:prSet presAssocID="{F834E323-857D-4AB1-B5D7-9E21EAF907A2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403F4A11-6690-4FF7-A601-8F3842CEB94D}" type="presOf" srcId="{7AC432EC-CBE5-4266-AAAA-EC2158D8EC5E}" destId="{2DDB1483-622E-4ABB-90F5-F5B87E522188}" srcOrd="0" destOrd="0" presId="urn:microsoft.com/office/officeart/2005/8/layout/list1"/>
    <dgm:cxn modelId="{70CED65B-D33D-4785-BD65-CDBF4DAC1D45}" type="presOf" srcId="{7AC432EC-CBE5-4266-AAAA-EC2158D8EC5E}" destId="{09C4C21D-BA46-4430-8E2A-C7D687C5A196}" srcOrd="1" destOrd="0" presId="urn:microsoft.com/office/officeart/2005/8/layout/list1"/>
    <dgm:cxn modelId="{B6A474EC-737F-4ADF-B109-FF090E148210}" type="presOf" srcId="{D8344DB8-6D33-4345-AEB0-1260C34A958A}" destId="{96AECD41-6B32-45B2-8A89-A6719512D235}" srcOrd="0" destOrd="0" presId="urn:microsoft.com/office/officeart/2005/8/layout/list1"/>
    <dgm:cxn modelId="{EDFBFBD7-7927-4783-BEA0-5103709EB69B}" type="presOf" srcId="{F834E323-857D-4AB1-B5D7-9E21EAF907A2}" destId="{50B13D4F-5168-4A46-9B45-AB2B5B569076}" srcOrd="1" destOrd="0" presId="urn:microsoft.com/office/officeart/2005/8/layout/list1"/>
    <dgm:cxn modelId="{5E1F91F3-69E0-4F1C-B424-95442C8C8CF6}" type="presOf" srcId="{FDC3F325-1418-47A6-B751-93E205AEB6FF}" destId="{6B86AAE0-497A-49CB-9EE6-E9FF232D3673}" srcOrd="1" destOrd="0" presId="urn:microsoft.com/office/officeart/2005/8/layout/list1"/>
    <dgm:cxn modelId="{B71886C5-87D6-484F-A3D0-706DF8D5E5EB}" srcId="{EBEEFF25-D774-41A4-8E19-C96D80903525}" destId="{7AC432EC-CBE5-4266-AAAA-EC2158D8EC5E}" srcOrd="2" destOrd="0" parTransId="{1262C389-D27A-4FBB-B0FF-70F31D56DD12}" sibTransId="{1BAD41BE-9AC6-4C72-84D2-50AA0F68F13E}"/>
    <dgm:cxn modelId="{7B82DE90-25F5-4E83-8486-A643F60F44A1}" type="presOf" srcId="{F834E323-857D-4AB1-B5D7-9E21EAF907A2}" destId="{F6C273CB-8745-4AC2-B2D6-AD5C52445F4B}" srcOrd="0" destOrd="0" presId="urn:microsoft.com/office/officeart/2005/8/layout/list1"/>
    <dgm:cxn modelId="{4078FCF9-5DC9-43C4-8BB6-048AC9815FA0}" srcId="{EBEEFF25-D774-41A4-8E19-C96D80903525}" destId="{F834E323-857D-4AB1-B5D7-9E21EAF907A2}" srcOrd="5" destOrd="0" parTransId="{E1C541B9-FFD7-4498-AABE-CFB58E738BFF}" sibTransId="{B5D864CC-E3FF-4496-BFC3-6152FDA30A39}"/>
    <dgm:cxn modelId="{91CCF3A5-3B9B-47E5-BE3F-0336E13B2E16}" type="presOf" srcId="{FDC3F325-1418-47A6-B751-93E205AEB6FF}" destId="{8235B0D4-5C24-4DFE-B7F3-36BB509A4397}" srcOrd="0" destOrd="0" presId="urn:microsoft.com/office/officeart/2005/8/layout/list1"/>
    <dgm:cxn modelId="{291322BF-1DF8-4714-B5C8-2DF065C63F49}" type="presOf" srcId="{C496D847-B2D9-45C3-AD25-DCF39F689EF3}" destId="{DA8D29D1-F079-4B32-993C-28C6A6BB91FE}" srcOrd="1" destOrd="0" presId="urn:microsoft.com/office/officeart/2005/8/layout/list1"/>
    <dgm:cxn modelId="{31E937F3-5F16-41D0-A60F-A62E94BFB1CE}" srcId="{EBEEFF25-D774-41A4-8E19-C96D80903525}" destId="{C496D847-B2D9-45C3-AD25-DCF39F689EF3}" srcOrd="0" destOrd="0" parTransId="{2296EA8B-0FD1-40F1-AEFB-BFEB7625835B}" sibTransId="{F2A62E7F-B643-4E0C-B610-160876CFDD8A}"/>
    <dgm:cxn modelId="{5497C8B1-D567-448B-8D49-D78ECA8470B4}" type="presOf" srcId="{EBEEFF25-D774-41A4-8E19-C96D80903525}" destId="{4AFDB264-A990-4944-A5DF-EEC8D1ED0460}" srcOrd="0" destOrd="0" presId="urn:microsoft.com/office/officeart/2005/8/layout/list1"/>
    <dgm:cxn modelId="{0C1FECB8-6FAA-4EF7-89D0-B50B611BA112}" type="presOf" srcId="{D8344DB8-6D33-4345-AEB0-1260C34A958A}" destId="{C667BF0F-A772-44ED-BD7D-550E194F0B7B}" srcOrd="1" destOrd="0" presId="urn:microsoft.com/office/officeart/2005/8/layout/list1"/>
    <dgm:cxn modelId="{EE49A058-2DA1-4CD3-A361-470B0173C927}" type="presOf" srcId="{F727E1A6-7E4F-4A63-8455-81302E803C9E}" destId="{0EAF4EC2-E991-4AC3-8253-0F9078F3EEC5}" srcOrd="0" destOrd="0" presId="urn:microsoft.com/office/officeart/2005/8/layout/list1"/>
    <dgm:cxn modelId="{6BBE203C-ADB5-43DE-8780-0C40205FCA0F}" type="presOf" srcId="{C496D847-B2D9-45C3-AD25-DCF39F689EF3}" destId="{1813814E-E7DB-4F03-99C2-8C1400B551FE}" srcOrd="0" destOrd="0" presId="urn:microsoft.com/office/officeart/2005/8/layout/list1"/>
    <dgm:cxn modelId="{B1E90F56-1867-4FD4-B12C-26EB14A62283}" type="presOf" srcId="{F727E1A6-7E4F-4A63-8455-81302E803C9E}" destId="{D7AE5757-1112-47D3-8931-0E807A0EC26D}" srcOrd="1" destOrd="0" presId="urn:microsoft.com/office/officeart/2005/8/layout/list1"/>
    <dgm:cxn modelId="{DCA36EB9-3BDB-4D3C-9F4D-46C1F73ECAF4}" srcId="{EBEEFF25-D774-41A4-8E19-C96D80903525}" destId="{FDC3F325-1418-47A6-B751-93E205AEB6FF}" srcOrd="4" destOrd="0" parTransId="{48E6E2E0-E424-4CDA-9DCF-E78E846C58ED}" sibTransId="{5DCC282B-3B0F-4F29-8CC7-2ED39663AF11}"/>
    <dgm:cxn modelId="{7BE50A7D-3474-4D22-8D20-0BBF1F048F4D}" srcId="{EBEEFF25-D774-41A4-8E19-C96D80903525}" destId="{D8344DB8-6D33-4345-AEB0-1260C34A958A}" srcOrd="1" destOrd="0" parTransId="{F19EB379-8E48-4574-8915-00A5FCFB3044}" sibTransId="{F5B88F54-0CB5-4155-A71A-3DEAC0BF027C}"/>
    <dgm:cxn modelId="{AEE7DC83-3FE4-405A-9556-A980C9DF571D}" srcId="{EBEEFF25-D774-41A4-8E19-C96D80903525}" destId="{F727E1A6-7E4F-4A63-8455-81302E803C9E}" srcOrd="3" destOrd="0" parTransId="{B4C1AD9D-45E1-45AD-A615-BFFA185474D6}" sibTransId="{60BA6151-8A52-42A6-8003-22FB41CFE1E2}"/>
    <dgm:cxn modelId="{94FA36B0-960F-4A42-A0BB-559A883A8384}" type="presParOf" srcId="{4AFDB264-A990-4944-A5DF-EEC8D1ED0460}" destId="{338EC935-F903-42CE-8F8F-0C36275F529B}" srcOrd="0" destOrd="0" presId="urn:microsoft.com/office/officeart/2005/8/layout/list1"/>
    <dgm:cxn modelId="{9AD62409-10CB-48D3-B007-21F00AA3CAEC}" type="presParOf" srcId="{338EC935-F903-42CE-8F8F-0C36275F529B}" destId="{1813814E-E7DB-4F03-99C2-8C1400B551FE}" srcOrd="0" destOrd="0" presId="urn:microsoft.com/office/officeart/2005/8/layout/list1"/>
    <dgm:cxn modelId="{9EAE4410-C778-4384-B65F-C7F629C8C594}" type="presParOf" srcId="{338EC935-F903-42CE-8F8F-0C36275F529B}" destId="{DA8D29D1-F079-4B32-993C-28C6A6BB91FE}" srcOrd="1" destOrd="0" presId="urn:microsoft.com/office/officeart/2005/8/layout/list1"/>
    <dgm:cxn modelId="{69A37CB2-3564-4EF7-9616-1D48D303C634}" type="presParOf" srcId="{4AFDB264-A990-4944-A5DF-EEC8D1ED0460}" destId="{41EE6BA1-62FA-4588-9AA0-324FB4912E3B}" srcOrd="1" destOrd="0" presId="urn:microsoft.com/office/officeart/2005/8/layout/list1"/>
    <dgm:cxn modelId="{5C184521-4142-4D34-B6DF-10FF549DC77A}" type="presParOf" srcId="{4AFDB264-A990-4944-A5DF-EEC8D1ED0460}" destId="{0A347CB1-CB62-495C-B979-9492D2DA571A}" srcOrd="2" destOrd="0" presId="urn:microsoft.com/office/officeart/2005/8/layout/list1"/>
    <dgm:cxn modelId="{E3031E04-D5EE-4A46-A05F-31E6BA06BFFC}" type="presParOf" srcId="{4AFDB264-A990-4944-A5DF-EEC8D1ED0460}" destId="{8C812690-C2A6-463D-BC61-4C644BD8421C}" srcOrd="3" destOrd="0" presId="urn:microsoft.com/office/officeart/2005/8/layout/list1"/>
    <dgm:cxn modelId="{3CBAAACC-F0F8-4DC8-8696-26BE517946A7}" type="presParOf" srcId="{4AFDB264-A990-4944-A5DF-EEC8D1ED0460}" destId="{35306733-5EC0-49AA-AD74-DDD01E605D0F}" srcOrd="4" destOrd="0" presId="urn:microsoft.com/office/officeart/2005/8/layout/list1"/>
    <dgm:cxn modelId="{CB18CB29-2495-492B-AA14-ACC3869CBA87}" type="presParOf" srcId="{35306733-5EC0-49AA-AD74-DDD01E605D0F}" destId="{96AECD41-6B32-45B2-8A89-A6719512D235}" srcOrd="0" destOrd="0" presId="urn:microsoft.com/office/officeart/2005/8/layout/list1"/>
    <dgm:cxn modelId="{2286A21D-D41D-4A0C-89ED-30D7CBC7A2D5}" type="presParOf" srcId="{35306733-5EC0-49AA-AD74-DDD01E605D0F}" destId="{C667BF0F-A772-44ED-BD7D-550E194F0B7B}" srcOrd="1" destOrd="0" presId="urn:microsoft.com/office/officeart/2005/8/layout/list1"/>
    <dgm:cxn modelId="{13DE6AF2-BB5B-4583-ABCF-B10594B2FEC9}" type="presParOf" srcId="{4AFDB264-A990-4944-A5DF-EEC8D1ED0460}" destId="{1047A8FE-793A-41DC-BA0D-E9616DC63D17}" srcOrd="5" destOrd="0" presId="urn:microsoft.com/office/officeart/2005/8/layout/list1"/>
    <dgm:cxn modelId="{F2D262DD-A6F4-4A5A-A96D-03379CE4AC1A}" type="presParOf" srcId="{4AFDB264-A990-4944-A5DF-EEC8D1ED0460}" destId="{059668B2-C31F-4D50-9434-0AC6AC2BB64B}" srcOrd="6" destOrd="0" presId="urn:microsoft.com/office/officeart/2005/8/layout/list1"/>
    <dgm:cxn modelId="{4ECE6962-8D5F-4E42-856F-763B059EA6F2}" type="presParOf" srcId="{4AFDB264-A990-4944-A5DF-EEC8D1ED0460}" destId="{8B16C3C6-C990-406C-81F7-37EA930164F6}" srcOrd="7" destOrd="0" presId="urn:microsoft.com/office/officeart/2005/8/layout/list1"/>
    <dgm:cxn modelId="{2F06E383-4254-4DFE-9D27-A22248499BE8}" type="presParOf" srcId="{4AFDB264-A990-4944-A5DF-EEC8D1ED0460}" destId="{42EC9DAB-900B-49BA-BAA8-98A399039A64}" srcOrd="8" destOrd="0" presId="urn:microsoft.com/office/officeart/2005/8/layout/list1"/>
    <dgm:cxn modelId="{F4DA2271-372B-43BC-846B-8B4FF9A24EED}" type="presParOf" srcId="{42EC9DAB-900B-49BA-BAA8-98A399039A64}" destId="{2DDB1483-622E-4ABB-90F5-F5B87E522188}" srcOrd="0" destOrd="0" presId="urn:microsoft.com/office/officeart/2005/8/layout/list1"/>
    <dgm:cxn modelId="{659CD13E-05BE-49A3-9778-FAD7BE965CF1}" type="presParOf" srcId="{42EC9DAB-900B-49BA-BAA8-98A399039A64}" destId="{09C4C21D-BA46-4430-8E2A-C7D687C5A196}" srcOrd="1" destOrd="0" presId="urn:microsoft.com/office/officeart/2005/8/layout/list1"/>
    <dgm:cxn modelId="{6368547E-3E12-45F1-B58D-28E5A8F9463E}" type="presParOf" srcId="{4AFDB264-A990-4944-A5DF-EEC8D1ED0460}" destId="{293050FE-5752-4FBC-94C6-755CF271BC8E}" srcOrd="9" destOrd="0" presId="urn:microsoft.com/office/officeart/2005/8/layout/list1"/>
    <dgm:cxn modelId="{610C184A-F024-481B-93E1-D9065166E7AC}" type="presParOf" srcId="{4AFDB264-A990-4944-A5DF-EEC8D1ED0460}" destId="{3B8F15A0-55F8-4EF9-8392-3DAFDF57169C}" srcOrd="10" destOrd="0" presId="urn:microsoft.com/office/officeart/2005/8/layout/list1"/>
    <dgm:cxn modelId="{BBC50D08-2B92-45CA-A4A5-0C6EC7E02DC4}" type="presParOf" srcId="{4AFDB264-A990-4944-A5DF-EEC8D1ED0460}" destId="{C14C37D6-6D49-45F4-A58F-0EC58796B224}" srcOrd="11" destOrd="0" presId="urn:microsoft.com/office/officeart/2005/8/layout/list1"/>
    <dgm:cxn modelId="{F781C1B0-5175-4A8C-A994-F9C60A501491}" type="presParOf" srcId="{4AFDB264-A990-4944-A5DF-EEC8D1ED0460}" destId="{835679CD-193F-400D-BCFC-DA33E49BBA39}" srcOrd="12" destOrd="0" presId="urn:microsoft.com/office/officeart/2005/8/layout/list1"/>
    <dgm:cxn modelId="{51EAEB87-1A02-4D78-9C47-3A6E763A9825}" type="presParOf" srcId="{835679CD-193F-400D-BCFC-DA33E49BBA39}" destId="{0EAF4EC2-E991-4AC3-8253-0F9078F3EEC5}" srcOrd="0" destOrd="0" presId="urn:microsoft.com/office/officeart/2005/8/layout/list1"/>
    <dgm:cxn modelId="{2C13AA8E-4ADA-4D75-ABFE-9230E93CF6CF}" type="presParOf" srcId="{835679CD-193F-400D-BCFC-DA33E49BBA39}" destId="{D7AE5757-1112-47D3-8931-0E807A0EC26D}" srcOrd="1" destOrd="0" presId="urn:microsoft.com/office/officeart/2005/8/layout/list1"/>
    <dgm:cxn modelId="{8CA5B7BD-1DDA-4E28-8A96-8CA2F915B347}" type="presParOf" srcId="{4AFDB264-A990-4944-A5DF-EEC8D1ED0460}" destId="{CB5A189F-9A05-499E-B5DF-997B7BB7F5EE}" srcOrd="13" destOrd="0" presId="urn:microsoft.com/office/officeart/2005/8/layout/list1"/>
    <dgm:cxn modelId="{3BAED7F4-8BAC-46B1-A896-8A986CBFD0AC}" type="presParOf" srcId="{4AFDB264-A990-4944-A5DF-EEC8D1ED0460}" destId="{E8183C74-EBB3-4BCD-BA53-3E22E3A8AA41}" srcOrd="14" destOrd="0" presId="urn:microsoft.com/office/officeart/2005/8/layout/list1"/>
    <dgm:cxn modelId="{DBAB9474-BC9F-498F-9008-138461ED8461}" type="presParOf" srcId="{4AFDB264-A990-4944-A5DF-EEC8D1ED0460}" destId="{49FDD9DA-CEBA-4FD8-A16A-078163CEBD83}" srcOrd="15" destOrd="0" presId="urn:microsoft.com/office/officeart/2005/8/layout/list1"/>
    <dgm:cxn modelId="{168C3E70-C29A-4DF1-A109-D61F53656395}" type="presParOf" srcId="{4AFDB264-A990-4944-A5DF-EEC8D1ED0460}" destId="{36EE1459-ABD3-4914-846D-1F2A64F75FAB}" srcOrd="16" destOrd="0" presId="urn:microsoft.com/office/officeart/2005/8/layout/list1"/>
    <dgm:cxn modelId="{B772B7EC-CA00-43C8-9011-39DEF41D604D}" type="presParOf" srcId="{36EE1459-ABD3-4914-846D-1F2A64F75FAB}" destId="{8235B0D4-5C24-4DFE-B7F3-36BB509A4397}" srcOrd="0" destOrd="0" presId="urn:microsoft.com/office/officeart/2005/8/layout/list1"/>
    <dgm:cxn modelId="{442A632A-EAA2-481D-9A03-0397558CB617}" type="presParOf" srcId="{36EE1459-ABD3-4914-846D-1F2A64F75FAB}" destId="{6B86AAE0-497A-49CB-9EE6-E9FF232D3673}" srcOrd="1" destOrd="0" presId="urn:microsoft.com/office/officeart/2005/8/layout/list1"/>
    <dgm:cxn modelId="{19827755-BFAC-4ACA-8A01-256DB65E499E}" type="presParOf" srcId="{4AFDB264-A990-4944-A5DF-EEC8D1ED0460}" destId="{80D5031D-99A6-4ABD-92B1-066624C1225D}" srcOrd="17" destOrd="0" presId="urn:microsoft.com/office/officeart/2005/8/layout/list1"/>
    <dgm:cxn modelId="{717D2CED-5CD0-43D6-895A-9A2427C685A3}" type="presParOf" srcId="{4AFDB264-A990-4944-A5DF-EEC8D1ED0460}" destId="{AA1F48DD-D8DA-4FCC-A4F8-BEB63EF48ACA}" srcOrd="18" destOrd="0" presId="urn:microsoft.com/office/officeart/2005/8/layout/list1"/>
    <dgm:cxn modelId="{C5BEC887-9F65-4C63-9C86-0762D26672C3}" type="presParOf" srcId="{4AFDB264-A990-4944-A5DF-EEC8D1ED0460}" destId="{4623DAA8-D38E-42C4-9A51-B0A16C3FE994}" srcOrd="19" destOrd="0" presId="urn:microsoft.com/office/officeart/2005/8/layout/list1"/>
    <dgm:cxn modelId="{EC3788DA-C8EF-4FFB-8F37-13E3631D1C85}" type="presParOf" srcId="{4AFDB264-A990-4944-A5DF-EEC8D1ED0460}" destId="{AA59F4D4-5779-4B77-87BA-0C4F97889C4E}" srcOrd="20" destOrd="0" presId="urn:microsoft.com/office/officeart/2005/8/layout/list1"/>
    <dgm:cxn modelId="{EC56CD6F-0E24-423D-A834-457E0FD1EE4E}" type="presParOf" srcId="{AA59F4D4-5779-4B77-87BA-0C4F97889C4E}" destId="{F6C273CB-8745-4AC2-B2D6-AD5C52445F4B}" srcOrd="0" destOrd="0" presId="urn:microsoft.com/office/officeart/2005/8/layout/list1"/>
    <dgm:cxn modelId="{A999CF9E-41B4-4CCF-9389-11EDD42D56EE}" type="presParOf" srcId="{AA59F4D4-5779-4B77-87BA-0C4F97889C4E}" destId="{50B13D4F-5168-4A46-9B45-AB2B5B569076}" srcOrd="1" destOrd="0" presId="urn:microsoft.com/office/officeart/2005/8/layout/list1"/>
    <dgm:cxn modelId="{6225555C-5CA2-40FC-A3F4-7E98E64B1014}" type="presParOf" srcId="{4AFDB264-A990-4944-A5DF-EEC8D1ED0460}" destId="{6934DFEA-A615-4AF8-9CB3-D31EF59757B9}" srcOrd="21" destOrd="0" presId="urn:microsoft.com/office/officeart/2005/8/layout/list1"/>
    <dgm:cxn modelId="{701A4443-89FF-4B77-8814-AA698557FF2E}" type="presParOf" srcId="{4AFDB264-A990-4944-A5DF-EEC8D1ED0460}" destId="{ED49CB1F-8FC8-4645-92BD-63A68B9959C0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347CB1-CB62-495C-B979-9492D2DA571A}">
      <dsp:nvSpPr>
        <dsp:cNvPr id="0" name=""/>
        <dsp:cNvSpPr/>
      </dsp:nvSpPr>
      <dsp:spPr>
        <a:xfrm>
          <a:off x="0" y="530394"/>
          <a:ext cx="9508971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8D29D1-F079-4B32-993C-28C6A6BB91FE}">
      <dsp:nvSpPr>
        <dsp:cNvPr id="0" name=""/>
        <dsp:cNvSpPr/>
      </dsp:nvSpPr>
      <dsp:spPr>
        <a:xfrm>
          <a:off x="475448" y="100272"/>
          <a:ext cx="7638413" cy="71056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592" tIns="0" rIns="251592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es-ES" sz="1300" kern="1200" dirty="0"/>
            <a:t>Realizar un plan de capacitación para todo el personal del Laboratorio de Calidad en la que se pueda socializar el sistema de calidad y el manejo de los requisitos solicitados por la Norma ISO/IEC </a:t>
          </a:r>
          <a:r>
            <a:rPr lang="es-ES" sz="1300" kern="1200" dirty="0" smtClean="0"/>
            <a:t>17025:2017, </a:t>
          </a:r>
          <a:r>
            <a:rPr lang="es-ES" sz="1300" kern="1200" dirty="0"/>
            <a:t>logrando que el sistema de calidad opere de manera inmediata.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510135" y="134959"/>
        <a:ext cx="7569039" cy="641188"/>
      </dsp:txXfrm>
    </dsp:sp>
    <dsp:sp modelId="{059668B2-C31F-4D50-9434-0AC6AC2BB64B}">
      <dsp:nvSpPr>
        <dsp:cNvPr id="0" name=""/>
        <dsp:cNvSpPr/>
      </dsp:nvSpPr>
      <dsp:spPr>
        <a:xfrm>
          <a:off x="0" y="1392234"/>
          <a:ext cx="9508971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381558"/>
              <a:satOff val="-8706"/>
              <a:lumOff val="3216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67BF0F-A772-44ED-BD7D-550E194F0B7B}">
      <dsp:nvSpPr>
        <dsp:cNvPr id="0" name=""/>
        <dsp:cNvSpPr/>
      </dsp:nvSpPr>
      <dsp:spPr>
        <a:xfrm>
          <a:off x="475448" y="1111794"/>
          <a:ext cx="7830580" cy="560880"/>
        </a:xfrm>
        <a:prstGeom prst="roundRect">
          <a:avLst/>
        </a:prstGeom>
        <a:solidFill>
          <a:schemeClr val="accent2">
            <a:hueOff val="381558"/>
            <a:satOff val="-8706"/>
            <a:lumOff val="321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592" tIns="0" rIns="251592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es-ES" sz="1300" kern="1200" dirty="0"/>
            <a:t>Implementar los requisitos solicitados por la Norma ISO/IEC </a:t>
          </a:r>
          <a:r>
            <a:rPr lang="es-ES" sz="1300" kern="1200" dirty="0" smtClean="0"/>
            <a:t>17025:2017 </a:t>
          </a:r>
          <a:r>
            <a:rPr lang="es-ES" sz="1300" kern="1200" dirty="0"/>
            <a:t>en el Laboratorio para prepararlo para la </a:t>
          </a:r>
          <a:r>
            <a:rPr lang="es-ES" sz="1300" kern="1200" dirty="0" smtClean="0"/>
            <a:t>acreditación </a:t>
          </a:r>
          <a:r>
            <a:rPr lang="es-ES" sz="1300" kern="1200" dirty="0"/>
            <a:t>correspondiente.</a:t>
          </a:r>
          <a:endParaRPr lang="en-US" sz="1300" kern="1200" dirty="0"/>
        </a:p>
      </dsp:txBody>
      <dsp:txXfrm>
        <a:off x="502828" y="1139174"/>
        <a:ext cx="7775820" cy="506120"/>
      </dsp:txXfrm>
    </dsp:sp>
    <dsp:sp modelId="{3B8F15A0-55F8-4EF9-8392-3DAFDF57169C}">
      <dsp:nvSpPr>
        <dsp:cNvPr id="0" name=""/>
        <dsp:cNvSpPr/>
      </dsp:nvSpPr>
      <dsp:spPr>
        <a:xfrm>
          <a:off x="0" y="2254074"/>
          <a:ext cx="9508971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763116"/>
              <a:satOff val="-17411"/>
              <a:lumOff val="6432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C4C21D-BA46-4430-8E2A-C7D687C5A196}">
      <dsp:nvSpPr>
        <dsp:cNvPr id="0" name=""/>
        <dsp:cNvSpPr/>
      </dsp:nvSpPr>
      <dsp:spPr>
        <a:xfrm>
          <a:off x="475448" y="1973634"/>
          <a:ext cx="7830580" cy="560880"/>
        </a:xfrm>
        <a:prstGeom prst="roundRect">
          <a:avLst/>
        </a:prstGeom>
        <a:solidFill>
          <a:schemeClr val="accent2">
            <a:hueOff val="763116"/>
            <a:satOff val="-17411"/>
            <a:lumOff val="643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592" tIns="0" rIns="251592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es-ES" sz="1300" kern="1200" dirty="0"/>
            <a:t>Realizar un seguimiento constante de los resultados de los indicadores planteados para medir la gestión del Laboratorio de Calidad.</a:t>
          </a:r>
          <a:endParaRPr lang="en-US" sz="1300" kern="1200" dirty="0"/>
        </a:p>
      </dsp:txBody>
      <dsp:txXfrm>
        <a:off x="502828" y="2001014"/>
        <a:ext cx="7775820" cy="506120"/>
      </dsp:txXfrm>
    </dsp:sp>
    <dsp:sp modelId="{E8183C74-EBB3-4BCD-BA53-3E22E3A8AA41}">
      <dsp:nvSpPr>
        <dsp:cNvPr id="0" name=""/>
        <dsp:cNvSpPr/>
      </dsp:nvSpPr>
      <dsp:spPr>
        <a:xfrm>
          <a:off x="0" y="3115914"/>
          <a:ext cx="9508971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1144674"/>
              <a:satOff val="-26117"/>
              <a:lumOff val="9647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AE5757-1112-47D3-8931-0E807A0EC26D}">
      <dsp:nvSpPr>
        <dsp:cNvPr id="0" name=""/>
        <dsp:cNvSpPr/>
      </dsp:nvSpPr>
      <dsp:spPr>
        <a:xfrm>
          <a:off x="475448" y="2835474"/>
          <a:ext cx="7830580" cy="560880"/>
        </a:xfrm>
        <a:prstGeom prst="roundRect">
          <a:avLst/>
        </a:prstGeom>
        <a:solidFill>
          <a:schemeClr val="accent2">
            <a:hueOff val="1144674"/>
            <a:satOff val="-26117"/>
            <a:lumOff val="964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592" tIns="0" rIns="251592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es-ES" sz="1300" kern="1200" dirty="0"/>
            <a:t>Conforme la operación y las observaciones materiales de no conformidades, añadir los indicadores necesarios para medir, dar seguimiento y asegurar los objetivos propuestos.</a:t>
          </a:r>
          <a:endParaRPr lang="en-US" sz="1300" kern="1200" dirty="0"/>
        </a:p>
      </dsp:txBody>
      <dsp:txXfrm>
        <a:off x="502828" y="2862854"/>
        <a:ext cx="7775820" cy="506120"/>
      </dsp:txXfrm>
    </dsp:sp>
    <dsp:sp modelId="{AA1F48DD-D8DA-4FCC-A4F8-BEB63EF48ACA}">
      <dsp:nvSpPr>
        <dsp:cNvPr id="0" name=""/>
        <dsp:cNvSpPr/>
      </dsp:nvSpPr>
      <dsp:spPr>
        <a:xfrm>
          <a:off x="0" y="3977754"/>
          <a:ext cx="9508971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1526231"/>
              <a:satOff val="-34822"/>
              <a:lumOff val="12863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86AAE0-497A-49CB-9EE6-E9FF232D3673}">
      <dsp:nvSpPr>
        <dsp:cNvPr id="0" name=""/>
        <dsp:cNvSpPr/>
      </dsp:nvSpPr>
      <dsp:spPr>
        <a:xfrm>
          <a:off x="475448" y="3697314"/>
          <a:ext cx="7830580" cy="560880"/>
        </a:xfrm>
        <a:prstGeom prst="roundRect">
          <a:avLst/>
        </a:prstGeom>
        <a:solidFill>
          <a:schemeClr val="accent2">
            <a:hueOff val="1526231"/>
            <a:satOff val="-34822"/>
            <a:lumOff val="1286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592" tIns="0" rIns="251592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es-ES" sz="1300" kern="1200" dirty="0"/>
            <a:t>Revisar por lo menos trimestralmente los procedimientos para asegurar su cumplimiento o actualizaciones necesarias que se van dando en el camino o con la implementación de mejoras continuas en los mismos.</a:t>
          </a:r>
          <a:endParaRPr lang="en-US" sz="1300" kern="1200" dirty="0"/>
        </a:p>
      </dsp:txBody>
      <dsp:txXfrm>
        <a:off x="502828" y="3724694"/>
        <a:ext cx="7775820" cy="506120"/>
      </dsp:txXfrm>
    </dsp:sp>
    <dsp:sp modelId="{ED49CB1F-8FC8-4645-92BD-63A68B9959C0}">
      <dsp:nvSpPr>
        <dsp:cNvPr id="0" name=""/>
        <dsp:cNvSpPr/>
      </dsp:nvSpPr>
      <dsp:spPr>
        <a:xfrm>
          <a:off x="0" y="4839594"/>
          <a:ext cx="9508971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1907789"/>
              <a:satOff val="-43528"/>
              <a:lumOff val="16079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B13D4F-5168-4A46-9B45-AB2B5B569076}">
      <dsp:nvSpPr>
        <dsp:cNvPr id="0" name=""/>
        <dsp:cNvSpPr/>
      </dsp:nvSpPr>
      <dsp:spPr>
        <a:xfrm>
          <a:off x="475448" y="4559154"/>
          <a:ext cx="7830580" cy="560880"/>
        </a:xfrm>
        <a:prstGeom prst="roundRect">
          <a:avLst/>
        </a:prstGeom>
        <a:solidFill>
          <a:schemeClr val="accent2">
            <a:hueOff val="1907789"/>
            <a:satOff val="-43528"/>
            <a:lumOff val="1607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592" tIns="0" rIns="251592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es-ES" sz="1300" kern="1200" dirty="0"/>
            <a:t>Implementar el proceso formal de mejora continua de los procedimientos con la participación de los expertos y operadores de los procedimientos.</a:t>
          </a:r>
          <a:endParaRPr lang="en-US" sz="1300" kern="1200" dirty="0"/>
        </a:p>
      </dsp:txBody>
      <dsp:txXfrm>
        <a:off x="502828" y="4586534"/>
        <a:ext cx="7775820" cy="506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12/31/2021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968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12/31/2021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877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12/31/2021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33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12/31/2021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54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5A61015F-7CC6-4D0A-9D87-873EA4C304CC}" type="datetimeFigureOut">
              <a:rPr lang="en-US" smtClean="0"/>
              <a:t>12/31/2021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51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12/31/2021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996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12/31/2021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699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12/31/2021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875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12/31/2021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994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12/31/2021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883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12/31/2021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108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12/31/2021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154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276A96A-7DD3-48B9-B107-D9692A6101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71165" y="1792116"/>
            <a:ext cx="7772400" cy="1463040"/>
          </a:xfrm>
        </p:spPr>
        <p:txBody>
          <a:bodyPr>
            <a:normAutofit fontScale="90000"/>
          </a:bodyPr>
          <a:lstStyle/>
          <a:p>
            <a:r>
              <a:rPr lang="es-ES" sz="3900" b="1" i="1" dirty="0"/>
              <a:t/>
            </a:r>
            <a:br>
              <a:rPr lang="es-ES" sz="3900" b="1" i="1" dirty="0"/>
            </a:br>
            <a:r>
              <a:rPr lang="es-ES" sz="3900" b="1" i="1" dirty="0"/>
              <a:t/>
            </a:r>
            <a:br>
              <a:rPr lang="es-ES" sz="3900" b="1" i="1" dirty="0"/>
            </a:br>
            <a:r>
              <a:rPr lang="es-ES" sz="3900" b="1" i="1" dirty="0"/>
              <a:t>DISEÑO DE UN SISTEMA DE GESTIÓN DE CALIDAD PARA EL LABORATORIO DE CONTROL DE CALIDAD DE LA PLANTA INDUSTRIAL GUAPÁN, EN BASE A LA NORMA ISO/IEC 17025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58759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C96EA76-3F63-4643-A75E-816C4CDE2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916" y="84576"/>
            <a:ext cx="9720072" cy="1237129"/>
          </a:xfrm>
        </p:spPr>
        <p:txBody>
          <a:bodyPr/>
          <a:lstStyle/>
          <a:p>
            <a:r>
              <a:rPr lang="es-EC" dirty="0">
                <a:solidFill>
                  <a:schemeClr val="accent1">
                    <a:lumMod val="50000"/>
                  </a:schemeClr>
                </a:solidFill>
              </a:rPr>
              <a:t>NO CONFORMIDADES MENORES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D3A237E6-0A87-4D98-B6DE-47888206DD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7363268"/>
              </p:ext>
            </p:extLst>
          </p:nvPr>
        </p:nvGraphicFramePr>
        <p:xfrm>
          <a:off x="1235964" y="1611020"/>
          <a:ext cx="9508236" cy="455425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508236">
                  <a:extLst>
                    <a:ext uri="{9D8B030D-6E8A-4147-A177-3AD203B41FA5}">
                      <a16:colId xmlns:a16="http://schemas.microsoft.com/office/drawing/2014/main" xmlns="" val="488619046"/>
                    </a:ext>
                  </a:extLst>
                </a:gridCol>
              </a:tblGrid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25614928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747311966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653120249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811777808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127443176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s-E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35248399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506674260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s-E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774424710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650409904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964156756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029041332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xmlns="" id="{CA461A52-B712-4B5C-BA84-4361120C81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573348"/>
              </p:ext>
            </p:extLst>
          </p:nvPr>
        </p:nvGraphicFramePr>
        <p:xfrm>
          <a:off x="403413" y="1064173"/>
          <a:ext cx="11152092" cy="564322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436177">
                  <a:extLst>
                    <a:ext uri="{9D8B030D-6E8A-4147-A177-3AD203B41FA5}">
                      <a16:colId xmlns:a16="http://schemas.microsoft.com/office/drawing/2014/main" xmlns="" val="3090831238"/>
                    </a:ext>
                  </a:extLst>
                </a:gridCol>
                <a:gridCol w="2275376">
                  <a:extLst>
                    <a:ext uri="{9D8B030D-6E8A-4147-A177-3AD203B41FA5}">
                      <a16:colId xmlns:a16="http://schemas.microsoft.com/office/drawing/2014/main" xmlns="" val="3804192098"/>
                    </a:ext>
                  </a:extLst>
                </a:gridCol>
                <a:gridCol w="501858">
                  <a:extLst>
                    <a:ext uri="{9D8B030D-6E8A-4147-A177-3AD203B41FA5}">
                      <a16:colId xmlns:a16="http://schemas.microsoft.com/office/drawing/2014/main" xmlns="" val="3544052826"/>
                    </a:ext>
                  </a:extLst>
                </a:gridCol>
                <a:gridCol w="6938681">
                  <a:extLst>
                    <a:ext uri="{9D8B030D-6E8A-4147-A177-3AD203B41FA5}">
                      <a16:colId xmlns:a16="http://schemas.microsoft.com/office/drawing/2014/main" xmlns="" val="2883483539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indent="44958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800" dirty="0">
                          <a:effectLst/>
                        </a:rPr>
                        <a:t>NUMERAL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78" marR="3478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44958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800">
                          <a:effectLst/>
                        </a:rPr>
                        <a:t>REQUISITO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78" marR="3478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5299913"/>
                  </a:ext>
                </a:extLst>
              </a:tr>
              <a:tr h="116651">
                <a:tc rowSpan="3" gridSpan="2">
                  <a:txBody>
                    <a:bodyPr/>
                    <a:lstStyle/>
                    <a:p>
                      <a:pPr marL="0" marR="0" indent="44958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800" dirty="0">
                          <a:effectLst/>
                        </a:rPr>
                        <a:t>5. REQUISITOS RELATIVOS A LA ESTRUCTURA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78" marR="3478" marT="0" marB="0" anchor="ctr"/>
                </a:tc>
                <a:tc rowSpan="3"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44958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800" dirty="0">
                          <a:effectLst/>
                        </a:rPr>
                        <a:t>5.1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78" marR="3478" marT="0" marB="0"/>
                </a:tc>
                <a:tc>
                  <a:txBody>
                    <a:bodyPr/>
                    <a:lstStyle/>
                    <a:p>
                      <a:pPr marL="0" marR="0" indent="44958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800">
                          <a:effectLst/>
                        </a:rPr>
                        <a:t>¿Es el laboratorio una entidad legal, o una parte definida de una entidad legal, que es legalmente responsable de sus actividades de laboratorio?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78" marR="3478" marT="0" marB="0" anchor="ctr"/>
                </a:tc>
                <a:extLst>
                  <a:ext uri="{0D108BD9-81ED-4DB2-BD59-A6C34878D82A}">
                    <a16:rowId xmlns:a16="http://schemas.microsoft.com/office/drawing/2014/main" xmlns="" val="820460497"/>
                  </a:ext>
                </a:extLst>
              </a:tr>
              <a:tr h="0">
                <a:tc gridSpan="2"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44958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800">
                          <a:effectLst/>
                        </a:rPr>
                        <a:t>5.2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78" marR="3478" marT="0" marB="0" anchor="ctr"/>
                </a:tc>
                <a:tc>
                  <a:txBody>
                    <a:bodyPr/>
                    <a:lstStyle/>
                    <a:p>
                      <a:pPr marL="0" marR="0" indent="44958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800" dirty="0">
                          <a:effectLst/>
                        </a:rPr>
                        <a:t>¿El laboratorio identifica a la Dirección que tiene la responsabilidad general del laboratorio? 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78" marR="3478" marT="0" marB="0" anchor="ctr"/>
                </a:tc>
                <a:extLst>
                  <a:ext uri="{0D108BD9-81ED-4DB2-BD59-A6C34878D82A}">
                    <a16:rowId xmlns:a16="http://schemas.microsoft.com/office/drawing/2014/main" xmlns="" val="3162560686"/>
                  </a:ext>
                </a:extLst>
              </a:tr>
              <a:tr h="218677">
                <a:tc gridSpan="2"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44958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800" dirty="0">
                          <a:effectLst/>
                        </a:rPr>
                        <a:t>5.7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78" marR="3478" marT="0" marB="0" anchor="ctr"/>
                </a:tc>
                <a:tc>
                  <a:txBody>
                    <a:bodyPr/>
                    <a:lstStyle/>
                    <a:p>
                      <a:pPr marL="0" marR="0" indent="44958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800">
                          <a:effectLst/>
                        </a:rPr>
                        <a:t>El sistema de gestión del laboratorio debe asegurar que: </a:t>
                      </a:r>
                      <a:br>
                        <a:rPr lang="es-ES" sz="800">
                          <a:effectLst/>
                        </a:rPr>
                      </a:br>
                      <a:r>
                        <a:rPr lang="es-ES" sz="800">
                          <a:effectLst/>
                        </a:rPr>
                        <a:t>a) se comunica la efectividad del sistema de gestión y la importancia de cumplir con los requisitos de los clientes y otros.</a:t>
                      </a:r>
                      <a:br>
                        <a:rPr lang="es-ES" sz="800">
                          <a:effectLst/>
                        </a:rPr>
                      </a:br>
                      <a:r>
                        <a:rPr lang="es-ES" sz="800">
                          <a:effectLst/>
                        </a:rPr>
                        <a:t>b) la integridad del sistema de gestión se mantiene cuando se planifican e implementan cambios en el mismo.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78" marR="3478" marT="0" marB="0" anchor="ctr"/>
                </a:tc>
                <a:extLst>
                  <a:ext uri="{0D108BD9-81ED-4DB2-BD59-A6C34878D82A}">
                    <a16:rowId xmlns:a16="http://schemas.microsoft.com/office/drawing/2014/main" xmlns="" val="976337115"/>
                  </a:ext>
                </a:extLst>
              </a:tr>
              <a:tr h="443691">
                <a:tc rowSpan="13">
                  <a:txBody>
                    <a:bodyPr/>
                    <a:lstStyle/>
                    <a:p>
                      <a:r>
                        <a:rPr lang="es-ES" sz="800" dirty="0">
                          <a:effectLst/>
                        </a:rPr>
                        <a:t>6. REQUISITOS RELATIVOS A LOS RECURSOS</a:t>
                      </a:r>
                      <a:endParaRPr lang="es-EC" dirty="0"/>
                    </a:p>
                  </a:txBody>
                  <a:tcPr marL="3478" marR="3478" marT="0" marB="0" anchor="ctr"/>
                </a:tc>
                <a:tc rowSpan="3">
                  <a:txBody>
                    <a:bodyPr/>
                    <a:lstStyle/>
                    <a:p>
                      <a:pPr marL="0" marR="0" indent="44958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800" dirty="0">
                          <a:effectLst/>
                        </a:rPr>
                        <a:t>6.2 PERSONAL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78" marR="3478" marT="0" marB="0" anchor="ctr"/>
                </a:tc>
                <a:tc>
                  <a:txBody>
                    <a:bodyPr/>
                    <a:lstStyle/>
                    <a:p>
                      <a:pPr marL="0" marR="0" indent="44958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800">
                          <a:effectLst/>
                        </a:rPr>
                        <a:t>6.2.3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78" marR="3478" marT="0" marB="0" anchor="ctr"/>
                </a:tc>
                <a:tc>
                  <a:txBody>
                    <a:bodyPr/>
                    <a:lstStyle/>
                    <a:p>
                      <a:pPr marL="0" marR="0" indent="44958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800" dirty="0">
                          <a:effectLst/>
                        </a:rPr>
                        <a:t>¿El laboratorio se asegura de que el personal tenga la competencia para realizar las actividades de laboratorio de las que son responsables y para evaluar la importancia de las desviaciones? 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78" marR="3478" marT="0" marB="0" anchor="ctr"/>
                </a:tc>
                <a:extLst>
                  <a:ext uri="{0D108BD9-81ED-4DB2-BD59-A6C34878D82A}">
                    <a16:rowId xmlns:a16="http://schemas.microsoft.com/office/drawing/2014/main" xmlns="" val="1904889235"/>
                  </a:ext>
                </a:extLst>
              </a:tr>
              <a:tr h="322729">
                <a:tc vMerge="1">
                  <a:txBody>
                    <a:bodyPr/>
                    <a:lstStyle/>
                    <a:p>
                      <a:pPr marL="0" marR="0" indent="449580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78" marR="3478" marT="0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44958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800">
                          <a:effectLst/>
                        </a:rPr>
                        <a:t>6.2.4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78" marR="3478" marT="0" marB="0" anchor="ctr"/>
                </a:tc>
                <a:tc>
                  <a:txBody>
                    <a:bodyPr/>
                    <a:lstStyle/>
                    <a:p>
                      <a:pPr marL="0" marR="0" indent="44958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800" dirty="0">
                          <a:effectLst/>
                        </a:rPr>
                        <a:t>¿La dirección del laboratorio comunica al personal sus deberes, responsabilidades y autoridades? 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78" marR="3478" marT="0" marB="0" anchor="ctr"/>
                </a:tc>
                <a:extLst>
                  <a:ext uri="{0D108BD9-81ED-4DB2-BD59-A6C34878D82A}">
                    <a16:rowId xmlns:a16="http://schemas.microsoft.com/office/drawing/2014/main" xmlns="" val="1305549882"/>
                  </a:ext>
                </a:extLst>
              </a:tr>
              <a:tr h="252686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44958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800">
                          <a:effectLst/>
                        </a:rPr>
                        <a:t>6.2.5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78" marR="3478" marT="0" marB="0" anchor="ctr"/>
                </a:tc>
                <a:tc>
                  <a:txBody>
                    <a:bodyPr/>
                    <a:lstStyle/>
                    <a:p>
                      <a:pPr marL="0" marR="0" indent="44958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800" dirty="0">
                          <a:effectLst/>
                        </a:rPr>
                        <a:t>El laboratorio autoriza al personal a realizar actividades específicas de laboratorio, que incluyen, pero no se limitan a lo siguiente: </a:t>
                      </a:r>
                      <a:br>
                        <a:rPr lang="es-ES" sz="800" dirty="0">
                          <a:effectLst/>
                        </a:rPr>
                      </a:br>
                      <a:r>
                        <a:rPr lang="es-ES" sz="800" dirty="0">
                          <a:effectLst/>
                        </a:rPr>
                        <a:t>a) el desarrollo, modificación, verificación y validación de métodos </a:t>
                      </a:r>
                      <a:br>
                        <a:rPr lang="es-ES" sz="800" dirty="0">
                          <a:effectLst/>
                        </a:rPr>
                      </a:br>
                      <a:r>
                        <a:rPr lang="es-ES" sz="800" dirty="0">
                          <a:effectLst/>
                        </a:rPr>
                        <a:t>b) análisis de resultados, incluyendo las declaraciones de conformidad u opiniones e interpretaciones </a:t>
                      </a:r>
                      <a:br>
                        <a:rPr lang="es-ES" sz="800" dirty="0">
                          <a:effectLst/>
                        </a:rPr>
                      </a:br>
                      <a:r>
                        <a:rPr lang="es-ES" sz="800" dirty="0">
                          <a:effectLst/>
                        </a:rPr>
                        <a:t>c) resultados de reportes, revisiones y autorizaciones?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78" marR="3478" marT="0" marB="0" anchor="ctr"/>
                </a:tc>
                <a:extLst>
                  <a:ext uri="{0D108BD9-81ED-4DB2-BD59-A6C34878D82A}">
                    <a16:rowId xmlns:a16="http://schemas.microsoft.com/office/drawing/2014/main" xmlns="" val="3441400971"/>
                  </a:ext>
                </a:extLst>
              </a:tr>
              <a:tr h="116651">
                <a:tc vMerge="1">
                  <a:txBody>
                    <a:bodyPr/>
                    <a:lstStyle/>
                    <a:p>
                      <a:r>
                        <a:rPr lang="es-ES" sz="800" dirty="0">
                          <a:effectLst/>
                        </a:rPr>
                        <a:t>6. REQUISITOS RELATIVOS A LOS RECURSOS</a:t>
                      </a:r>
                      <a:endParaRPr lang="es-EC" dirty="0"/>
                    </a:p>
                  </a:txBody>
                  <a:tcPr marL="3478" marR="3478" marT="0" marB="0" anchor="ctr"/>
                </a:tc>
                <a:tc rowSpan="8">
                  <a:txBody>
                    <a:bodyPr/>
                    <a:lstStyle/>
                    <a:p>
                      <a:pPr marL="0" marR="0" indent="44958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800" dirty="0">
                          <a:effectLst/>
                        </a:rPr>
                        <a:t>6.4 EQUIPAMENTO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78" marR="3478" marT="0" marB="0" anchor="ctr"/>
                </a:tc>
                <a:tc>
                  <a:txBody>
                    <a:bodyPr/>
                    <a:lstStyle/>
                    <a:p>
                      <a:pPr marL="0" marR="0" indent="44958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800">
                          <a:effectLst/>
                        </a:rPr>
                        <a:t>6.4.2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78" marR="3478" marT="0" marB="0" anchor="ctr"/>
                </a:tc>
                <a:tc>
                  <a:txBody>
                    <a:bodyPr/>
                    <a:lstStyle/>
                    <a:p>
                      <a:pPr marL="0" marR="0" indent="44958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800">
                          <a:effectLst/>
                        </a:rPr>
                        <a:t>En los casos en que el laboratorio utiliza equipos fuera de su control permanente, ¿garantiza que se cumplen los requisitos para el equipo especificados en este documento?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78" marR="3478" marT="0" marB="0" anchor="ctr"/>
                </a:tc>
                <a:extLst>
                  <a:ext uri="{0D108BD9-81ED-4DB2-BD59-A6C34878D82A}">
                    <a16:rowId xmlns:a16="http://schemas.microsoft.com/office/drawing/2014/main" xmlns="" val="4080533727"/>
                  </a:ext>
                </a:extLst>
              </a:tr>
              <a:tr h="184669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44958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800">
                          <a:effectLst/>
                        </a:rPr>
                        <a:t>6.4.3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78" marR="3478" marT="0" marB="0" anchor="ctr"/>
                </a:tc>
                <a:tc>
                  <a:txBody>
                    <a:bodyPr/>
                    <a:lstStyle/>
                    <a:p>
                      <a:pPr marL="0" marR="0" indent="44958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800" dirty="0">
                          <a:effectLst/>
                        </a:rPr>
                        <a:t>¿El laboratorio cuenta con un procedimiento para la manipulación, transporte, almacenamiento, uso y mantenimiento planificado de los equipos, con el fin de garantizar el funcionamiento adecuado y evitar la contaminación o el deterioro? 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78" marR="3478" marT="0" marB="0" anchor="ctr"/>
                </a:tc>
                <a:extLst>
                  <a:ext uri="{0D108BD9-81ED-4DB2-BD59-A6C34878D82A}">
                    <a16:rowId xmlns:a16="http://schemas.microsoft.com/office/drawing/2014/main" xmlns="" val="1521753832"/>
                  </a:ext>
                </a:extLst>
              </a:tr>
              <a:tr h="116651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44958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800">
                          <a:effectLst/>
                        </a:rPr>
                        <a:t>6.4.5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78" marR="3478" marT="0" marB="0" anchor="ctr"/>
                </a:tc>
                <a:tc>
                  <a:txBody>
                    <a:bodyPr/>
                    <a:lstStyle/>
                    <a:p>
                      <a:pPr marL="0" marR="0" indent="44958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800">
                          <a:effectLst/>
                        </a:rPr>
                        <a:t>¿El equipo utilizado para la medición es capaz de alcanzar la exactitud de medición o la incertidumbre de medición requerida, para proporcionar un resultado válido?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78" marR="3478" marT="0" marB="0" anchor="ctr"/>
                </a:tc>
                <a:extLst>
                  <a:ext uri="{0D108BD9-81ED-4DB2-BD59-A6C34878D82A}">
                    <a16:rowId xmlns:a16="http://schemas.microsoft.com/office/drawing/2014/main" xmlns="" val="1406313080"/>
                  </a:ext>
                </a:extLst>
              </a:tr>
              <a:tr h="201673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44958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800">
                          <a:effectLst/>
                        </a:rPr>
                        <a:t>6.4.6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78" marR="3478" marT="0" marB="0" anchor="ctr"/>
                </a:tc>
                <a:tc>
                  <a:txBody>
                    <a:bodyPr/>
                    <a:lstStyle/>
                    <a:p>
                      <a:pPr marL="0" marR="0" indent="44958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800" dirty="0">
                          <a:effectLst/>
                        </a:rPr>
                        <a:t>El equipo de medición es calibrado cuando:</a:t>
                      </a:r>
                      <a:br>
                        <a:rPr lang="es-ES" sz="800" dirty="0">
                          <a:effectLst/>
                        </a:rPr>
                      </a:br>
                      <a:r>
                        <a:rPr lang="es-ES" sz="800" dirty="0">
                          <a:effectLst/>
                        </a:rPr>
                        <a:t>— la exactitud de la medición o la incertidumbre de medición afecta la validez de los resultados reportados o; </a:t>
                      </a:r>
                      <a:br>
                        <a:rPr lang="es-ES" sz="800" dirty="0">
                          <a:effectLst/>
                        </a:rPr>
                      </a:br>
                      <a:r>
                        <a:rPr lang="es-ES" sz="800" dirty="0">
                          <a:effectLst/>
                        </a:rPr>
                        <a:t>— la calibración del equipo es necesaria para establecer la trazabilidad metrológica del resultado reportado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78" marR="3478" marT="0" marB="0" anchor="ctr"/>
                </a:tc>
                <a:extLst>
                  <a:ext uri="{0D108BD9-81ED-4DB2-BD59-A6C34878D82A}">
                    <a16:rowId xmlns:a16="http://schemas.microsoft.com/office/drawing/2014/main" xmlns="" val="3565167311"/>
                  </a:ext>
                </a:extLst>
              </a:tr>
              <a:tr h="116651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44958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800">
                          <a:effectLst/>
                        </a:rPr>
                        <a:t>6.4.7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78" marR="3478" marT="0" marB="0" anchor="ctr"/>
                </a:tc>
                <a:tc>
                  <a:txBody>
                    <a:bodyPr/>
                    <a:lstStyle/>
                    <a:p>
                      <a:pPr marL="0" marR="0" indent="44958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800">
                          <a:effectLst/>
                        </a:rPr>
                        <a:t>¿El laboratorio establece un programa de calibración que se revisa y ajusta, según sea necesario, para mantener la confianza en el estado de la calibración?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78" marR="3478" marT="0" marB="0" anchor="ctr"/>
                </a:tc>
                <a:extLst>
                  <a:ext uri="{0D108BD9-81ED-4DB2-BD59-A6C34878D82A}">
                    <a16:rowId xmlns:a16="http://schemas.microsoft.com/office/drawing/2014/main" xmlns="" val="4057475509"/>
                  </a:ext>
                </a:extLst>
              </a:tr>
              <a:tr h="371717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44958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800">
                          <a:effectLst/>
                        </a:rPr>
                        <a:t>6.4.9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78" marR="3478" marT="0" marB="0" anchor="ctr"/>
                </a:tc>
                <a:tc>
                  <a:txBody>
                    <a:bodyPr/>
                    <a:lstStyle/>
                    <a:p>
                      <a:pPr marL="0" marR="0" indent="44958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800" dirty="0">
                          <a:effectLst/>
                        </a:rPr>
                        <a:t>¿El equipo que ha sido sobrecargado o mal manejado, arroja resultados cuestionables, o ha demostrado ser defectuoso o está fuera de los requisitos especificados, es puesto fuera de servicio? ¿Es aislado para</a:t>
                      </a:r>
                      <a:br>
                        <a:rPr lang="es-ES" sz="800" dirty="0">
                          <a:effectLst/>
                        </a:rPr>
                      </a:br>
                      <a:r>
                        <a:rPr lang="es-ES" sz="800" dirty="0">
                          <a:effectLst/>
                        </a:rPr>
                        <a:t>evitar su uso o es claramente etiquetado o marcado como fuera de servicio, hasta que se ha verificado que funciona correctamente? ¿El laboratorio examina el efecto del defecto o la desviación de los requisitos específicos e inicia la gestión de procedimiento de trabajo no conforme? (ver 7.10) 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78" marR="3478" marT="0" marB="0" anchor="ctr"/>
                </a:tc>
                <a:extLst>
                  <a:ext uri="{0D108BD9-81ED-4DB2-BD59-A6C34878D82A}">
                    <a16:rowId xmlns:a16="http://schemas.microsoft.com/office/drawing/2014/main" xmlns="" val="382604360"/>
                  </a:ext>
                </a:extLst>
              </a:tr>
              <a:tr h="116651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44958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800">
                          <a:effectLst/>
                        </a:rPr>
                        <a:t>6.4.10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78" marR="3478" marT="0" marB="0" anchor="ctr"/>
                </a:tc>
                <a:tc>
                  <a:txBody>
                    <a:bodyPr/>
                    <a:lstStyle/>
                    <a:p>
                      <a:pPr marL="0" marR="0" indent="44958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800">
                          <a:effectLst/>
                        </a:rPr>
                        <a:t>Cuando las verificaciones intermedias son necesarias para mantener la confianza en el rendimiento del equipo, ¿se llevarán a cabo de acuerdo con un procedimiento?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78" marR="3478" marT="0" marB="0" anchor="ctr"/>
                </a:tc>
                <a:extLst>
                  <a:ext uri="{0D108BD9-81ED-4DB2-BD59-A6C34878D82A}">
                    <a16:rowId xmlns:a16="http://schemas.microsoft.com/office/drawing/2014/main" xmlns="" val="1059716613"/>
                  </a:ext>
                </a:extLst>
              </a:tr>
              <a:tr h="184669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44958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800">
                          <a:effectLst/>
                        </a:rPr>
                        <a:t>6.4.11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78" marR="3478" marT="0" marB="0" anchor="ctr"/>
                </a:tc>
                <a:tc>
                  <a:txBody>
                    <a:bodyPr/>
                    <a:lstStyle/>
                    <a:p>
                      <a:pPr marL="0" marR="0" indent="44958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800">
                          <a:effectLst/>
                        </a:rPr>
                        <a:t>Cuando los datos de calibración y material de referencia incluyen valores de referencia o factores de corrección, ¿el laboratorio garantiza que los valores de referencia y los factores de corrección se actualicen e implementen, según corresponda, para cumplir los requisitos especificados?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78" marR="3478" marT="0" marB="0" anchor="ctr"/>
                </a:tc>
                <a:extLst>
                  <a:ext uri="{0D108BD9-81ED-4DB2-BD59-A6C34878D82A}">
                    <a16:rowId xmlns:a16="http://schemas.microsoft.com/office/drawing/2014/main" xmlns="" val="3181607672"/>
                  </a:ext>
                </a:extLst>
              </a:tr>
              <a:tr h="201673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44958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800">
                          <a:effectLst/>
                        </a:rPr>
                        <a:t>6.5 TRAZABILIDAD Y METROLOGÍA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78" marR="3478" marT="0" marB="0" anchor="ctr"/>
                </a:tc>
                <a:tc>
                  <a:txBody>
                    <a:bodyPr/>
                    <a:lstStyle/>
                    <a:p>
                      <a:pPr marL="0" marR="0" indent="44958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800">
                          <a:effectLst/>
                        </a:rPr>
                        <a:t>6.5.1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78" marR="3478" marT="0" marB="0" anchor="ctr"/>
                </a:tc>
                <a:tc>
                  <a:txBody>
                    <a:bodyPr/>
                    <a:lstStyle/>
                    <a:p>
                      <a:pPr marL="0" marR="0" indent="44958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800">
                          <a:effectLst/>
                        </a:rPr>
                        <a:t>¿El laboratorio establece y mantiene la trazabilidad metrológica de sus resultados de medición por medio de una cadena de calibraciones ininterrumpida documentada, cada una de las cuales contribuye a la incertidumbre de medición, vinculándolas a una referencia apropiada?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78" marR="3478" marT="0" marB="0" anchor="ctr"/>
                </a:tc>
                <a:extLst>
                  <a:ext uri="{0D108BD9-81ED-4DB2-BD59-A6C34878D82A}">
                    <a16:rowId xmlns:a16="http://schemas.microsoft.com/office/drawing/2014/main" xmlns="" val="2974545138"/>
                  </a:ext>
                </a:extLst>
              </a:tr>
              <a:tr h="371717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44958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800">
                          <a:effectLst/>
                        </a:rPr>
                        <a:t>6.5.2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78" marR="3478" marT="0" marB="0" anchor="ctr"/>
                </a:tc>
                <a:tc>
                  <a:txBody>
                    <a:bodyPr/>
                    <a:lstStyle/>
                    <a:p>
                      <a:pPr marL="0" marR="0" indent="44958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800" dirty="0">
                          <a:effectLst/>
                        </a:rPr>
                        <a:t>El laboratorio garantiza que los resultados de la medición sean trazables al Sistema Internacional de Unidades (SI) a través de: </a:t>
                      </a:r>
                      <a:br>
                        <a:rPr lang="es-ES" sz="800" dirty="0">
                          <a:effectLst/>
                        </a:rPr>
                      </a:br>
                      <a:r>
                        <a:rPr lang="es-ES" sz="800" dirty="0">
                          <a:effectLst/>
                        </a:rPr>
                        <a:t>a) la calibración proporcionada por un laboratorio competente; </a:t>
                      </a:r>
                      <a:br>
                        <a:rPr lang="es-ES" sz="800" dirty="0">
                          <a:effectLst/>
                        </a:rPr>
                      </a:br>
                      <a:r>
                        <a:rPr lang="es-ES" sz="800" dirty="0">
                          <a:effectLst/>
                        </a:rPr>
                        <a:t>b) valores certificados de materiales de referencia certificados proporcionados por un productor competente con trazabilidad metrológica establecida para el SI; </a:t>
                      </a:r>
                      <a:br>
                        <a:rPr lang="es-ES" sz="800" dirty="0">
                          <a:effectLst/>
                        </a:rPr>
                      </a:br>
                      <a:r>
                        <a:rPr lang="es-ES" sz="800" dirty="0">
                          <a:effectLst/>
                        </a:rPr>
                        <a:t>c) realización directa de las unidades del SI garantizadas por comparación, directa o indirecta, con normas nacionales o internacionales? 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78" marR="3478" marT="0" marB="0" anchor="ctr"/>
                </a:tc>
                <a:extLst>
                  <a:ext uri="{0D108BD9-81ED-4DB2-BD59-A6C34878D82A}">
                    <a16:rowId xmlns:a16="http://schemas.microsoft.com/office/drawing/2014/main" xmlns="" val="3747523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4307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C96EA76-3F63-4643-A75E-816C4CDE2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916" y="84576"/>
            <a:ext cx="9720072" cy="1237129"/>
          </a:xfrm>
        </p:spPr>
        <p:txBody>
          <a:bodyPr/>
          <a:lstStyle/>
          <a:p>
            <a:r>
              <a:rPr lang="es-EC" dirty="0">
                <a:solidFill>
                  <a:schemeClr val="accent1">
                    <a:lumMod val="50000"/>
                  </a:schemeClr>
                </a:solidFill>
              </a:rPr>
              <a:t>NO CONFORMIDADES MENORES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D3A237E6-0A87-4D98-B6DE-47888206DDB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35964" y="1611020"/>
          <a:ext cx="9508236" cy="455425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508236">
                  <a:extLst>
                    <a:ext uri="{9D8B030D-6E8A-4147-A177-3AD203B41FA5}">
                      <a16:colId xmlns:a16="http://schemas.microsoft.com/office/drawing/2014/main" xmlns="" val="488619046"/>
                    </a:ext>
                  </a:extLst>
                </a:gridCol>
              </a:tblGrid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25614928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747311966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653120249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811777808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127443176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s-E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35248399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506674260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s-E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774424710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650409904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964156756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029041332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xmlns="" id="{CA461A52-B712-4B5C-BA84-4361120C81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958741"/>
              </p:ext>
            </p:extLst>
          </p:nvPr>
        </p:nvGraphicFramePr>
        <p:xfrm>
          <a:off x="819688" y="1321705"/>
          <a:ext cx="10340787" cy="4635333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365591">
                  <a:extLst>
                    <a:ext uri="{9D8B030D-6E8A-4147-A177-3AD203B41FA5}">
                      <a16:colId xmlns:a16="http://schemas.microsoft.com/office/drawing/2014/main" xmlns="" val="3090831238"/>
                    </a:ext>
                  </a:extLst>
                </a:gridCol>
                <a:gridCol w="2163544">
                  <a:extLst>
                    <a:ext uri="{9D8B030D-6E8A-4147-A177-3AD203B41FA5}">
                      <a16:colId xmlns:a16="http://schemas.microsoft.com/office/drawing/2014/main" xmlns="" val="3804192098"/>
                    </a:ext>
                  </a:extLst>
                </a:gridCol>
                <a:gridCol w="311598">
                  <a:extLst>
                    <a:ext uri="{9D8B030D-6E8A-4147-A177-3AD203B41FA5}">
                      <a16:colId xmlns:a16="http://schemas.microsoft.com/office/drawing/2014/main" xmlns="" val="3544052826"/>
                    </a:ext>
                  </a:extLst>
                </a:gridCol>
                <a:gridCol w="6500054">
                  <a:extLst>
                    <a:ext uri="{9D8B030D-6E8A-4147-A177-3AD203B41FA5}">
                      <a16:colId xmlns:a16="http://schemas.microsoft.com/office/drawing/2014/main" xmlns="" val="2883483539"/>
                    </a:ext>
                  </a:extLst>
                </a:gridCol>
              </a:tblGrid>
              <a:tr h="254146">
                <a:tc gridSpan="2">
                  <a:txBody>
                    <a:bodyPr/>
                    <a:lstStyle/>
                    <a:p>
                      <a:pPr marL="0" marR="0" indent="449580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200">
                          <a:effectLst/>
                        </a:rPr>
                        <a:t>NUMERAL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78" marR="3478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449580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200">
                          <a:effectLst/>
                        </a:rPr>
                        <a:t>REQUISITO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78" marR="3478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5299913"/>
                  </a:ext>
                </a:extLst>
              </a:tr>
              <a:tr h="847050">
                <a:tc rowSpan="3">
                  <a:txBody>
                    <a:bodyPr/>
                    <a:lstStyle/>
                    <a:p>
                      <a:pPr marL="0" marR="0" indent="449580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200" dirty="0">
                          <a:effectLst/>
                        </a:rPr>
                        <a:t>8. REQUISITOS DEL SISTEMA DE GESTIÓN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78" marR="3478" marT="0" marB="0" anchor="ctr"/>
                </a:tc>
                <a:tc>
                  <a:txBody>
                    <a:bodyPr/>
                    <a:lstStyle/>
                    <a:p>
                      <a:pPr marL="0" marR="0" indent="449580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200" dirty="0">
                          <a:effectLst/>
                        </a:rPr>
                        <a:t>8.7 ACCIONES CORRECTIVAS (OPCIÓN A)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78" marR="3478" marT="0" marB="0" anchor="ctr"/>
                </a:tc>
                <a:tc>
                  <a:txBody>
                    <a:bodyPr/>
                    <a:lstStyle/>
                    <a:p>
                      <a:pPr marL="0" marR="0" indent="449580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200">
                          <a:effectLst/>
                        </a:rPr>
                        <a:t>8.7.3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78" marR="3478" marT="0" marB="0" anchor="ctr"/>
                </a:tc>
                <a:tc>
                  <a:txBody>
                    <a:bodyPr/>
                    <a:lstStyle/>
                    <a:p>
                      <a:pPr marL="0" marR="0" indent="44958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200" dirty="0">
                          <a:effectLst/>
                        </a:rPr>
                        <a:t>El laboratorio debe conservar registros como evidencia de:</a:t>
                      </a:r>
                      <a:br>
                        <a:rPr lang="es-ES" sz="1200" dirty="0">
                          <a:effectLst/>
                        </a:rPr>
                      </a:br>
                      <a:r>
                        <a:rPr lang="es-ES" sz="1200" dirty="0">
                          <a:effectLst/>
                        </a:rPr>
                        <a:t>a) la naturaleza de las no-conformidades, la(s) causa(s) y cualquier acción posterior tomada;</a:t>
                      </a:r>
                      <a:br>
                        <a:rPr lang="es-ES" sz="1200" dirty="0">
                          <a:effectLst/>
                        </a:rPr>
                      </a:br>
                      <a:r>
                        <a:rPr lang="es-ES" sz="1200" dirty="0">
                          <a:effectLst/>
                        </a:rPr>
                        <a:t>b) los resultados de cualquier acción correctiva.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78" marR="3478" marT="0" marB="0"/>
                </a:tc>
                <a:extLst>
                  <a:ext uri="{0D108BD9-81ED-4DB2-BD59-A6C34878D82A}">
                    <a16:rowId xmlns:a16="http://schemas.microsoft.com/office/drawing/2014/main" xmlns="" val="702919039"/>
                  </a:ext>
                </a:extLst>
              </a:tr>
              <a:tr h="1009945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449580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200" dirty="0">
                          <a:effectLst/>
                        </a:rPr>
                        <a:t>8.8 AUDITORIIAS INTERNAS (OPCIÓN A)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78" marR="3478" marT="0" marB="0" anchor="ctr"/>
                </a:tc>
                <a:tc>
                  <a:txBody>
                    <a:bodyPr/>
                    <a:lstStyle/>
                    <a:p>
                      <a:pPr marL="0" marR="0" indent="449580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200">
                          <a:effectLst/>
                        </a:rPr>
                        <a:t>8.8.1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78" marR="3478" marT="0" marB="0" anchor="ctr"/>
                </a:tc>
                <a:tc>
                  <a:txBody>
                    <a:bodyPr/>
                    <a:lstStyle/>
                    <a:p>
                      <a:pPr marL="0" marR="0" indent="44958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200" dirty="0">
                          <a:effectLst/>
                        </a:rPr>
                        <a:t>El laboratorio debe realizar auditorías internas a intervalos planificados, para proporcionar información sobre si el sistema de gestión:</a:t>
                      </a:r>
                      <a:br>
                        <a:rPr lang="es-ES" sz="1200" dirty="0">
                          <a:effectLst/>
                        </a:rPr>
                      </a:br>
                      <a:r>
                        <a:rPr lang="es-ES" sz="1200" dirty="0">
                          <a:effectLst/>
                        </a:rPr>
                        <a:t>a) se encuentra en conformidad con:</a:t>
                      </a:r>
                      <a:br>
                        <a:rPr lang="es-ES" sz="1200" dirty="0">
                          <a:effectLst/>
                        </a:rPr>
                      </a:br>
                      <a:r>
                        <a:rPr lang="es-ES" sz="1200" dirty="0">
                          <a:effectLst/>
                        </a:rPr>
                        <a:t>— los requisitos propios del laboratorio para su sistema de gestión, incluidas las actividades de laboratorio;</a:t>
                      </a:r>
                      <a:br>
                        <a:rPr lang="es-ES" sz="1200" dirty="0">
                          <a:effectLst/>
                        </a:rPr>
                      </a:br>
                      <a:r>
                        <a:rPr lang="es-ES" sz="1200" dirty="0">
                          <a:effectLst/>
                        </a:rPr>
                        <a:t>— los requisitos de ISO/IEC 17025:2017;</a:t>
                      </a:r>
                      <a:br>
                        <a:rPr lang="es-ES" sz="1200" dirty="0">
                          <a:effectLst/>
                        </a:rPr>
                      </a:br>
                      <a:r>
                        <a:rPr lang="es-ES" sz="1200" dirty="0">
                          <a:effectLst/>
                        </a:rPr>
                        <a:t>b) si está implementada y es mantenida eficazmente.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78" marR="3478" marT="0" marB="0"/>
                </a:tc>
                <a:extLst>
                  <a:ext uri="{0D108BD9-81ED-4DB2-BD59-A6C34878D82A}">
                    <a16:rowId xmlns:a16="http://schemas.microsoft.com/office/drawing/2014/main" xmlns="" val="3955014855"/>
                  </a:ext>
                </a:extLst>
              </a:tr>
              <a:tr h="1613647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449580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200">
                          <a:effectLst/>
                        </a:rPr>
                        <a:t>8.8.2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78" marR="3478" marT="0" marB="0" anchor="ctr"/>
                </a:tc>
                <a:tc>
                  <a:txBody>
                    <a:bodyPr/>
                    <a:lstStyle/>
                    <a:p>
                      <a:pPr marL="0" marR="0" indent="44958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200" dirty="0">
                          <a:effectLst/>
                        </a:rPr>
                        <a:t>El laboratorio debe:</a:t>
                      </a:r>
                      <a:br>
                        <a:rPr lang="es-ES" sz="1200" dirty="0">
                          <a:effectLst/>
                        </a:rPr>
                      </a:br>
                      <a:r>
                        <a:rPr lang="es-ES" sz="1200" dirty="0">
                          <a:effectLst/>
                        </a:rPr>
                        <a:t>a) planificar, establecer, implementar y mantener un programa de auditoría que incluya la frecuencia, los métodos, las responsabilidades, los requisitos de planificación y la presentación de reportes, los cuales tendrá en cuenta la importancia de las actividades de laboratorio afectadas, los cambios que afecten al laboratorio y los resultados de auditorías anteriores;</a:t>
                      </a:r>
                      <a:br>
                        <a:rPr lang="es-ES" sz="1200" dirty="0">
                          <a:effectLst/>
                        </a:rPr>
                      </a:br>
                      <a:r>
                        <a:rPr lang="es-ES" sz="1200" dirty="0">
                          <a:effectLst/>
                        </a:rPr>
                        <a:t>b) definir el criterio y alcance de cada auditoría;</a:t>
                      </a:r>
                      <a:br>
                        <a:rPr lang="es-ES" sz="1200" dirty="0">
                          <a:effectLst/>
                        </a:rPr>
                      </a:br>
                      <a:r>
                        <a:rPr lang="es-ES" sz="1200" dirty="0">
                          <a:effectLst/>
                        </a:rPr>
                        <a:t>c) asegurar que los resultados de las auditorías sean reportados a la gerencia correspondiente;</a:t>
                      </a:r>
                      <a:br>
                        <a:rPr lang="es-ES" sz="1200" dirty="0">
                          <a:effectLst/>
                        </a:rPr>
                      </a:br>
                      <a:r>
                        <a:rPr lang="es-ES" sz="1200" dirty="0">
                          <a:effectLst/>
                        </a:rPr>
                        <a:t>d) implementar la corrección adecuada y las acciones correctivas sin demoras indebidas;</a:t>
                      </a:r>
                      <a:br>
                        <a:rPr lang="es-ES" sz="1200" dirty="0">
                          <a:effectLst/>
                        </a:rPr>
                      </a:br>
                      <a:r>
                        <a:rPr lang="es-ES" sz="1200" dirty="0">
                          <a:effectLst/>
                        </a:rPr>
                        <a:t>e) conservar registros como evidencia de la implementación del programa de auditoría y los resultados de la auditoría.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78" marR="3478" marT="0" marB="0"/>
                </a:tc>
                <a:extLst>
                  <a:ext uri="{0D108BD9-81ED-4DB2-BD59-A6C34878D82A}">
                    <a16:rowId xmlns:a16="http://schemas.microsoft.com/office/drawing/2014/main" xmlns="" val="1933726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604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C96EA76-3F63-4643-A75E-816C4CDE2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916" y="84576"/>
            <a:ext cx="9720072" cy="1237129"/>
          </a:xfrm>
        </p:spPr>
        <p:txBody>
          <a:bodyPr/>
          <a:lstStyle/>
          <a:p>
            <a:r>
              <a:rPr lang="es-EC" dirty="0">
                <a:solidFill>
                  <a:schemeClr val="accent1">
                    <a:lumMod val="50000"/>
                  </a:schemeClr>
                </a:solidFill>
              </a:rPr>
              <a:t>NO CONFORMIDADES MAYORES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D3A237E6-0A87-4D98-B6DE-47888206DDB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35964" y="1611020"/>
          <a:ext cx="9508236" cy="455425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508236">
                  <a:extLst>
                    <a:ext uri="{9D8B030D-6E8A-4147-A177-3AD203B41FA5}">
                      <a16:colId xmlns:a16="http://schemas.microsoft.com/office/drawing/2014/main" xmlns="" val="488619046"/>
                    </a:ext>
                  </a:extLst>
                </a:gridCol>
              </a:tblGrid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25614928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747311966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653120249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811777808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127443176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s-E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35248399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506674260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s-E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774424710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650409904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964156756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029041332"/>
                  </a:ext>
                </a:extLst>
              </a:tr>
            </a:tbl>
          </a:graphicData>
        </a:graphic>
      </p:graphicFrame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xmlns="" id="{047F0CBA-B2EF-4E18-9B93-2BA5E59290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2116707"/>
              </p:ext>
            </p:extLst>
          </p:nvPr>
        </p:nvGraphicFramePr>
        <p:xfrm>
          <a:off x="717176" y="1321705"/>
          <a:ext cx="11044518" cy="5070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A0EDD0FB-5157-4392-9DF4-3C8FA7230D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69226"/>
              </p:ext>
            </p:extLst>
          </p:nvPr>
        </p:nvGraphicFramePr>
        <p:xfrm>
          <a:off x="625376" y="1179864"/>
          <a:ext cx="10607399" cy="5219931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2114425">
                  <a:extLst>
                    <a:ext uri="{9D8B030D-6E8A-4147-A177-3AD203B41FA5}">
                      <a16:colId xmlns:a16="http://schemas.microsoft.com/office/drawing/2014/main" xmlns="" val="485882346"/>
                    </a:ext>
                  </a:extLst>
                </a:gridCol>
                <a:gridCol w="1336559">
                  <a:extLst>
                    <a:ext uri="{9D8B030D-6E8A-4147-A177-3AD203B41FA5}">
                      <a16:colId xmlns:a16="http://schemas.microsoft.com/office/drawing/2014/main" xmlns="" val="1679403328"/>
                    </a:ext>
                  </a:extLst>
                </a:gridCol>
                <a:gridCol w="591745">
                  <a:extLst>
                    <a:ext uri="{9D8B030D-6E8A-4147-A177-3AD203B41FA5}">
                      <a16:colId xmlns:a16="http://schemas.microsoft.com/office/drawing/2014/main" xmlns="" val="1609667290"/>
                    </a:ext>
                  </a:extLst>
                </a:gridCol>
                <a:gridCol w="6564670">
                  <a:extLst>
                    <a:ext uri="{9D8B030D-6E8A-4147-A177-3AD203B41FA5}">
                      <a16:colId xmlns:a16="http://schemas.microsoft.com/office/drawing/2014/main" xmlns="" val="2059012491"/>
                    </a:ext>
                  </a:extLst>
                </a:gridCol>
              </a:tblGrid>
              <a:tr h="514466">
                <a:tc gridSpan="3"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NUMERAL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REQUISITO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extLst>
                  <a:ext uri="{0D108BD9-81ED-4DB2-BD59-A6C34878D82A}">
                    <a16:rowId xmlns:a16="http://schemas.microsoft.com/office/drawing/2014/main" xmlns="" val="1080162040"/>
                  </a:ext>
                </a:extLst>
              </a:tr>
              <a:tr h="420336">
                <a:tc rowSpan="9"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4. REQUISITOS GENERALES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tc rowSpan="5"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4.1 IMPARCIALIDAD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4.1.1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¿Ha realizado el laboratorio actividades imparciales, estructuradas y gestionadas para salvaguardar la imparcialidad?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extLst>
                  <a:ext uri="{0D108BD9-81ED-4DB2-BD59-A6C34878D82A}">
                    <a16:rowId xmlns:a16="http://schemas.microsoft.com/office/drawing/2014/main" xmlns="" val="1211862339"/>
                  </a:ext>
                </a:extLst>
              </a:tr>
              <a:tr h="191736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4.1.2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¿La Dirección del laboratorio se encuentra comprometida con la imparcialidad?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extLst>
                  <a:ext uri="{0D108BD9-81ED-4DB2-BD59-A6C34878D82A}">
                    <a16:rowId xmlns:a16="http://schemas.microsoft.com/office/drawing/2014/main" xmlns="" val="4042581577"/>
                  </a:ext>
                </a:extLst>
              </a:tr>
              <a:tr h="483089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4.1.3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¿Es el laboratorio responsable de la imparcialidad de sus actividades y no permite que las presiones comerciales, financieras o de otro tipo que comprometan la imparcialidad?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extLst>
                  <a:ext uri="{0D108BD9-81ED-4DB2-BD59-A6C34878D82A}">
                    <a16:rowId xmlns:a16="http://schemas.microsoft.com/office/drawing/2014/main" xmlns="" val="3148496211"/>
                  </a:ext>
                </a:extLst>
              </a:tr>
              <a:tr h="473662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4.1.4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¿El laboratorio identifica los riesgos para su imparcialidad de forma continua, incluyen las que surgen de las actividades, relaciones o de la relación personal?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extLst>
                  <a:ext uri="{0D108BD9-81ED-4DB2-BD59-A6C34878D82A}">
                    <a16:rowId xmlns:a16="http://schemas.microsoft.com/office/drawing/2014/main" xmlns="" val="1694575002"/>
                  </a:ext>
                </a:extLst>
              </a:tr>
              <a:tr h="393442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4.1.5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Si se identifica un riesgo para la imparcialidad, ¿el laboratorio puede demostrar cómo elimina o minimiza dicho riesgo?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extLst>
                  <a:ext uri="{0D108BD9-81ED-4DB2-BD59-A6C34878D82A}">
                    <a16:rowId xmlns:a16="http://schemas.microsoft.com/office/drawing/2014/main" xmlns="" val="3849682411"/>
                  </a:ext>
                </a:extLst>
              </a:tr>
              <a:tr h="434326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4.2 CONFIDENCIALIDAD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4.2.1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¿Es el laboratorio responsable, a través de compromisos jurídicamente exigibles, de la gestión de toda la información obtenida o creada durante la realización de las actividades de laboratorio?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extLst>
                  <a:ext uri="{0D108BD9-81ED-4DB2-BD59-A6C34878D82A}">
                    <a16:rowId xmlns:a16="http://schemas.microsoft.com/office/drawing/2014/main" xmlns="" val="396579497"/>
                  </a:ext>
                </a:extLst>
              </a:tr>
              <a:tr h="806824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4.2.2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¿El laboratorio informa al cliente con anticipación sobre la información que pretende hacer del dominio público? Cuando es requerido al laboratorio por ley, o autorizado por acuerdos contractuales el divulgar información confidencial, </a:t>
                      </a:r>
                      <a:br>
                        <a:rPr lang="es-EC" sz="1200" dirty="0">
                          <a:effectLst/>
                        </a:rPr>
                      </a:br>
                      <a:r>
                        <a:rPr lang="es-EC" sz="1200" dirty="0">
                          <a:effectLst/>
                        </a:rPr>
                        <a:t>¿el cliente o individuo en cuestión, a menos que esté prohibido por la ley, es notificado sobre la información proporcionada?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extLst>
                  <a:ext uri="{0D108BD9-81ED-4DB2-BD59-A6C34878D82A}">
                    <a16:rowId xmlns:a16="http://schemas.microsoft.com/office/drawing/2014/main" xmlns="" val="192081443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4.2.3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¿El laboratorio garantiza que la información sobre el cliente obtenido de otras fuentes (por ejemplo, denunciantes, reguladores) es confidencial entre el cliente y el laboratorio? </a:t>
                      </a:r>
                      <a:br>
                        <a:rPr lang="es-EC" sz="1200" dirty="0">
                          <a:effectLst/>
                        </a:rPr>
                      </a:br>
                      <a:r>
                        <a:rPr lang="es-EC" sz="1200" dirty="0">
                          <a:effectLst/>
                        </a:rPr>
                        <a:t>¿El laboratorio considera al proveedor (fuente) de esta información como confidencial y no se informará su identidad al cliente, a menos que así lo acuerde la fuente?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extLst>
                  <a:ext uri="{0D108BD9-81ED-4DB2-BD59-A6C34878D82A}">
                    <a16:rowId xmlns:a16="http://schemas.microsoft.com/office/drawing/2014/main" xmlns="" val="399543925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4.2.4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El personal, incluidos los miembros del comité, los contratistas, el personal de organismos externos o las personas que actúan en nombre del laboratorio, ¿mantienen confidencial toda la información obtenida o creada durante la realización de las actividades de laboratorio?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/>
                </a:tc>
                <a:extLst>
                  <a:ext uri="{0D108BD9-81ED-4DB2-BD59-A6C34878D82A}">
                    <a16:rowId xmlns:a16="http://schemas.microsoft.com/office/drawing/2014/main" xmlns="" val="2847474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111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C96EA76-3F63-4643-A75E-816C4CDE2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916" y="84576"/>
            <a:ext cx="9720072" cy="1237129"/>
          </a:xfrm>
        </p:spPr>
        <p:txBody>
          <a:bodyPr/>
          <a:lstStyle/>
          <a:p>
            <a:r>
              <a:rPr lang="es-EC" dirty="0">
                <a:solidFill>
                  <a:schemeClr val="accent1">
                    <a:lumMod val="50000"/>
                  </a:schemeClr>
                </a:solidFill>
              </a:rPr>
              <a:t>NO CONFORMIDADES MAYORES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D3A237E6-0A87-4D98-B6DE-47888206DDB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35964" y="1611020"/>
          <a:ext cx="9508236" cy="455425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508236">
                  <a:extLst>
                    <a:ext uri="{9D8B030D-6E8A-4147-A177-3AD203B41FA5}">
                      <a16:colId xmlns:a16="http://schemas.microsoft.com/office/drawing/2014/main" xmlns="" val="488619046"/>
                    </a:ext>
                  </a:extLst>
                </a:gridCol>
              </a:tblGrid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25614928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747311966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653120249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811777808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127443176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s-E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35248399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506674260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s-E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774424710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650409904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964156756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029041332"/>
                  </a:ext>
                </a:extLst>
              </a:tr>
            </a:tbl>
          </a:graphicData>
        </a:graphic>
      </p:graphicFrame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xmlns="" id="{047F0CBA-B2EF-4E18-9B93-2BA5E592908D}"/>
              </a:ext>
            </a:extLst>
          </p:cNvPr>
          <p:cNvGraphicFramePr/>
          <p:nvPr/>
        </p:nvGraphicFramePr>
        <p:xfrm>
          <a:off x="717176" y="1321705"/>
          <a:ext cx="11044518" cy="5070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A0EDD0FB-5157-4392-9DF4-3C8FA7230D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689631"/>
              </p:ext>
            </p:extLst>
          </p:nvPr>
        </p:nvGraphicFramePr>
        <p:xfrm>
          <a:off x="625377" y="1179864"/>
          <a:ext cx="10284670" cy="4476866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3345988">
                  <a:extLst>
                    <a:ext uri="{9D8B030D-6E8A-4147-A177-3AD203B41FA5}">
                      <a16:colId xmlns:a16="http://schemas.microsoft.com/office/drawing/2014/main" xmlns="" val="485882346"/>
                    </a:ext>
                  </a:extLst>
                </a:gridCol>
                <a:gridCol w="573741">
                  <a:extLst>
                    <a:ext uri="{9D8B030D-6E8A-4147-A177-3AD203B41FA5}">
                      <a16:colId xmlns:a16="http://schemas.microsoft.com/office/drawing/2014/main" xmlns="" val="1609667290"/>
                    </a:ext>
                  </a:extLst>
                </a:gridCol>
                <a:gridCol w="6364941">
                  <a:extLst>
                    <a:ext uri="{9D8B030D-6E8A-4147-A177-3AD203B41FA5}">
                      <a16:colId xmlns:a16="http://schemas.microsoft.com/office/drawing/2014/main" xmlns="" val="2059012491"/>
                    </a:ext>
                  </a:extLst>
                </a:gridCol>
              </a:tblGrid>
              <a:tr h="514466">
                <a:tc gridSpan="2"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NUMERAL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REQUISITO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extLst>
                  <a:ext uri="{0D108BD9-81ED-4DB2-BD59-A6C34878D82A}">
                    <a16:rowId xmlns:a16="http://schemas.microsoft.com/office/drawing/2014/main" xmlns="" val="108016204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300" dirty="0">
                          <a:effectLst/>
                        </a:rPr>
                        <a:t>5. REQUISITOS RELATIVOS A LA ESTRUCTURA</a:t>
                      </a: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5.5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300" dirty="0">
                          <a:effectLst/>
                        </a:rPr>
                        <a:t>El laboratorio debe:</a:t>
                      </a:r>
                      <a:br>
                        <a:rPr lang="es-EC" sz="1300" dirty="0">
                          <a:effectLst/>
                        </a:rPr>
                      </a:br>
                      <a:r>
                        <a:rPr lang="es-EC" sz="1300" dirty="0">
                          <a:effectLst/>
                        </a:rPr>
                        <a:t>a) definir su organización y su estructura de gestión, su lugar en cualquier organización matriz y las relaciones entre la dirección, las operaciones técnicas y los servicios de soporte; </a:t>
                      </a:r>
                      <a:br>
                        <a:rPr lang="es-EC" sz="1300" dirty="0">
                          <a:effectLst/>
                        </a:rPr>
                      </a:br>
                      <a:r>
                        <a:rPr lang="es-EC" sz="1300" dirty="0">
                          <a:effectLst/>
                        </a:rPr>
                        <a:t>b) especificar la responsabilidad, la autoridad y la interrelación de todo el personal que gestiona, realiza o verifica el trabajo que afecta los resultados de las actividades del laboratorio; </a:t>
                      </a:r>
                      <a:br>
                        <a:rPr lang="es-EC" sz="1300" dirty="0">
                          <a:effectLst/>
                        </a:rPr>
                      </a:br>
                      <a:r>
                        <a:rPr lang="es-EC" sz="1300" dirty="0">
                          <a:effectLst/>
                        </a:rPr>
                        <a:t>c) documentar sus procedimientos en la medida necesaria para garantizar la aplicación coherente de sus actividades de laboratorio y la validez de los resultados. 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extLst>
                  <a:ext uri="{0D108BD9-81ED-4DB2-BD59-A6C34878D82A}">
                    <a16:rowId xmlns:a16="http://schemas.microsoft.com/office/drawing/2014/main" xmlns="" val="279090191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050" dirty="0">
                          <a:effectLst/>
                        </a:rPr>
                        <a:t>5. REQUISITOS RELATIVOS A LA ESTRUCTURA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5.6</a:t>
                      </a:r>
                      <a:endParaRPr lang="en-US" sz="13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300" dirty="0">
                          <a:effectLst/>
                        </a:rPr>
                        <a:t>El laboratorio debe contar con personal que, independientemente de otras responsabilidades, tenga la autoridad y los recursos necesarios para llevar a cabo sus funciones, incluyendo: </a:t>
                      </a:r>
                      <a:br>
                        <a:rPr lang="es-EC" sz="1300" dirty="0">
                          <a:effectLst/>
                        </a:rPr>
                      </a:br>
                      <a:r>
                        <a:rPr lang="es-EC" sz="1300" dirty="0">
                          <a:effectLst/>
                        </a:rPr>
                        <a:t>a) la implementación, mantenimiento y mejora del sistema de gestión; </a:t>
                      </a:r>
                      <a:br>
                        <a:rPr lang="es-EC" sz="1300" dirty="0">
                          <a:effectLst/>
                        </a:rPr>
                      </a:br>
                      <a:r>
                        <a:rPr lang="es-EC" sz="1300" dirty="0">
                          <a:effectLst/>
                        </a:rPr>
                        <a:t>b) la identificación de desviaciones del sistema de gestión o de los procedimientos, para realizar actividades de laboratorio; </a:t>
                      </a:r>
                      <a:br>
                        <a:rPr lang="es-EC" sz="1300" dirty="0">
                          <a:effectLst/>
                        </a:rPr>
                      </a:br>
                      <a:r>
                        <a:rPr lang="es-EC" sz="1300" dirty="0">
                          <a:effectLst/>
                        </a:rPr>
                        <a:t>c) el inicio de acciones para prevenir o minimizar tales desviaciones; </a:t>
                      </a:r>
                      <a:br>
                        <a:rPr lang="es-EC" sz="1300" dirty="0">
                          <a:effectLst/>
                        </a:rPr>
                      </a:br>
                      <a:r>
                        <a:rPr lang="es-EC" sz="1300" dirty="0">
                          <a:effectLst/>
                        </a:rPr>
                        <a:t>d) el informar a la dirección del laboratorio sobre el desempeño del sistema de gestión y cualquier necesidad de mejora; </a:t>
                      </a:r>
                      <a:br>
                        <a:rPr lang="es-EC" sz="1300" dirty="0">
                          <a:effectLst/>
                        </a:rPr>
                      </a:br>
                      <a:r>
                        <a:rPr lang="es-EC" sz="1300" dirty="0">
                          <a:effectLst/>
                        </a:rPr>
                        <a:t>e) el asegurar la efectividad de las actividades de laboratorio. </a:t>
                      </a:r>
                      <a:endParaRPr lang="en-US" sz="13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extLst>
                  <a:ext uri="{0D108BD9-81ED-4DB2-BD59-A6C34878D82A}">
                    <a16:rowId xmlns:a16="http://schemas.microsoft.com/office/drawing/2014/main" xmlns="" val="1557546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419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C96EA76-3F63-4643-A75E-816C4CDE2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916" y="84576"/>
            <a:ext cx="9720072" cy="1237129"/>
          </a:xfrm>
        </p:spPr>
        <p:txBody>
          <a:bodyPr/>
          <a:lstStyle/>
          <a:p>
            <a:r>
              <a:rPr lang="es-EC" dirty="0">
                <a:solidFill>
                  <a:schemeClr val="accent1">
                    <a:lumMod val="50000"/>
                  </a:schemeClr>
                </a:solidFill>
              </a:rPr>
              <a:t>NO CONFORMIDADES MAYORES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D3A237E6-0A87-4D98-B6DE-47888206DDB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35964" y="1611020"/>
          <a:ext cx="9508236" cy="455425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508236">
                  <a:extLst>
                    <a:ext uri="{9D8B030D-6E8A-4147-A177-3AD203B41FA5}">
                      <a16:colId xmlns:a16="http://schemas.microsoft.com/office/drawing/2014/main" xmlns="" val="488619046"/>
                    </a:ext>
                  </a:extLst>
                </a:gridCol>
              </a:tblGrid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25614928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747311966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653120249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811777808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127443176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s-E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35248399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506674260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s-E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774424710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650409904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964156756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029041332"/>
                  </a:ext>
                </a:extLst>
              </a:tr>
            </a:tbl>
          </a:graphicData>
        </a:graphic>
      </p:graphicFrame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xmlns="" id="{047F0CBA-B2EF-4E18-9B93-2BA5E592908D}"/>
              </a:ext>
            </a:extLst>
          </p:cNvPr>
          <p:cNvGraphicFramePr/>
          <p:nvPr/>
        </p:nvGraphicFramePr>
        <p:xfrm>
          <a:off x="717176" y="1321705"/>
          <a:ext cx="11044518" cy="5070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A0EDD0FB-5157-4392-9DF4-3C8FA7230D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503208"/>
              </p:ext>
            </p:extLst>
          </p:nvPr>
        </p:nvGraphicFramePr>
        <p:xfrm>
          <a:off x="625377" y="1179864"/>
          <a:ext cx="10876341" cy="5197210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2050094">
                  <a:extLst>
                    <a:ext uri="{9D8B030D-6E8A-4147-A177-3AD203B41FA5}">
                      <a16:colId xmlns:a16="http://schemas.microsoft.com/office/drawing/2014/main" xmlns="" val="485882346"/>
                    </a:ext>
                  </a:extLst>
                </a:gridCol>
                <a:gridCol w="1295894">
                  <a:extLst>
                    <a:ext uri="{9D8B030D-6E8A-4147-A177-3AD203B41FA5}">
                      <a16:colId xmlns:a16="http://schemas.microsoft.com/office/drawing/2014/main" xmlns="" val="1679403328"/>
                    </a:ext>
                  </a:extLst>
                </a:gridCol>
                <a:gridCol w="573741">
                  <a:extLst>
                    <a:ext uri="{9D8B030D-6E8A-4147-A177-3AD203B41FA5}">
                      <a16:colId xmlns:a16="http://schemas.microsoft.com/office/drawing/2014/main" xmlns="" val="1609667290"/>
                    </a:ext>
                  </a:extLst>
                </a:gridCol>
                <a:gridCol w="6956612">
                  <a:extLst>
                    <a:ext uri="{9D8B030D-6E8A-4147-A177-3AD203B41FA5}">
                      <a16:colId xmlns:a16="http://schemas.microsoft.com/office/drawing/2014/main" xmlns="" val="2059012491"/>
                    </a:ext>
                  </a:extLst>
                </a:gridCol>
              </a:tblGrid>
              <a:tr h="514466">
                <a:tc gridSpan="3"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NUMERAL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REQUISITO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extLst>
                  <a:ext uri="{0D108BD9-81ED-4DB2-BD59-A6C34878D82A}">
                    <a16:rowId xmlns:a16="http://schemas.microsoft.com/office/drawing/2014/main" xmlns="" val="1080162040"/>
                  </a:ext>
                </a:extLst>
              </a:tr>
              <a:tr h="0">
                <a:tc rowSpan="8"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6. REQUISITOS RELATIVOS A LOS RECURSOS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6.2 PERSONAL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6.2.2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¿El laboratorio documenta los requisitos de competencia para cada función que influyen en los resultados de las actividades de laboratorio, incluidos los requisitos de educación, calificación, capacitación, conocimientos técnicos, habilidades y experiencia? 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extLst>
                  <a:ext uri="{0D108BD9-81ED-4DB2-BD59-A6C34878D82A}">
                    <a16:rowId xmlns:a16="http://schemas.microsoft.com/office/drawing/2014/main" xmlns="" val="95188545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6.3 INSTALACIONES Y CONDICIONES AMBIENTALES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6.3.1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¿Las instalaciones y las condiciones ambientales son adecuadas para las actividades de laboratorio y no afectan negativamente la validez de los resultados?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extLst>
                  <a:ext uri="{0D108BD9-81ED-4DB2-BD59-A6C34878D82A}">
                    <a16:rowId xmlns:a16="http://schemas.microsoft.com/office/drawing/2014/main" xmlns="" val="305529325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6.3.2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¿Se documentan los requisitos para las instalaciones y las condiciones ambientales necesarios para la realización de las actividades de laboratorio? 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extLst>
                  <a:ext uri="{0D108BD9-81ED-4DB2-BD59-A6C34878D82A}">
                    <a16:rowId xmlns:a16="http://schemas.microsoft.com/office/drawing/2014/main" xmlns="" val="103131376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6.3.3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¿El laboratorio monitorea, controla y registra las condiciones ambientales de acuerdo con las especificaciones, métodos o procedimientos relevantes o cuando influyen en la validez de los resultados? 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extLst>
                  <a:ext uri="{0D108BD9-81ED-4DB2-BD59-A6C34878D82A}">
                    <a16:rowId xmlns:a16="http://schemas.microsoft.com/office/drawing/2014/main" xmlns="" val="584099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6.3.4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¿Se implementan, supervisan y revisan periódicamente las medidas para controlar las instalaciones? Incluye, pero no se limita a: </a:t>
                      </a:r>
                      <a:br>
                        <a:rPr lang="es-EC" sz="900">
                          <a:effectLst/>
                        </a:rPr>
                      </a:br>
                      <a:r>
                        <a:rPr lang="es-EC" sz="900">
                          <a:effectLst/>
                        </a:rPr>
                        <a:t>a) acceso y uso de áreas que afectan las actividades del laboratorio </a:t>
                      </a:r>
                      <a:br>
                        <a:rPr lang="es-EC" sz="900">
                          <a:effectLst/>
                        </a:rPr>
                      </a:br>
                      <a:r>
                        <a:rPr lang="es-EC" sz="900">
                          <a:effectLst/>
                        </a:rPr>
                        <a:t>b) prevención de la contaminación, interferencia o influencia adversa en las actividades del laboratorio </a:t>
                      </a:r>
                      <a:br>
                        <a:rPr lang="es-EC" sz="900">
                          <a:effectLst/>
                        </a:rPr>
                      </a:br>
                      <a:r>
                        <a:rPr lang="es-EC" sz="900">
                          <a:effectLst/>
                        </a:rPr>
                        <a:t>c) separación eficaz entre áreas con actividades de laboratorio incompatibles 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extLst>
                  <a:ext uri="{0D108BD9-81ED-4DB2-BD59-A6C34878D82A}">
                    <a16:rowId xmlns:a16="http://schemas.microsoft.com/office/drawing/2014/main" xmlns="" val="36584737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6.3.5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Cuando el laboratorio realiza actividades de laboratorio en sitios o instalaciones fuera de su control permanente, ¿se asegura de que se cumplan los requisitos relacionados con las instalaciones y las condiciones ambientales de este documento? 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extLst>
                  <a:ext uri="{0D108BD9-81ED-4DB2-BD59-A6C34878D82A}">
                    <a16:rowId xmlns:a16="http://schemas.microsoft.com/office/drawing/2014/main" xmlns="" val="213505435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6.4 EQUIPAMENTO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6.4.4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¿El laboratorio verifica que el equipo cumple con los requisitos especificados antes de ser colocado o puesto nuevamente en servicio? 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extLst>
                  <a:ext uri="{0D108BD9-81ED-4DB2-BD59-A6C34878D82A}">
                    <a16:rowId xmlns:a16="http://schemas.microsoft.com/office/drawing/2014/main" xmlns="" val="156095856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6.4.8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¿Todos los equipos que requieren calibración o que tienen un período definido de validez están etiquetados, codificados o identificados de otro modo, para permitir que el usuario del equipo pueda establecer fácilmente el estado de la calibración o el período de validez? 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extLst>
                  <a:ext uri="{0D108BD9-81ED-4DB2-BD59-A6C34878D82A}">
                    <a16:rowId xmlns:a16="http://schemas.microsoft.com/office/drawing/2014/main" xmlns="" val="3651948632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8. REQUISITOS DEL SISTEMA DE GESTIÓN </a:t>
                      </a:r>
                      <a:endParaRPr lang="en-US" sz="900">
                        <a:effectLst/>
                      </a:endParaRP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 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tc rowSpan="3"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8.5 ACCIONES PARA ABORDAR RIESGOS Y OPORTUNIDADES (OPCIÓN A)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8.5.1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El laboratorio debe considerar los riesgos y oportunidades asociados con las actividades del laboratorio para:</a:t>
                      </a:r>
                      <a:br>
                        <a:rPr lang="es-EC" sz="900" dirty="0">
                          <a:effectLst/>
                        </a:rPr>
                      </a:br>
                      <a:r>
                        <a:rPr lang="es-EC" sz="900" dirty="0">
                          <a:effectLst/>
                        </a:rPr>
                        <a:t>a) proporcionar seguridad de que el sistema de gestión logra los resultados previstos;</a:t>
                      </a:r>
                      <a:br>
                        <a:rPr lang="es-EC" sz="900" dirty="0">
                          <a:effectLst/>
                        </a:rPr>
                      </a:br>
                      <a:r>
                        <a:rPr lang="es-EC" sz="900" dirty="0">
                          <a:effectLst/>
                        </a:rPr>
                        <a:t>b) mejorar las oportunidades para lograr el propósito y los objetivos del laboratorio;</a:t>
                      </a:r>
                      <a:br>
                        <a:rPr lang="es-EC" sz="900" dirty="0">
                          <a:effectLst/>
                        </a:rPr>
                      </a:br>
                      <a:r>
                        <a:rPr lang="es-EC" sz="900" dirty="0">
                          <a:effectLst/>
                        </a:rPr>
                        <a:t>c) prevenir o reducir los impactos indeseados y las fallas potenciales en las actividades del laboratorio;</a:t>
                      </a:r>
                      <a:br>
                        <a:rPr lang="es-EC" sz="900" dirty="0">
                          <a:effectLst/>
                        </a:rPr>
                      </a:br>
                      <a:r>
                        <a:rPr lang="es-EC" sz="900" dirty="0">
                          <a:effectLst/>
                        </a:rPr>
                        <a:t>d) lograr la mejora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extLst>
                  <a:ext uri="{0D108BD9-81ED-4DB2-BD59-A6C34878D82A}">
                    <a16:rowId xmlns:a16="http://schemas.microsoft.com/office/drawing/2014/main" xmlns="" val="62423977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8.5.2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>
                          <a:effectLst/>
                        </a:rPr>
                        <a:t>El laboratorio debe planear:</a:t>
                      </a:r>
                      <a:br>
                        <a:rPr lang="es-EC" sz="900">
                          <a:effectLst/>
                        </a:rPr>
                      </a:br>
                      <a:r>
                        <a:rPr lang="es-EC" sz="900">
                          <a:effectLst/>
                        </a:rPr>
                        <a:t>a) acciones para incluir estos riesgos y oportunidades;</a:t>
                      </a:r>
                      <a:br>
                        <a:rPr lang="es-EC" sz="900">
                          <a:effectLst/>
                        </a:rPr>
                      </a:br>
                      <a:r>
                        <a:rPr lang="es-EC" sz="900">
                          <a:effectLst/>
                        </a:rPr>
                        <a:t>b) como:</a:t>
                      </a:r>
                      <a:br>
                        <a:rPr lang="es-EC" sz="900">
                          <a:effectLst/>
                        </a:rPr>
                      </a:br>
                      <a:r>
                        <a:rPr lang="es-EC" sz="900">
                          <a:effectLst/>
                        </a:rPr>
                        <a:t>— integrar e implementar las acciones en su sistema de gestión;</a:t>
                      </a:r>
                      <a:br>
                        <a:rPr lang="es-EC" sz="900">
                          <a:effectLst/>
                        </a:rPr>
                      </a:br>
                      <a:r>
                        <a:rPr lang="es-EC" sz="900">
                          <a:effectLst/>
                        </a:rPr>
                        <a:t>— evaluar la eficacia de estas acciones.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extLst>
                  <a:ext uri="{0D108BD9-81ED-4DB2-BD59-A6C34878D82A}">
                    <a16:rowId xmlns:a16="http://schemas.microsoft.com/office/drawing/2014/main" xmlns="" val="131850068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8.5.3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900" dirty="0">
                          <a:effectLst/>
                        </a:rPr>
                        <a:t>Las acciones tomadas para incluir los riesgos y oportunidades, serán proporcionales al impacto potencial en la validez de los resultados de laboratorio.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18" marR="1118" marT="0" marB="0" anchor="ctr"/>
                </a:tc>
                <a:extLst>
                  <a:ext uri="{0D108BD9-81ED-4DB2-BD59-A6C34878D82A}">
                    <a16:rowId xmlns:a16="http://schemas.microsoft.com/office/drawing/2014/main" xmlns="" val="2483286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1685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C96EA76-3F63-4643-A75E-816C4CDE2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952" y="-141986"/>
            <a:ext cx="9720072" cy="1237129"/>
          </a:xfrm>
        </p:spPr>
        <p:txBody>
          <a:bodyPr>
            <a:noAutofit/>
          </a:bodyPr>
          <a:lstStyle/>
          <a:p>
            <a:r>
              <a:rPr lang="es-EC" sz="3200" dirty="0">
                <a:solidFill>
                  <a:schemeClr val="accent1">
                    <a:lumMod val="50000"/>
                  </a:schemeClr>
                </a:solidFill>
              </a:rPr>
              <a:t>Resolución de no conformidades – información documentada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xmlns="" id="{D3A237E6-0A87-4D98-B6DE-47888206DD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8760001"/>
              </p:ext>
            </p:extLst>
          </p:nvPr>
        </p:nvGraphicFramePr>
        <p:xfrm>
          <a:off x="-628695" y="1321629"/>
          <a:ext cx="9508236" cy="495557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508236">
                  <a:extLst>
                    <a:ext uri="{9D8B030D-6E8A-4147-A177-3AD203B41FA5}">
                      <a16:colId xmlns:a16="http://schemas.microsoft.com/office/drawing/2014/main" xmlns="" val="488619046"/>
                    </a:ext>
                  </a:extLst>
                </a:gridCol>
              </a:tblGrid>
              <a:tr h="41402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Acciones para solventar NC del numeral 4.1.4 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ctr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25614928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747311966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653120249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811777808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127443176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s-E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35248399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506674260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s-E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774424710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650409904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964156756"/>
                  </a:ext>
                </a:extLst>
              </a:tr>
              <a:tr h="414023">
                <a:tc>
                  <a:txBody>
                    <a:bodyPr/>
                    <a:lstStyle/>
                    <a:p>
                      <a:pPr algn="ctr" fontAlgn="ctr"/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029041332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xmlns="" id="{1A291C61-6EBD-4E79-9FEA-121B6D1B5D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657352"/>
              </p:ext>
            </p:extLst>
          </p:nvPr>
        </p:nvGraphicFramePr>
        <p:xfrm>
          <a:off x="1485246" y="2349233"/>
          <a:ext cx="9221508" cy="335934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610754">
                  <a:extLst>
                    <a:ext uri="{9D8B030D-6E8A-4147-A177-3AD203B41FA5}">
                      <a16:colId xmlns:a16="http://schemas.microsoft.com/office/drawing/2014/main" xmlns="" val="1700932617"/>
                    </a:ext>
                  </a:extLst>
                </a:gridCol>
                <a:gridCol w="4610754">
                  <a:extLst>
                    <a:ext uri="{9D8B030D-6E8A-4147-A177-3AD203B41FA5}">
                      <a16:colId xmlns:a16="http://schemas.microsoft.com/office/drawing/2014/main" xmlns="" val="162383922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s-EC" sz="1400" b="0" dirty="0">
                          <a:effectLst/>
                        </a:rPr>
                        <a:t>Requisito de la Norma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s-EC" sz="1400" b="0" i="1" dirty="0">
                          <a:effectLst/>
                        </a:rPr>
                        <a:t>¿El laboratorio identifica los riesgos para su </a:t>
                      </a:r>
                      <a:r>
                        <a:rPr lang="es-EC" sz="1400" b="0" i="1" dirty="0" err="1">
                          <a:effectLst/>
                        </a:rPr>
                        <a:t>impercialidad</a:t>
                      </a:r>
                      <a:r>
                        <a:rPr lang="es-EC" sz="1400" b="0" i="1" dirty="0">
                          <a:effectLst/>
                        </a:rPr>
                        <a:t> de forma continua, </a:t>
                      </a:r>
                      <a:r>
                        <a:rPr lang="es-EC" sz="1400" b="0" i="1" dirty="0" err="1">
                          <a:effectLst/>
                        </a:rPr>
                        <a:t>incluyend</a:t>
                      </a:r>
                      <a:r>
                        <a:rPr lang="es-EC" sz="1400" b="0" i="1" dirty="0">
                          <a:effectLst/>
                        </a:rPr>
                        <a:t> las que surgen de las actividades, relaciones o de la relación personal?</a:t>
                      </a:r>
                      <a:endParaRPr lang="en-US" sz="14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6230837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s-EC" sz="1400" b="1" dirty="0">
                          <a:effectLst/>
                        </a:rPr>
                        <a:t>Acciones a ejecutar:</a:t>
                      </a:r>
                      <a:endParaRPr lang="en-US" sz="1400" b="1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C" sz="1400" b="0" dirty="0">
                          <a:effectLst/>
                        </a:rPr>
                        <a:t>Desarrollar el documento denominado “Acuerdo Estándar de Imparcialidad”, el cual será socializado en toda la organización y aplicado de manera obligatoria.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44782999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s-EC" sz="1400" b="1" dirty="0">
                          <a:effectLst/>
                        </a:rPr>
                        <a:t>Evidencia de cumplimiento:</a:t>
                      </a:r>
                      <a:endParaRPr lang="en-US" sz="1400" b="1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C" sz="1400" b="0" dirty="0">
                          <a:effectLst/>
                        </a:rPr>
                        <a:t>Acuerdo Estándar de Imparcialidad</a:t>
                      </a: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57543321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1A1F4E60-D2E2-4BAE-8C8D-78B419EA2AA2}"/>
              </a:ext>
            </a:extLst>
          </p:cNvPr>
          <p:cNvSpPr txBox="1"/>
          <p:nvPr/>
        </p:nvSpPr>
        <p:spPr>
          <a:xfrm>
            <a:off x="9200677" y="5979459"/>
            <a:ext cx="118494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C" dirty="0"/>
              <a:t>EJEMPLO</a:t>
            </a:r>
          </a:p>
        </p:txBody>
      </p:sp>
    </p:spTree>
    <p:extLst>
      <p:ext uri="{BB962C8B-B14F-4D97-AF65-F5344CB8AC3E}">
        <p14:creationId xmlns:p14="http://schemas.microsoft.com/office/powerpoint/2010/main" val="22546433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EDEA4B6-B971-4B9C-A220-62BB3F46C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INDICADORES</a:t>
            </a:r>
            <a:endParaRPr lang="en-U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36ED3509-5557-411A-9940-43A9BF0FED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8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xmlns="" id="{A52A8393-F0FC-48A9-BCFD-E721647229D7}"/>
                  </a:ext>
                </a:extLst>
              </p:cNvPr>
              <p:cNvSpPr txBox="1"/>
              <p:nvPr/>
            </p:nvSpPr>
            <p:spPr>
              <a:xfrm>
                <a:off x="1237129" y="385795"/>
                <a:ext cx="10336306" cy="62161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marR="0" lvl="0" indent="-342900">
                  <a:spcBef>
                    <a:spcPts val="600"/>
                  </a:spcBef>
                  <a:spcAft>
                    <a:spcPts val="600"/>
                  </a:spcAft>
                  <a:buFont typeface="Wingdings" panose="05000000000000000000" pitchFamily="2" charset="2"/>
                  <a:buChar char=""/>
                </a:pPr>
                <a:r>
                  <a:rPr lang="es-ES" sz="15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Nivel de cumplimiento de auditorías para la Norma ISO 17025:2017.</a:t>
                </a:r>
                <a:endParaRPr lang="en-US" sz="1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indent="449580"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5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# </m:t>
                          </m:r>
                          <m:r>
                            <a:rPr lang="es-ES" sz="15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𝐴𝑢𝑑𝑖𝑡𝑜𝑟𝑖𝑎𝑠</m:t>
                          </m:r>
                          <m: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ES" sz="15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𝑅𝑒𝑎𝑙𝑖𝑧𝑎𝑑𝑎𝑠</m:t>
                          </m:r>
                        </m:num>
                        <m:den>
                          <m: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# </m:t>
                          </m:r>
                          <m:r>
                            <a:rPr lang="es-ES" sz="15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𝐴𝑢𝑑𝑖𝑡𝑜𝑟𝑖𝑎𝑠</m:t>
                          </m:r>
                          <m: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ES" sz="15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𝑝𝑟𝑜𝑔𝑟𝑎𝑚𝑎𝑑𝑎𝑠</m:t>
                          </m:r>
                        </m:den>
                      </m:f>
                      <m:r>
                        <a:rPr lang="es-ES" sz="15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=% </m:t>
                      </m:r>
                      <m:r>
                        <a:rPr lang="es-ES" sz="15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𝐴𝑢𝑑𝑖𝑡𝑜𝑟𝑖𝑎</m:t>
                      </m:r>
                      <m:r>
                        <a:rPr lang="es-ES" sz="15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es-ES" sz="15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𝐶𝑜𝑚𝑝𝑙𝑒𝑡𝑎𝑑𝑎</m:t>
                      </m:r>
                      <m:r>
                        <a:rPr lang="es-ES" sz="15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.</m:t>
                      </m:r>
                    </m:oMath>
                  </m:oMathPara>
                </a14:m>
                <a:endParaRPr lang="en-US" sz="1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indent="449580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s-ES" sz="15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</a:t>
                </a:r>
                <a:endParaRPr lang="en-US" sz="1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342900" marR="0" lvl="0" indent="-342900">
                  <a:spcBef>
                    <a:spcPts val="600"/>
                  </a:spcBef>
                  <a:spcAft>
                    <a:spcPts val="600"/>
                  </a:spcAft>
                  <a:buFont typeface="Wingdings" panose="05000000000000000000" pitchFamily="2" charset="2"/>
                  <a:buChar char=""/>
                </a:pPr>
                <a:r>
                  <a:rPr lang="es-ES" sz="15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Mantenimiento de los equipos del laboratorio.</a:t>
                </a:r>
                <a:endParaRPr lang="en-US" sz="1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indent="449580"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5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# </m:t>
                          </m:r>
                          <m:r>
                            <a:rPr lang="es-ES" sz="15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𝑀𝑎𝑛𝑡𝑒𝑛𝑖𝑚𝑖𝑒𝑛𝑡𝑜𝑠</m:t>
                          </m:r>
                          <m: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ES" sz="15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𝑑𝑒</m:t>
                          </m:r>
                          <m: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ES" sz="15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𝐸𝑞𝑢𝑖𝑝𝑜𝑠</m:t>
                          </m:r>
                          <m: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ES" sz="15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𝑅𝑒𝑎𝑙𝑖𝑧𝑎𝑑𝑜𝑠</m:t>
                          </m:r>
                        </m:num>
                        <m:den>
                          <m: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# </m:t>
                          </m:r>
                          <m:r>
                            <a:rPr lang="es-ES" sz="15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𝑀𝑎𝑛𝑡𝑒𝑛𝑖𝑚𝑖𝑒𝑛𝑡𝑜</m:t>
                          </m:r>
                          <m: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ES" sz="15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𝑑𝑒</m:t>
                          </m:r>
                          <m: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ES" sz="15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𝐸𝑞𝑢𝑖𝑝𝑜𝑠</m:t>
                          </m:r>
                          <m: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ES" sz="15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𝑃𝑟𝑜𝑔𝑟𝑎𝑚𝑎𝑑𝑎𝑠</m:t>
                          </m:r>
                        </m:den>
                      </m:f>
                      <m:r>
                        <a:rPr lang="es-ES" sz="15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=% </m:t>
                      </m:r>
                      <m:r>
                        <a:rPr lang="es-ES" sz="15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𝑀𝑎𝑛𝑡𝑒𝑛𝑖𝑚𝑖𝑒𝑛𝑡𝑜</m:t>
                      </m:r>
                      <m:r>
                        <a:rPr lang="es-ES" sz="15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a:rPr lang="es-ES" sz="15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𝐶𝑜𝑚𝑝𝑙𝑒𝑡𝑎𝑑𝑎</m:t>
                      </m:r>
                      <m:r>
                        <a:rPr lang="es-ES" sz="15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.</m:t>
                      </m:r>
                    </m:oMath>
                  </m:oMathPara>
                </a14:m>
                <a:endParaRPr lang="en-US" sz="1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342900" marR="0" lvl="0" indent="-342900">
                  <a:spcBef>
                    <a:spcPts val="600"/>
                  </a:spcBef>
                  <a:spcAft>
                    <a:spcPts val="600"/>
                  </a:spcAft>
                  <a:buFont typeface="Wingdings" panose="05000000000000000000" pitchFamily="2" charset="2"/>
                  <a:buChar char=""/>
                </a:pPr>
                <a:endParaRPr lang="es-ES" sz="1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342900" marR="0" lvl="0" indent="-342900">
                  <a:spcBef>
                    <a:spcPts val="600"/>
                  </a:spcBef>
                  <a:spcAft>
                    <a:spcPts val="600"/>
                  </a:spcAft>
                  <a:buFont typeface="Wingdings" panose="05000000000000000000" pitchFamily="2" charset="2"/>
                  <a:buChar char=""/>
                </a:pPr>
                <a:r>
                  <a:rPr lang="es-ES" sz="15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Eficiencia para el Laboratorio de Control de Calidad.</a:t>
                </a:r>
                <a:endParaRPr lang="en-US" sz="1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indent="449580"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5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# </m:t>
                          </m:r>
                          <m:r>
                            <a:rPr lang="es-ES" sz="15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𝐴𝑛</m:t>
                          </m:r>
                          <m: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á</m:t>
                          </m:r>
                          <m:r>
                            <a:rPr lang="es-ES" sz="15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𝑙𝑖𝑠𝑖𝑠</m:t>
                          </m:r>
                          <m: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ES" sz="15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𝑑𝑒</m:t>
                          </m:r>
                          <m: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ES" sz="15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𝑛𝑜</m:t>
                          </m:r>
                          <m: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ES" sz="15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𝑐𝑜𝑛𝑓𝑜𝑟𝑚𝑒𝑠</m:t>
                          </m:r>
                        </m:num>
                        <m:den>
                          <m: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# </m:t>
                          </m:r>
                          <m:r>
                            <a:rPr lang="es-ES" sz="15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𝐴𝑛</m:t>
                          </m:r>
                          <m: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á</m:t>
                          </m:r>
                          <m:r>
                            <a:rPr lang="es-ES" sz="15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𝑙𝑖𝑠𝑖𝑠</m:t>
                          </m:r>
                          <m: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ES" sz="15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𝑟𝑒𝑎𝑙𝑖𝑧𝑎𝑑𝑜𝑠</m:t>
                          </m:r>
                        </m:den>
                      </m:f>
                      <m:r>
                        <a:rPr lang="es-ES" sz="15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=% </m:t>
                      </m:r>
                      <m:r>
                        <a:rPr lang="es-ES" sz="15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𝑅𝑒</m:t>
                      </m:r>
                      <m:r>
                        <a:rPr lang="es-ES" sz="15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−</m:t>
                      </m:r>
                      <m:r>
                        <a:rPr lang="es-ES" sz="15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𝑝𝑟𝑜𝑐𝑒𝑠𝑜</m:t>
                      </m:r>
                      <m:r>
                        <a:rPr lang="es-ES" sz="15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.</m:t>
                      </m:r>
                    </m:oMath>
                  </m:oMathPara>
                </a14:m>
                <a:endParaRPr lang="en-US" sz="1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342900" marR="0" lvl="0" indent="-342900">
                  <a:spcBef>
                    <a:spcPts val="600"/>
                  </a:spcBef>
                  <a:spcAft>
                    <a:spcPts val="600"/>
                  </a:spcAft>
                  <a:buFont typeface="Wingdings" panose="05000000000000000000" pitchFamily="2" charset="2"/>
                  <a:buChar char=""/>
                </a:pPr>
                <a:endParaRPr lang="es-ES" sz="1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342900" marR="0" lvl="0" indent="-342900">
                  <a:spcBef>
                    <a:spcPts val="600"/>
                  </a:spcBef>
                  <a:spcAft>
                    <a:spcPts val="600"/>
                  </a:spcAft>
                  <a:buFont typeface="Wingdings" panose="05000000000000000000" pitchFamily="2" charset="2"/>
                  <a:buChar char=""/>
                </a:pPr>
                <a:r>
                  <a:rPr lang="es-ES" sz="15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Eficiencia del producto terminado</a:t>
                </a:r>
                <a:endParaRPr lang="en-US" sz="1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indent="449580"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5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# </m:t>
                          </m:r>
                          <m:r>
                            <a:rPr lang="es-ES" sz="15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𝐷𝑒</m:t>
                          </m:r>
                          <m: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ES" sz="15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𝑒𝑛𝑠𝑎𝑦𝑜𝑠</m:t>
                          </m:r>
                          <m: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ES" sz="15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𝑏𝑎𝑗𝑜</m:t>
                          </m:r>
                          <m: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ES" sz="15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𝑙𝑎</m:t>
                          </m:r>
                          <m: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ES" sz="15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𝑛𝑜𝑟𝑚𝑎</m:t>
                          </m:r>
                          <m: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ES" sz="15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𝑑𝑒</m:t>
                          </m:r>
                          <m: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ES" sz="15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𝑐𝑎𝑙𝑖𝑑𝑎𝑑</m:t>
                          </m:r>
                        </m:num>
                        <m:den>
                          <m: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# </m:t>
                          </m:r>
                          <m:r>
                            <a:rPr lang="es-ES" sz="15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𝑁</m:t>
                          </m:r>
                          <m: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ú</m:t>
                          </m:r>
                          <m:r>
                            <a:rPr lang="es-ES" sz="15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𝑚𝑒𝑟𝑜</m:t>
                          </m:r>
                          <m: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ES" sz="15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𝑡𝑜𝑡𝑎𝑙</m:t>
                          </m:r>
                          <m: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ES" sz="15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𝑑𝑒</m:t>
                          </m:r>
                          <m: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ES" sz="15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𝑒𝑛𝑠𝑎𝑦𝑜𝑠</m:t>
                          </m:r>
                          <m: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ES" sz="15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𝑟𝑒𝑎𝑙𝑖𝑧𝑎𝑑𝑜𝑠</m:t>
                          </m:r>
                          <m: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ES" sz="15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𝑏𝑎𝑗𝑜</m:t>
                          </m:r>
                          <m: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ES" sz="15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𝑙𝑎</m:t>
                          </m:r>
                          <m: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ES" sz="15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𝑛𝑜𝑟𝑚𝑎</m:t>
                          </m:r>
                          <m: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ES" sz="15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𝑑𝑒</m:t>
                          </m:r>
                          <m: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a:rPr lang="es-ES" sz="15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𝑐𝑎𝑙𝑖𝑑𝑎𝑑</m:t>
                          </m:r>
                        </m:den>
                      </m:f>
                      <m:r>
                        <a:rPr lang="es-ES" sz="15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=% </m:t>
                      </m:r>
                      <m:r>
                        <m:rPr>
                          <m:sty m:val="p"/>
                        </m:rPr>
                        <a:rPr lang="es-ES" sz="15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cumplimiento</m:t>
                      </m:r>
                      <m:r>
                        <a:rPr lang="es-ES" sz="15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ES" sz="15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de</m:t>
                      </m:r>
                      <m:r>
                        <a:rPr lang="es-ES" sz="15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ES" sz="15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las</m:t>
                      </m:r>
                      <m:r>
                        <a:rPr lang="es-ES" sz="15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ES" sz="15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normas</m:t>
                      </m:r>
                      <m:r>
                        <a:rPr lang="es-ES" sz="15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ES" sz="15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de</m:t>
                      </m:r>
                      <m:r>
                        <a:rPr lang="es-ES" sz="15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ES" sz="15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calidad</m:t>
                      </m:r>
                      <m:r>
                        <a:rPr lang="es-ES" sz="15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.</m:t>
                      </m:r>
                    </m:oMath>
                  </m:oMathPara>
                </a14:m>
                <a:endParaRPr lang="en-US" sz="1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342900" marR="0" lvl="0" indent="-342900">
                  <a:spcBef>
                    <a:spcPts val="600"/>
                  </a:spcBef>
                  <a:spcAft>
                    <a:spcPts val="600"/>
                  </a:spcAft>
                  <a:buFont typeface="Wingdings" panose="05000000000000000000" pitchFamily="2" charset="2"/>
                  <a:buChar char=""/>
                </a:pPr>
                <a:endParaRPr lang="es-ES" sz="15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342900" marR="0" lvl="0" indent="-342900">
                  <a:spcBef>
                    <a:spcPts val="600"/>
                  </a:spcBef>
                  <a:spcAft>
                    <a:spcPts val="600"/>
                  </a:spcAft>
                  <a:buFont typeface="Wingdings" panose="05000000000000000000" pitchFamily="2" charset="2"/>
                  <a:buChar char=""/>
                </a:pPr>
                <a:r>
                  <a:rPr lang="es-ES" sz="15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P</a:t>
                </a:r>
                <a:r>
                  <a:rPr lang="es-ES" sz="15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roductividad.</a:t>
                </a:r>
                <a:endParaRPr lang="en-US" sz="1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0" marR="0" indent="449580"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5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Promedio</m:t>
                          </m:r>
                          <m: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de</m:t>
                          </m:r>
                          <m: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adiciones</m:t>
                          </m:r>
                          <m: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al</m:t>
                          </m:r>
                          <m: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producto</m:t>
                          </m:r>
                          <m: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final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Promedio</m:t>
                          </m:r>
                          <m: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estimado</m:t>
                          </m:r>
                          <m: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de</m:t>
                          </m:r>
                          <m: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adiciones</m:t>
                          </m:r>
                          <m: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al</m:t>
                          </m:r>
                          <m: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producto</m:t>
                          </m:r>
                          <m: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ES" sz="15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final</m:t>
                          </m:r>
                        </m:den>
                      </m:f>
                      <m:r>
                        <a:rPr lang="es-ES" sz="15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=% </m:t>
                      </m:r>
                      <m:r>
                        <m:rPr>
                          <m:sty m:val="p"/>
                        </m:rPr>
                        <a:rPr lang="es-ES" sz="15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Productividad</m:t>
                      </m:r>
                    </m:oMath>
                  </m:oMathPara>
                </a14:m>
                <a:endParaRPr lang="en-US" sz="1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A52A8393-F0FC-48A9-BCFD-E721647229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7129" y="385795"/>
                <a:ext cx="10336306" cy="6216125"/>
              </a:xfrm>
              <a:prstGeom prst="rect">
                <a:avLst/>
              </a:prstGeom>
              <a:blipFill>
                <a:blip r:embed="rId2"/>
                <a:stretch>
                  <a:fillRect l="-177" t="-196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644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EDEA4B6-B971-4B9C-A220-62BB3F46C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CONCLUSIONES</a:t>
            </a:r>
            <a:endParaRPr lang="en-U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36ED3509-5557-411A-9940-43A9BF0FED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2185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xmlns="" id="{2D6E8225-E018-4E0B-B913-0F8EAF22F0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9862617"/>
              </p:ext>
            </p:extLst>
          </p:nvPr>
        </p:nvGraphicFramePr>
        <p:xfrm>
          <a:off x="1533907" y="1021976"/>
          <a:ext cx="9124185" cy="5298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7553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C96EA76-3F63-4643-A75E-816C4CDE2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15" y="143436"/>
            <a:ext cx="9720072" cy="1499616"/>
          </a:xfrm>
        </p:spPr>
        <p:txBody>
          <a:bodyPr/>
          <a:lstStyle/>
          <a:p>
            <a:r>
              <a:rPr lang="es-EC" dirty="0">
                <a:solidFill>
                  <a:schemeClr val="accent1">
                    <a:lumMod val="50000"/>
                  </a:schemeClr>
                </a:solidFill>
              </a:rPr>
              <a:t>Tabla de contenido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Marcador de contenido 9">
            <a:extLst>
              <a:ext uri="{FF2B5EF4-FFF2-40B4-BE49-F238E27FC236}">
                <a16:creationId xmlns:a16="http://schemas.microsoft.com/office/drawing/2014/main" xmlns="" id="{D841A885-F13A-4B31-804E-D3E648305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8272" y="1183342"/>
            <a:ext cx="5314528" cy="5061388"/>
          </a:xfrm>
        </p:spPr>
        <p:txBody>
          <a:bodyPr>
            <a:normAutofit fontScale="85000" lnSpcReduction="10000"/>
          </a:bodyPr>
          <a:lstStyle/>
          <a:p>
            <a:r>
              <a:rPr lang="es-EC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 DEL TRABAJO DE TITULACIÓN</a:t>
            </a:r>
          </a:p>
          <a:p>
            <a:pPr marL="0" indent="0">
              <a:buNone/>
            </a:pPr>
            <a:endParaRPr lang="es-EC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C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CONCEPTOS CLAVE</a:t>
            </a:r>
            <a:endParaRPr lang="es-EC" dirty="0"/>
          </a:p>
          <a:p>
            <a:pPr lvl="1"/>
            <a:r>
              <a:rPr lang="es-EC" dirty="0"/>
              <a:t>EMPRESA GUAPAN</a:t>
            </a:r>
          </a:p>
          <a:p>
            <a:pPr lvl="1"/>
            <a:r>
              <a:rPr lang="es-EC" dirty="0"/>
              <a:t>NORMA A IMPLEMENTAR</a:t>
            </a:r>
          </a:p>
          <a:p>
            <a:pPr lvl="1"/>
            <a:r>
              <a:rPr lang="es-EC" dirty="0"/>
              <a:t>PROCESOS</a:t>
            </a:r>
          </a:p>
          <a:p>
            <a:pPr marL="128016" lvl="1" indent="0">
              <a:buNone/>
            </a:pPr>
            <a:endParaRPr lang="es-EC" dirty="0"/>
          </a:p>
          <a:p>
            <a:r>
              <a:rPr lang="es-EC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DIAGNÓSTICO INICIAL</a:t>
            </a:r>
          </a:p>
          <a:p>
            <a:pPr lvl="1"/>
            <a:r>
              <a:rPr lang="es-EC" dirty="0"/>
              <a:t>ANÁLISIS EXTERNO</a:t>
            </a:r>
          </a:p>
          <a:p>
            <a:pPr lvl="1"/>
            <a:r>
              <a:rPr lang="es-EC" dirty="0"/>
              <a:t>ANÁLISIS INTERNO</a:t>
            </a:r>
          </a:p>
          <a:p>
            <a:pPr lvl="1"/>
            <a:endParaRPr lang="es-EC" dirty="0"/>
          </a:p>
          <a:p>
            <a:r>
              <a:rPr lang="es-EC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 17025 -2017</a:t>
            </a:r>
          </a:p>
          <a:p>
            <a:pPr lvl="1"/>
            <a:r>
              <a:rPr lang="es-EC" dirty="0"/>
              <a:t>CAPÍTULOS DE LA NORMA</a:t>
            </a:r>
          </a:p>
          <a:p>
            <a:pPr lvl="1"/>
            <a:r>
              <a:rPr lang="es-EC" dirty="0"/>
              <a:t>NO CONFORMIDADES</a:t>
            </a:r>
          </a:p>
          <a:p>
            <a:pPr lvl="1"/>
            <a:r>
              <a:rPr lang="es-EC" dirty="0"/>
              <a:t>RESULTADOS </a:t>
            </a:r>
          </a:p>
          <a:p>
            <a:pPr lvl="1"/>
            <a:endParaRPr lang="es-EC" dirty="0"/>
          </a:p>
          <a:p>
            <a:r>
              <a:rPr lang="es-EC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CONCLUSIONES Y RECOMENDACIONES</a:t>
            </a:r>
            <a:endParaRPr lang="es-EC" dirty="0"/>
          </a:p>
          <a:p>
            <a:pPr lvl="1"/>
            <a:endParaRPr lang="es-EC" dirty="0"/>
          </a:p>
          <a:p>
            <a:pPr lvl="1"/>
            <a:endParaRPr lang="es-EC" dirty="0"/>
          </a:p>
          <a:p>
            <a:pPr lvl="1"/>
            <a:endParaRPr lang="en-US" dirty="0"/>
          </a:p>
        </p:txBody>
      </p:sp>
      <p:pic>
        <p:nvPicPr>
          <p:cNvPr id="11" name="Picture 2" descr="Check-list en la empresa">
            <a:extLst>
              <a:ext uri="{FF2B5EF4-FFF2-40B4-BE49-F238E27FC236}">
                <a16:creationId xmlns:a16="http://schemas.microsoft.com/office/drawing/2014/main" xmlns="" id="{94B3B0DF-A468-4115-8BB4-31AC11093A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28" y="2365271"/>
            <a:ext cx="4282302" cy="2849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8754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EDEA4B6-B971-4B9C-A220-62BB3F46C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err="1"/>
              <a:t>recomendacioNES</a:t>
            </a:r>
            <a:endParaRPr lang="en-U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36ED3509-5557-411A-9940-43A9BF0FED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428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xmlns="" id="{2D6E8225-E018-4E0B-B913-0F8EAF22F0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2414217"/>
              </p:ext>
            </p:extLst>
          </p:nvPr>
        </p:nvGraphicFramePr>
        <p:xfrm>
          <a:off x="1534850" y="719666"/>
          <a:ext cx="950897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34377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CA36383-3E08-4B66-95F2-E103A57280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6680447" cy="1463040"/>
          </a:xfrm>
        </p:spPr>
        <p:txBody>
          <a:bodyPr/>
          <a:lstStyle/>
          <a:p>
            <a:r>
              <a:rPr lang="es-EC" dirty="0"/>
              <a:t>Gracias!</a:t>
            </a:r>
            <a:endParaRPr lang="en-U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CBA1F40-A623-41CD-BE71-3A60CB4246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C" dirty="0"/>
              <a:t>Lorena Paola Pazmiño Altamirano</a:t>
            </a:r>
          </a:p>
          <a:p>
            <a:endParaRPr lang="es-EC" dirty="0"/>
          </a:p>
          <a:p>
            <a:r>
              <a:rPr lang="es-EC" dirty="0"/>
              <a:t>Mariela Alexandra Veloz Santillán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661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EDEA4B6-B971-4B9C-A220-62BB3F46C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OBJETIVOS TRABAJO DE TITULACIÓN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600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contenido 9">
            <a:extLst>
              <a:ext uri="{FF2B5EF4-FFF2-40B4-BE49-F238E27FC236}">
                <a16:creationId xmlns:a16="http://schemas.microsoft.com/office/drawing/2014/main" xmlns="" id="{D841A885-F13A-4B31-804E-D3E648305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1623" y="815789"/>
            <a:ext cx="9968753" cy="549536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C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</a:t>
            </a:r>
          </a:p>
          <a:p>
            <a:pPr marL="0" indent="0" algn="just">
              <a:buNone/>
            </a:pPr>
            <a:r>
              <a:rPr lang="es-ES" sz="2800" dirty="0"/>
              <a:t>Diseñar un sistema de Gestión de Calidad para el Laboratorio de Control de Calidad de la Planta Industrial Guapán, en base a la Norma ISO/IEC 17025:2017.</a:t>
            </a:r>
          </a:p>
          <a:p>
            <a:pPr marL="0" indent="0" algn="just">
              <a:buNone/>
            </a:pPr>
            <a:endParaRPr lang="es-EC" sz="2800" dirty="0"/>
          </a:p>
          <a:p>
            <a:pPr algn="just"/>
            <a:r>
              <a:rPr lang="es-EC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ESPECÍFICOS</a:t>
            </a:r>
            <a:endParaRPr lang="es-EC" sz="2800" dirty="0"/>
          </a:p>
          <a:p>
            <a:pPr lvl="1" algn="just"/>
            <a:r>
              <a:rPr lang="es-ES" sz="2400" dirty="0"/>
              <a:t>Implementar la conformidad de los requisitos que exige la Norma ISO/IEC 17025:2017, en los procedimientos del Laboratorio de Calidad. </a:t>
            </a:r>
          </a:p>
          <a:p>
            <a:pPr lvl="1" algn="just"/>
            <a:r>
              <a:rPr lang="es-ES" sz="2400" dirty="0"/>
              <a:t>Elaborar un manual de calidad e instrucciones normalizadas de trabajo de los laboratorios de ensayo. </a:t>
            </a:r>
          </a:p>
          <a:p>
            <a:pPr lvl="1" algn="just"/>
            <a:r>
              <a:rPr lang="es-ES" sz="2400" dirty="0"/>
              <a:t>Definir indicadores de gestión para monitorear al Sistema de Gestión de Calidad de laboratorio.  garantizar eficiencia y eficacia de las actividades del laboratorio de control de calidad.</a:t>
            </a:r>
          </a:p>
          <a:p>
            <a:pPr lvl="1" algn="just"/>
            <a:r>
              <a:rPr lang="es-ES" sz="2400" dirty="0"/>
              <a:t>Establecer la metodología de mejoramiento en los procedimientos de laboratorio de calidad.</a:t>
            </a:r>
          </a:p>
          <a:p>
            <a:pPr lvl="1"/>
            <a:endParaRPr lang="es-EC" dirty="0"/>
          </a:p>
          <a:p>
            <a:pPr lvl="1"/>
            <a:endParaRPr lang="es-EC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035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EDEA4B6-B971-4B9C-A220-62BB3F46C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Conceptos clave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170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B969B365-3C93-4590-8695-A286C3C8B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893" y="69381"/>
            <a:ext cx="9720072" cy="1499616"/>
          </a:xfrm>
        </p:spPr>
        <p:txBody>
          <a:bodyPr/>
          <a:lstStyle/>
          <a:p>
            <a:r>
              <a:rPr lang="es-EC" dirty="0">
                <a:solidFill>
                  <a:schemeClr val="accent1">
                    <a:lumMod val="50000"/>
                  </a:schemeClr>
                </a:solidFill>
              </a:rPr>
              <a:t>Sistema de Gestión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xmlns="" id="{09C0FD88-AD81-4043-9AFB-737DA01009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44478241"/>
              </p:ext>
            </p:extLst>
          </p:nvPr>
        </p:nvGraphicFramePr>
        <p:xfrm>
          <a:off x="1354417" y="1385546"/>
          <a:ext cx="9483165" cy="5107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2447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xmlns="" id="{3B0D9B71-76F4-466E-9D6D-3944D1AAA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364" y="78347"/>
            <a:ext cx="9720072" cy="1499616"/>
          </a:xfrm>
        </p:spPr>
        <p:txBody>
          <a:bodyPr/>
          <a:lstStyle/>
          <a:p>
            <a:r>
              <a:rPr lang="es-EC" dirty="0">
                <a:solidFill>
                  <a:schemeClr val="accent1">
                    <a:lumMod val="50000"/>
                  </a:schemeClr>
                </a:solidFill>
              </a:rPr>
              <a:t>Fases del trabajo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xmlns="" id="{34E9BA36-D1EE-4D10-A5A8-133DC32C50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7488537"/>
              </p:ext>
            </p:extLst>
          </p:nvPr>
        </p:nvGraphicFramePr>
        <p:xfrm>
          <a:off x="1649506" y="1497281"/>
          <a:ext cx="8892988" cy="4473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2606852B-16F6-462E-9AA0-994AF4135D23}"/>
              </a:ext>
            </a:extLst>
          </p:cNvPr>
          <p:cNvSpPr txBox="1"/>
          <p:nvPr/>
        </p:nvSpPr>
        <p:spPr>
          <a:xfrm>
            <a:off x="3810000" y="5360719"/>
            <a:ext cx="1936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>
                <a:solidFill>
                  <a:srgbClr val="FF0000"/>
                </a:solidFill>
              </a:rPr>
              <a:t>PROYECTO 1</a:t>
            </a:r>
          </a:p>
        </p:txBody>
      </p:sp>
    </p:spTree>
    <p:extLst>
      <p:ext uri="{BB962C8B-B14F-4D97-AF65-F5344CB8AC3E}">
        <p14:creationId xmlns:p14="http://schemas.microsoft.com/office/powerpoint/2010/main" val="649379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B969B365-3C93-4590-8695-A286C3C8B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364" y="78347"/>
            <a:ext cx="9720072" cy="1499616"/>
          </a:xfrm>
        </p:spPr>
        <p:txBody>
          <a:bodyPr/>
          <a:lstStyle/>
          <a:p>
            <a:r>
              <a:rPr lang="es-EC" dirty="0">
                <a:solidFill>
                  <a:schemeClr val="accent1">
                    <a:lumMod val="50000"/>
                  </a:schemeClr>
                </a:solidFill>
              </a:rPr>
              <a:t>SISTEMA DE GESTIÓN DE CALIDAD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E9D4548A-6E81-46F7-8F5F-2A45CC9011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088"/>
          <a:stretch/>
        </p:blipFill>
        <p:spPr>
          <a:xfrm>
            <a:off x="1351945" y="1479176"/>
            <a:ext cx="9254616" cy="4894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797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EDEA4B6-B971-4B9C-A220-62BB3F46C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C" dirty="0"/>
              <a:t>IDENTIFICACIÓN DE ACCIONES DE MEJORA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9097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tras en madera">
  <a:themeElements>
    <a:clrScheme name="Letras en made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Letras en mader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etras en made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TM03090434[[fn=Letras en madera]]</Template>
  <TotalTime>2784</TotalTime>
  <Words>1839</Words>
  <Application>Microsoft Office PowerPoint</Application>
  <PresentationFormat>Panorámica</PresentationFormat>
  <Paragraphs>206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30" baseType="lpstr">
      <vt:lpstr>Calibri</vt:lpstr>
      <vt:lpstr>Cambria Math</vt:lpstr>
      <vt:lpstr>Rockwell</vt:lpstr>
      <vt:lpstr>Rockwell Condensed</vt:lpstr>
      <vt:lpstr>Symbol</vt:lpstr>
      <vt:lpstr>Times New Roman</vt:lpstr>
      <vt:lpstr>Wingdings</vt:lpstr>
      <vt:lpstr>Letras en madera</vt:lpstr>
      <vt:lpstr>  DISEÑO DE UN SISTEMA DE GESTIÓN DE CALIDAD PARA EL LABORATORIO DE CONTROL DE CALIDAD DE LA PLANTA INDUSTRIAL GUAPÁN, EN BASE A LA NORMA ISO/IEC 17025</vt:lpstr>
      <vt:lpstr>Tabla de contenido</vt:lpstr>
      <vt:lpstr>OBJETIVOS TRABAJO DE TITULACIÓN</vt:lpstr>
      <vt:lpstr>Presentación de PowerPoint</vt:lpstr>
      <vt:lpstr>Conceptos clave</vt:lpstr>
      <vt:lpstr>Sistema de Gestión </vt:lpstr>
      <vt:lpstr>Fases del trabajo</vt:lpstr>
      <vt:lpstr>SISTEMA DE GESTIÓN DE CALIDAD</vt:lpstr>
      <vt:lpstr>IDENTIFICACIÓN DE ACCIONES DE MEJORA</vt:lpstr>
      <vt:lpstr>NO CONFORMIDADES MENORES</vt:lpstr>
      <vt:lpstr>NO CONFORMIDADES MENORES</vt:lpstr>
      <vt:lpstr>NO CONFORMIDADES MAYORES</vt:lpstr>
      <vt:lpstr>NO CONFORMIDADES MAYORES</vt:lpstr>
      <vt:lpstr>NO CONFORMIDADES MAYORES</vt:lpstr>
      <vt:lpstr>Resolución de no conformidades – información documentada</vt:lpstr>
      <vt:lpstr>INDICADORES</vt:lpstr>
      <vt:lpstr>Presentación de PowerPoint</vt:lpstr>
      <vt:lpstr>CONCLUSIONES</vt:lpstr>
      <vt:lpstr>Presentación de PowerPoint</vt:lpstr>
      <vt:lpstr>recomendacioNES</vt:lpstr>
      <vt:lpstr>Presentación de PowerPoint</vt:lpstr>
      <vt:lpstr>Gracias!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DE GESTIÓN POR PROCESOS Laboratorio Clínico ser</dc:title>
  <dc:creator>Geo Mobility</dc:creator>
  <cp:lastModifiedBy>VALERIA KATERINE ALOMIA CASTRO</cp:lastModifiedBy>
  <cp:revision>87</cp:revision>
  <cp:lastPrinted>2020-12-02T16:40:07Z</cp:lastPrinted>
  <dcterms:created xsi:type="dcterms:W3CDTF">2020-09-15T16:25:48Z</dcterms:created>
  <dcterms:modified xsi:type="dcterms:W3CDTF">2021-12-31T15:09:01Z</dcterms:modified>
</cp:coreProperties>
</file>