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7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336" r:id="rId2"/>
    <p:sldId id="497" r:id="rId3"/>
    <p:sldId id="444" r:id="rId4"/>
    <p:sldId id="479" r:id="rId5"/>
    <p:sldId id="439" r:id="rId6"/>
    <p:sldId id="501" r:id="rId7"/>
    <p:sldId id="480" r:id="rId8"/>
    <p:sldId id="482" r:id="rId9"/>
    <p:sldId id="503" r:id="rId10"/>
    <p:sldId id="505" r:id="rId11"/>
    <p:sldId id="483" r:id="rId12"/>
    <p:sldId id="504" r:id="rId13"/>
    <p:sldId id="489" r:id="rId14"/>
    <p:sldId id="491" r:id="rId15"/>
    <p:sldId id="492" r:id="rId16"/>
    <p:sldId id="493" r:id="rId17"/>
    <p:sldId id="453" r:id="rId18"/>
    <p:sldId id="455" r:id="rId19"/>
    <p:sldId id="456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Pc" initials="P" lastIdx="1" clrIdx="1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8582" autoAdjust="0"/>
  </p:normalViewPr>
  <p:slideViewPr>
    <p:cSldViewPr snapToGrid="0">
      <p:cViewPr varScale="1">
        <p:scale>
          <a:sx n="64" d="100"/>
          <a:sy n="64" d="100"/>
        </p:scale>
        <p:origin x="10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án Curipoma" userId="b6037f1a6b16abaf" providerId="LiveId" clId="{C4498990-61E0-4D05-AF8C-E738B5EE657B}"/>
    <pc:docChg chg="undo custSel addSld delSld modSld">
      <pc:chgData name="Adrián Curipoma" userId="b6037f1a6b16abaf" providerId="LiveId" clId="{C4498990-61E0-4D05-AF8C-E738B5EE657B}" dt="2022-03-24T02:04:29.128" v="6956" actId="20577"/>
      <pc:docMkLst>
        <pc:docMk/>
      </pc:docMkLst>
      <pc:sldChg chg="add del">
        <pc:chgData name="Adrián Curipoma" userId="b6037f1a6b16abaf" providerId="LiveId" clId="{C4498990-61E0-4D05-AF8C-E738B5EE657B}" dt="2022-03-04T02:29:59.908" v="1318" actId="47"/>
        <pc:sldMkLst>
          <pc:docMk/>
          <pc:sldMk cId="1351056751" sldId="277"/>
        </pc:sldMkLst>
      </pc:sldChg>
      <pc:sldChg chg="addSp delSp modSp mod modClrScheme chgLayout">
        <pc:chgData name="Adrián Curipoma" userId="b6037f1a6b16abaf" providerId="LiveId" clId="{C4498990-61E0-4D05-AF8C-E738B5EE657B}" dt="2022-03-04T14:25:40.490" v="1486" actId="1076"/>
        <pc:sldMkLst>
          <pc:docMk/>
          <pc:sldMk cId="2790993876" sldId="336"/>
        </pc:sldMkLst>
        <pc:spChg chg="del">
          <ac:chgData name="Adrián Curipoma" userId="b6037f1a6b16abaf" providerId="LiveId" clId="{C4498990-61E0-4D05-AF8C-E738B5EE657B}" dt="2022-03-04T02:28:52.506" v="1302" actId="478"/>
          <ac:spMkLst>
            <pc:docMk/>
            <pc:sldMk cId="2790993876" sldId="336"/>
            <ac:spMk id="10" creationId="{1B44BEE3-5E5C-4C87-BB8E-2FE82A95B143}"/>
          </ac:spMkLst>
        </pc:spChg>
        <pc:spChg chg="del">
          <ac:chgData name="Adrián Curipoma" userId="b6037f1a6b16abaf" providerId="LiveId" clId="{C4498990-61E0-4D05-AF8C-E738B5EE657B}" dt="2022-03-04T02:28:54.959" v="1303" actId="478"/>
          <ac:spMkLst>
            <pc:docMk/>
            <pc:sldMk cId="2790993876" sldId="336"/>
            <ac:spMk id="12" creationId="{D77CB54F-119B-41F1-B3A8-694B171B4F82}"/>
          </ac:spMkLst>
        </pc:spChg>
        <pc:spChg chg="add mod">
          <ac:chgData name="Adrián Curipoma" userId="b6037f1a6b16abaf" providerId="LiveId" clId="{C4498990-61E0-4D05-AF8C-E738B5EE657B}" dt="2022-03-04T14:25:40.490" v="1486" actId="1076"/>
          <ac:spMkLst>
            <pc:docMk/>
            <pc:sldMk cId="2790993876" sldId="336"/>
            <ac:spMk id="13" creationId="{2F6B6BD6-7A1B-4D9E-AC7D-16D3D724F50F}"/>
          </ac:spMkLst>
        </pc:spChg>
        <pc:spChg chg="mod">
          <ac:chgData name="Adrián Curipoma" userId="b6037f1a6b16abaf" providerId="LiveId" clId="{C4498990-61E0-4D05-AF8C-E738B5EE657B}" dt="2022-03-04T14:24:05.513" v="1472" actId="1076"/>
          <ac:spMkLst>
            <pc:docMk/>
            <pc:sldMk cId="2790993876" sldId="336"/>
            <ac:spMk id="16" creationId="{318EB3D1-C123-498B-B6DB-5EDA155404EA}"/>
          </ac:spMkLst>
        </pc:spChg>
        <pc:spChg chg="mod">
          <ac:chgData name="Adrián Curipoma" userId="b6037f1a6b16abaf" providerId="LiveId" clId="{C4498990-61E0-4D05-AF8C-E738B5EE657B}" dt="2022-03-04T14:24:08.866" v="1473" actId="1076"/>
          <ac:spMkLst>
            <pc:docMk/>
            <pc:sldMk cId="2790993876" sldId="336"/>
            <ac:spMk id="18" creationId="{B60E6395-4E1E-47CE-B700-6351CF2939FA}"/>
          </ac:spMkLst>
        </pc:spChg>
        <pc:spChg chg="mod">
          <ac:chgData name="Adrián Curipoma" userId="b6037f1a6b16abaf" providerId="LiveId" clId="{C4498990-61E0-4D05-AF8C-E738B5EE657B}" dt="2022-03-04T14:24:14.201" v="1474" actId="1076"/>
          <ac:spMkLst>
            <pc:docMk/>
            <pc:sldMk cId="2790993876" sldId="336"/>
            <ac:spMk id="20" creationId="{310FB14D-D666-4105-A803-25B7A0CA27DC}"/>
          </ac:spMkLst>
        </pc:spChg>
        <pc:spChg chg="mod">
          <ac:chgData name="Adrián Curipoma" userId="b6037f1a6b16abaf" providerId="LiveId" clId="{C4498990-61E0-4D05-AF8C-E738B5EE657B}" dt="2022-03-04T02:30:38.021" v="1320" actId="255"/>
          <ac:spMkLst>
            <pc:docMk/>
            <pc:sldMk cId="2790993876" sldId="336"/>
            <ac:spMk id="22" creationId="{62FA0988-49D4-450F-8C9C-5B9497CFEB8D}"/>
          </ac:spMkLst>
        </pc:spChg>
        <pc:picChg chg="mod">
          <ac:chgData name="Adrián Curipoma" userId="b6037f1a6b16abaf" providerId="LiveId" clId="{C4498990-61E0-4D05-AF8C-E738B5EE657B}" dt="2022-03-04T14:24:50.306" v="1481" actId="1076"/>
          <ac:picMkLst>
            <pc:docMk/>
            <pc:sldMk cId="2790993876" sldId="336"/>
            <ac:picMk id="4" creationId="{9DE68755-8565-47DD-98A1-C065A7ED00F2}"/>
          </ac:picMkLst>
        </pc:picChg>
        <pc:picChg chg="del mod">
          <ac:chgData name="Adrián Curipoma" userId="b6037f1a6b16abaf" providerId="LiveId" clId="{C4498990-61E0-4D05-AF8C-E738B5EE657B}" dt="2022-03-04T14:23:34.907" v="1459" actId="478"/>
          <ac:picMkLst>
            <pc:docMk/>
            <pc:sldMk cId="2790993876" sldId="336"/>
            <ac:picMk id="8" creationId="{9545A711-E28C-49FF-AC2F-88B39BCA0DC3}"/>
          </ac:picMkLst>
        </pc:picChg>
        <pc:picChg chg="add mod">
          <ac:chgData name="Adrián Curipoma" userId="b6037f1a6b16abaf" providerId="LiveId" clId="{C4498990-61E0-4D05-AF8C-E738B5EE657B}" dt="2022-03-04T02:28:43.306" v="1301" actId="14100"/>
          <ac:picMkLst>
            <pc:docMk/>
            <pc:sldMk cId="2790993876" sldId="336"/>
            <ac:picMk id="11" creationId="{E63C1A7C-662F-494E-B68A-D71D79E15BFF}"/>
          </ac:picMkLst>
        </pc:picChg>
        <pc:picChg chg="add del mod">
          <ac:chgData name="Adrián Curipoma" userId="b6037f1a6b16abaf" providerId="LiveId" clId="{C4498990-61E0-4D05-AF8C-E738B5EE657B}" dt="2022-03-04T14:24:51.259" v="1483" actId="1076"/>
          <ac:picMkLst>
            <pc:docMk/>
            <pc:sldMk cId="2790993876" sldId="336"/>
            <ac:picMk id="12" creationId="{D14527AC-5AC1-49E4-91F7-7DDDC1951026}"/>
          </ac:picMkLst>
        </pc:picChg>
      </pc:sldChg>
      <pc:sldChg chg="addSp delSp modSp mod">
        <pc:chgData name="Adrián Curipoma" userId="b6037f1a6b16abaf" providerId="LiveId" clId="{C4498990-61E0-4D05-AF8C-E738B5EE657B}" dt="2022-03-06T20:20:58.093" v="6274"/>
        <pc:sldMkLst>
          <pc:docMk/>
          <pc:sldMk cId="710116172" sldId="439"/>
        </pc:sldMkLst>
        <pc:spChg chg="mod">
          <ac:chgData name="Adrián Curipoma" userId="b6037f1a6b16abaf" providerId="LiveId" clId="{C4498990-61E0-4D05-AF8C-E738B5EE657B}" dt="2022-03-04T14:27:40.049" v="1513"/>
          <ac:spMkLst>
            <pc:docMk/>
            <pc:sldMk cId="710116172" sldId="439"/>
            <ac:spMk id="8" creationId="{67AFF71C-B5D9-4AF7-A129-CC8AEE99543F}"/>
          </ac:spMkLst>
        </pc:spChg>
        <pc:spChg chg="add mod">
          <ac:chgData name="Adrián Curipoma" userId="b6037f1a6b16abaf" providerId="LiveId" clId="{C4498990-61E0-4D05-AF8C-E738B5EE657B}" dt="2022-03-06T20:17:45.128" v="6006" actId="20577"/>
          <ac:spMkLst>
            <pc:docMk/>
            <pc:sldMk cId="710116172" sldId="439"/>
            <ac:spMk id="10" creationId="{727DC07D-2E42-4022-AB7B-FE8248A0C697}"/>
          </ac:spMkLst>
        </pc:spChg>
        <pc:spChg chg="add mod">
          <ac:chgData name="Adrián Curipoma" userId="b6037f1a6b16abaf" providerId="LiveId" clId="{C4498990-61E0-4D05-AF8C-E738B5EE657B}" dt="2022-03-06T20:18:30.985" v="6028" actId="1035"/>
          <ac:spMkLst>
            <pc:docMk/>
            <pc:sldMk cId="710116172" sldId="439"/>
            <ac:spMk id="13" creationId="{247F0361-C1CC-40CE-A568-53230D938C0F}"/>
          </ac:spMkLst>
        </pc:spChg>
        <pc:grpChg chg="add mod">
          <ac:chgData name="Adrián Curipoma" userId="b6037f1a6b16abaf" providerId="LiveId" clId="{C4498990-61E0-4D05-AF8C-E738B5EE657B}" dt="2022-03-04T14:27:40.049" v="1513"/>
          <ac:grpSpMkLst>
            <pc:docMk/>
            <pc:sldMk cId="710116172" sldId="439"/>
            <ac:grpSpMk id="5" creationId="{5E9BA8EF-E62B-40EA-B595-B9E0E24AA4EC}"/>
          </ac:grpSpMkLst>
        </pc:grpChg>
        <pc:graphicFrameChg chg="add del mod modGraphic">
          <ac:chgData name="Adrián Curipoma" userId="b6037f1a6b16abaf" providerId="LiveId" clId="{C4498990-61E0-4D05-AF8C-E738B5EE657B}" dt="2022-03-06T19:54:58.635" v="5859" actId="478"/>
          <ac:graphicFrameMkLst>
            <pc:docMk/>
            <pc:sldMk cId="710116172" sldId="439"/>
            <ac:graphicFrameMk id="3" creationId="{FECF82E0-BC5C-4819-B340-FC4F766F4F84}"/>
          </ac:graphicFrameMkLst>
        </pc:graphicFrameChg>
        <pc:graphicFrameChg chg="del mod">
          <ac:chgData name="Adrián Curipoma" userId="b6037f1a6b16abaf" providerId="LiveId" clId="{C4498990-61E0-4D05-AF8C-E738B5EE657B}" dt="2022-03-06T15:11:21.988" v="2362" actId="478"/>
          <ac:graphicFrameMkLst>
            <pc:docMk/>
            <pc:sldMk cId="710116172" sldId="439"/>
            <ac:graphicFrameMk id="6" creationId="{00000000-0000-0000-0000-000000000000}"/>
          </ac:graphicFrameMkLst>
        </pc:graphicFrameChg>
        <pc:graphicFrameChg chg="add del mod">
          <ac:chgData name="Adrián Curipoma" userId="b6037f1a6b16abaf" providerId="LiveId" clId="{C4498990-61E0-4D05-AF8C-E738B5EE657B}" dt="2022-03-06T20:18:53.357" v="6032" actId="478"/>
          <ac:graphicFrameMkLst>
            <pc:docMk/>
            <pc:sldMk cId="710116172" sldId="439"/>
            <ac:graphicFrameMk id="11" creationId="{325F8CCF-FCD6-4DB4-9B41-BA8C7D9C1670}"/>
          </ac:graphicFrameMkLst>
        </pc:graphicFrameChg>
        <pc:graphicFrameChg chg="add mod">
          <ac:chgData name="Adrián Curipoma" userId="b6037f1a6b16abaf" providerId="LiveId" clId="{C4498990-61E0-4D05-AF8C-E738B5EE657B}" dt="2022-03-06T20:20:47.181" v="6272"/>
          <ac:graphicFrameMkLst>
            <pc:docMk/>
            <pc:sldMk cId="710116172" sldId="439"/>
            <ac:graphicFrameMk id="12" creationId="{04FB4E7A-F5DE-4A5D-ABB5-250A4FB74F15}"/>
          </ac:graphicFrameMkLst>
        </pc:graphicFrameChg>
        <pc:graphicFrameChg chg="add mod">
          <ac:chgData name="Adrián Curipoma" userId="b6037f1a6b16abaf" providerId="LiveId" clId="{C4498990-61E0-4D05-AF8C-E738B5EE657B}" dt="2022-03-06T20:20:58.093" v="6274"/>
          <ac:graphicFrameMkLst>
            <pc:docMk/>
            <pc:sldMk cId="710116172" sldId="439"/>
            <ac:graphicFrameMk id="14" creationId="{B6238FAF-D805-4706-87C5-6872BF2080F0}"/>
          </ac:graphicFrameMkLst>
        </pc:graphicFrameChg>
        <pc:picChg chg="add del mod">
          <ac:chgData name="Adrián Curipoma" userId="b6037f1a6b16abaf" providerId="LiveId" clId="{C4498990-61E0-4D05-AF8C-E738B5EE657B}" dt="2022-03-04T02:43:33.355" v="1427" actId="478"/>
          <ac:picMkLst>
            <pc:docMk/>
            <pc:sldMk cId="710116172" sldId="439"/>
            <ac:picMk id="5" creationId="{9097294F-9DB6-4809-A3C7-83960E32C6F7}"/>
          </ac:picMkLst>
        </pc:picChg>
        <pc:picChg chg="add del mod ord">
          <ac:chgData name="Adrián Curipoma" userId="b6037f1a6b16abaf" providerId="LiveId" clId="{C4498990-61E0-4D05-AF8C-E738B5EE657B}" dt="2022-03-04T14:27:39.033" v="1512" actId="478"/>
          <ac:picMkLst>
            <pc:docMk/>
            <pc:sldMk cId="710116172" sldId="439"/>
            <ac:picMk id="7" creationId="{09EE8847-4A4E-4A22-B4CF-058DDF605E1A}"/>
          </ac:picMkLst>
        </pc:picChg>
        <pc:picChg chg="mod">
          <ac:chgData name="Adrián Curipoma" userId="b6037f1a6b16abaf" providerId="LiveId" clId="{C4498990-61E0-4D05-AF8C-E738B5EE657B}" dt="2022-03-04T14:27:40.049" v="1513"/>
          <ac:picMkLst>
            <pc:docMk/>
            <pc:sldMk cId="710116172" sldId="439"/>
            <ac:picMk id="9" creationId="{2D225BED-305D-46EC-A42F-C43042425CD6}"/>
          </ac:picMkLst>
        </pc:picChg>
      </pc:sldChg>
      <pc:sldChg chg="addSp delSp modSp mod modAnim modNotesTx">
        <pc:chgData name="Adrián Curipoma" userId="b6037f1a6b16abaf" providerId="LiveId" clId="{C4498990-61E0-4D05-AF8C-E738B5EE657B}" dt="2022-03-06T19:33:43.204" v="5046"/>
        <pc:sldMkLst>
          <pc:docMk/>
          <pc:sldMk cId="2847997900" sldId="444"/>
        </pc:sldMkLst>
        <pc:spChg chg="del">
          <ac:chgData name="Adrián Curipoma" userId="b6037f1a6b16abaf" providerId="LiveId" clId="{C4498990-61E0-4D05-AF8C-E738B5EE657B}" dt="2022-03-04T02:44:35.333" v="1446" actId="478"/>
          <ac:spMkLst>
            <pc:docMk/>
            <pc:sldMk cId="2847997900" sldId="444"/>
            <ac:spMk id="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44:35.333" v="1446" actId="478"/>
          <ac:spMkLst>
            <pc:docMk/>
            <pc:sldMk cId="2847997900" sldId="444"/>
            <ac:spMk id="3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9:14:29.814" v="4902" actId="1036"/>
          <ac:spMkLst>
            <pc:docMk/>
            <pc:sldMk cId="2847997900" sldId="444"/>
            <ac:spMk id="3" creationId="{D0B548B9-3C0E-4D1C-A70B-AC9212D34AD1}"/>
          </ac:spMkLst>
        </pc:spChg>
        <pc:spChg chg="mod">
          <ac:chgData name="Adrián Curipoma" userId="b6037f1a6b16abaf" providerId="LiveId" clId="{C4498990-61E0-4D05-AF8C-E738B5EE657B}" dt="2022-03-04T14:27:22.994" v="1505"/>
          <ac:spMkLst>
            <pc:docMk/>
            <pc:sldMk cId="2847997900" sldId="444"/>
            <ac:spMk id="6" creationId="{3774CD99-12B8-4CFC-B39C-93147B37C033}"/>
          </ac:spMkLst>
        </pc:spChg>
        <pc:spChg chg="del mod">
          <ac:chgData name="Adrián Curipoma" userId="b6037f1a6b16abaf" providerId="LiveId" clId="{C4498990-61E0-4D05-AF8C-E738B5EE657B}" dt="2022-03-06T19:19:49.768" v="4968" actId="478"/>
          <ac:spMkLst>
            <pc:docMk/>
            <pc:sldMk cId="2847997900" sldId="444"/>
            <ac:spMk id="13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9:14:29.814" v="4902" actId="1036"/>
          <ac:spMkLst>
            <pc:docMk/>
            <pc:sldMk cId="2847997900" sldId="444"/>
            <ac:spMk id="15" creationId="{EB2A4E04-DEFC-4952-B2B4-DED92663D39F}"/>
          </ac:spMkLst>
        </pc:spChg>
        <pc:spChg chg="add mod">
          <ac:chgData name="Adrián Curipoma" userId="b6037f1a6b16abaf" providerId="LiveId" clId="{C4498990-61E0-4D05-AF8C-E738B5EE657B}" dt="2022-03-06T19:14:29.814" v="4902" actId="1036"/>
          <ac:spMkLst>
            <pc:docMk/>
            <pc:sldMk cId="2847997900" sldId="444"/>
            <ac:spMk id="16" creationId="{1D3C4BDA-044B-4256-873A-A0DF1F3D91EC}"/>
          </ac:spMkLst>
        </pc:spChg>
        <pc:spChg chg="add del mod">
          <ac:chgData name="Adrián Curipoma" userId="b6037f1a6b16abaf" providerId="LiveId" clId="{C4498990-61E0-4D05-AF8C-E738B5EE657B}" dt="2022-03-06T19:12:39.701" v="4720"/>
          <ac:spMkLst>
            <pc:docMk/>
            <pc:sldMk cId="2847997900" sldId="444"/>
            <ac:spMk id="17" creationId="{2C986D26-4B7F-417B-B283-D844B049F24E}"/>
          </ac:spMkLst>
        </pc:spChg>
        <pc:spChg chg="add mod">
          <ac:chgData name="Adrián Curipoma" userId="b6037f1a6b16abaf" providerId="LiveId" clId="{C4498990-61E0-4D05-AF8C-E738B5EE657B}" dt="2022-03-06T19:15:20.251" v="4905" actId="1076"/>
          <ac:spMkLst>
            <pc:docMk/>
            <pc:sldMk cId="2847997900" sldId="444"/>
            <ac:spMk id="18" creationId="{3CE9B277-A6E5-4FE2-8BAB-70F50B0FD88E}"/>
          </ac:spMkLst>
        </pc:spChg>
        <pc:spChg chg="add mod">
          <ac:chgData name="Adrián Curipoma" userId="b6037f1a6b16abaf" providerId="LiveId" clId="{C4498990-61E0-4D05-AF8C-E738B5EE657B}" dt="2022-03-06T19:15:31.291" v="4908" actId="1076"/>
          <ac:spMkLst>
            <pc:docMk/>
            <pc:sldMk cId="2847997900" sldId="444"/>
            <ac:spMk id="19" creationId="{3ABB293D-F577-4C4B-8FBA-FFD4B12BF209}"/>
          </ac:spMkLst>
        </pc:spChg>
        <pc:spChg chg="add mod">
          <ac:chgData name="Adrián Curipoma" userId="b6037f1a6b16abaf" providerId="LiveId" clId="{C4498990-61E0-4D05-AF8C-E738B5EE657B}" dt="2022-03-06T19:19:14.525" v="4955" actId="1076"/>
          <ac:spMkLst>
            <pc:docMk/>
            <pc:sldMk cId="2847997900" sldId="444"/>
            <ac:spMk id="20" creationId="{539E846F-B394-4133-AFC7-B98D0B57FE3C}"/>
          </ac:spMkLst>
        </pc:spChg>
        <pc:spChg chg="add mod">
          <ac:chgData name="Adrián Curipoma" userId="b6037f1a6b16abaf" providerId="LiveId" clId="{C4498990-61E0-4D05-AF8C-E738B5EE657B}" dt="2022-03-06T19:19:05.962" v="4953" actId="1076"/>
          <ac:spMkLst>
            <pc:docMk/>
            <pc:sldMk cId="2847997900" sldId="444"/>
            <ac:spMk id="21" creationId="{699F43C1-6ED8-4D66-AA05-DA5B6E6954C3}"/>
          </ac:spMkLst>
        </pc:spChg>
        <pc:spChg chg="add mod">
          <ac:chgData name="Adrián Curipoma" userId="b6037f1a6b16abaf" providerId="LiveId" clId="{C4498990-61E0-4D05-AF8C-E738B5EE657B}" dt="2022-03-06T19:20:14.240" v="4974"/>
          <ac:spMkLst>
            <pc:docMk/>
            <pc:sldMk cId="2847997900" sldId="444"/>
            <ac:spMk id="31" creationId="{FB914D77-063A-4420-9D84-84158988CE10}"/>
          </ac:spMkLst>
        </pc:spChg>
        <pc:grpChg chg="add mod">
          <ac:chgData name="Adrián Curipoma" userId="b6037f1a6b16abaf" providerId="LiveId" clId="{C4498990-61E0-4D05-AF8C-E738B5EE657B}" dt="2022-03-06T19:12:06.813" v="4716" actId="1076"/>
          <ac:grpSpMkLst>
            <pc:docMk/>
            <pc:sldMk cId="2847997900" sldId="444"/>
            <ac:grpSpMk id="2" creationId="{3318BE41-190D-4053-8C11-6BFDA5D6A24C}"/>
          </ac:grpSpMkLst>
        </pc:grpChg>
        <pc:grpChg chg="add mod">
          <ac:chgData name="Adrián Curipoma" userId="b6037f1a6b16abaf" providerId="LiveId" clId="{C4498990-61E0-4D05-AF8C-E738B5EE657B}" dt="2022-03-04T14:27:22.994" v="1505"/>
          <ac:grpSpMkLst>
            <pc:docMk/>
            <pc:sldMk cId="2847997900" sldId="444"/>
            <ac:grpSpMk id="5" creationId="{D3571C30-0520-4493-A7E0-5D6752C417F7}"/>
          </ac:grpSpMkLst>
        </pc:grpChg>
        <pc:grpChg chg="add del mod">
          <ac:chgData name="Adrián Curipoma" userId="b6037f1a6b16abaf" providerId="LiveId" clId="{C4498990-61E0-4D05-AF8C-E738B5EE657B}" dt="2022-03-06T19:07:49.941" v="4534" actId="165"/>
          <ac:grpSpMkLst>
            <pc:docMk/>
            <pc:sldMk cId="2847997900" sldId="444"/>
            <ac:grpSpMk id="9" creationId="{3B76E6EB-2E25-4E8B-A174-7CB75D565F4C}"/>
          </ac:grpSpMkLst>
        </pc:grpChg>
        <pc:grpChg chg="add del mod topLvl">
          <ac:chgData name="Adrián Curipoma" userId="b6037f1a6b16abaf" providerId="LiveId" clId="{C4498990-61E0-4D05-AF8C-E738B5EE657B}" dt="2022-03-06T19:08:00.373" v="4535" actId="165"/>
          <ac:grpSpMkLst>
            <pc:docMk/>
            <pc:sldMk cId="2847997900" sldId="444"/>
            <ac:grpSpMk id="10" creationId="{EE74A9F3-640A-4037-8754-058BA8B00936}"/>
          </ac:grpSpMkLst>
        </pc:grpChg>
        <pc:graphicFrameChg chg="del">
          <ac:chgData name="Adrián Curipoma" userId="b6037f1a6b16abaf" providerId="LiveId" clId="{C4498990-61E0-4D05-AF8C-E738B5EE657B}" dt="2022-03-04T02:44:37.876" v="1447" actId="478"/>
          <ac:graphicFrameMkLst>
            <pc:docMk/>
            <pc:sldMk cId="2847997900" sldId="444"/>
            <ac:graphicFrameMk id="8" creationId="{00000000-0000-0000-0000-000000000000}"/>
          </ac:graphicFrameMkLst>
        </pc:graphicFrameChg>
        <pc:picChg chg="mod">
          <ac:chgData name="Adrián Curipoma" userId="b6037f1a6b16abaf" providerId="LiveId" clId="{C4498990-61E0-4D05-AF8C-E738B5EE657B}" dt="2022-03-04T14:27:22.994" v="1505"/>
          <ac:picMkLst>
            <pc:docMk/>
            <pc:sldMk cId="2847997900" sldId="444"/>
            <ac:picMk id="7" creationId="{415CF434-2653-4099-AEB0-462B801D9949}"/>
          </ac:picMkLst>
        </pc:picChg>
        <pc:picChg chg="add mod">
          <ac:chgData name="Adrián Curipoma" userId="b6037f1a6b16abaf" providerId="LiveId" clId="{C4498990-61E0-4D05-AF8C-E738B5EE657B}" dt="2022-03-06T19:14:29.814" v="4902" actId="1036"/>
          <ac:picMkLst>
            <pc:docMk/>
            <pc:sldMk cId="2847997900" sldId="444"/>
            <ac:picMk id="8" creationId="{8B013AE2-F578-4BC4-8D14-DB20FD63B6A5}"/>
          </ac:picMkLst>
        </pc:picChg>
        <pc:picChg chg="del">
          <ac:chgData name="Adrián Curipoma" userId="b6037f1a6b16abaf" providerId="LiveId" clId="{C4498990-61E0-4D05-AF8C-E738B5EE657B}" dt="2022-03-04T02:44:35.333" v="1446" actId="478"/>
          <ac:picMkLst>
            <pc:docMk/>
            <pc:sldMk cId="2847997900" sldId="444"/>
            <ac:picMk id="10" creationId="{00000000-0000-0000-0000-000000000000}"/>
          </ac:picMkLst>
        </pc:picChg>
        <pc:picChg chg="add del mod">
          <ac:chgData name="Adrián Curipoma" userId="b6037f1a6b16abaf" providerId="LiveId" clId="{C4498990-61E0-4D05-AF8C-E738B5EE657B}" dt="2022-03-04T02:44:30.996" v="1445" actId="478"/>
          <ac:picMkLst>
            <pc:docMk/>
            <pc:sldMk cId="2847997900" sldId="444"/>
            <ac:picMk id="11" creationId="{3EE0621B-018F-4C29-A63A-DABB97FC83C3}"/>
          </ac:picMkLst>
        </pc:picChg>
        <pc:picChg chg="add mod topLvl">
          <ac:chgData name="Adrián Curipoma" userId="b6037f1a6b16abaf" providerId="LiveId" clId="{C4498990-61E0-4D05-AF8C-E738B5EE657B}" dt="2022-03-06T19:08:34.408" v="4601" actId="164"/>
          <ac:picMkLst>
            <pc:docMk/>
            <pc:sldMk cId="2847997900" sldId="444"/>
            <ac:picMk id="11" creationId="{D7B88601-E749-4836-85D1-B8FA3037A08F}"/>
          </ac:picMkLst>
        </pc:picChg>
        <pc:picChg chg="add del mod ord">
          <ac:chgData name="Adrián Curipoma" userId="b6037f1a6b16abaf" providerId="LiveId" clId="{C4498990-61E0-4D05-AF8C-E738B5EE657B}" dt="2022-03-04T14:27:22.198" v="1504" actId="478"/>
          <ac:picMkLst>
            <pc:docMk/>
            <pc:sldMk cId="2847997900" sldId="444"/>
            <ac:picMk id="12" creationId="{4F55AA1B-DFBD-4188-BF07-43068552E6B9}"/>
          </ac:picMkLst>
        </pc:picChg>
        <pc:picChg chg="add mod topLvl modCrop">
          <ac:chgData name="Adrián Curipoma" userId="b6037f1a6b16abaf" providerId="LiveId" clId="{C4498990-61E0-4D05-AF8C-E738B5EE657B}" dt="2022-03-06T19:09:00.041" v="4619" actId="1036"/>
          <ac:picMkLst>
            <pc:docMk/>
            <pc:sldMk cId="2847997900" sldId="444"/>
            <ac:picMk id="12" creationId="{FB08F915-065B-43C7-AF2E-104248D17A38}"/>
          </ac:picMkLst>
        </pc:picChg>
        <pc:picChg chg="add mod topLvl">
          <ac:chgData name="Adrián Curipoma" userId="b6037f1a6b16abaf" providerId="LiveId" clId="{C4498990-61E0-4D05-AF8C-E738B5EE657B}" dt="2022-03-06T19:08:34.408" v="4601" actId="164"/>
          <ac:picMkLst>
            <pc:docMk/>
            <pc:sldMk cId="2847997900" sldId="444"/>
            <ac:picMk id="14" creationId="{B73D5892-F2B3-4C47-9FEB-309FD3DEB626}"/>
          </ac:picMkLst>
        </pc:picChg>
        <pc:picChg chg="add del">
          <ac:chgData name="Adrián Curipoma" userId="b6037f1a6b16abaf" providerId="LiveId" clId="{C4498990-61E0-4D05-AF8C-E738B5EE657B}" dt="2022-03-06T19:16:30.196" v="4914" actId="478"/>
          <ac:picMkLst>
            <pc:docMk/>
            <pc:sldMk cId="2847997900" sldId="444"/>
            <ac:picMk id="4098" creationId="{B48A61E5-5AC5-4B49-B960-C149B438AED2}"/>
          </ac:picMkLst>
        </pc:picChg>
        <pc:picChg chg="add del mod">
          <ac:chgData name="Adrián Curipoma" userId="b6037f1a6b16abaf" providerId="LiveId" clId="{C4498990-61E0-4D05-AF8C-E738B5EE657B}" dt="2022-03-06T19:18:45.782" v="4948" actId="478"/>
          <ac:picMkLst>
            <pc:docMk/>
            <pc:sldMk cId="2847997900" sldId="444"/>
            <ac:picMk id="4100" creationId="{0A922BCF-BD1B-4B23-81DF-B3BC021F3065}"/>
          </ac:picMkLst>
        </pc:picChg>
        <pc:picChg chg="add mod">
          <ac:chgData name="Adrián Curipoma" userId="b6037f1a6b16abaf" providerId="LiveId" clId="{C4498990-61E0-4D05-AF8C-E738B5EE657B}" dt="2022-03-06T19:19:28.774" v="4958" actId="14100"/>
          <ac:picMkLst>
            <pc:docMk/>
            <pc:sldMk cId="2847997900" sldId="444"/>
            <ac:picMk id="4102" creationId="{EF667DC2-60AB-443A-828F-10058D56A9F0}"/>
          </ac:picMkLst>
        </pc:picChg>
        <pc:picChg chg="del">
          <ac:chgData name="Adrián Curipoma" userId="b6037f1a6b16abaf" providerId="LiveId" clId="{C4498990-61E0-4D05-AF8C-E738B5EE657B}" dt="2022-03-04T02:44:35.333" v="1446" actId="478"/>
          <ac:picMkLst>
            <pc:docMk/>
            <pc:sldMk cId="2847997900" sldId="444"/>
            <ac:picMk id="5122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4:35.333" v="1446" actId="478"/>
          <ac:picMkLst>
            <pc:docMk/>
            <pc:sldMk cId="2847997900" sldId="444"/>
            <ac:picMk id="5124" creationId="{00000000-0000-0000-0000-000000000000}"/>
          </ac:picMkLst>
        </pc:picChg>
        <pc:cxnChg chg="add mod">
          <ac:chgData name="Adrián Curipoma" userId="b6037f1a6b16abaf" providerId="LiveId" clId="{C4498990-61E0-4D05-AF8C-E738B5EE657B}" dt="2022-03-06T19:19:24.224" v="4957" actId="1582"/>
          <ac:cxnSpMkLst>
            <pc:docMk/>
            <pc:sldMk cId="2847997900" sldId="444"/>
            <ac:cxnSpMk id="23" creationId="{266454CA-C686-4271-A229-F3F022E2BB9A}"/>
          </ac:cxnSpMkLst>
        </pc:cxnChg>
        <pc:cxnChg chg="add mod">
          <ac:chgData name="Adrián Curipoma" userId="b6037f1a6b16abaf" providerId="LiveId" clId="{C4498990-61E0-4D05-AF8C-E738B5EE657B}" dt="2022-03-06T19:19:24.224" v="4957" actId="1582"/>
          <ac:cxnSpMkLst>
            <pc:docMk/>
            <pc:sldMk cId="2847997900" sldId="444"/>
            <ac:cxnSpMk id="25" creationId="{5BE37469-183B-4773-BFC2-2E091A3A5DFF}"/>
          </ac:cxnSpMkLst>
        </pc:cxnChg>
      </pc:sldChg>
      <pc:sldChg chg="addSp delSp modSp mod">
        <pc:chgData name="Adrián Curipoma" userId="b6037f1a6b16abaf" providerId="LiveId" clId="{C4498990-61E0-4D05-AF8C-E738B5EE657B}" dt="2022-03-24T02:04:29.128" v="6956" actId="20577"/>
        <pc:sldMkLst>
          <pc:docMk/>
          <pc:sldMk cId="3396988369" sldId="453"/>
        </pc:sldMkLst>
        <pc:spChg chg="ord">
          <ac:chgData name="Adrián Curipoma" userId="b6037f1a6b16abaf" providerId="LiveId" clId="{C4498990-61E0-4D05-AF8C-E738B5EE657B}" dt="2022-03-04T02:39:18.010" v="1372" actId="170"/>
          <ac:spMkLst>
            <pc:docMk/>
            <pc:sldMk cId="3396988369" sldId="453"/>
            <ac:spMk id="4" creationId="{055F60FD-0E96-4CA7-8272-4DC788B3704D}"/>
          </ac:spMkLst>
        </pc:spChg>
        <pc:spChg chg="del mod">
          <ac:chgData name="Adrián Curipoma" userId="b6037f1a6b16abaf" providerId="LiveId" clId="{C4498990-61E0-4D05-AF8C-E738B5EE657B}" dt="2022-03-06T20:32:42.903" v="6656"/>
          <ac:spMkLst>
            <pc:docMk/>
            <pc:sldMk cId="3396988369" sldId="453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36.528" v="1545"/>
          <ac:spMkLst>
            <pc:docMk/>
            <pc:sldMk cId="3396988369" sldId="453"/>
            <ac:spMk id="8" creationId="{45E59728-1D99-4535-B897-C7E8E6AEA80E}"/>
          </ac:spMkLst>
        </pc:spChg>
        <pc:grpChg chg="add mod">
          <ac:chgData name="Adrián Curipoma" userId="b6037f1a6b16abaf" providerId="LiveId" clId="{C4498990-61E0-4D05-AF8C-E738B5EE657B}" dt="2022-03-04T14:28:36.528" v="1545"/>
          <ac:grpSpMkLst>
            <pc:docMk/>
            <pc:sldMk cId="3396988369" sldId="453"/>
            <ac:grpSpMk id="7" creationId="{2A7A8742-095F-4BA0-8E1A-88BCB2F92EFA}"/>
          </ac:grpSpMkLst>
        </pc:grpChg>
        <pc:graphicFrameChg chg="add mod modGraphic">
          <ac:chgData name="Adrián Curipoma" userId="b6037f1a6b16abaf" providerId="LiveId" clId="{C4498990-61E0-4D05-AF8C-E738B5EE657B}" dt="2022-03-24T02:04:29.128" v="6956" actId="20577"/>
          <ac:graphicFrameMkLst>
            <pc:docMk/>
            <pc:sldMk cId="3396988369" sldId="453"/>
            <ac:graphicFrameMk id="10" creationId="{49837468-8712-4B48-8C6B-2640B5FEE008}"/>
          </ac:graphicFrameMkLst>
        </pc:graphicFrameChg>
        <pc:picChg chg="add del mod ord">
          <ac:chgData name="Adrián Curipoma" userId="b6037f1a6b16abaf" providerId="LiveId" clId="{C4498990-61E0-4D05-AF8C-E738B5EE657B}" dt="2022-03-04T14:28:36.132" v="1544" actId="478"/>
          <ac:picMkLst>
            <pc:docMk/>
            <pc:sldMk cId="3396988369" sldId="453"/>
            <ac:picMk id="6" creationId="{6C9EA781-3A9B-4A42-8AAE-093CBBB47538}"/>
          </ac:picMkLst>
        </pc:picChg>
        <pc:picChg chg="mod">
          <ac:chgData name="Adrián Curipoma" userId="b6037f1a6b16abaf" providerId="LiveId" clId="{C4498990-61E0-4D05-AF8C-E738B5EE657B}" dt="2022-03-04T14:28:36.528" v="1545"/>
          <ac:picMkLst>
            <pc:docMk/>
            <pc:sldMk cId="3396988369" sldId="453"/>
            <ac:picMk id="9" creationId="{DE61D639-D827-4D50-96D3-1E6CD6E33E3B}"/>
          </ac:picMkLst>
        </pc:picChg>
      </pc:sldChg>
      <pc:sldChg chg="addSp delSp modSp mod">
        <pc:chgData name="Adrián Curipoma" userId="b6037f1a6b16abaf" providerId="LiveId" clId="{C4498990-61E0-4D05-AF8C-E738B5EE657B}" dt="2022-03-06T20:33:46.192" v="6687" actId="14100"/>
        <pc:sldMkLst>
          <pc:docMk/>
          <pc:sldMk cId="1570682824" sldId="455"/>
        </pc:sldMkLst>
        <pc:spChg chg="ord">
          <ac:chgData name="Adrián Curipoma" userId="b6037f1a6b16abaf" providerId="LiveId" clId="{C4498990-61E0-4D05-AF8C-E738B5EE657B}" dt="2022-03-04T02:39:03.130" v="1370" actId="170"/>
          <ac:spMkLst>
            <pc:docMk/>
            <pc:sldMk cId="1570682824" sldId="455"/>
            <ac:spMk id="4" creationId="{055F60FD-0E96-4CA7-8272-4DC788B3704D}"/>
          </ac:spMkLst>
        </pc:spChg>
        <pc:spChg chg="del mod">
          <ac:chgData name="Adrián Curipoma" userId="b6037f1a6b16abaf" providerId="LiveId" clId="{C4498990-61E0-4D05-AF8C-E738B5EE657B}" dt="2022-03-06T20:33:27.136" v="6681" actId="478"/>
          <ac:spMkLst>
            <pc:docMk/>
            <pc:sldMk cId="1570682824" sldId="455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41.923" v="1547"/>
          <ac:spMkLst>
            <pc:docMk/>
            <pc:sldMk cId="1570682824" sldId="455"/>
            <ac:spMk id="8" creationId="{CDFFDD38-AA44-4369-A1D8-9716C8B1CD5A}"/>
          </ac:spMkLst>
        </pc:spChg>
        <pc:spChg chg="add del">
          <ac:chgData name="Adrián Curipoma" userId="b6037f1a6b16abaf" providerId="LiveId" clId="{C4498990-61E0-4D05-AF8C-E738B5EE657B}" dt="2022-03-06T20:32:54.781" v="6658" actId="22"/>
          <ac:spMkLst>
            <pc:docMk/>
            <pc:sldMk cId="1570682824" sldId="455"/>
            <ac:spMk id="10" creationId="{C122FE33-4B1B-4E51-B47A-8997CC049509}"/>
          </ac:spMkLst>
        </pc:spChg>
        <pc:grpChg chg="add mod">
          <ac:chgData name="Adrián Curipoma" userId="b6037f1a6b16abaf" providerId="LiveId" clId="{C4498990-61E0-4D05-AF8C-E738B5EE657B}" dt="2022-03-04T14:28:41.923" v="1547"/>
          <ac:grpSpMkLst>
            <pc:docMk/>
            <pc:sldMk cId="1570682824" sldId="455"/>
            <ac:grpSpMk id="7" creationId="{C4A35507-C35F-48AB-BAE7-1EE5BD0ECE96}"/>
          </ac:grpSpMkLst>
        </pc:grpChg>
        <pc:graphicFrameChg chg="add mod">
          <ac:chgData name="Adrián Curipoma" userId="b6037f1a6b16abaf" providerId="LiveId" clId="{C4498990-61E0-4D05-AF8C-E738B5EE657B}" dt="2022-03-06T20:33:46.192" v="6687" actId="14100"/>
          <ac:graphicFrameMkLst>
            <pc:docMk/>
            <pc:sldMk cId="1570682824" sldId="455"/>
            <ac:graphicFrameMk id="11" creationId="{5713161B-9E30-40C8-9517-B4E48E34D155}"/>
          </ac:graphicFrameMkLst>
        </pc:graphicFrameChg>
        <pc:picChg chg="add del mod ord">
          <ac:chgData name="Adrián Curipoma" userId="b6037f1a6b16abaf" providerId="LiveId" clId="{C4498990-61E0-4D05-AF8C-E738B5EE657B}" dt="2022-03-04T14:28:41.282" v="1546" actId="478"/>
          <ac:picMkLst>
            <pc:docMk/>
            <pc:sldMk cId="1570682824" sldId="455"/>
            <ac:picMk id="6" creationId="{B5BAC0EE-BD52-46AF-A90F-88E3B11202C3}"/>
          </ac:picMkLst>
        </pc:picChg>
        <pc:picChg chg="mod">
          <ac:chgData name="Adrián Curipoma" userId="b6037f1a6b16abaf" providerId="LiveId" clId="{C4498990-61E0-4D05-AF8C-E738B5EE657B}" dt="2022-03-04T14:28:41.923" v="1547"/>
          <ac:picMkLst>
            <pc:docMk/>
            <pc:sldMk cId="1570682824" sldId="455"/>
            <ac:picMk id="9" creationId="{E41CEC4A-8401-4AEC-93EE-7DDBF8AF88DF}"/>
          </ac:picMkLst>
        </pc:picChg>
      </pc:sldChg>
      <pc:sldChg chg="addSp delSp modSp mod">
        <pc:chgData name="Adrián Curipoma" userId="b6037f1a6b16abaf" providerId="LiveId" clId="{C4498990-61E0-4D05-AF8C-E738B5EE657B}" dt="2022-03-10T13:55:14.256" v="6883" actId="1076"/>
        <pc:sldMkLst>
          <pc:docMk/>
          <pc:sldMk cId="4064122050" sldId="456"/>
        </pc:sldMkLst>
        <pc:spChg chg="mod">
          <ac:chgData name="Adrián Curipoma" userId="b6037f1a6b16abaf" providerId="LiveId" clId="{C4498990-61E0-4D05-AF8C-E738B5EE657B}" dt="2022-03-10T13:55:14.256" v="6883" actId="1076"/>
          <ac:spMkLst>
            <pc:docMk/>
            <pc:sldMk cId="4064122050" sldId="456"/>
            <ac:spMk id="2" creationId="{00000000-0000-0000-0000-000000000000}"/>
          </ac:spMkLst>
        </pc:spChg>
        <pc:spChg chg="mod">
          <ac:chgData name="Adrián Curipoma" userId="b6037f1a6b16abaf" providerId="LiveId" clId="{C4498990-61E0-4D05-AF8C-E738B5EE657B}" dt="2022-03-10T13:55:02.882" v="6870" actId="1076"/>
          <ac:spMkLst>
            <pc:docMk/>
            <pc:sldMk cId="4064122050" sldId="456"/>
            <ac:spMk id="8" creationId="{8228AC45-9529-447D-B7FA-B63EEE4E5A4D}"/>
          </ac:spMkLst>
        </pc:spChg>
        <pc:spChg chg="mod">
          <ac:chgData name="Adrián Curipoma" userId="b6037f1a6b16abaf" providerId="LiveId" clId="{C4498990-61E0-4D05-AF8C-E738B5EE657B}" dt="2022-03-10T13:55:03.218" v="6871" actId="1076"/>
          <ac:spMkLst>
            <pc:docMk/>
            <pc:sldMk cId="4064122050" sldId="456"/>
            <ac:spMk id="10" creationId="{00000000-0000-0000-0000-000000000000}"/>
          </ac:spMkLst>
        </pc:spChg>
        <pc:spChg chg="del mod">
          <ac:chgData name="Adrián Curipoma" userId="b6037f1a6b16abaf" providerId="LiveId" clId="{C4498990-61E0-4D05-AF8C-E738B5EE657B}" dt="2022-03-04T02:08:54.647" v="311" actId="478"/>
          <ac:spMkLst>
            <pc:docMk/>
            <pc:sldMk cId="4064122050" sldId="456"/>
            <ac:spMk id="11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44.500" v="1549"/>
          <ac:spMkLst>
            <pc:docMk/>
            <pc:sldMk cId="4064122050" sldId="456"/>
            <ac:spMk id="11" creationId="{79C1A7CF-7D4B-4CC3-8B24-0AD413A5F765}"/>
          </ac:spMkLst>
        </pc:spChg>
        <pc:spChg chg="add mod">
          <ac:chgData name="Adrián Curipoma" userId="b6037f1a6b16abaf" providerId="LiveId" clId="{C4498990-61E0-4D05-AF8C-E738B5EE657B}" dt="2022-03-10T13:55:08.293" v="6878" actId="1035"/>
          <ac:spMkLst>
            <pc:docMk/>
            <pc:sldMk cId="4064122050" sldId="456"/>
            <ac:spMk id="12" creationId="{69025938-D005-4779-BA0F-260DFDBD5CC0}"/>
          </ac:spMkLst>
        </pc:spChg>
        <pc:spChg chg="add mod">
          <ac:chgData name="Adrián Curipoma" userId="b6037f1a6b16abaf" providerId="LiveId" clId="{C4498990-61E0-4D05-AF8C-E738B5EE657B}" dt="2022-03-10T13:55:10.806" v="6882" actId="1035"/>
          <ac:spMkLst>
            <pc:docMk/>
            <pc:sldMk cId="4064122050" sldId="456"/>
            <ac:spMk id="14" creationId="{30A42553-4321-45A9-A16E-02E3C33392DB}"/>
          </ac:spMkLst>
        </pc:spChg>
        <pc:spChg chg="add mod">
          <ac:chgData name="Adrián Curipoma" userId="b6037f1a6b16abaf" providerId="LiveId" clId="{C4498990-61E0-4D05-AF8C-E738B5EE657B}" dt="2022-03-10T13:54:47.141" v="6865" actId="1076"/>
          <ac:spMkLst>
            <pc:docMk/>
            <pc:sldMk cId="4064122050" sldId="456"/>
            <ac:spMk id="16" creationId="{32A70258-E3FC-4290-BD38-CA77D774C7E5}"/>
          </ac:spMkLst>
        </pc:spChg>
        <pc:spChg chg="del mod topLvl">
          <ac:chgData name="Adrián Curipoma" userId="b6037f1a6b16abaf" providerId="LiveId" clId="{C4498990-61E0-4D05-AF8C-E738B5EE657B}" dt="2022-03-04T14:31:32.301" v="1557" actId="478"/>
          <ac:spMkLst>
            <pc:docMk/>
            <pc:sldMk cId="4064122050" sldId="456"/>
            <ac:spMk id="17" creationId="{E2274840-5793-4415-B8F0-7BC3D3641CA8}"/>
          </ac:spMkLst>
        </pc:spChg>
        <pc:grpChg chg="add mod">
          <ac:chgData name="Adrián Curipoma" userId="b6037f1a6b16abaf" providerId="LiveId" clId="{C4498990-61E0-4D05-AF8C-E738B5EE657B}" dt="2022-03-04T14:28:44.500" v="1549"/>
          <ac:grpSpMkLst>
            <pc:docMk/>
            <pc:sldMk cId="4064122050" sldId="456"/>
            <ac:grpSpMk id="9" creationId="{28307F82-AD9D-4C07-BDD7-903EE185316A}"/>
          </ac:grpSpMkLst>
        </pc:grpChg>
        <pc:grpChg chg="add del mod">
          <ac:chgData name="Adrián Curipoma" userId="b6037f1a6b16abaf" providerId="LiveId" clId="{C4498990-61E0-4D05-AF8C-E738B5EE657B}" dt="2022-03-04T14:31:23.574" v="1553" actId="165"/>
          <ac:grpSpMkLst>
            <pc:docMk/>
            <pc:sldMk cId="4064122050" sldId="456"/>
            <ac:grpSpMk id="16" creationId="{BE2BC4E7-7C58-4612-9880-8EB262991CE4}"/>
          </ac:grpSpMkLst>
        </pc:grpChg>
        <pc:picChg chg="add del mod ord">
          <ac:chgData name="Adrián Curipoma" userId="b6037f1a6b16abaf" providerId="LiveId" clId="{C4498990-61E0-4D05-AF8C-E738B5EE657B}" dt="2022-03-04T14:28:44.126" v="1548" actId="478"/>
          <ac:picMkLst>
            <pc:docMk/>
            <pc:sldMk cId="4064122050" sldId="456"/>
            <ac:picMk id="12" creationId="{1D3022A2-6C71-42D7-A136-01B0D2AECE85}"/>
          </ac:picMkLst>
        </pc:picChg>
        <pc:picChg chg="mod">
          <ac:chgData name="Adrián Curipoma" userId="b6037f1a6b16abaf" providerId="LiveId" clId="{C4498990-61E0-4D05-AF8C-E738B5EE657B}" dt="2022-03-04T14:28:44.500" v="1549"/>
          <ac:picMkLst>
            <pc:docMk/>
            <pc:sldMk cId="4064122050" sldId="456"/>
            <ac:picMk id="13" creationId="{667F297A-2EE9-4F79-BA32-BE829C0E2264}"/>
          </ac:picMkLst>
        </pc:picChg>
        <pc:picChg chg="del mod">
          <ac:chgData name="Adrián Curipoma" userId="b6037f1a6b16abaf" providerId="LiveId" clId="{C4498990-61E0-4D05-AF8C-E738B5EE657B}" dt="2022-03-04T14:31:15.764" v="1550" actId="478"/>
          <ac:picMkLst>
            <pc:docMk/>
            <pc:sldMk cId="4064122050" sldId="456"/>
            <ac:picMk id="14" creationId="{E43640EF-EF06-4E76-8EA1-CB735A493743}"/>
          </ac:picMkLst>
        </pc:picChg>
        <pc:picChg chg="mod">
          <ac:chgData name="Adrián Curipoma" userId="b6037f1a6b16abaf" providerId="LiveId" clId="{C4498990-61E0-4D05-AF8C-E738B5EE657B}" dt="2022-03-10T13:54:40.557" v="6862" actId="1076"/>
          <ac:picMkLst>
            <pc:docMk/>
            <pc:sldMk cId="4064122050" sldId="456"/>
            <ac:picMk id="15" creationId="{870A144C-4C6B-431F-873F-EACE74C10C15}"/>
          </ac:picMkLst>
        </pc:picChg>
        <pc:picChg chg="del">
          <ac:chgData name="Adrián Curipoma" userId="b6037f1a6b16abaf" providerId="LiveId" clId="{C4498990-61E0-4D05-AF8C-E738B5EE657B}" dt="2022-03-04T02:08:00.103" v="204" actId="478"/>
          <ac:picMkLst>
            <pc:docMk/>
            <pc:sldMk cId="4064122050" sldId="456"/>
            <ac:picMk id="17" creationId="{00000000-0000-0000-0000-000000000000}"/>
          </ac:picMkLst>
        </pc:picChg>
        <pc:picChg chg="mod topLvl">
          <ac:chgData name="Adrián Curipoma" userId="b6037f1a6b16abaf" providerId="LiveId" clId="{C4498990-61E0-4D05-AF8C-E738B5EE657B}" dt="2022-03-10T13:54:42.070" v="6863" actId="1076"/>
          <ac:picMkLst>
            <pc:docMk/>
            <pc:sldMk cId="4064122050" sldId="456"/>
            <ac:picMk id="18" creationId="{1D64EA6D-6742-49B4-B4B4-C6F95211FEA5}"/>
          </ac:picMkLst>
        </pc:picChg>
      </pc:sldChg>
      <pc:sldChg chg="addSp delSp modSp del mod">
        <pc:chgData name="Adrián Curipoma" userId="b6037f1a6b16abaf" providerId="LiveId" clId="{C4498990-61E0-4D05-AF8C-E738B5EE657B}" dt="2022-03-04T18:53:24.319" v="2359" actId="47"/>
        <pc:sldMkLst>
          <pc:docMk/>
          <pc:sldMk cId="3524371539" sldId="478"/>
        </pc:sldMkLst>
        <pc:spChg chg="mod">
          <ac:chgData name="Adrián Curipoma" userId="b6037f1a6b16abaf" providerId="LiveId" clId="{C4498990-61E0-4D05-AF8C-E738B5EE657B}" dt="2022-03-04T14:27:26.888" v="1507"/>
          <ac:spMkLst>
            <pc:docMk/>
            <pc:sldMk cId="3524371539" sldId="478"/>
            <ac:spMk id="7" creationId="{18C15E15-2D61-464E-BFD0-AF29742373E5}"/>
          </ac:spMkLst>
        </pc:spChg>
        <pc:grpChg chg="add mod">
          <ac:chgData name="Adrián Curipoma" userId="b6037f1a6b16abaf" providerId="LiveId" clId="{C4498990-61E0-4D05-AF8C-E738B5EE657B}" dt="2022-03-04T14:27:26.888" v="1507"/>
          <ac:grpSpMkLst>
            <pc:docMk/>
            <pc:sldMk cId="3524371539" sldId="478"/>
            <ac:grpSpMk id="6" creationId="{52116AE4-38FA-435E-9A20-34963F6CE836}"/>
          </ac:grpSpMkLst>
        </pc:grpChg>
        <pc:graphicFrameChg chg="del mod">
          <ac:chgData name="Adrián Curipoma" userId="b6037f1a6b16abaf" providerId="LiveId" clId="{C4498990-61E0-4D05-AF8C-E738B5EE657B}" dt="2022-03-04T02:44:21.266" v="1442" actId="478"/>
          <ac:graphicFrameMkLst>
            <pc:docMk/>
            <pc:sldMk cId="3524371539" sldId="478"/>
            <ac:graphicFrameMk id="4" creationId="{00000000-0000-0000-0000-000000000000}"/>
          </ac:graphicFrameMkLst>
        </pc:graphicFrameChg>
        <pc:picChg chg="add del mod">
          <ac:chgData name="Adrián Curipoma" userId="b6037f1a6b16abaf" providerId="LiveId" clId="{C4498990-61E0-4D05-AF8C-E738B5EE657B}" dt="2022-03-04T02:44:17.900" v="1440" actId="478"/>
          <ac:picMkLst>
            <pc:docMk/>
            <pc:sldMk cId="3524371539" sldId="478"/>
            <ac:picMk id="9" creationId="{A1E5095C-7DF0-431F-86CB-A057C72537DD}"/>
          </ac:picMkLst>
        </pc:picChg>
        <pc:picChg chg="mod">
          <ac:chgData name="Adrián Curipoma" userId="b6037f1a6b16abaf" providerId="LiveId" clId="{C4498990-61E0-4D05-AF8C-E738B5EE657B}" dt="2022-03-04T14:27:26.888" v="1507"/>
          <ac:picMkLst>
            <pc:docMk/>
            <pc:sldMk cId="3524371539" sldId="478"/>
            <ac:picMk id="9" creationId="{C3CE9E67-BCB3-456D-9F97-E813585033E7}"/>
          </ac:picMkLst>
        </pc:picChg>
        <pc:picChg chg="add del mod">
          <ac:chgData name="Adrián Curipoma" userId="b6037f1a6b16abaf" providerId="LiveId" clId="{C4498990-61E0-4D05-AF8C-E738B5EE657B}" dt="2022-03-04T02:44:17.900" v="1440" actId="478"/>
          <ac:picMkLst>
            <pc:docMk/>
            <pc:sldMk cId="3524371539" sldId="478"/>
            <ac:picMk id="10" creationId="{2607FAFC-B9F7-4F63-B4EA-C9659E4868B4}"/>
          </ac:picMkLst>
        </pc:picChg>
        <pc:picChg chg="add del mod ord">
          <ac:chgData name="Adrián Curipoma" userId="b6037f1a6b16abaf" providerId="LiveId" clId="{C4498990-61E0-4D05-AF8C-E738B5EE657B}" dt="2022-03-04T14:27:25.937" v="1506" actId="478"/>
          <ac:picMkLst>
            <pc:docMk/>
            <pc:sldMk cId="3524371539" sldId="478"/>
            <ac:picMk id="11" creationId="{711B4A83-01CC-44F5-97A6-6A7139AB12CE}"/>
          </ac:picMkLst>
        </pc:picChg>
        <pc:picChg chg="del">
          <ac:chgData name="Adrián Curipoma" userId="b6037f1a6b16abaf" providerId="LiveId" clId="{C4498990-61E0-4D05-AF8C-E738B5EE657B}" dt="2022-03-04T02:44:17.900" v="1440" actId="478"/>
          <ac:picMkLst>
            <pc:docMk/>
            <pc:sldMk cId="3524371539" sldId="478"/>
            <ac:picMk id="3074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4:17.900" v="1440" actId="478"/>
          <ac:picMkLst>
            <pc:docMk/>
            <pc:sldMk cId="3524371539" sldId="478"/>
            <ac:picMk id="3076" creationId="{00000000-0000-0000-0000-000000000000}"/>
          </ac:picMkLst>
        </pc:picChg>
      </pc:sldChg>
      <pc:sldChg chg="addSp delSp modSp mod modNotesTx">
        <pc:chgData name="Adrián Curipoma" userId="b6037f1a6b16abaf" providerId="LiveId" clId="{C4498990-61E0-4D05-AF8C-E738B5EE657B}" dt="2022-03-06T20:22:55.316" v="6291" actId="404"/>
        <pc:sldMkLst>
          <pc:docMk/>
          <pc:sldMk cId="3643336598" sldId="479"/>
        </pc:sldMkLst>
        <pc:spChg chg="mod">
          <ac:chgData name="Adrián Curipoma" userId="b6037f1a6b16abaf" providerId="LiveId" clId="{C4498990-61E0-4D05-AF8C-E738B5EE657B}" dt="2022-03-06T19:49:47.247" v="5665" actId="14100"/>
          <ac:spMkLst>
            <pc:docMk/>
            <pc:sldMk cId="3643336598" sldId="479"/>
            <ac:spMk id="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14:10:59.972" v="1458" actId="478"/>
          <ac:spMkLst>
            <pc:docMk/>
            <pc:sldMk cId="3643336598" sldId="479"/>
            <ac:spMk id="3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20:22:55.316" v="6291" actId="404"/>
          <ac:spMkLst>
            <pc:docMk/>
            <pc:sldMk cId="3643336598" sldId="479"/>
            <ac:spMk id="3" creationId="{C0D1A5F3-080A-4B97-8FB4-7AF7487894C4}"/>
          </ac:spMkLst>
        </pc:spChg>
        <pc:spChg chg="add mod">
          <ac:chgData name="Adrián Curipoma" userId="b6037f1a6b16abaf" providerId="LiveId" clId="{C4498990-61E0-4D05-AF8C-E738B5EE657B}" dt="2022-03-06T20:22:24.142" v="6280" actId="14100"/>
          <ac:spMkLst>
            <pc:docMk/>
            <pc:sldMk cId="3643336598" sldId="479"/>
            <ac:spMk id="4" creationId="{E388765F-DC5A-4AA0-9A21-BCEFBD2BCAFC}"/>
          </ac:spMkLst>
        </pc:spChg>
        <pc:spChg chg="add mod">
          <ac:chgData name="Adrián Curipoma" userId="b6037f1a6b16abaf" providerId="LiveId" clId="{C4498990-61E0-4D05-AF8C-E738B5EE657B}" dt="2022-03-06T19:48:24.500" v="5622" actId="1076"/>
          <ac:spMkLst>
            <pc:docMk/>
            <pc:sldMk cId="3643336598" sldId="479"/>
            <ac:spMk id="5" creationId="{EF1E3E96-20D3-4E0F-8BDA-F28FC90F4BAE}"/>
          </ac:spMkLst>
        </pc:spChg>
        <pc:spChg chg="del">
          <ac:chgData name="Adrián Curipoma" userId="b6037f1a6b16abaf" providerId="LiveId" clId="{C4498990-61E0-4D05-AF8C-E738B5EE657B}" dt="2022-03-04T14:10:59.972" v="1458" actId="478"/>
          <ac:spMkLst>
            <pc:docMk/>
            <pc:sldMk cId="3643336598" sldId="479"/>
            <ac:spMk id="6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9:48:24.500" v="5622" actId="1076"/>
          <ac:spMkLst>
            <pc:docMk/>
            <pc:sldMk cId="3643336598" sldId="479"/>
            <ac:spMk id="6" creationId="{2950AF39-7DFB-403C-83BA-387E315CA172}"/>
          </ac:spMkLst>
        </pc:spChg>
        <pc:spChg chg="del">
          <ac:chgData name="Adrián Curipoma" userId="b6037f1a6b16abaf" providerId="LiveId" clId="{C4498990-61E0-4D05-AF8C-E738B5EE657B}" dt="2022-03-04T14:10:59.972" v="1458" actId="478"/>
          <ac:spMkLst>
            <pc:docMk/>
            <pc:sldMk cId="3643336598" sldId="479"/>
            <ac:spMk id="8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20:22:45.290" v="6286" actId="1076"/>
          <ac:spMkLst>
            <pc:docMk/>
            <pc:sldMk cId="3643336598" sldId="479"/>
            <ac:spMk id="10" creationId="{AF2857E6-E01E-4A81-9468-C89549E3EC1B}"/>
          </ac:spMkLst>
        </pc:spChg>
        <pc:spChg chg="mod">
          <ac:chgData name="Adrián Curipoma" userId="b6037f1a6b16abaf" providerId="LiveId" clId="{C4498990-61E0-4D05-AF8C-E738B5EE657B}" dt="2022-03-04T14:27:34.817" v="1511"/>
          <ac:spMkLst>
            <pc:docMk/>
            <pc:sldMk cId="3643336598" sldId="479"/>
            <ac:spMk id="12" creationId="{283B3167-506F-4B07-A3D3-7053B197D815}"/>
          </ac:spMkLst>
        </pc:spChg>
        <pc:grpChg chg="add mod">
          <ac:chgData name="Adrián Curipoma" userId="b6037f1a6b16abaf" providerId="LiveId" clId="{C4498990-61E0-4D05-AF8C-E738B5EE657B}" dt="2022-03-04T14:27:34.817" v="1511"/>
          <ac:grpSpMkLst>
            <pc:docMk/>
            <pc:sldMk cId="3643336598" sldId="479"/>
            <ac:grpSpMk id="11" creationId="{4748F5D0-1D07-4F15-A66F-8A2BC1A24BBC}"/>
          </ac:grpSpMkLst>
        </pc:grpChg>
        <pc:graphicFrameChg chg="del">
          <ac:chgData name="Adrián Curipoma" userId="b6037f1a6b16abaf" providerId="LiveId" clId="{C4498990-61E0-4D05-AF8C-E738B5EE657B}" dt="2022-03-04T14:10:59.972" v="1458" actId="478"/>
          <ac:graphicFrameMkLst>
            <pc:docMk/>
            <pc:sldMk cId="3643336598" sldId="479"/>
            <ac:graphicFrameMk id="7" creationId="{00000000-0000-0000-0000-000000000000}"/>
          </ac:graphicFrameMkLst>
        </pc:graphicFrameChg>
        <pc:picChg chg="add mod">
          <ac:chgData name="Adrián Curipoma" userId="b6037f1a6b16abaf" providerId="LiveId" clId="{C4498990-61E0-4D05-AF8C-E738B5EE657B}" dt="2022-03-06T19:45:52.152" v="5499" actId="1076"/>
          <ac:picMkLst>
            <pc:docMk/>
            <pc:sldMk cId="3643336598" sldId="479"/>
            <ac:picMk id="8" creationId="{C7B437AC-7EF7-4EBE-A169-E9F712B6C5C8}"/>
          </ac:picMkLst>
        </pc:picChg>
        <pc:picChg chg="add del mod">
          <ac:chgData name="Adrián Curipoma" userId="b6037f1a6b16abaf" providerId="LiveId" clId="{C4498990-61E0-4D05-AF8C-E738B5EE657B}" dt="2022-03-04T02:43:40.903" v="1430" actId="478"/>
          <ac:picMkLst>
            <pc:docMk/>
            <pc:sldMk cId="3643336598" sldId="479"/>
            <ac:picMk id="9" creationId="{3DD25E08-C59F-476F-A67B-8D8629C9EBBC}"/>
          </ac:picMkLst>
        </pc:picChg>
        <pc:picChg chg="add del mod ord">
          <ac:chgData name="Adrián Curipoma" userId="b6037f1a6b16abaf" providerId="LiveId" clId="{C4498990-61E0-4D05-AF8C-E738B5EE657B}" dt="2022-03-04T14:27:34.392" v="1510" actId="478"/>
          <ac:picMkLst>
            <pc:docMk/>
            <pc:sldMk cId="3643336598" sldId="479"/>
            <ac:picMk id="10" creationId="{CE1CA1C0-64C6-485D-938B-479493ED1FAE}"/>
          </ac:picMkLst>
        </pc:picChg>
        <pc:picChg chg="mod">
          <ac:chgData name="Adrián Curipoma" userId="b6037f1a6b16abaf" providerId="LiveId" clId="{C4498990-61E0-4D05-AF8C-E738B5EE657B}" dt="2022-03-04T14:27:34.817" v="1511"/>
          <ac:picMkLst>
            <pc:docMk/>
            <pc:sldMk cId="3643336598" sldId="479"/>
            <ac:picMk id="13" creationId="{87DD6D38-6939-498C-A3C3-F412E471104D}"/>
          </ac:picMkLst>
        </pc:picChg>
        <pc:picChg chg="add mod">
          <ac:chgData name="Adrián Curipoma" userId="b6037f1a6b16abaf" providerId="LiveId" clId="{C4498990-61E0-4D05-AF8C-E738B5EE657B}" dt="2022-03-06T19:48:28.313" v="5623" actId="14100"/>
          <ac:picMkLst>
            <pc:docMk/>
            <pc:sldMk cId="3643336598" sldId="479"/>
            <ac:picMk id="14" creationId="{496F6749-77CA-4F8B-87C8-286261A004C7}"/>
          </ac:picMkLst>
        </pc:picChg>
        <pc:picChg chg="del">
          <ac:chgData name="Adrián Curipoma" userId="b6037f1a6b16abaf" providerId="LiveId" clId="{C4498990-61E0-4D05-AF8C-E738B5EE657B}" dt="2022-03-04T14:10:59.972" v="1458" actId="478"/>
          <ac:picMkLst>
            <pc:docMk/>
            <pc:sldMk cId="3643336598" sldId="479"/>
            <ac:picMk id="5122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14:10:59.972" v="1458" actId="478"/>
          <ac:picMkLst>
            <pc:docMk/>
            <pc:sldMk cId="3643336598" sldId="479"/>
            <ac:picMk id="5124" creationId="{00000000-0000-0000-0000-000000000000}"/>
          </ac:picMkLst>
        </pc:picChg>
        <pc:picChg chg="add mod">
          <ac:chgData name="Adrián Curipoma" userId="b6037f1a6b16abaf" providerId="LiveId" clId="{C4498990-61E0-4D05-AF8C-E738B5EE657B}" dt="2022-03-06T20:22:49.657" v="6287" actId="1076"/>
          <ac:picMkLst>
            <pc:docMk/>
            <pc:sldMk cId="3643336598" sldId="479"/>
            <ac:picMk id="7170" creationId="{F2673EF5-1CDC-432A-91AF-D241CA0CAC2B}"/>
          </ac:picMkLst>
        </pc:picChg>
      </pc:sldChg>
      <pc:sldChg chg="addSp delSp modSp mod">
        <pc:chgData name="Adrián Curipoma" userId="b6037f1a6b16abaf" providerId="LiveId" clId="{C4498990-61E0-4D05-AF8C-E738B5EE657B}" dt="2022-03-06T15:30:32.409" v="2557" actId="20577"/>
        <pc:sldMkLst>
          <pc:docMk/>
          <pc:sldMk cId="2009133908" sldId="480"/>
        </pc:sldMkLst>
        <pc:spChg chg="mod">
          <ac:chgData name="Adrián Curipoma" userId="b6037f1a6b16abaf" providerId="LiveId" clId="{C4498990-61E0-4D05-AF8C-E738B5EE657B}" dt="2022-03-06T15:30:32.409" v="2557" actId="20577"/>
          <ac:spMkLst>
            <pc:docMk/>
            <pc:sldMk cId="2009133908" sldId="480"/>
            <ac:spMk id="6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7:51.743" v="1519"/>
          <ac:spMkLst>
            <pc:docMk/>
            <pc:sldMk cId="2009133908" sldId="480"/>
            <ac:spMk id="8" creationId="{D533744D-FA59-4360-AAA0-F8F7C8EDA789}"/>
          </ac:spMkLst>
        </pc:spChg>
        <pc:grpChg chg="add mod">
          <ac:chgData name="Adrián Curipoma" userId="b6037f1a6b16abaf" providerId="LiveId" clId="{C4498990-61E0-4D05-AF8C-E738B5EE657B}" dt="2022-03-04T14:27:51.743" v="1519"/>
          <ac:grpSpMkLst>
            <pc:docMk/>
            <pc:sldMk cId="2009133908" sldId="480"/>
            <ac:grpSpMk id="7" creationId="{394C7EAB-F07E-47DE-A59E-EDDCEC7FC15F}"/>
          </ac:grpSpMkLst>
        </pc:grpChg>
        <pc:picChg chg="add mod modCrop">
          <ac:chgData name="Adrián Curipoma" userId="b6037f1a6b16abaf" providerId="LiveId" clId="{C4498990-61E0-4D05-AF8C-E738B5EE657B}" dt="2022-03-06T15:27:18.005" v="2542" actId="14100"/>
          <ac:picMkLst>
            <pc:docMk/>
            <pc:sldMk cId="2009133908" sldId="480"/>
            <ac:picMk id="3" creationId="{6393DBE7-49DF-4343-9886-BA8A0BFB1A86}"/>
          </ac:picMkLst>
        </pc:picChg>
        <pc:picChg chg="add del mod ord">
          <ac:chgData name="Adrián Curipoma" userId="b6037f1a6b16abaf" providerId="LiveId" clId="{C4498990-61E0-4D05-AF8C-E738B5EE657B}" dt="2022-03-04T14:27:50.883" v="1518" actId="478"/>
          <ac:picMkLst>
            <pc:docMk/>
            <pc:sldMk cId="2009133908" sldId="480"/>
            <ac:picMk id="5" creationId="{CFFCA267-660A-4E2B-B94E-4629797AE11F}"/>
          </ac:picMkLst>
        </pc:picChg>
        <pc:picChg chg="add mod">
          <ac:chgData name="Adrián Curipoma" userId="b6037f1a6b16abaf" providerId="LiveId" clId="{C4498990-61E0-4D05-AF8C-E738B5EE657B}" dt="2022-03-06T15:30:14.141" v="2551" actId="1038"/>
          <ac:picMkLst>
            <pc:docMk/>
            <pc:sldMk cId="2009133908" sldId="480"/>
            <ac:picMk id="5" creationId="{FF81D2EB-31B0-47DE-B8C1-981EEE4460B6}"/>
          </ac:picMkLst>
        </pc:picChg>
        <pc:picChg chg="mod">
          <ac:chgData name="Adrián Curipoma" userId="b6037f1a6b16abaf" providerId="LiveId" clId="{C4498990-61E0-4D05-AF8C-E738B5EE657B}" dt="2022-03-04T14:27:51.743" v="1519"/>
          <ac:picMkLst>
            <pc:docMk/>
            <pc:sldMk cId="2009133908" sldId="480"/>
            <ac:picMk id="9" creationId="{7B3B6843-4DE0-400E-A953-180385B6AB12}"/>
          </ac:picMkLst>
        </pc:picChg>
        <pc:picChg chg="add del mod">
          <ac:chgData name="Adrián Curipoma" userId="b6037f1a6b16abaf" providerId="LiveId" clId="{C4498990-61E0-4D05-AF8C-E738B5EE657B}" dt="2022-03-06T15:30:22.696" v="2554" actId="478"/>
          <ac:picMkLst>
            <pc:docMk/>
            <pc:sldMk cId="2009133908" sldId="480"/>
            <ac:picMk id="11" creationId="{4B775254-7830-49B5-9BED-7CC34F47E591}"/>
          </ac:picMkLst>
        </pc:picChg>
        <pc:picChg chg="add mod">
          <ac:chgData name="Adrián Curipoma" userId="b6037f1a6b16abaf" providerId="LiveId" clId="{C4498990-61E0-4D05-AF8C-E738B5EE657B}" dt="2022-03-06T15:30:25.508" v="2555" actId="1076"/>
          <ac:picMkLst>
            <pc:docMk/>
            <pc:sldMk cId="2009133908" sldId="480"/>
            <ac:picMk id="12" creationId="{28C41C4E-5952-49F6-9C0A-013008ADD369}"/>
          </ac:picMkLst>
        </pc:picChg>
        <pc:picChg chg="del mod">
          <ac:chgData name="Adrián Curipoma" userId="b6037f1a6b16abaf" providerId="LiveId" clId="{C4498990-61E0-4D05-AF8C-E738B5EE657B}" dt="2022-03-04T02:19:08.905" v="1167" actId="478"/>
          <ac:picMkLst>
            <pc:docMk/>
            <pc:sldMk cId="2009133908" sldId="480"/>
            <ac:picMk id="6150" creationId="{00000000-0000-0000-0000-000000000000}"/>
          </ac:picMkLst>
        </pc:picChg>
      </pc:sldChg>
      <pc:sldChg chg="addSp delSp modSp mod">
        <pc:chgData name="Adrián Curipoma" userId="b6037f1a6b16abaf" providerId="LiveId" clId="{C4498990-61E0-4D05-AF8C-E738B5EE657B}" dt="2022-03-06T17:49:48.741" v="4386" actId="1076"/>
        <pc:sldMkLst>
          <pc:docMk/>
          <pc:sldMk cId="1800836696" sldId="482"/>
        </pc:sldMkLst>
        <pc:spChg chg="mod">
          <ac:chgData name="Adrián Curipoma" userId="b6037f1a6b16abaf" providerId="LiveId" clId="{C4498990-61E0-4D05-AF8C-E738B5EE657B}" dt="2022-03-06T17:30:37.206" v="4093" actId="1076"/>
          <ac:spMkLst>
            <pc:docMk/>
            <pc:sldMk cId="1800836696" sldId="482"/>
            <ac:spMk id="2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7:31:04.260" v="4128" actId="20577"/>
          <ac:spMkLst>
            <pc:docMk/>
            <pc:sldMk cId="1800836696" sldId="482"/>
            <ac:spMk id="3" creationId="{6A200FC9-9161-4650-9A4C-68C69C4D5B6A}"/>
          </ac:spMkLst>
        </pc:spChg>
        <pc:spChg chg="mod">
          <ac:chgData name="Adrián Curipoma" userId="b6037f1a6b16abaf" providerId="LiveId" clId="{C4498990-61E0-4D05-AF8C-E738B5EE657B}" dt="2022-03-04T14:27:55.366" v="1521"/>
          <ac:spMkLst>
            <pc:docMk/>
            <pc:sldMk cId="1800836696" sldId="482"/>
            <ac:spMk id="7" creationId="{C677AF51-DE9C-44C6-AC0E-8D95F24843B0}"/>
          </ac:spMkLst>
        </pc:spChg>
        <pc:spChg chg="del">
          <ac:chgData name="Adrián Curipoma" userId="b6037f1a6b16abaf" providerId="LiveId" clId="{C4498990-61E0-4D05-AF8C-E738B5EE657B}" dt="2022-03-04T02:17:09.485" v="1128" actId="478"/>
          <ac:spMkLst>
            <pc:docMk/>
            <pc:sldMk cId="1800836696" sldId="482"/>
            <ac:spMk id="9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7:30:30.319" v="4092" actId="1076"/>
          <ac:spMkLst>
            <pc:docMk/>
            <pc:sldMk cId="1800836696" sldId="482"/>
            <ac:spMk id="9" creationId="{ADC49145-DA57-49BE-837D-F34EAD7FF515}"/>
          </ac:spMkLst>
        </pc:spChg>
        <pc:spChg chg="del">
          <ac:chgData name="Adrián Curipoma" userId="b6037f1a6b16abaf" providerId="LiveId" clId="{C4498990-61E0-4D05-AF8C-E738B5EE657B}" dt="2022-03-04T02:17:07.899" v="1127" actId="478"/>
          <ac:spMkLst>
            <pc:docMk/>
            <pc:sldMk cId="1800836696" sldId="482"/>
            <ac:spMk id="10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7:30:19.549" v="4087" actId="1076"/>
          <ac:spMkLst>
            <pc:docMk/>
            <pc:sldMk cId="1800836696" sldId="482"/>
            <ac:spMk id="10" creationId="{57B2AFE7-19EA-439D-B967-1E1A6C43A937}"/>
          </ac:spMkLst>
        </pc:spChg>
        <pc:spChg chg="del">
          <ac:chgData name="Adrián Curipoma" userId="b6037f1a6b16abaf" providerId="LiveId" clId="{C4498990-61E0-4D05-AF8C-E738B5EE657B}" dt="2022-03-04T02:17:01.481" v="1124" actId="478"/>
          <ac:spMkLst>
            <pc:docMk/>
            <pc:sldMk cId="1800836696" sldId="482"/>
            <ac:spMk id="11" creationId="{00000000-0000-0000-0000-000000000000}"/>
          </ac:spMkLst>
        </pc:spChg>
        <pc:spChg chg="del mod">
          <ac:chgData name="Adrián Curipoma" userId="b6037f1a6b16abaf" providerId="LiveId" clId="{C4498990-61E0-4D05-AF8C-E738B5EE657B}" dt="2022-03-04T02:17:12.096" v="1130" actId="478"/>
          <ac:spMkLst>
            <pc:docMk/>
            <pc:sldMk cId="1800836696" sldId="482"/>
            <ac:spMk id="12" creationId="{00000000-0000-0000-0000-000000000000}"/>
          </ac:spMkLst>
        </pc:spChg>
        <pc:spChg chg="add del mod">
          <ac:chgData name="Adrián Curipoma" userId="b6037f1a6b16abaf" providerId="LiveId" clId="{C4498990-61E0-4D05-AF8C-E738B5EE657B}" dt="2022-03-06T17:30:27.062" v="4091" actId="478"/>
          <ac:spMkLst>
            <pc:docMk/>
            <pc:sldMk cId="1800836696" sldId="482"/>
            <ac:spMk id="14" creationId="{FDA62C24-8C47-41CA-A44F-90BC2E7B26E7}"/>
          </ac:spMkLst>
        </pc:spChg>
        <pc:spChg chg="mod">
          <ac:chgData name="Adrián Curipoma" userId="b6037f1a6b16abaf" providerId="LiveId" clId="{C4498990-61E0-4D05-AF8C-E738B5EE657B}" dt="2022-03-06T17:30:22.868" v="4089" actId="1076"/>
          <ac:spMkLst>
            <pc:docMk/>
            <pc:sldMk cId="1800836696" sldId="482"/>
            <ac:spMk id="91" creationId="{055F60FD-0E96-4CA7-8272-4DC788B3704D}"/>
          </ac:spMkLst>
        </pc:spChg>
        <pc:grpChg chg="add mod">
          <ac:chgData name="Adrián Curipoma" userId="b6037f1a6b16abaf" providerId="LiveId" clId="{C4498990-61E0-4D05-AF8C-E738B5EE657B}" dt="2022-03-04T14:27:55.366" v="1521"/>
          <ac:grpSpMkLst>
            <pc:docMk/>
            <pc:sldMk cId="1800836696" sldId="482"/>
            <ac:grpSpMk id="6" creationId="{1BC65517-0DC5-413E-BD83-D4BB31417AC8}"/>
          </ac:grpSpMkLst>
        </pc:grpChg>
        <pc:graphicFrameChg chg="add mod modGraphic">
          <ac:chgData name="Adrián Curipoma" userId="b6037f1a6b16abaf" providerId="LiveId" clId="{C4498990-61E0-4D05-AF8C-E738B5EE657B}" dt="2022-03-06T17:49:48.741" v="4386" actId="1076"/>
          <ac:graphicFrameMkLst>
            <pc:docMk/>
            <pc:sldMk cId="1800836696" sldId="482"/>
            <ac:graphicFrameMk id="13" creationId="{878EC17F-81AE-449C-A5AE-A2418945A222}"/>
          </ac:graphicFrameMkLst>
        </pc:graphicFrameChg>
        <pc:picChg chg="del">
          <ac:chgData name="Adrián Curipoma" userId="b6037f1a6b16abaf" providerId="LiveId" clId="{C4498990-61E0-4D05-AF8C-E738B5EE657B}" dt="2022-03-04T02:17:07.899" v="1127" actId="478"/>
          <ac:picMkLst>
            <pc:docMk/>
            <pc:sldMk cId="1800836696" sldId="482"/>
            <ac:picMk id="3" creationId="{00000000-0000-0000-0000-000000000000}"/>
          </ac:picMkLst>
        </pc:picChg>
        <pc:picChg chg="mod">
          <ac:chgData name="Adrián Curipoma" userId="b6037f1a6b16abaf" providerId="LiveId" clId="{C4498990-61E0-4D05-AF8C-E738B5EE657B}" dt="2022-03-04T14:27:55.366" v="1521"/>
          <ac:picMkLst>
            <pc:docMk/>
            <pc:sldMk cId="1800836696" sldId="482"/>
            <ac:picMk id="8" creationId="{97400B79-7E4A-489F-836D-C1123895A52F}"/>
          </ac:picMkLst>
        </pc:picChg>
        <pc:picChg chg="add mod">
          <ac:chgData name="Adrián Curipoma" userId="b6037f1a6b16abaf" providerId="LiveId" clId="{C4498990-61E0-4D05-AF8C-E738B5EE657B}" dt="2022-03-06T17:30:09.226" v="4083" actId="1076"/>
          <ac:picMkLst>
            <pc:docMk/>
            <pc:sldMk cId="1800836696" sldId="482"/>
            <ac:picMk id="11" creationId="{772A109D-74B3-44A6-88DA-8816161ABABD}"/>
          </ac:picMkLst>
        </pc:picChg>
        <pc:picChg chg="add mod">
          <ac:chgData name="Adrián Curipoma" userId="b6037f1a6b16abaf" providerId="LiveId" clId="{C4498990-61E0-4D05-AF8C-E738B5EE657B}" dt="2022-03-06T17:30:12.091" v="4085" actId="1076"/>
          <ac:picMkLst>
            <pc:docMk/>
            <pc:sldMk cId="1800836696" sldId="482"/>
            <ac:picMk id="12" creationId="{B99F1C92-30D3-4956-B31D-2E6D2C5C613B}"/>
          </ac:picMkLst>
        </pc:picChg>
        <pc:picChg chg="add del mod ord">
          <ac:chgData name="Adrián Curipoma" userId="b6037f1a6b16abaf" providerId="LiveId" clId="{C4498990-61E0-4D05-AF8C-E738B5EE657B}" dt="2022-03-04T14:27:54.957" v="1520" actId="478"/>
          <ac:picMkLst>
            <pc:docMk/>
            <pc:sldMk cId="1800836696" sldId="482"/>
            <ac:picMk id="14" creationId="{85993014-CB39-49CC-9439-B430D17109BB}"/>
          </ac:picMkLst>
        </pc:picChg>
        <pc:picChg chg="del">
          <ac:chgData name="Adrián Curipoma" userId="b6037f1a6b16abaf" providerId="LiveId" clId="{C4498990-61E0-4D05-AF8C-E738B5EE657B}" dt="2022-03-04T02:17:04.825" v="1126" actId="478"/>
          <ac:picMkLst>
            <pc:docMk/>
            <pc:sldMk cId="1800836696" sldId="482"/>
            <ac:picMk id="10242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17:03.735" v="1125" actId="478"/>
          <ac:picMkLst>
            <pc:docMk/>
            <pc:sldMk cId="1800836696" sldId="482"/>
            <ac:picMk id="10244" creationId="{00000000-0000-0000-0000-000000000000}"/>
          </ac:picMkLst>
        </pc:picChg>
      </pc:sldChg>
      <pc:sldChg chg="addSp delSp modSp mod">
        <pc:chgData name="Adrián Curipoma" userId="b6037f1a6b16abaf" providerId="LiveId" clId="{C4498990-61E0-4D05-AF8C-E738B5EE657B}" dt="2022-03-06T16:48:47.327" v="3351" actId="14100"/>
        <pc:sldMkLst>
          <pc:docMk/>
          <pc:sldMk cId="1792203997" sldId="483"/>
        </pc:sldMkLst>
        <pc:spChg chg="del mod">
          <ac:chgData name="Adrián Curipoma" userId="b6037f1a6b16abaf" providerId="LiveId" clId="{C4498990-61E0-4D05-AF8C-E738B5EE657B}" dt="2022-03-04T17:19:44.767" v="1808" actId="478"/>
          <ac:spMkLst>
            <pc:docMk/>
            <pc:sldMk cId="1792203997" sldId="483"/>
            <ac:spMk id="2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6:48:47.327" v="3351" actId="14100"/>
          <ac:spMkLst>
            <pc:docMk/>
            <pc:sldMk cId="1792203997" sldId="483"/>
            <ac:spMk id="3" creationId="{C2413A85-2FAB-44BB-9E86-359FEA93EC43}"/>
          </ac:spMkLst>
        </pc:spChg>
        <pc:spChg chg="add del">
          <ac:chgData name="Adrián Curipoma" userId="b6037f1a6b16abaf" providerId="LiveId" clId="{C4498990-61E0-4D05-AF8C-E738B5EE657B}" dt="2022-03-06T16:23:21.023" v="3101" actId="478"/>
          <ac:spMkLst>
            <pc:docMk/>
            <pc:sldMk cId="1792203997" sldId="483"/>
            <ac:spMk id="4" creationId="{A86F80F5-FA18-41A1-B003-FFD01E4D89AD}"/>
          </ac:spMkLst>
        </pc:spChg>
        <pc:spChg chg="del">
          <ac:chgData name="Adrián Curipoma" userId="b6037f1a6b16abaf" providerId="LiveId" clId="{C4498990-61E0-4D05-AF8C-E738B5EE657B}" dt="2022-03-04T02:45:27.986" v="1457" actId="478"/>
          <ac:spMkLst>
            <pc:docMk/>
            <pc:sldMk cId="1792203997" sldId="483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03.895" v="1525"/>
          <ac:spMkLst>
            <pc:docMk/>
            <pc:sldMk cId="1792203997" sldId="483"/>
            <ac:spMk id="7" creationId="{78D0D71A-04E0-4003-9CEA-AE098CA9B4A4}"/>
          </ac:spMkLst>
        </pc:spChg>
        <pc:spChg chg="add mod">
          <ac:chgData name="Adrián Curipoma" userId="b6037f1a6b16abaf" providerId="LiveId" clId="{C4498990-61E0-4D05-AF8C-E738B5EE657B}" dt="2022-03-06T16:23:23.367" v="3102" actId="1076"/>
          <ac:spMkLst>
            <pc:docMk/>
            <pc:sldMk cId="1792203997" sldId="483"/>
            <ac:spMk id="9" creationId="{2B73DC81-4B28-42A8-92E1-F3240E87208D}"/>
          </ac:spMkLst>
        </pc:spChg>
        <pc:spChg chg="add mod">
          <ac:chgData name="Adrián Curipoma" userId="b6037f1a6b16abaf" providerId="LiveId" clId="{C4498990-61E0-4D05-AF8C-E738B5EE657B}" dt="2022-03-06T15:46:37.021" v="2737" actId="1036"/>
          <ac:spMkLst>
            <pc:docMk/>
            <pc:sldMk cId="1792203997" sldId="483"/>
            <ac:spMk id="12" creationId="{CAC47AEB-B532-41D3-9AD9-7368CF9AD60F}"/>
          </ac:spMkLst>
        </pc:spChg>
        <pc:grpChg chg="add mod">
          <ac:chgData name="Adrián Curipoma" userId="b6037f1a6b16abaf" providerId="LiveId" clId="{C4498990-61E0-4D05-AF8C-E738B5EE657B}" dt="2022-03-04T14:28:03.895" v="1525"/>
          <ac:grpSpMkLst>
            <pc:docMk/>
            <pc:sldMk cId="1792203997" sldId="483"/>
            <ac:grpSpMk id="5" creationId="{526306FB-21AE-436F-B840-D606B5810260}"/>
          </ac:grpSpMkLst>
        </pc:grpChg>
        <pc:picChg chg="add del mod ord">
          <ac:chgData name="Adrián Curipoma" userId="b6037f1a6b16abaf" providerId="LiveId" clId="{C4498990-61E0-4D05-AF8C-E738B5EE657B}" dt="2022-03-04T14:28:03.313" v="1524" actId="478"/>
          <ac:picMkLst>
            <pc:docMk/>
            <pc:sldMk cId="1792203997" sldId="483"/>
            <ac:picMk id="6" creationId="{7719E4EA-C5CC-4A27-BA20-D77C63920AE9}"/>
          </ac:picMkLst>
        </pc:picChg>
        <pc:picChg chg="mod">
          <ac:chgData name="Adrián Curipoma" userId="b6037f1a6b16abaf" providerId="LiveId" clId="{C4498990-61E0-4D05-AF8C-E738B5EE657B}" dt="2022-03-04T14:28:03.895" v="1525"/>
          <ac:picMkLst>
            <pc:docMk/>
            <pc:sldMk cId="1792203997" sldId="483"/>
            <ac:picMk id="8" creationId="{2814FACA-8B8E-494B-B34C-27F4FDB92194}"/>
          </ac:picMkLst>
        </pc:picChg>
        <pc:picChg chg="add mod">
          <ac:chgData name="Adrián Curipoma" userId="b6037f1a6b16abaf" providerId="LiveId" clId="{C4498990-61E0-4D05-AF8C-E738B5EE657B}" dt="2022-03-06T16:23:39.865" v="3111" actId="1076"/>
          <ac:picMkLst>
            <pc:docMk/>
            <pc:sldMk cId="1792203997" sldId="483"/>
            <ac:picMk id="10" creationId="{419DEF0E-C797-4367-B970-4F189803A3D8}"/>
          </ac:picMkLst>
        </pc:picChg>
        <pc:picChg chg="add mod">
          <ac:chgData name="Adrián Curipoma" userId="b6037f1a6b16abaf" providerId="LiveId" clId="{C4498990-61E0-4D05-AF8C-E738B5EE657B}" dt="2022-03-06T16:23:42.208" v="3112" actId="1076"/>
          <ac:picMkLst>
            <pc:docMk/>
            <pc:sldMk cId="1792203997" sldId="483"/>
            <ac:picMk id="11" creationId="{E41F8BA2-500E-4DAC-9F47-EA6FB48C9C3F}"/>
          </ac:picMkLst>
        </pc:picChg>
        <pc:picChg chg="del">
          <ac:chgData name="Adrián Curipoma" userId="b6037f1a6b16abaf" providerId="LiveId" clId="{C4498990-61E0-4D05-AF8C-E738B5EE657B}" dt="2022-03-04T02:45:25.557" v="1456" actId="478"/>
          <ac:picMkLst>
            <pc:docMk/>
            <pc:sldMk cId="1792203997" sldId="483"/>
            <ac:picMk id="5121" creationId="{00000000-0000-0000-0000-000000000000}"/>
          </ac:picMkLst>
        </pc:picChg>
      </pc:sldChg>
      <pc:sldChg chg="addSp delSp modSp del mod">
        <pc:chgData name="Adrián Curipoma" userId="b6037f1a6b16abaf" providerId="LiveId" clId="{C4498990-61E0-4D05-AF8C-E738B5EE657B}" dt="2022-03-06T14:25:28.582" v="2361" actId="47"/>
        <pc:sldMkLst>
          <pc:docMk/>
          <pc:sldMk cId="475394344" sldId="485"/>
        </pc:sldMkLst>
        <pc:spChg chg="mod">
          <ac:chgData name="Adrián Curipoma" userId="b6037f1a6b16abaf" providerId="LiveId" clId="{C4498990-61E0-4D05-AF8C-E738B5EE657B}" dt="2022-03-04T14:28:09.793" v="1529"/>
          <ac:spMkLst>
            <pc:docMk/>
            <pc:sldMk cId="475394344" sldId="485"/>
            <ac:spMk id="5" creationId="{E451B078-D46B-47D3-85CB-8DCF9310CDB4}"/>
          </ac:spMkLst>
        </pc:spChg>
        <pc:spChg chg="del">
          <ac:chgData name="Adrián Curipoma" userId="b6037f1a6b16abaf" providerId="LiveId" clId="{C4498990-61E0-4D05-AF8C-E738B5EE657B}" dt="2022-03-04T02:19:38.864" v="1171" actId="478"/>
          <ac:spMkLst>
            <pc:docMk/>
            <pc:sldMk cId="475394344" sldId="485"/>
            <ac:spMk id="6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19:38.864" v="1171" actId="478"/>
          <ac:spMkLst>
            <pc:docMk/>
            <pc:sldMk cId="475394344" sldId="485"/>
            <ac:spMk id="7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19:38.864" v="1171" actId="478"/>
          <ac:spMkLst>
            <pc:docMk/>
            <pc:sldMk cId="475394344" sldId="485"/>
            <ac:spMk id="8" creationId="{00000000-0000-0000-0000-000000000000}"/>
          </ac:spMkLst>
        </pc:spChg>
        <pc:grpChg chg="add mod">
          <ac:chgData name="Adrián Curipoma" userId="b6037f1a6b16abaf" providerId="LiveId" clId="{C4498990-61E0-4D05-AF8C-E738B5EE657B}" dt="2022-03-04T14:28:09.793" v="1529"/>
          <ac:grpSpMkLst>
            <pc:docMk/>
            <pc:sldMk cId="475394344" sldId="485"/>
            <ac:grpSpMk id="4" creationId="{EC8E1518-C340-4F8A-8C9A-2560B3AD20AC}"/>
          </ac:grpSpMkLst>
        </pc:grpChg>
        <pc:picChg chg="mod">
          <ac:chgData name="Adrián Curipoma" userId="b6037f1a6b16abaf" providerId="LiveId" clId="{C4498990-61E0-4D05-AF8C-E738B5EE657B}" dt="2022-03-04T14:28:09.793" v="1529"/>
          <ac:picMkLst>
            <pc:docMk/>
            <pc:sldMk cId="475394344" sldId="485"/>
            <ac:picMk id="6" creationId="{76D19EB0-CA81-46CF-A661-AE0E2BDC0BA0}"/>
          </ac:picMkLst>
        </pc:picChg>
        <pc:picChg chg="del">
          <ac:chgData name="Adrián Curipoma" userId="b6037f1a6b16abaf" providerId="LiveId" clId="{C4498990-61E0-4D05-AF8C-E738B5EE657B}" dt="2022-03-04T02:19:38.864" v="1171" actId="478"/>
          <ac:picMkLst>
            <pc:docMk/>
            <pc:sldMk cId="475394344" sldId="485"/>
            <ac:picMk id="9" creationId="{00000000-0000-0000-0000-000000000000}"/>
          </ac:picMkLst>
        </pc:picChg>
        <pc:picChg chg="add del mod ord">
          <ac:chgData name="Adrián Curipoma" userId="b6037f1a6b16abaf" providerId="LiveId" clId="{C4498990-61E0-4D05-AF8C-E738B5EE657B}" dt="2022-03-04T14:28:09.117" v="1528" actId="478"/>
          <ac:picMkLst>
            <pc:docMk/>
            <pc:sldMk cId="475394344" sldId="485"/>
            <ac:picMk id="10" creationId="{58B884AF-EAD9-41F0-8E5C-103C2F157DB8}"/>
          </ac:picMkLst>
        </pc:picChg>
        <pc:picChg chg="del">
          <ac:chgData name="Adrián Curipoma" userId="b6037f1a6b16abaf" providerId="LiveId" clId="{C4498990-61E0-4D05-AF8C-E738B5EE657B}" dt="2022-03-04T02:19:38.864" v="1171" actId="478"/>
          <ac:picMkLst>
            <pc:docMk/>
            <pc:sldMk cId="475394344" sldId="485"/>
            <ac:picMk id="12290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19:38.864" v="1171" actId="478"/>
          <ac:picMkLst>
            <pc:docMk/>
            <pc:sldMk cId="475394344" sldId="485"/>
            <ac:picMk id="12294" creationId="{00000000-0000-0000-0000-000000000000}"/>
          </ac:picMkLst>
        </pc:picChg>
      </pc:sldChg>
      <pc:sldChg chg="addSp delSp modSp mod">
        <pc:chgData name="Adrián Curipoma" userId="b6037f1a6b16abaf" providerId="LiveId" clId="{C4498990-61E0-4D05-AF8C-E738B5EE657B}" dt="2022-03-08T22:13:27.548" v="6688" actId="114"/>
        <pc:sldMkLst>
          <pc:docMk/>
          <pc:sldMk cId="4025459515" sldId="489"/>
        </pc:sldMkLst>
        <pc:spChg chg="mod">
          <ac:chgData name="Adrián Curipoma" userId="b6037f1a6b16abaf" providerId="LiveId" clId="{C4498990-61E0-4D05-AF8C-E738B5EE657B}" dt="2022-03-06T17:17:00.491" v="3846" actId="1076"/>
          <ac:spMkLst>
            <pc:docMk/>
            <pc:sldMk cId="4025459515" sldId="489"/>
            <ac:spMk id="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19:51.231" v="1172" actId="478"/>
          <ac:spMkLst>
            <pc:docMk/>
            <pc:sldMk cId="4025459515" sldId="489"/>
            <ac:spMk id="3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7:27:22.749" v="3910" actId="1076"/>
          <ac:spMkLst>
            <pc:docMk/>
            <pc:sldMk cId="4025459515" sldId="489"/>
            <ac:spMk id="3" creationId="{8A2E3013-6E72-4EDC-AFB2-56519DD735B2}"/>
          </ac:spMkLst>
        </pc:spChg>
        <pc:spChg chg="del">
          <ac:chgData name="Adrián Curipoma" userId="b6037f1a6b16abaf" providerId="LiveId" clId="{C4498990-61E0-4D05-AF8C-E738B5EE657B}" dt="2022-03-04T02:19:51.231" v="1172" actId="478"/>
          <ac:spMkLst>
            <pc:docMk/>
            <pc:sldMk cId="4025459515" sldId="489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13.968" v="1531"/>
          <ac:spMkLst>
            <pc:docMk/>
            <pc:sldMk cId="4025459515" sldId="489"/>
            <ac:spMk id="7" creationId="{A0013333-D03A-4EFD-9097-5CB06C96D876}"/>
          </ac:spMkLst>
        </pc:spChg>
        <pc:spChg chg="add mod">
          <ac:chgData name="Adrián Curipoma" userId="b6037f1a6b16abaf" providerId="LiveId" clId="{C4498990-61E0-4D05-AF8C-E738B5EE657B}" dt="2022-03-06T17:03:10.318" v="3690" actId="13822"/>
          <ac:spMkLst>
            <pc:docMk/>
            <pc:sldMk cId="4025459515" sldId="489"/>
            <ac:spMk id="9" creationId="{B1ABB542-FC93-4DEA-A467-01FD722E878C}"/>
          </ac:spMkLst>
        </pc:spChg>
        <pc:spChg chg="add mod">
          <ac:chgData name="Adrián Curipoma" userId="b6037f1a6b16abaf" providerId="LiveId" clId="{C4498990-61E0-4D05-AF8C-E738B5EE657B}" dt="2022-03-06T17:02:42" v="3683" actId="1076"/>
          <ac:spMkLst>
            <pc:docMk/>
            <pc:sldMk cId="4025459515" sldId="489"/>
            <ac:spMk id="11" creationId="{4338252B-FAF3-430A-B7E7-E5DB7E340368}"/>
          </ac:spMkLst>
        </pc:spChg>
        <pc:spChg chg="add mod">
          <ac:chgData name="Adrián Curipoma" userId="b6037f1a6b16abaf" providerId="LiveId" clId="{C4498990-61E0-4D05-AF8C-E738B5EE657B}" dt="2022-03-06T17:42:46.125" v="4219" actId="1038"/>
          <ac:spMkLst>
            <pc:docMk/>
            <pc:sldMk cId="4025459515" sldId="489"/>
            <ac:spMk id="12" creationId="{9453EDE7-FA0B-4DF5-860A-B2B52ACD1950}"/>
          </ac:spMkLst>
        </pc:spChg>
        <pc:spChg chg="add mod">
          <ac:chgData name="Adrián Curipoma" userId="b6037f1a6b16abaf" providerId="LiveId" clId="{C4498990-61E0-4D05-AF8C-E738B5EE657B}" dt="2022-03-06T17:42:51.796" v="4229" actId="1037"/>
          <ac:spMkLst>
            <pc:docMk/>
            <pc:sldMk cId="4025459515" sldId="489"/>
            <ac:spMk id="13" creationId="{6D391DC2-7197-465E-A102-9B8A530F5824}"/>
          </ac:spMkLst>
        </pc:spChg>
        <pc:grpChg chg="add mod">
          <ac:chgData name="Adrián Curipoma" userId="b6037f1a6b16abaf" providerId="LiveId" clId="{C4498990-61E0-4D05-AF8C-E738B5EE657B}" dt="2022-03-04T14:28:13.968" v="1531"/>
          <ac:grpSpMkLst>
            <pc:docMk/>
            <pc:sldMk cId="4025459515" sldId="489"/>
            <ac:grpSpMk id="6" creationId="{05D11687-7511-46FB-A24A-37F179681FFC}"/>
          </ac:grpSpMkLst>
        </pc:grpChg>
        <pc:graphicFrameChg chg="add mod modGraphic">
          <ac:chgData name="Adrián Curipoma" userId="b6037f1a6b16abaf" providerId="LiveId" clId="{C4498990-61E0-4D05-AF8C-E738B5EE657B}" dt="2022-03-08T22:13:27.548" v="6688" actId="114"/>
          <ac:graphicFrameMkLst>
            <pc:docMk/>
            <pc:sldMk cId="4025459515" sldId="489"/>
            <ac:graphicFrameMk id="4" creationId="{F0F51AAD-ACC2-4C5C-83A5-D5272A42C2C6}"/>
          </ac:graphicFrameMkLst>
        </pc:graphicFrameChg>
        <pc:picChg chg="add del mod ord">
          <ac:chgData name="Adrián Curipoma" userId="b6037f1a6b16abaf" providerId="LiveId" clId="{C4498990-61E0-4D05-AF8C-E738B5EE657B}" dt="2022-03-04T14:28:13.392" v="1530" actId="478"/>
          <ac:picMkLst>
            <pc:docMk/>
            <pc:sldMk cId="4025459515" sldId="489"/>
            <ac:picMk id="9" creationId="{F86BF128-044A-490A-9560-BCFC02B8EE31}"/>
          </ac:picMkLst>
        </pc:picChg>
        <pc:picChg chg="mod">
          <ac:chgData name="Adrián Curipoma" userId="b6037f1a6b16abaf" providerId="LiveId" clId="{C4498990-61E0-4D05-AF8C-E738B5EE657B}" dt="2022-03-04T14:28:13.968" v="1531"/>
          <ac:picMkLst>
            <pc:docMk/>
            <pc:sldMk cId="4025459515" sldId="489"/>
            <ac:picMk id="10" creationId="{47906D88-9DB9-4D6C-8493-54A908E33B7C}"/>
          </ac:picMkLst>
        </pc:picChg>
        <pc:picChg chg="add mod">
          <ac:chgData name="Adrián Curipoma" userId="b6037f1a6b16abaf" providerId="LiveId" clId="{C4498990-61E0-4D05-AF8C-E738B5EE657B}" dt="2022-03-06T17:42:46.125" v="4219" actId="1038"/>
          <ac:picMkLst>
            <pc:docMk/>
            <pc:sldMk cId="4025459515" sldId="489"/>
            <ac:picMk id="14" creationId="{22320123-A021-465C-93C6-94ED1E7E7F9C}"/>
          </ac:picMkLst>
        </pc:picChg>
        <pc:picChg chg="add mod">
          <ac:chgData name="Adrián Curipoma" userId="b6037f1a6b16abaf" providerId="LiveId" clId="{C4498990-61E0-4D05-AF8C-E738B5EE657B}" dt="2022-03-06T17:42:51.796" v="4229" actId="1037"/>
          <ac:picMkLst>
            <pc:docMk/>
            <pc:sldMk cId="4025459515" sldId="489"/>
            <ac:picMk id="15" creationId="{6FB434C6-2D60-43A3-B556-B2198D73CFEF}"/>
          </ac:picMkLst>
        </pc:picChg>
        <pc:picChg chg="del">
          <ac:chgData name="Adrián Curipoma" userId="b6037f1a6b16abaf" providerId="LiveId" clId="{C4498990-61E0-4D05-AF8C-E738B5EE657B}" dt="2022-03-04T02:19:51.231" v="1172" actId="478"/>
          <ac:picMkLst>
            <pc:docMk/>
            <pc:sldMk cId="4025459515" sldId="489"/>
            <ac:picMk id="11265" creationId="{00000000-0000-0000-0000-000000000000}"/>
          </ac:picMkLst>
        </pc:picChg>
      </pc:sldChg>
      <pc:sldChg chg="addSp delSp modSp del mod">
        <pc:chgData name="Adrián Curipoma" userId="b6037f1a6b16abaf" providerId="LiveId" clId="{C4498990-61E0-4D05-AF8C-E738B5EE657B}" dt="2022-03-10T03:05:40.026" v="6689" actId="47"/>
        <pc:sldMkLst>
          <pc:docMk/>
          <pc:sldMk cId="1589702203" sldId="490"/>
        </pc:sldMkLst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3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20:30:37.434" v="6633" actId="1037"/>
          <ac:spMkLst>
            <pc:docMk/>
            <pc:sldMk cId="1589702203" sldId="490"/>
            <ac:spMk id="3" creationId="{A3F6A689-A55C-4D3C-8EA9-B07B22C453C8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4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16.647" v="1533"/>
          <ac:spMkLst>
            <pc:docMk/>
            <pc:sldMk cId="1589702203" sldId="490"/>
            <ac:spMk id="6" creationId="{C271F398-D3C9-4A49-B5F3-E475AE3C7120}"/>
          </ac:spMkLst>
        </pc:spChg>
        <pc:spChg chg="mod">
          <ac:chgData name="Adrián Curipoma" userId="b6037f1a6b16abaf" providerId="LiveId" clId="{C4498990-61E0-4D05-AF8C-E738B5EE657B}" dt="2022-03-06T20:25:27.002" v="6325" actId="1076"/>
          <ac:spMkLst>
            <pc:docMk/>
            <pc:sldMk cId="1589702203" sldId="490"/>
            <ac:spMk id="7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9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10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1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0:59.188" v="1224" actId="478"/>
          <ac:spMkLst>
            <pc:docMk/>
            <pc:sldMk cId="1589702203" sldId="490"/>
            <ac:spMk id="14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20:26:09.456" v="6374" actId="20577"/>
          <ac:spMkLst>
            <pc:docMk/>
            <pc:sldMk cId="1589702203" sldId="490"/>
            <ac:spMk id="14" creationId="{F025DC85-8DA1-40DA-94C6-C9534D290589}"/>
          </ac:spMkLst>
        </pc:spChg>
        <pc:spChg chg="add mod">
          <ac:chgData name="Adrián Curipoma" userId="b6037f1a6b16abaf" providerId="LiveId" clId="{C4498990-61E0-4D05-AF8C-E738B5EE657B}" dt="2022-03-06T20:30:28.778" v="6625" actId="1038"/>
          <ac:spMkLst>
            <pc:docMk/>
            <pc:sldMk cId="1589702203" sldId="490"/>
            <ac:spMk id="15" creationId="{40D60E3B-7382-4DD3-B510-D8E56515BC42}"/>
          </ac:spMkLst>
        </pc:spChg>
        <pc:spChg chg="add mod">
          <ac:chgData name="Adrián Curipoma" userId="b6037f1a6b16abaf" providerId="LiveId" clId="{C4498990-61E0-4D05-AF8C-E738B5EE657B}" dt="2022-03-06T20:25:40.646" v="6339" actId="20577"/>
          <ac:spMkLst>
            <pc:docMk/>
            <pc:sldMk cId="1589702203" sldId="490"/>
            <ac:spMk id="16" creationId="{9B79FC68-4E9C-4BF0-B5DA-A5B9BA1BD260}"/>
          </ac:spMkLst>
        </pc:spChg>
        <pc:spChg chg="add mod">
          <ac:chgData name="Adrián Curipoma" userId="b6037f1a6b16abaf" providerId="LiveId" clId="{C4498990-61E0-4D05-AF8C-E738B5EE657B}" dt="2022-03-06T20:26:47.314" v="6376" actId="1076"/>
          <ac:spMkLst>
            <pc:docMk/>
            <pc:sldMk cId="1589702203" sldId="490"/>
            <ac:spMk id="17" creationId="{54B76805-011B-42B8-9913-8D47309D17C0}"/>
          </ac:spMkLst>
        </pc:spChg>
        <pc:spChg chg="add mod">
          <ac:chgData name="Adrián Curipoma" userId="b6037f1a6b16abaf" providerId="LiveId" clId="{C4498990-61E0-4D05-AF8C-E738B5EE657B}" dt="2022-03-06T20:29:51.654" v="6611" actId="1076"/>
          <ac:spMkLst>
            <pc:docMk/>
            <pc:sldMk cId="1589702203" sldId="490"/>
            <ac:spMk id="19" creationId="{6DDCFA52-240B-4C45-9F5A-9B7DA3F41DEB}"/>
          </ac:spMkLst>
        </pc:spChg>
        <pc:spChg chg="add mod">
          <ac:chgData name="Adrián Curipoma" userId="b6037f1a6b16abaf" providerId="LiveId" clId="{C4498990-61E0-4D05-AF8C-E738B5EE657B}" dt="2022-03-06T20:29:59.580" v="6612" actId="1076"/>
          <ac:spMkLst>
            <pc:docMk/>
            <pc:sldMk cId="1589702203" sldId="490"/>
            <ac:spMk id="20" creationId="{D3473147-D62B-428F-BF8C-305E1182B9A3}"/>
          </ac:spMkLst>
        </pc:spChg>
        <pc:spChg chg="add mod">
          <ac:chgData name="Adrián Curipoma" userId="b6037f1a6b16abaf" providerId="LiveId" clId="{C4498990-61E0-4D05-AF8C-E738B5EE657B}" dt="2022-03-06T20:29:40.048" v="6608" actId="122"/>
          <ac:spMkLst>
            <pc:docMk/>
            <pc:sldMk cId="1589702203" sldId="490"/>
            <ac:spMk id="21" creationId="{EEE09D8A-7B95-4EA6-A115-9ADE4671BE80}"/>
          </ac:spMkLst>
        </pc:spChg>
        <pc:grpChg chg="add mod">
          <ac:chgData name="Adrián Curipoma" userId="b6037f1a6b16abaf" providerId="LiveId" clId="{C4498990-61E0-4D05-AF8C-E738B5EE657B}" dt="2022-03-04T14:28:16.647" v="1533"/>
          <ac:grpSpMkLst>
            <pc:docMk/>
            <pc:sldMk cId="1589702203" sldId="490"/>
            <ac:grpSpMk id="5" creationId="{6065E1DF-DF30-4978-A88A-33B0C4A093E2}"/>
          </ac:grpSpMkLst>
        </pc:grpChg>
        <pc:picChg chg="mod">
          <ac:chgData name="Adrián Curipoma" userId="b6037f1a6b16abaf" providerId="LiveId" clId="{C4498990-61E0-4D05-AF8C-E738B5EE657B}" dt="2022-03-04T14:28:16.647" v="1533"/>
          <ac:picMkLst>
            <pc:docMk/>
            <pc:sldMk cId="1589702203" sldId="490"/>
            <ac:picMk id="9" creationId="{1EF3C484-1208-42A7-8DA0-8FE83342905D}"/>
          </ac:picMkLst>
        </pc:picChg>
        <pc:picChg chg="add mod modCrop">
          <ac:chgData name="Adrián Curipoma" userId="b6037f1a6b16abaf" providerId="LiveId" clId="{C4498990-61E0-4D05-AF8C-E738B5EE657B}" dt="2022-03-06T20:29:24.005" v="6604" actId="1076"/>
          <ac:picMkLst>
            <pc:docMk/>
            <pc:sldMk cId="1589702203" sldId="490"/>
            <ac:picMk id="10" creationId="{8F87DC92-96E6-4DE8-8634-B2F530AFA93B}"/>
          </ac:picMkLst>
        </pc:picChg>
        <pc:picChg chg="add mod modCrop">
          <ac:chgData name="Adrián Curipoma" userId="b6037f1a6b16abaf" providerId="LiveId" clId="{C4498990-61E0-4D05-AF8C-E738B5EE657B}" dt="2022-03-06T20:30:26.995" v="6621" actId="1076"/>
          <ac:picMkLst>
            <pc:docMk/>
            <pc:sldMk cId="1589702203" sldId="490"/>
            <ac:picMk id="11" creationId="{4474FB8D-E60C-4B97-AF9F-F02E5EC0E51C}"/>
          </ac:picMkLst>
        </pc:picChg>
        <pc:picChg chg="add mod">
          <ac:chgData name="Adrián Curipoma" userId="b6037f1a6b16abaf" providerId="LiveId" clId="{C4498990-61E0-4D05-AF8C-E738B5EE657B}" dt="2022-03-06T20:24:28.197" v="6311" actId="1036"/>
          <ac:picMkLst>
            <pc:docMk/>
            <pc:sldMk cId="1589702203" sldId="490"/>
            <ac:picMk id="12" creationId="{9467912E-A588-497C-BD89-38C18CE8CD1B}"/>
          </ac:picMkLst>
        </pc:picChg>
        <pc:picChg chg="del">
          <ac:chgData name="Adrián Curipoma" userId="b6037f1a6b16abaf" providerId="LiveId" clId="{C4498990-61E0-4D05-AF8C-E738B5EE657B}" dt="2022-03-04T02:21:02.166" v="1226" actId="478"/>
          <ac:picMkLst>
            <pc:docMk/>
            <pc:sldMk cId="1589702203" sldId="490"/>
            <ac:picMk id="13" creationId="{00000000-0000-0000-0000-000000000000}"/>
          </ac:picMkLst>
        </pc:picChg>
        <pc:picChg chg="add mod">
          <ac:chgData name="Adrián Curipoma" userId="b6037f1a6b16abaf" providerId="LiveId" clId="{C4498990-61E0-4D05-AF8C-E738B5EE657B}" dt="2022-03-06T20:24:28.197" v="6311" actId="1036"/>
          <ac:picMkLst>
            <pc:docMk/>
            <pc:sldMk cId="1589702203" sldId="490"/>
            <ac:picMk id="13" creationId="{7F88D151-C9E6-4191-B484-C5D1CB6A4EB1}"/>
          </ac:picMkLst>
        </pc:picChg>
        <pc:picChg chg="add del mod ord">
          <ac:chgData name="Adrián Curipoma" userId="b6037f1a6b16abaf" providerId="LiveId" clId="{C4498990-61E0-4D05-AF8C-E738B5EE657B}" dt="2022-03-04T14:28:16.184" v="1532" actId="478"/>
          <ac:picMkLst>
            <pc:docMk/>
            <pc:sldMk cId="1589702203" sldId="490"/>
            <ac:picMk id="15" creationId="{F3C3CF93-35A8-478E-86B6-6CE4F29EEAA3}"/>
          </ac:picMkLst>
        </pc:picChg>
        <pc:picChg chg="del">
          <ac:chgData name="Adrián Curipoma" userId="b6037f1a6b16abaf" providerId="LiveId" clId="{C4498990-61E0-4D05-AF8C-E738B5EE657B}" dt="2022-03-04T02:20:59.188" v="1224" actId="478"/>
          <ac:picMkLst>
            <pc:docMk/>
            <pc:sldMk cId="1589702203" sldId="490"/>
            <ac:picMk id="12289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21:00.408" v="1225" actId="478"/>
          <ac:picMkLst>
            <pc:docMk/>
            <pc:sldMk cId="1589702203" sldId="490"/>
            <ac:picMk id="12291" creationId="{00000000-0000-0000-0000-000000000000}"/>
          </ac:picMkLst>
        </pc:picChg>
        <pc:cxnChg chg="add mod">
          <ac:chgData name="Adrián Curipoma" userId="b6037f1a6b16abaf" providerId="LiveId" clId="{C4498990-61E0-4D05-AF8C-E738B5EE657B}" dt="2022-03-06T20:26:54.197" v="6378" actId="208"/>
          <ac:cxnSpMkLst>
            <pc:docMk/>
            <pc:sldMk cId="1589702203" sldId="490"/>
            <ac:cxnSpMk id="18" creationId="{864BBD34-9291-46C3-8960-A9DFEE217C30}"/>
          </ac:cxnSpMkLst>
        </pc:cxnChg>
      </pc:sldChg>
      <pc:sldChg chg="addSp delSp modSp mod">
        <pc:chgData name="Adrián Curipoma" userId="b6037f1a6b16abaf" providerId="LiveId" clId="{C4498990-61E0-4D05-AF8C-E738B5EE657B}" dt="2022-03-10T04:14:50.606" v="6702" actId="14100"/>
        <pc:sldMkLst>
          <pc:docMk/>
          <pc:sldMk cId="1852510045" sldId="491"/>
        </pc:sldMkLst>
        <pc:spChg chg="del">
          <ac:chgData name="Adrián Curipoma" userId="b6037f1a6b16abaf" providerId="LiveId" clId="{C4498990-61E0-4D05-AF8C-E738B5EE657B}" dt="2022-03-04T02:21:06.760" v="1229" actId="478"/>
          <ac:spMkLst>
            <pc:docMk/>
            <pc:sldMk cId="1852510045" sldId="491"/>
            <ac:spMk id="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12.121" v="1233" actId="478"/>
          <ac:spMkLst>
            <pc:docMk/>
            <pc:sldMk cId="1852510045" sldId="491"/>
            <ac:spMk id="3" creationId="{00000000-0000-0000-0000-000000000000}"/>
          </ac:spMkLst>
        </pc:spChg>
        <pc:spChg chg="del mod">
          <ac:chgData name="Adrián Curipoma" userId="b6037f1a6b16abaf" providerId="LiveId" clId="{C4498990-61E0-4D05-AF8C-E738B5EE657B}" dt="2022-03-04T17:28:54.462" v="2304" actId="478"/>
          <ac:spMkLst>
            <pc:docMk/>
            <pc:sldMk cId="1852510045" sldId="491"/>
            <ac:spMk id="5" creationId="{00000000-0000-0000-0000-000000000000}"/>
          </ac:spMkLst>
        </pc:spChg>
        <pc:spChg chg="del mod">
          <ac:chgData name="Adrián Curipoma" userId="b6037f1a6b16abaf" providerId="LiveId" clId="{C4498990-61E0-4D05-AF8C-E738B5EE657B}" dt="2022-03-04T02:21:08.487" v="1231" actId="478"/>
          <ac:spMkLst>
            <pc:docMk/>
            <pc:sldMk cId="1852510045" sldId="491"/>
            <ac:spMk id="6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20:31:03.301" v="6636" actId="207"/>
          <ac:spMkLst>
            <pc:docMk/>
            <pc:sldMk cId="1852510045" sldId="491"/>
            <ac:spMk id="6" creationId="{3E9813E3-CE8C-4FA7-ACCB-A314D033F25E}"/>
          </ac:spMkLst>
        </pc:spChg>
        <pc:spChg chg="del mod">
          <ac:chgData name="Adrián Curipoma" userId="b6037f1a6b16abaf" providerId="LiveId" clId="{C4498990-61E0-4D05-AF8C-E738B5EE657B}" dt="2022-03-06T17:05:46.889" v="3693" actId="478"/>
          <ac:spMkLst>
            <pc:docMk/>
            <pc:sldMk cId="1852510045" sldId="491"/>
            <ac:spMk id="7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21.285" v="1535"/>
          <ac:spMkLst>
            <pc:docMk/>
            <pc:sldMk cId="1852510045" sldId="491"/>
            <ac:spMk id="10" creationId="{ADD25EE7-3333-4C8D-8EDE-768A6B8BDB73}"/>
          </ac:spMkLst>
        </pc:spChg>
        <pc:spChg chg="mod">
          <ac:chgData name="Adrián Curipoma" userId="b6037f1a6b16abaf" providerId="LiveId" clId="{C4498990-61E0-4D05-AF8C-E738B5EE657B}" dt="2022-03-06T17:09:09.056" v="3738" actId="1076"/>
          <ac:spMkLst>
            <pc:docMk/>
            <pc:sldMk cId="1852510045" sldId="491"/>
            <ac:spMk id="11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10.392" v="1232" actId="478"/>
          <ac:spMkLst>
            <pc:docMk/>
            <pc:sldMk cId="1852510045" sldId="491"/>
            <ac:spMk id="12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4T17:29:19.773" v="2308"/>
          <ac:spMkLst>
            <pc:docMk/>
            <pc:sldMk cId="1852510045" sldId="491"/>
            <ac:spMk id="20" creationId="{092F5844-D15A-487C-A738-703E5A413E5C}"/>
          </ac:spMkLst>
        </pc:spChg>
        <pc:spChg chg="add mod">
          <ac:chgData name="Adrián Curipoma" userId="b6037f1a6b16abaf" providerId="LiveId" clId="{C4498990-61E0-4D05-AF8C-E738B5EE657B}" dt="2022-03-04T17:29:19.773" v="2308"/>
          <ac:spMkLst>
            <pc:docMk/>
            <pc:sldMk cId="1852510045" sldId="491"/>
            <ac:spMk id="21" creationId="{4A228FD9-213F-4758-8403-63E3C38E9259}"/>
          </ac:spMkLst>
        </pc:spChg>
        <pc:spChg chg="add mod">
          <ac:chgData name="Adrián Curipoma" userId="b6037f1a6b16abaf" providerId="LiveId" clId="{C4498990-61E0-4D05-AF8C-E738B5EE657B}" dt="2022-03-04T17:29:19.773" v="2308"/>
          <ac:spMkLst>
            <pc:docMk/>
            <pc:sldMk cId="1852510045" sldId="491"/>
            <ac:spMk id="22" creationId="{FDDB6A19-854C-448C-BC12-B8BC1DBEB6D2}"/>
          </ac:spMkLst>
        </pc:spChg>
        <pc:spChg chg="add mod">
          <ac:chgData name="Adrián Curipoma" userId="b6037f1a6b16abaf" providerId="LiveId" clId="{C4498990-61E0-4D05-AF8C-E738B5EE657B}" dt="2022-03-04T17:29:19.773" v="2308"/>
          <ac:spMkLst>
            <pc:docMk/>
            <pc:sldMk cId="1852510045" sldId="491"/>
            <ac:spMk id="23" creationId="{1EDC477A-2EE2-4C92-AC56-E5185D948B4C}"/>
          </ac:spMkLst>
        </pc:spChg>
        <pc:spChg chg="add mod">
          <ac:chgData name="Adrián Curipoma" userId="b6037f1a6b16abaf" providerId="LiveId" clId="{C4498990-61E0-4D05-AF8C-E738B5EE657B}" dt="2022-03-06T17:09:35.665" v="3774" actId="1036"/>
          <ac:spMkLst>
            <pc:docMk/>
            <pc:sldMk cId="1852510045" sldId="491"/>
            <ac:spMk id="24" creationId="{25EE7123-B55A-4C72-9A06-BCC17EB8DF9B}"/>
          </ac:spMkLst>
        </pc:spChg>
        <pc:spChg chg="add mod">
          <ac:chgData name="Adrián Curipoma" userId="b6037f1a6b16abaf" providerId="LiveId" clId="{C4498990-61E0-4D05-AF8C-E738B5EE657B}" dt="2022-03-06T17:09:04.914" v="3737" actId="1035"/>
          <ac:spMkLst>
            <pc:docMk/>
            <pc:sldMk cId="1852510045" sldId="491"/>
            <ac:spMk id="25" creationId="{8CA2A901-D3C0-42E5-A953-C8F4153805AF}"/>
          </ac:spMkLst>
        </pc:spChg>
        <pc:spChg chg="add mod">
          <ac:chgData name="Adrián Curipoma" userId="b6037f1a6b16abaf" providerId="LiveId" clId="{C4498990-61E0-4D05-AF8C-E738B5EE657B}" dt="2022-03-06T17:09:35.665" v="3774" actId="1036"/>
          <ac:spMkLst>
            <pc:docMk/>
            <pc:sldMk cId="1852510045" sldId="491"/>
            <ac:spMk id="26" creationId="{E20C9448-A32B-4A1A-A57D-F7CE12CD2F51}"/>
          </ac:spMkLst>
        </pc:spChg>
        <pc:spChg chg="add mod">
          <ac:chgData name="Adrián Curipoma" userId="b6037f1a6b16abaf" providerId="LiveId" clId="{C4498990-61E0-4D05-AF8C-E738B5EE657B}" dt="2022-03-06T17:09:46.443" v="3775" actId="14100"/>
          <ac:spMkLst>
            <pc:docMk/>
            <pc:sldMk cId="1852510045" sldId="491"/>
            <ac:spMk id="27" creationId="{0F009DCC-1DD3-4E86-9F9F-3DC7F22A4A68}"/>
          </ac:spMkLst>
        </pc:spChg>
        <pc:grpChg chg="add mod">
          <ac:chgData name="Adrián Curipoma" userId="b6037f1a6b16abaf" providerId="LiveId" clId="{C4498990-61E0-4D05-AF8C-E738B5EE657B}" dt="2022-03-04T14:28:21.285" v="1535"/>
          <ac:grpSpMkLst>
            <pc:docMk/>
            <pc:sldMk cId="1852510045" sldId="491"/>
            <ac:grpSpMk id="9" creationId="{03C5AC62-EEB1-42BF-9D18-CF097C26ABDC}"/>
          </ac:grpSpMkLst>
        </pc:grpChg>
        <pc:grpChg chg="add mod">
          <ac:chgData name="Adrián Curipoma" userId="b6037f1a6b16abaf" providerId="LiveId" clId="{C4498990-61E0-4D05-AF8C-E738B5EE657B}" dt="2022-03-06T17:09:22.273" v="3757" actId="1076"/>
          <ac:grpSpMkLst>
            <pc:docMk/>
            <pc:sldMk cId="1852510045" sldId="491"/>
            <ac:grpSpMk id="15" creationId="{A6165476-5C71-41FB-B89F-6F7C32DDA3FD}"/>
          </ac:grpSpMkLst>
        </pc:grpChg>
        <pc:picChg chg="add mod">
          <ac:chgData name="Adrián Curipoma" userId="b6037f1a6b16abaf" providerId="LiveId" clId="{C4498990-61E0-4D05-AF8C-E738B5EE657B}" dt="2022-03-10T04:14:50.606" v="6702" actId="14100"/>
          <ac:picMkLst>
            <pc:docMk/>
            <pc:sldMk cId="1852510045" sldId="491"/>
            <ac:picMk id="3" creationId="{8BE64296-75FE-4DD8-89ED-E1CC52B08442}"/>
          </ac:picMkLst>
        </pc:picChg>
        <pc:picChg chg="mod">
          <ac:chgData name="Adrián Curipoma" userId="b6037f1a6b16abaf" providerId="LiveId" clId="{C4498990-61E0-4D05-AF8C-E738B5EE657B}" dt="2022-03-04T14:28:21.285" v="1535"/>
          <ac:picMkLst>
            <pc:docMk/>
            <pc:sldMk cId="1852510045" sldId="491"/>
            <ac:picMk id="12" creationId="{FCC016EF-FCD1-4D8F-B83F-14F6850F292A}"/>
          </ac:picMkLst>
        </pc:picChg>
        <pc:picChg chg="add del mod ord">
          <ac:chgData name="Adrián Curipoma" userId="b6037f1a6b16abaf" providerId="LiveId" clId="{C4498990-61E0-4D05-AF8C-E738B5EE657B}" dt="2022-03-04T14:28:20.865" v="1534" actId="478"/>
          <ac:picMkLst>
            <pc:docMk/>
            <pc:sldMk cId="1852510045" sldId="491"/>
            <ac:picMk id="13" creationId="{86630844-14A0-483E-ADBE-FDD0B5C7BF0B}"/>
          </ac:picMkLst>
        </pc:picChg>
        <pc:picChg chg="add del mod">
          <ac:chgData name="Adrián Curipoma" userId="b6037f1a6b16abaf" providerId="LiveId" clId="{C4498990-61E0-4D05-AF8C-E738B5EE657B}" dt="2022-03-10T04:06:27.880" v="6690" actId="478"/>
          <ac:picMkLst>
            <pc:docMk/>
            <pc:sldMk cId="1852510045" sldId="491"/>
            <ac:picMk id="14" creationId="{C6446C22-420A-4C00-8A4C-E8545C11BEB8}"/>
          </ac:picMkLst>
        </pc:picChg>
        <pc:picChg chg="add mod">
          <ac:chgData name="Adrián Curipoma" userId="b6037f1a6b16abaf" providerId="LiveId" clId="{C4498990-61E0-4D05-AF8C-E738B5EE657B}" dt="2022-03-04T17:29:19.773" v="2308"/>
          <ac:picMkLst>
            <pc:docMk/>
            <pc:sldMk cId="1852510045" sldId="491"/>
            <ac:picMk id="16" creationId="{5E6A2DA0-7ACF-4207-88DF-9AE3F6B4F19E}"/>
          </ac:picMkLst>
        </pc:picChg>
        <pc:picChg chg="add mod">
          <ac:chgData name="Adrián Curipoma" userId="b6037f1a6b16abaf" providerId="LiveId" clId="{C4498990-61E0-4D05-AF8C-E738B5EE657B}" dt="2022-03-04T17:29:19.773" v="2308"/>
          <ac:picMkLst>
            <pc:docMk/>
            <pc:sldMk cId="1852510045" sldId="491"/>
            <ac:picMk id="17" creationId="{8AB7139E-7B0E-4B6A-A62A-C5724C7AB799}"/>
          </ac:picMkLst>
        </pc:picChg>
        <pc:picChg chg="add mod">
          <ac:chgData name="Adrián Curipoma" userId="b6037f1a6b16abaf" providerId="LiveId" clId="{C4498990-61E0-4D05-AF8C-E738B5EE657B}" dt="2022-03-04T17:29:19.773" v="2308"/>
          <ac:picMkLst>
            <pc:docMk/>
            <pc:sldMk cId="1852510045" sldId="491"/>
            <ac:picMk id="18" creationId="{866BB9CB-03D7-4A97-AA08-183A57761F9D}"/>
          </ac:picMkLst>
        </pc:picChg>
        <pc:picChg chg="add mod">
          <ac:chgData name="Adrián Curipoma" userId="b6037f1a6b16abaf" providerId="LiveId" clId="{C4498990-61E0-4D05-AF8C-E738B5EE657B}" dt="2022-03-04T17:29:19.773" v="2308"/>
          <ac:picMkLst>
            <pc:docMk/>
            <pc:sldMk cId="1852510045" sldId="491"/>
            <ac:picMk id="19" creationId="{FCDE445E-3A2D-49B5-B3EE-5FB502AD3594}"/>
          </ac:picMkLst>
        </pc:picChg>
        <pc:picChg chg="del">
          <ac:chgData name="Adrián Curipoma" userId="b6037f1a6b16abaf" providerId="LiveId" clId="{C4498990-61E0-4D05-AF8C-E738B5EE657B}" dt="2022-03-04T02:21:04.236" v="1227" actId="478"/>
          <ac:picMkLst>
            <pc:docMk/>
            <pc:sldMk cId="1852510045" sldId="491"/>
            <ac:picMk id="13313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21:05.231" v="1228" actId="478"/>
          <ac:picMkLst>
            <pc:docMk/>
            <pc:sldMk cId="1852510045" sldId="491"/>
            <ac:picMk id="13316" creationId="{00000000-0000-0000-0000-000000000000}"/>
          </ac:picMkLst>
        </pc:picChg>
      </pc:sldChg>
      <pc:sldChg chg="addSp delSp modSp mod">
        <pc:chgData name="Adrián Curipoma" userId="b6037f1a6b16abaf" providerId="LiveId" clId="{C4498990-61E0-4D05-AF8C-E738B5EE657B}" dt="2022-03-24T02:04:07.735" v="6950" actId="14100"/>
        <pc:sldMkLst>
          <pc:docMk/>
          <pc:sldMk cId="2251669069" sldId="492"/>
        </pc:sldMkLst>
        <pc:spChg chg="del">
          <ac:chgData name="Adrián Curipoma" userId="b6037f1a6b16abaf" providerId="LiveId" clId="{C4498990-61E0-4D05-AF8C-E738B5EE657B}" dt="2022-03-04T02:21:18.508" v="1234" actId="478"/>
          <ac:spMkLst>
            <pc:docMk/>
            <pc:sldMk cId="2251669069" sldId="492"/>
            <ac:spMk id="2" creationId="{00000000-0000-0000-0000-000000000000}"/>
          </ac:spMkLst>
        </pc:spChg>
        <pc:spChg chg="add mod ord">
          <ac:chgData name="Adrián Curipoma" userId="b6037f1a6b16abaf" providerId="LiveId" clId="{C4498990-61E0-4D05-AF8C-E738B5EE657B}" dt="2022-03-24T02:01:54.874" v="6898" actId="1076"/>
          <ac:spMkLst>
            <pc:docMk/>
            <pc:sldMk cId="2251669069" sldId="492"/>
            <ac:spMk id="2" creationId="{5F8207C9-0390-4AEA-93A7-46DC264D9191}"/>
          </ac:spMkLst>
        </pc:spChg>
        <pc:spChg chg="add mod ord">
          <ac:chgData name="Adrián Curipoma" userId="b6037f1a6b16abaf" providerId="LiveId" clId="{C4498990-61E0-4D05-AF8C-E738B5EE657B}" dt="2022-03-24T02:03:37.180" v="6944" actId="1038"/>
          <ac:spMkLst>
            <pc:docMk/>
            <pc:sldMk cId="2251669069" sldId="492"/>
            <ac:spMk id="3" creationId="{38405A31-EE46-46BD-B781-EB9F818D499C}"/>
          </ac:spMkLst>
        </pc:spChg>
        <pc:spChg chg="del">
          <ac:chgData name="Adrián Curipoma" userId="b6037f1a6b16abaf" providerId="LiveId" clId="{C4498990-61E0-4D05-AF8C-E738B5EE657B}" dt="2022-03-04T02:21:18.508" v="1234" actId="478"/>
          <ac:spMkLst>
            <pc:docMk/>
            <pc:sldMk cId="2251669069" sldId="492"/>
            <ac:spMk id="4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24.044" v="1537"/>
          <ac:spMkLst>
            <pc:docMk/>
            <pc:sldMk cId="2251669069" sldId="492"/>
            <ac:spMk id="6" creationId="{62CA057A-5DC5-4868-87C5-D7BD0218B4B4}"/>
          </ac:spMkLst>
        </pc:spChg>
        <pc:spChg chg="del">
          <ac:chgData name="Adrián Curipoma" userId="b6037f1a6b16abaf" providerId="LiveId" clId="{C4498990-61E0-4D05-AF8C-E738B5EE657B}" dt="2022-03-04T17:34:55.704" v="2315" actId="478"/>
          <ac:spMkLst>
            <pc:docMk/>
            <pc:sldMk cId="2251669069" sldId="492"/>
            <ac:spMk id="7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18.508" v="1234" actId="478"/>
          <ac:spMkLst>
            <pc:docMk/>
            <pc:sldMk cId="2251669069" sldId="492"/>
            <ac:spMk id="9" creationId="{00000000-0000-0000-0000-000000000000}"/>
          </ac:spMkLst>
        </pc:spChg>
        <pc:spChg chg="add mod ord">
          <ac:chgData name="Adrián Curipoma" userId="b6037f1a6b16abaf" providerId="LiveId" clId="{C4498990-61E0-4D05-AF8C-E738B5EE657B}" dt="2022-03-24T02:04:07.735" v="6950" actId="14100"/>
          <ac:spMkLst>
            <pc:docMk/>
            <pc:sldMk cId="2251669069" sldId="492"/>
            <ac:spMk id="14" creationId="{AA655091-131A-4411-98E7-EF580D7DC790}"/>
          </ac:spMkLst>
        </pc:spChg>
        <pc:spChg chg="add mod">
          <ac:chgData name="Adrián Curipoma" userId="b6037f1a6b16abaf" providerId="LiveId" clId="{C4498990-61E0-4D05-AF8C-E738B5EE657B}" dt="2022-03-06T17:39:20.482" v="4153" actId="14100"/>
          <ac:spMkLst>
            <pc:docMk/>
            <pc:sldMk cId="2251669069" sldId="492"/>
            <ac:spMk id="16" creationId="{47F88A5A-48AD-413E-ABF1-2239DA054A7F}"/>
          </ac:spMkLst>
        </pc:spChg>
        <pc:spChg chg="add mod">
          <ac:chgData name="Adrián Curipoma" userId="b6037f1a6b16abaf" providerId="LiveId" clId="{C4498990-61E0-4D05-AF8C-E738B5EE657B}" dt="2022-03-10T04:14:12.099" v="6699" actId="1076"/>
          <ac:spMkLst>
            <pc:docMk/>
            <pc:sldMk cId="2251669069" sldId="492"/>
            <ac:spMk id="17" creationId="{F1BF934C-84B5-420F-9A19-F10692DA034F}"/>
          </ac:spMkLst>
        </pc:spChg>
        <pc:spChg chg="add mod">
          <ac:chgData name="Adrián Curipoma" userId="b6037f1a6b16abaf" providerId="LiveId" clId="{C4498990-61E0-4D05-AF8C-E738B5EE657B}" dt="2022-03-06T17:28:37.334" v="3932" actId="1076"/>
          <ac:spMkLst>
            <pc:docMk/>
            <pc:sldMk cId="2251669069" sldId="492"/>
            <ac:spMk id="18" creationId="{7F63DDE2-338C-442A-B381-3D796F775F7C}"/>
          </ac:spMkLst>
        </pc:spChg>
        <pc:spChg chg="add mod">
          <ac:chgData name="Adrián Curipoma" userId="b6037f1a6b16abaf" providerId="LiveId" clId="{C4498990-61E0-4D05-AF8C-E738B5EE657B}" dt="2022-03-06T17:28:57.277" v="3938" actId="1076"/>
          <ac:spMkLst>
            <pc:docMk/>
            <pc:sldMk cId="2251669069" sldId="492"/>
            <ac:spMk id="20" creationId="{138A7ACA-DC2E-4BC6-B90C-DEAA9F9D0EED}"/>
          </ac:spMkLst>
        </pc:spChg>
        <pc:spChg chg="add mod">
          <ac:chgData name="Adrián Curipoma" userId="b6037f1a6b16abaf" providerId="LiveId" clId="{C4498990-61E0-4D05-AF8C-E738B5EE657B}" dt="2022-03-06T17:29:08.780" v="3961" actId="20577"/>
          <ac:spMkLst>
            <pc:docMk/>
            <pc:sldMk cId="2251669069" sldId="492"/>
            <ac:spMk id="21" creationId="{CB329849-A768-466A-B18E-573B52DA605E}"/>
          </ac:spMkLst>
        </pc:spChg>
        <pc:grpChg chg="add mod">
          <ac:chgData name="Adrián Curipoma" userId="b6037f1a6b16abaf" providerId="LiveId" clId="{C4498990-61E0-4D05-AF8C-E738B5EE657B}" dt="2022-03-04T14:28:24.044" v="1537"/>
          <ac:grpSpMkLst>
            <pc:docMk/>
            <pc:sldMk cId="2251669069" sldId="492"/>
            <ac:grpSpMk id="5" creationId="{C30BD8BF-2782-41BA-9BD0-4F6EDC652706}"/>
          </ac:grpSpMkLst>
        </pc:grpChg>
        <pc:picChg chg="mod">
          <ac:chgData name="Adrián Curipoma" userId="b6037f1a6b16abaf" providerId="LiveId" clId="{C4498990-61E0-4D05-AF8C-E738B5EE657B}" dt="2022-03-04T14:28:24.044" v="1537"/>
          <ac:picMkLst>
            <pc:docMk/>
            <pc:sldMk cId="2251669069" sldId="492"/>
            <ac:picMk id="9" creationId="{2657BD13-EB12-4DC1-8EB3-A780A36A07EF}"/>
          </ac:picMkLst>
        </pc:picChg>
        <pc:picChg chg="add del mod ord">
          <ac:chgData name="Adrián Curipoma" userId="b6037f1a6b16abaf" providerId="LiveId" clId="{C4498990-61E0-4D05-AF8C-E738B5EE657B}" dt="2022-03-04T14:28:23.405" v="1536" actId="478"/>
          <ac:picMkLst>
            <pc:docMk/>
            <pc:sldMk cId="2251669069" sldId="492"/>
            <ac:picMk id="10" creationId="{45F12B0C-BF75-44AE-95D9-BBDBA745CD6A}"/>
          </ac:picMkLst>
        </pc:picChg>
        <pc:picChg chg="add del mod">
          <ac:chgData name="Adrián Curipoma" userId="b6037f1a6b16abaf" providerId="LiveId" clId="{C4498990-61E0-4D05-AF8C-E738B5EE657B}" dt="2022-03-24T02:01:14.654" v="6886" actId="478"/>
          <ac:picMkLst>
            <pc:docMk/>
            <pc:sldMk cId="2251669069" sldId="492"/>
            <ac:picMk id="11" creationId="{B72BC99C-FE61-4F7D-91E5-4637AF555470}"/>
          </ac:picMkLst>
        </pc:picChg>
        <pc:picChg chg="add del mod">
          <ac:chgData name="Adrián Curipoma" userId="b6037f1a6b16abaf" providerId="LiveId" clId="{C4498990-61E0-4D05-AF8C-E738B5EE657B}" dt="2022-03-24T02:03:14.952" v="6928" actId="478"/>
          <ac:picMkLst>
            <pc:docMk/>
            <pc:sldMk cId="2251669069" sldId="492"/>
            <ac:picMk id="12" creationId="{CF0EFB70-0A07-4A13-8D2D-FB78413A4551}"/>
          </ac:picMkLst>
        </pc:picChg>
        <pc:picChg chg="add del mod">
          <ac:chgData name="Adrián Curipoma" userId="b6037f1a6b16abaf" providerId="LiveId" clId="{C4498990-61E0-4D05-AF8C-E738B5EE657B}" dt="2022-03-24T02:03:39.087" v="6945" actId="478"/>
          <ac:picMkLst>
            <pc:docMk/>
            <pc:sldMk cId="2251669069" sldId="492"/>
            <ac:picMk id="13" creationId="{6C92AFF2-78FD-4C7E-A304-E74561DCF98A}"/>
          </ac:picMkLst>
        </pc:picChg>
        <pc:picChg chg="add mod">
          <ac:chgData name="Adrián Curipoma" userId="b6037f1a6b16abaf" providerId="LiveId" clId="{C4498990-61E0-4D05-AF8C-E738B5EE657B}" dt="2022-03-24T02:02:02.332" v="6900" actId="1076"/>
          <ac:picMkLst>
            <pc:docMk/>
            <pc:sldMk cId="2251669069" sldId="492"/>
            <ac:picMk id="19" creationId="{4471C628-1161-40B5-9A03-A41C4860E7BE}"/>
          </ac:picMkLst>
        </pc:picChg>
        <pc:picChg chg="add mod ord">
          <ac:chgData name="Adrián Curipoma" userId="b6037f1a6b16abaf" providerId="LiveId" clId="{C4498990-61E0-4D05-AF8C-E738B5EE657B}" dt="2022-03-24T02:03:06.568" v="6925"/>
          <ac:picMkLst>
            <pc:docMk/>
            <pc:sldMk cId="2251669069" sldId="492"/>
            <ac:picMk id="22" creationId="{E6EE8E1D-04A5-44B1-88CC-DB31DF7E959F}"/>
          </ac:picMkLst>
        </pc:picChg>
        <pc:picChg chg="add mod">
          <ac:chgData name="Adrián Curipoma" userId="b6037f1a6b16abaf" providerId="LiveId" clId="{C4498990-61E0-4D05-AF8C-E738B5EE657B}" dt="2022-03-24T02:03:32.240" v="6933" actId="1076"/>
          <ac:picMkLst>
            <pc:docMk/>
            <pc:sldMk cId="2251669069" sldId="492"/>
            <ac:picMk id="23" creationId="{EE55ADFA-402C-4E91-AC27-D3F01F4AA5D3}"/>
          </ac:picMkLst>
        </pc:picChg>
        <pc:picChg chg="add mod ord">
          <ac:chgData name="Adrián Curipoma" userId="b6037f1a6b16abaf" providerId="LiveId" clId="{C4498990-61E0-4D05-AF8C-E738B5EE657B}" dt="2022-03-24T02:04:01.726" v="6948" actId="167"/>
          <ac:picMkLst>
            <pc:docMk/>
            <pc:sldMk cId="2251669069" sldId="492"/>
            <ac:picMk id="24" creationId="{D13D623E-B7BC-455A-BDB7-C13CE4443581}"/>
          </ac:picMkLst>
        </pc:picChg>
        <pc:picChg chg="del">
          <ac:chgData name="Adrián Curipoma" userId="b6037f1a6b16abaf" providerId="LiveId" clId="{C4498990-61E0-4D05-AF8C-E738B5EE657B}" dt="2022-03-04T02:21:18.508" v="1234" actId="478"/>
          <ac:picMkLst>
            <pc:docMk/>
            <pc:sldMk cId="2251669069" sldId="492"/>
            <ac:picMk id="14337" creationId="{00000000-0000-0000-0000-000000000000}"/>
          </ac:picMkLst>
        </pc:picChg>
        <pc:cxnChg chg="add mod ord">
          <ac:chgData name="Adrián Curipoma" userId="b6037f1a6b16abaf" providerId="LiveId" clId="{C4498990-61E0-4D05-AF8C-E738B5EE657B}" dt="2022-03-24T02:02:05.442" v="6901" actId="1076"/>
          <ac:cxnSpMkLst>
            <pc:docMk/>
            <pc:sldMk cId="2251669069" sldId="492"/>
            <ac:cxnSpMk id="7" creationId="{FC70D638-9A64-4CE2-9773-986AB2BC4EF2}"/>
          </ac:cxnSpMkLst>
        </pc:cxnChg>
      </pc:sldChg>
      <pc:sldChg chg="addSp delSp modSp mod">
        <pc:chgData name="Adrián Curipoma" userId="b6037f1a6b16abaf" providerId="LiveId" clId="{C4498990-61E0-4D05-AF8C-E738B5EE657B}" dt="2022-03-06T17:46:03.794" v="4380" actId="1076"/>
        <pc:sldMkLst>
          <pc:docMk/>
          <pc:sldMk cId="1718139349" sldId="493"/>
        </pc:sldMkLst>
        <pc:spChg chg="add mod">
          <ac:chgData name="Adrián Curipoma" userId="b6037f1a6b16abaf" providerId="LiveId" clId="{C4498990-61E0-4D05-AF8C-E738B5EE657B}" dt="2022-03-06T17:45:32.395" v="4371" actId="14100"/>
          <ac:spMkLst>
            <pc:docMk/>
            <pc:sldMk cId="1718139349" sldId="493"/>
            <ac:spMk id="2" creationId="{B5EDDD59-7DF8-4B8E-812A-95319A3E1F09}"/>
          </ac:spMkLst>
        </pc:spChg>
        <pc:spChg chg="del">
          <ac:chgData name="Adrián Curipoma" userId="b6037f1a6b16abaf" providerId="LiveId" clId="{C4498990-61E0-4D05-AF8C-E738B5EE657B}" dt="2022-03-04T02:21:23.168" v="1235" actId="478"/>
          <ac:spMkLst>
            <pc:docMk/>
            <pc:sldMk cId="1718139349" sldId="493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6T15:44:45.519" v="2719" actId="1076"/>
          <ac:spMkLst>
            <pc:docMk/>
            <pc:sldMk cId="1718139349" sldId="493"/>
            <ac:spMk id="6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26.852" v="1539"/>
          <ac:spMkLst>
            <pc:docMk/>
            <pc:sldMk cId="1718139349" sldId="493"/>
            <ac:spMk id="7" creationId="{989B0F6B-0073-4156-A86C-4C705B9C8B27}"/>
          </ac:spMkLst>
        </pc:spChg>
        <pc:spChg chg="del">
          <ac:chgData name="Adrián Curipoma" userId="b6037f1a6b16abaf" providerId="LiveId" clId="{C4498990-61E0-4D05-AF8C-E738B5EE657B}" dt="2022-03-04T02:21:23.168" v="1235" actId="478"/>
          <ac:spMkLst>
            <pc:docMk/>
            <pc:sldMk cId="1718139349" sldId="493"/>
            <ac:spMk id="9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7:46:01.374" v="4379" actId="1076"/>
          <ac:spMkLst>
            <pc:docMk/>
            <pc:sldMk cId="1718139349" sldId="493"/>
            <ac:spMk id="11" creationId="{78BA77AA-0285-49A5-A607-9324322ACEC7}"/>
          </ac:spMkLst>
        </pc:spChg>
        <pc:spChg chg="del">
          <ac:chgData name="Adrián Curipoma" userId="b6037f1a6b16abaf" providerId="LiveId" clId="{C4498990-61E0-4D05-AF8C-E738B5EE657B}" dt="2022-03-04T02:21:23.168" v="1235" actId="478"/>
          <ac:spMkLst>
            <pc:docMk/>
            <pc:sldMk cId="1718139349" sldId="493"/>
            <ac:spMk id="14" creationId="{00000000-0000-0000-0000-000000000000}"/>
          </ac:spMkLst>
        </pc:spChg>
        <pc:grpChg chg="add mod">
          <ac:chgData name="Adrián Curipoma" userId="b6037f1a6b16abaf" providerId="LiveId" clId="{C4498990-61E0-4D05-AF8C-E738B5EE657B}" dt="2022-03-04T14:28:26.852" v="1539"/>
          <ac:grpSpMkLst>
            <pc:docMk/>
            <pc:sldMk cId="1718139349" sldId="493"/>
            <ac:grpSpMk id="5" creationId="{D7945B95-6FC2-4E01-B1EA-97B040865013}"/>
          </ac:grpSpMkLst>
        </pc:grpChg>
        <pc:picChg chg="mod">
          <ac:chgData name="Adrián Curipoma" userId="b6037f1a6b16abaf" providerId="LiveId" clId="{C4498990-61E0-4D05-AF8C-E738B5EE657B}" dt="2022-03-04T14:28:26.852" v="1539"/>
          <ac:picMkLst>
            <pc:docMk/>
            <pc:sldMk cId="1718139349" sldId="493"/>
            <ac:picMk id="9" creationId="{E450BA9B-9099-49D7-B13E-86627BF90995}"/>
          </ac:picMkLst>
        </pc:picChg>
        <pc:picChg chg="add mod">
          <ac:chgData name="Adrián Curipoma" userId="b6037f1a6b16abaf" providerId="LiveId" clId="{C4498990-61E0-4D05-AF8C-E738B5EE657B}" dt="2022-03-06T17:46:03.794" v="4380" actId="1076"/>
          <ac:picMkLst>
            <pc:docMk/>
            <pc:sldMk cId="1718139349" sldId="493"/>
            <ac:picMk id="10" creationId="{84AD57F2-3605-4D0F-AC3A-343349D5049B}"/>
          </ac:picMkLst>
        </pc:picChg>
        <pc:picChg chg="del">
          <ac:chgData name="Adrián Curipoma" userId="b6037f1a6b16abaf" providerId="LiveId" clId="{C4498990-61E0-4D05-AF8C-E738B5EE657B}" dt="2022-03-04T02:21:23.168" v="1235" actId="478"/>
          <ac:picMkLst>
            <pc:docMk/>
            <pc:sldMk cId="1718139349" sldId="493"/>
            <ac:picMk id="11" creationId="{00000000-0000-0000-0000-000000000000}"/>
          </ac:picMkLst>
        </pc:picChg>
        <pc:picChg chg="add del mod ord">
          <ac:chgData name="Adrián Curipoma" userId="b6037f1a6b16abaf" providerId="LiveId" clId="{C4498990-61E0-4D05-AF8C-E738B5EE657B}" dt="2022-03-04T14:28:26.167" v="1538" actId="478"/>
          <ac:picMkLst>
            <pc:docMk/>
            <pc:sldMk cId="1718139349" sldId="493"/>
            <ac:picMk id="12" creationId="{D5987698-43F7-4AD2-A236-F72EF112ECA6}"/>
          </ac:picMkLst>
        </pc:picChg>
        <pc:picChg chg="del">
          <ac:chgData name="Adrián Curipoma" userId="b6037f1a6b16abaf" providerId="LiveId" clId="{C4498990-61E0-4D05-AF8C-E738B5EE657B}" dt="2022-03-04T02:21:23.168" v="1235" actId="478"/>
          <ac:picMkLst>
            <pc:docMk/>
            <pc:sldMk cId="1718139349" sldId="493"/>
            <ac:picMk id="15361" creationId="{00000000-0000-0000-0000-000000000000}"/>
          </ac:picMkLst>
        </pc:picChg>
        <pc:cxnChg chg="del">
          <ac:chgData name="Adrián Curipoma" userId="b6037f1a6b16abaf" providerId="LiveId" clId="{C4498990-61E0-4D05-AF8C-E738B5EE657B}" dt="2022-03-04T02:21:23.168" v="1235" actId="478"/>
          <ac:cxnSpMkLst>
            <pc:docMk/>
            <pc:sldMk cId="1718139349" sldId="493"/>
            <ac:cxnSpMk id="3" creationId="{00000000-0000-0000-0000-000000000000}"/>
          </ac:cxnSpMkLst>
        </pc:cxnChg>
        <pc:cxnChg chg="del">
          <ac:chgData name="Adrián Curipoma" userId="b6037f1a6b16abaf" providerId="LiveId" clId="{C4498990-61E0-4D05-AF8C-E738B5EE657B}" dt="2022-03-04T02:21:23.168" v="1235" actId="478"/>
          <ac:cxnSpMkLst>
            <pc:docMk/>
            <pc:sldMk cId="1718139349" sldId="493"/>
            <ac:cxnSpMk id="7" creationId="{00000000-0000-0000-0000-000000000000}"/>
          </ac:cxnSpMkLst>
        </pc:cxnChg>
        <pc:cxnChg chg="del">
          <ac:chgData name="Adrián Curipoma" userId="b6037f1a6b16abaf" providerId="LiveId" clId="{C4498990-61E0-4D05-AF8C-E738B5EE657B}" dt="2022-03-04T02:21:23.168" v="1235" actId="478"/>
          <ac:cxnSpMkLst>
            <pc:docMk/>
            <pc:sldMk cId="1718139349" sldId="493"/>
            <ac:cxnSpMk id="13" creationId="{00000000-0000-0000-0000-000000000000}"/>
          </ac:cxnSpMkLst>
        </pc:cxnChg>
      </pc:sldChg>
      <pc:sldChg chg="addSp delSp modSp del mod">
        <pc:chgData name="Adrián Curipoma" userId="b6037f1a6b16abaf" providerId="LiveId" clId="{C4498990-61E0-4D05-AF8C-E738B5EE657B}" dt="2022-03-04T17:36:16.752" v="2332" actId="47"/>
        <pc:sldMkLst>
          <pc:docMk/>
          <pc:sldMk cId="1844033059" sldId="494"/>
        </pc:sldMkLst>
        <pc:spChg chg="del">
          <ac:chgData name="Adrián Curipoma" userId="b6037f1a6b16abaf" providerId="LiveId" clId="{C4498990-61E0-4D05-AF8C-E738B5EE657B}" dt="2022-03-04T02:21:32.674" v="1237" actId="478"/>
          <ac:spMkLst>
            <pc:docMk/>
            <pc:sldMk cId="1844033059" sldId="494"/>
            <ac:spMk id="2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30.342" v="1541"/>
          <ac:spMkLst>
            <pc:docMk/>
            <pc:sldMk cId="1844033059" sldId="494"/>
            <ac:spMk id="6" creationId="{DB5F7F47-EE1F-4E40-9CDD-96A5E2DFEA2D}"/>
          </ac:spMkLst>
        </pc:spChg>
        <pc:spChg chg="del">
          <ac:chgData name="Adrián Curipoma" userId="b6037f1a6b16abaf" providerId="LiveId" clId="{C4498990-61E0-4D05-AF8C-E738B5EE657B}" dt="2022-03-04T02:21:32.674" v="1237" actId="478"/>
          <ac:spMkLst>
            <pc:docMk/>
            <pc:sldMk cId="1844033059" sldId="494"/>
            <ac:spMk id="9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32.674" v="1237" actId="478"/>
          <ac:spMkLst>
            <pc:docMk/>
            <pc:sldMk cId="1844033059" sldId="494"/>
            <ac:spMk id="11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32.674" v="1237" actId="478"/>
          <ac:spMkLst>
            <pc:docMk/>
            <pc:sldMk cId="1844033059" sldId="494"/>
            <ac:spMk id="12" creationId="{00000000-0000-0000-0000-000000000000}"/>
          </ac:spMkLst>
        </pc:spChg>
        <pc:grpChg chg="add mod">
          <ac:chgData name="Adrián Curipoma" userId="b6037f1a6b16abaf" providerId="LiveId" clId="{C4498990-61E0-4D05-AF8C-E738B5EE657B}" dt="2022-03-04T14:28:30.342" v="1541"/>
          <ac:grpSpMkLst>
            <pc:docMk/>
            <pc:sldMk cId="1844033059" sldId="494"/>
            <ac:grpSpMk id="5" creationId="{C5DDF57D-3735-4C5F-8715-737AE0C14F1D}"/>
          </ac:grpSpMkLst>
        </pc:grpChg>
        <pc:picChg chg="mod">
          <ac:chgData name="Adrián Curipoma" userId="b6037f1a6b16abaf" providerId="LiveId" clId="{C4498990-61E0-4D05-AF8C-E738B5EE657B}" dt="2022-03-04T14:28:30.342" v="1541"/>
          <ac:picMkLst>
            <pc:docMk/>
            <pc:sldMk cId="1844033059" sldId="494"/>
            <ac:picMk id="7" creationId="{05E96440-6610-4732-86AF-8E4B552421F5}"/>
          </ac:picMkLst>
        </pc:picChg>
        <pc:picChg chg="add del mod ord">
          <ac:chgData name="Adrián Curipoma" userId="b6037f1a6b16abaf" providerId="LiveId" clId="{C4498990-61E0-4D05-AF8C-E738B5EE657B}" dt="2022-03-04T14:28:29.922" v="1540" actId="478"/>
          <ac:picMkLst>
            <pc:docMk/>
            <pc:sldMk cId="1844033059" sldId="494"/>
            <ac:picMk id="13" creationId="{2D18E7BD-498C-4A31-A301-E1387DA58F89}"/>
          </ac:picMkLst>
        </pc:picChg>
        <pc:picChg chg="del">
          <ac:chgData name="Adrián Curipoma" userId="b6037f1a6b16abaf" providerId="LiveId" clId="{C4498990-61E0-4D05-AF8C-E738B5EE657B}" dt="2022-03-04T02:21:29.174" v="1236" actId="478"/>
          <ac:picMkLst>
            <pc:docMk/>
            <pc:sldMk cId="1844033059" sldId="494"/>
            <ac:picMk id="16385" creationId="{00000000-0000-0000-0000-000000000000}"/>
          </ac:picMkLst>
        </pc:picChg>
      </pc:sldChg>
      <pc:sldChg chg="addSp delSp modSp del mod delAnim">
        <pc:chgData name="Adrián Curipoma" userId="b6037f1a6b16abaf" providerId="LiveId" clId="{C4498990-61E0-4D05-AF8C-E738B5EE657B}" dt="2022-03-04T17:36:18.662" v="2333" actId="47"/>
        <pc:sldMkLst>
          <pc:docMk/>
          <pc:sldMk cId="3119610884" sldId="495"/>
        </pc:sldMkLst>
        <pc:spChg chg="del">
          <ac:chgData name="Adrián Curipoma" userId="b6037f1a6b16abaf" providerId="LiveId" clId="{C4498990-61E0-4D05-AF8C-E738B5EE657B}" dt="2022-03-04T02:21:37.147" v="1238" actId="478"/>
          <ac:spMkLst>
            <pc:docMk/>
            <pc:sldMk cId="3119610884" sldId="495"/>
            <ac:spMk id="2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37.147" v="1238" actId="478"/>
          <ac:spMkLst>
            <pc:docMk/>
            <pc:sldMk cId="3119610884" sldId="495"/>
            <ac:spMk id="3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37.147" v="1238" actId="478"/>
          <ac:spMkLst>
            <pc:docMk/>
            <pc:sldMk cId="3119610884" sldId="495"/>
            <ac:spMk id="4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33.841" v="1543"/>
          <ac:spMkLst>
            <pc:docMk/>
            <pc:sldMk cId="3119610884" sldId="495"/>
            <ac:spMk id="6" creationId="{A3F6D7E7-527E-4632-89D3-F9502236D166}"/>
          </ac:spMkLst>
        </pc:spChg>
        <pc:spChg chg="del">
          <ac:chgData name="Adrián Curipoma" userId="b6037f1a6b16abaf" providerId="LiveId" clId="{C4498990-61E0-4D05-AF8C-E738B5EE657B}" dt="2022-03-04T02:21:37.147" v="1238" actId="478"/>
          <ac:spMkLst>
            <pc:docMk/>
            <pc:sldMk cId="3119610884" sldId="495"/>
            <ac:spMk id="9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21:37.147" v="1238" actId="478"/>
          <ac:spMkLst>
            <pc:docMk/>
            <pc:sldMk cId="3119610884" sldId="495"/>
            <ac:spMk id="10" creationId="{00000000-0000-0000-0000-000000000000}"/>
          </ac:spMkLst>
        </pc:spChg>
        <pc:spChg chg="add del">
          <ac:chgData name="Adrián Curipoma" userId="b6037f1a6b16abaf" providerId="LiveId" clId="{C4498990-61E0-4D05-AF8C-E738B5EE657B}" dt="2022-03-04T02:41:09.567" v="1388" actId="478"/>
          <ac:spMkLst>
            <pc:docMk/>
            <pc:sldMk cId="3119610884" sldId="495"/>
            <ac:spMk id="11" creationId="{B38FF3D6-AB27-4F39-B227-DBAF79A21C67}"/>
          </ac:spMkLst>
        </pc:spChg>
        <pc:grpChg chg="add mod">
          <ac:chgData name="Adrián Curipoma" userId="b6037f1a6b16abaf" providerId="LiveId" clId="{C4498990-61E0-4D05-AF8C-E738B5EE657B}" dt="2022-03-04T14:28:33.841" v="1543"/>
          <ac:grpSpMkLst>
            <pc:docMk/>
            <pc:sldMk cId="3119610884" sldId="495"/>
            <ac:grpSpMk id="5" creationId="{9D45B978-6AE0-458F-B4FF-D0E7CE131D92}"/>
          </ac:grpSpMkLst>
        </pc:grpChg>
        <pc:picChg chg="del">
          <ac:chgData name="Adrián Curipoma" userId="b6037f1a6b16abaf" providerId="LiveId" clId="{C4498990-61E0-4D05-AF8C-E738B5EE657B}" dt="2022-03-04T02:21:37.147" v="1238" actId="478"/>
          <ac:picMkLst>
            <pc:docMk/>
            <pc:sldMk cId="3119610884" sldId="495"/>
            <ac:picMk id="5" creationId="{00000000-0000-0000-0000-000000000000}"/>
          </ac:picMkLst>
        </pc:picChg>
        <pc:picChg chg="mod">
          <ac:chgData name="Adrián Curipoma" userId="b6037f1a6b16abaf" providerId="LiveId" clId="{C4498990-61E0-4D05-AF8C-E738B5EE657B}" dt="2022-03-04T14:28:33.841" v="1543"/>
          <ac:picMkLst>
            <pc:docMk/>
            <pc:sldMk cId="3119610884" sldId="495"/>
            <ac:picMk id="9" creationId="{06995A33-AF53-49B0-BCE4-86BB98740F1F}"/>
          </ac:picMkLst>
        </pc:picChg>
        <pc:picChg chg="add del mod ord">
          <ac:chgData name="Adrián Curipoma" userId="b6037f1a6b16abaf" providerId="LiveId" clId="{C4498990-61E0-4D05-AF8C-E738B5EE657B}" dt="2022-03-04T14:28:33.246" v="1542" actId="478"/>
          <ac:picMkLst>
            <pc:docMk/>
            <pc:sldMk cId="3119610884" sldId="495"/>
            <ac:picMk id="12" creationId="{7EABFA9D-CDC9-4167-BC73-EC58122B2292}"/>
          </ac:picMkLst>
        </pc:picChg>
      </pc:sldChg>
      <pc:sldChg chg="addSp delSp modSp mod modAnim">
        <pc:chgData name="Adrián Curipoma" userId="b6037f1a6b16abaf" providerId="LiveId" clId="{C4498990-61E0-4D05-AF8C-E738B5EE657B}" dt="2022-03-06T20:23:03.297" v="6292" actId="403"/>
        <pc:sldMkLst>
          <pc:docMk/>
          <pc:sldMk cId="1842905550" sldId="497"/>
        </pc:sldMkLst>
        <pc:spChg chg="add mod ord">
          <ac:chgData name="Adrián Curipoma" userId="b6037f1a6b16abaf" providerId="LiveId" clId="{C4498990-61E0-4D05-AF8C-E738B5EE657B}" dt="2022-03-04T14:27:12.929" v="1499" actId="164"/>
          <ac:spMkLst>
            <pc:docMk/>
            <pc:sldMk cId="1842905550" sldId="497"/>
            <ac:spMk id="2" creationId="{6CA2DB5E-2EAD-490B-84AF-84D8F272EF01}"/>
          </ac:spMkLst>
        </pc:spChg>
        <pc:spChg chg="del">
          <ac:chgData name="Adrián Curipoma" userId="b6037f1a6b16abaf" providerId="LiveId" clId="{C4498990-61E0-4D05-AF8C-E738B5EE657B}" dt="2022-03-04T02:44:50.242" v="1451" actId="478"/>
          <ac:spMkLst>
            <pc:docMk/>
            <pc:sldMk cId="1842905550" sldId="497"/>
            <ac:spMk id="6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6T20:23:03.297" v="6292" actId="403"/>
          <ac:spMkLst>
            <pc:docMk/>
            <pc:sldMk cId="1842905550" sldId="497"/>
            <ac:spMk id="7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44:50.242" v="1451" actId="478"/>
          <ac:spMkLst>
            <pc:docMk/>
            <pc:sldMk cId="1842905550" sldId="497"/>
            <ac:spMk id="9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9:24:06.464" v="4983" actId="1076"/>
          <ac:spMkLst>
            <pc:docMk/>
            <pc:sldMk cId="1842905550" sldId="497"/>
            <ac:spMk id="15" creationId="{D2924C99-AC40-4E28-9559-FA50F9710A37}"/>
          </ac:spMkLst>
        </pc:spChg>
        <pc:spChg chg="add mod">
          <ac:chgData name="Adrián Curipoma" userId="b6037f1a6b16abaf" providerId="LiveId" clId="{C4498990-61E0-4D05-AF8C-E738B5EE657B}" dt="2022-03-06T19:24:06.464" v="4983" actId="1076"/>
          <ac:spMkLst>
            <pc:docMk/>
            <pc:sldMk cId="1842905550" sldId="497"/>
            <ac:spMk id="16" creationId="{6F5525D6-8402-45E6-A920-32A24321BB22}"/>
          </ac:spMkLst>
        </pc:spChg>
        <pc:spChg chg="add mod">
          <ac:chgData name="Adrián Curipoma" userId="b6037f1a6b16abaf" providerId="LiveId" clId="{C4498990-61E0-4D05-AF8C-E738B5EE657B}" dt="2022-03-06T19:24:06.464" v="4983" actId="1076"/>
          <ac:spMkLst>
            <pc:docMk/>
            <pc:sldMk cId="1842905550" sldId="497"/>
            <ac:spMk id="18" creationId="{2BE78404-FE8C-4F7B-B748-BCEF1197D0B7}"/>
          </ac:spMkLst>
        </pc:spChg>
        <pc:spChg chg="add mod">
          <ac:chgData name="Adrián Curipoma" userId="b6037f1a6b16abaf" providerId="LiveId" clId="{C4498990-61E0-4D05-AF8C-E738B5EE657B}" dt="2022-03-06T19:24:10.756" v="4985" actId="1076"/>
          <ac:spMkLst>
            <pc:docMk/>
            <pc:sldMk cId="1842905550" sldId="497"/>
            <ac:spMk id="20" creationId="{9D5A0440-6164-416E-AE61-2C9DC9FCD13D}"/>
          </ac:spMkLst>
        </pc:spChg>
        <pc:grpChg chg="add mod">
          <ac:chgData name="Adrián Curipoma" userId="b6037f1a6b16abaf" providerId="LiveId" clId="{C4498990-61E0-4D05-AF8C-E738B5EE657B}" dt="2022-03-04T14:27:19.047" v="1503" actId="1036"/>
          <ac:grpSpMkLst>
            <pc:docMk/>
            <pc:sldMk cId="1842905550" sldId="497"/>
            <ac:grpSpMk id="3" creationId="{5736C09A-F225-4F38-AC14-7004E99C949D}"/>
          </ac:grpSpMkLst>
        </pc:grpChg>
        <pc:graphicFrameChg chg="del">
          <ac:chgData name="Adrián Curipoma" userId="b6037f1a6b16abaf" providerId="LiveId" clId="{C4498990-61E0-4D05-AF8C-E738B5EE657B}" dt="2022-03-04T02:44:50.242" v="1451" actId="478"/>
          <ac:graphicFrameMkLst>
            <pc:docMk/>
            <pc:sldMk cId="1842905550" sldId="497"/>
            <ac:graphicFrameMk id="3" creationId="{00000000-0000-0000-0000-000000000000}"/>
          </ac:graphicFrameMkLst>
        </pc:graphicFrameChg>
        <pc:picChg chg="del">
          <ac:chgData name="Adrián Curipoma" userId="b6037f1a6b16abaf" providerId="LiveId" clId="{C4498990-61E0-4D05-AF8C-E738B5EE657B}" dt="2022-03-04T02:44:50.242" v="1451" actId="478"/>
          <ac:picMkLst>
            <pc:docMk/>
            <pc:sldMk cId="1842905550" sldId="497"/>
            <ac:picMk id="5" creationId="{00000000-0000-0000-0000-000000000000}"/>
          </ac:picMkLst>
        </pc:picChg>
        <pc:picChg chg="add mod">
          <ac:chgData name="Adrián Curipoma" userId="b6037f1a6b16abaf" providerId="LiveId" clId="{C4498990-61E0-4D05-AF8C-E738B5EE657B}" dt="2022-03-04T14:27:12.929" v="1499" actId="164"/>
          <ac:picMkLst>
            <pc:docMk/>
            <pc:sldMk cId="1842905550" sldId="497"/>
            <ac:picMk id="5" creationId="{3F753F2C-9919-439A-99BA-69CAC05C877D}"/>
          </ac:picMkLst>
        </pc:picChg>
        <pc:picChg chg="add del mod">
          <ac:chgData name="Adrián Curipoma" userId="b6037f1a6b16abaf" providerId="LiveId" clId="{C4498990-61E0-4D05-AF8C-E738B5EE657B}" dt="2022-03-06T18:05:38.146" v="4414" actId="21"/>
          <ac:picMkLst>
            <pc:docMk/>
            <pc:sldMk cId="1842905550" sldId="497"/>
            <ac:picMk id="8" creationId="{D9A7CF5F-C3E9-482C-A6F9-DFB49D972245}"/>
          </ac:picMkLst>
        </pc:picChg>
        <pc:picChg chg="add mod">
          <ac:chgData name="Adrián Curipoma" userId="b6037f1a6b16abaf" providerId="LiveId" clId="{C4498990-61E0-4D05-AF8C-E738B5EE657B}" dt="2022-03-06T19:24:08.604" v="4984" actId="1076"/>
          <ac:picMkLst>
            <pc:docMk/>
            <pc:sldMk cId="1842905550" sldId="497"/>
            <ac:picMk id="9" creationId="{6CF4690C-B900-4F0D-B9F0-6888D580074A}"/>
          </ac:picMkLst>
        </pc:picChg>
        <pc:picChg chg="del">
          <ac:chgData name="Adrián Curipoma" userId="b6037f1a6b16abaf" providerId="LiveId" clId="{C4498990-61E0-4D05-AF8C-E738B5EE657B}" dt="2022-03-04T02:44:50.242" v="1451" actId="478"/>
          <ac:picMkLst>
            <pc:docMk/>
            <pc:sldMk cId="1842905550" sldId="497"/>
            <ac:picMk id="10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4:50.242" v="1451" actId="478"/>
          <ac:picMkLst>
            <pc:docMk/>
            <pc:sldMk cId="1842905550" sldId="497"/>
            <ac:picMk id="11" creationId="{00000000-0000-0000-0000-000000000000}"/>
          </ac:picMkLst>
        </pc:picChg>
        <pc:picChg chg="add mod">
          <ac:chgData name="Adrián Curipoma" userId="b6037f1a6b16abaf" providerId="LiveId" clId="{C4498990-61E0-4D05-AF8C-E738B5EE657B}" dt="2022-03-06T19:24:06.464" v="4983" actId="1076"/>
          <ac:picMkLst>
            <pc:docMk/>
            <pc:sldMk cId="1842905550" sldId="497"/>
            <ac:picMk id="11" creationId="{DDDFA0D4-1D57-41DD-8853-D813B2C245A1}"/>
          </ac:picMkLst>
        </pc:picChg>
        <pc:picChg chg="add del mod">
          <ac:chgData name="Adrián Curipoma" userId="b6037f1a6b16abaf" providerId="LiveId" clId="{C4498990-61E0-4D05-AF8C-E738B5EE657B}" dt="2022-03-04T02:44:47.024" v="1450" actId="478"/>
          <ac:picMkLst>
            <pc:docMk/>
            <pc:sldMk cId="1842905550" sldId="497"/>
            <ac:picMk id="12" creationId="{866BB9E2-AAB7-4EFD-B351-35EFED50D294}"/>
          </ac:picMkLst>
        </pc:picChg>
        <pc:picChg chg="add mod">
          <ac:chgData name="Adrián Curipoma" userId="b6037f1a6b16abaf" providerId="LiveId" clId="{C4498990-61E0-4D05-AF8C-E738B5EE657B}" dt="2022-03-06T19:24:06.464" v="4983" actId="1076"/>
          <ac:picMkLst>
            <pc:docMk/>
            <pc:sldMk cId="1842905550" sldId="497"/>
            <ac:picMk id="13" creationId="{09339BCB-E1AA-4D61-8373-2E36755949B6}"/>
          </ac:picMkLst>
        </pc:picChg>
        <pc:picChg chg="add del mod ord">
          <ac:chgData name="Adrián Curipoma" userId="b6037f1a6b16abaf" providerId="LiveId" clId="{C4498990-61E0-4D05-AF8C-E738B5EE657B}" dt="2022-03-04T14:25:52.859" v="1487" actId="478"/>
          <ac:picMkLst>
            <pc:docMk/>
            <pc:sldMk cId="1842905550" sldId="497"/>
            <ac:picMk id="13" creationId="{B71E4F85-9A89-4E44-AF06-F582325FEBF4}"/>
          </ac:picMkLst>
        </pc:picChg>
        <pc:picChg chg="del">
          <ac:chgData name="Adrián Curipoma" userId="b6037f1a6b16abaf" providerId="LiveId" clId="{C4498990-61E0-4D05-AF8C-E738B5EE657B}" dt="2022-03-04T02:44:50.242" v="1451" actId="478"/>
          <ac:picMkLst>
            <pc:docMk/>
            <pc:sldMk cId="1842905550" sldId="497"/>
            <ac:picMk id="4100" creationId="{00000000-0000-0000-0000-000000000000}"/>
          </ac:picMkLst>
        </pc:picChg>
      </pc:sldChg>
      <pc:sldChg chg="addSp delSp modSp del mod">
        <pc:chgData name="Adrián Curipoma" userId="b6037f1a6b16abaf" providerId="LiveId" clId="{C4498990-61E0-4D05-AF8C-E738B5EE657B}" dt="2022-03-04T18:53:28.964" v="2360" actId="47"/>
        <pc:sldMkLst>
          <pc:docMk/>
          <pc:sldMk cId="2504703603" sldId="498"/>
        </pc:sldMkLst>
        <pc:spChg chg="del mod">
          <ac:chgData name="Adrián Curipoma" userId="b6037f1a6b16abaf" providerId="LiveId" clId="{C4498990-61E0-4D05-AF8C-E738B5EE657B}" dt="2022-03-04T02:44:10.394" v="1438" actId="478"/>
          <ac:spMkLst>
            <pc:docMk/>
            <pc:sldMk cId="2504703603" sldId="498"/>
            <ac:spMk id="3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44:10.394" v="1438" actId="478"/>
          <ac:spMkLst>
            <pc:docMk/>
            <pc:sldMk cId="2504703603" sldId="498"/>
            <ac:spMk id="4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7:30.292" v="1509"/>
          <ac:spMkLst>
            <pc:docMk/>
            <pc:sldMk cId="2504703603" sldId="498"/>
            <ac:spMk id="6" creationId="{37B6BC57-9596-4492-B128-74E6974CD4D8}"/>
          </ac:spMkLst>
        </pc:spChg>
        <pc:spChg chg="del">
          <ac:chgData name="Adrián Curipoma" userId="b6037f1a6b16abaf" providerId="LiveId" clId="{C4498990-61E0-4D05-AF8C-E738B5EE657B}" dt="2022-03-04T02:44:10.394" v="1438" actId="478"/>
          <ac:spMkLst>
            <pc:docMk/>
            <pc:sldMk cId="2504703603" sldId="498"/>
            <ac:spMk id="9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44:10.394" v="1438" actId="478"/>
          <ac:spMkLst>
            <pc:docMk/>
            <pc:sldMk cId="2504703603" sldId="498"/>
            <ac:spMk id="32" creationId="{00000000-0000-0000-0000-000000000000}"/>
          </ac:spMkLst>
        </pc:spChg>
        <pc:grpChg chg="add mod">
          <ac:chgData name="Adrián Curipoma" userId="b6037f1a6b16abaf" providerId="LiveId" clId="{C4498990-61E0-4D05-AF8C-E738B5EE657B}" dt="2022-03-04T14:27:30.292" v="1509"/>
          <ac:grpSpMkLst>
            <pc:docMk/>
            <pc:sldMk cId="2504703603" sldId="498"/>
            <ac:grpSpMk id="5" creationId="{9CF98B63-AC87-4B6D-9D50-CCA4268A12C3}"/>
          </ac:grpSpMkLst>
        </pc:grpChg>
        <pc:grpChg chg="del">
          <ac:chgData name="Adrián Curipoma" userId="b6037f1a6b16abaf" providerId="LiveId" clId="{C4498990-61E0-4D05-AF8C-E738B5EE657B}" dt="2022-03-04T02:44:10.394" v="1438" actId="478"/>
          <ac:grpSpMkLst>
            <pc:docMk/>
            <pc:sldMk cId="2504703603" sldId="498"/>
            <ac:grpSpMk id="16" creationId="{00000000-0000-0000-0000-000000000000}"/>
          </ac:grpSpMkLst>
        </pc:grpChg>
        <pc:grpChg chg="del">
          <ac:chgData name="Adrián Curipoma" userId="b6037f1a6b16abaf" providerId="LiveId" clId="{C4498990-61E0-4D05-AF8C-E738B5EE657B}" dt="2022-03-04T02:44:10.394" v="1438" actId="478"/>
          <ac:grpSpMkLst>
            <pc:docMk/>
            <pc:sldMk cId="2504703603" sldId="498"/>
            <ac:grpSpMk id="19" creationId="{00000000-0000-0000-0000-000000000000}"/>
          </ac:grpSpMkLst>
        </pc:grpChg>
        <pc:grpChg chg="del">
          <ac:chgData name="Adrián Curipoma" userId="b6037f1a6b16abaf" providerId="LiveId" clId="{C4498990-61E0-4D05-AF8C-E738B5EE657B}" dt="2022-03-04T02:44:10.394" v="1438" actId="478"/>
          <ac:grpSpMkLst>
            <pc:docMk/>
            <pc:sldMk cId="2504703603" sldId="498"/>
            <ac:grpSpMk id="22" creationId="{00000000-0000-0000-0000-000000000000}"/>
          </ac:grpSpMkLst>
        </pc:grpChg>
        <pc:grpChg chg="del">
          <ac:chgData name="Adrián Curipoma" userId="b6037f1a6b16abaf" providerId="LiveId" clId="{C4498990-61E0-4D05-AF8C-E738B5EE657B}" dt="2022-03-04T02:44:10.394" v="1438" actId="478"/>
          <ac:grpSpMkLst>
            <pc:docMk/>
            <pc:sldMk cId="2504703603" sldId="498"/>
            <ac:grpSpMk id="25" creationId="{00000000-0000-0000-0000-000000000000}"/>
          </ac:grpSpMkLst>
        </pc:grpChg>
        <pc:grpChg chg="del">
          <ac:chgData name="Adrián Curipoma" userId="b6037f1a6b16abaf" providerId="LiveId" clId="{C4498990-61E0-4D05-AF8C-E738B5EE657B}" dt="2022-03-04T02:44:10.394" v="1438" actId="478"/>
          <ac:grpSpMkLst>
            <pc:docMk/>
            <pc:sldMk cId="2504703603" sldId="498"/>
            <ac:grpSpMk id="28" creationId="{00000000-0000-0000-0000-000000000000}"/>
          </ac:grpSpMkLst>
        </pc:grpChg>
        <pc:picChg chg="del">
          <ac:chgData name="Adrián Curipoma" userId="b6037f1a6b16abaf" providerId="LiveId" clId="{C4498990-61E0-4D05-AF8C-E738B5EE657B}" dt="2022-03-04T02:44:10.394" v="1438" actId="478"/>
          <ac:picMkLst>
            <pc:docMk/>
            <pc:sldMk cId="2504703603" sldId="498"/>
            <ac:picMk id="2" creationId="{00000000-0000-0000-0000-000000000000}"/>
          </ac:picMkLst>
        </pc:picChg>
        <pc:picChg chg="mod">
          <ac:chgData name="Adrián Curipoma" userId="b6037f1a6b16abaf" providerId="LiveId" clId="{C4498990-61E0-4D05-AF8C-E738B5EE657B}" dt="2022-03-04T14:27:30.292" v="1509"/>
          <ac:picMkLst>
            <pc:docMk/>
            <pc:sldMk cId="2504703603" sldId="498"/>
            <ac:picMk id="8" creationId="{A64ABD89-361C-495E-A4F9-227867B5BB30}"/>
          </ac:picMkLst>
        </pc:picChg>
        <pc:picChg chg="add del mod">
          <ac:chgData name="Adrián Curipoma" userId="b6037f1a6b16abaf" providerId="LiveId" clId="{C4498990-61E0-4D05-AF8C-E738B5EE657B}" dt="2022-03-04T02:43:56.256" v="1433" actId="478"/>
          <ac:picMkLst>
            <pc:docMk/>
            <pc:sldMk cId="2504703603" sldId="498"/>
            <ac:picMk id="31" creationId="{57E41F0E-9C49-48F5-A840-C0179513F334}"/>
          </ac:picMkLst>
        </pc:picChg>
        <pc:picChg chg="add del mod ord">
          <ac:chgData name="Adrián Curipoma" userId="b6037f1a6b16abaf" providerId="LiveId" clId="{C4498990-61E0-4D05-AF8C-E738B5EE657B}" dt="2022-03-04T14:27:29.497" v="1508" actId="478"/>
          <ac:picMkLst>
            <pc:docMk/>
            <pc:sldMk cId="2504703603" sldId="498"/>
            <ac:picMk id="33" creationId="{6CD6D58E-8B7C-4737-A1FF-4418E3CD948B}"/>
          </ac:picMkLst>
        </pc:picChg>
        <pc:picChg chg="del">
          <ac:chgData name="Adrián Curipoma" userId="b6037f1a6b16abaf" providerId="LiveId" clId="{C4498990-61E0-4D05-AF8C-E738B5EE657B}" dt="2022-03-04T02:44:10.394" v="1438" actId="478"/>
          <ac:picMkLst>
            <pc:docMk/>
            <pc:sldMk cId="2504703603" sldId="498"/>
            <ac:picMk id="4098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4:11.911" v="1439" actId="478"/>
          <ac:picMkLst>
            <pc:docMk/>
            <pc:sldMk cId="2504703603" sldId="498"/>
            <ac:picMk id="4100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4:10.394" v="1438" actId="478"/>
          <ac:picMkLst>
            <pc:docMk/>
            <pc:sldMk cId="2504703603" sldId="498"/>
            <ac:picMk id="4102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4:04.268" v="1436" actId="478"/>
          <ac:picMkLst>
            <pc:docMk/>
            <pc:sldMk cId="2504703603" sldId="498"/>
            <ac:picMk id="4104" creationId="{00000000-0000-0000-0000-000000000000}"/>
          </ac:picMkLst>
        </pc:picChg>
      </pc:sldChg>
      <pc:sldChg chg="addSp delSp modSp del mod">
        <pc:chgData name="Adrián Curipoma" userId="b6037f1a6b16abaf" providerId="LiveId" clId="{C4498990-61E0-4D05-AF8C-E738B5EE657B}" dt="2022-03-06T15:13:41.420" v="2492" actId="47"/>
        <pc:sldMkLst>
          <pc:docMk/>
          <pc:sldMk cId="3655089426" sldId="500"/>
        </pc:sldMkLst>
        <pc:spChg chg="mod">
          <ac:chgData name="Adrián Curipoma" userId="b6037f1a6b16abaf" providerId="LiveId" clId="{C4498990-61E0-4D05-AF8C-E738B5EE657B}" dt="2022-03-04T14:27:43.846" v="1515"/>
          <ac:spMkLst>
            <pc:docMk/>
            <pc:sldMk cId="3655089426" sldId="500"/>
            <ac:spMk id="8" creationId="{6F0159F2-FD7F-45D8-BB01-D7B6CDF59974}"/>
          </ac:spMkLst>
        </pc:spChg>
        <pc:grpChg chg="add mod">
          <ac:chgData name="Adrián Curipoma" userId="b6037f1a6b16abaf" providerId="LiveId" clId="{C4498990-61E0-4D05-AF8C-E738B5EE657B}" dt="2022-03-04T14:27:43.846" v="1515"/>
          <ac:grpSpMkLst>
            <pc:docMk/>
            <pc:sldMk cId="3655089426" sldId="500"/>
            <ac:grpSpMk id="5" creationId="{51920D22-2EB3-41CB-B69E-9D8AF5B6E13A}"/>
          </ac:grpSpMkLst>
        </pc:grpChg>
        <pc:graphicFrameChg chg="mod">
          <ac:chgData name="Adrián Curipoma" userId="b6037f1a6b16abaf" providerId="LiveId" clId="{C4498990-61E0-4D05-AF8C-E738B5EE657B}" dt="2022-03-04T02:12:58.521" v="660" actId="20577"/>
          <ac:graphicFrameMkLst>
            <pc:docMk/>
            <pc:sldMk cId="3655089426" sldId="500"/>
            <ac:graphicFrameMk id="6" creationId="{00000000-0000-0000-0000-000000000000}"/>
          </ac:graphicFrameMkLst>
        </pc:graphicFrameChg>
        <pc:picChg chg="add del mod">
          <ac:chgData name="Adrián Curipoma" userId="b6037f1a6b16abaf" providerId="LiveId" clId="{C4498990-61E0-4D05-AF8C-E738B5EE657B}" dt="2022-03-04T02:35:38.469" v="1358" actId="478"/>
          <ac:picMkLst>
            <pc:docMk/>
            <pc:sldMk cId="3655089426" sldId="500"/>
            <ac:picMk id="5" creationId="{7BAAAA4B-8668-4DE7-98A6-946BB13182DC}"/>
          </ac:picMkLst>
        </pc:picChg>
        <pc:picChg chg="add del mod ord">
          <ac:chgData name="Adrián Curipoma" userId="b6037f1a6b16abaf" providerId="LiveId" clId="{C4498990-61E0-4D05-AF8C-E738B5EE657B}" dt="2022-03-04T14:27:43.019" v="1514" actId="478"/>
          <ac:picMkLst>
            <pc:docMk/>
            <pc:sldMk cId="3655089426" sldId="500"/>
            <ac:picMk id="7" creationId="{0D4AC327-3968-489D-94B7-7E2BB0B292B4}"/>
          </ac:picMkLst>
        </pc:picChg>
        <pc:picChg chg="mod">
          <ac:chgData name="Adrián Curipoma" userId="b6037f1a6b16abaf" providerId="LiveId" clId="{C4498990-61E0-4D05-AF8C-E738B5EE657B}" dt="2022-03-04T14:27:43.846" v="1515"/>
          <ac:picMkLst>
            <pc:docMk/>
            <pc:sldMk cId="3655089426" sldId="500"/>
            <ac:picMk id="9" creationId="{BA6081C4-0737-4009-A533-1AD2BAB53A70}"/>
          </ac:picMkLst>
        </pc:picChg>
      </pc:sldChg>
      <pc:sldChg chg="addSp delSp modSp mod">
        <pc:chgData name="Adrián Curipoma" userId="b6037f1a6b16abaf" providerId="LiveId" clId="{C4498990-61E0-4D05-AF8C-E738B5EE657B}" dt="2022-03-06T16:04:18.097" v="3031" actId="1076"/>
        <pc:sldMkLst>
          <pc:docMk/>
          <pc:sldMk cId="2344051691" sldId="501"/>
        </pc:sldMkLst>
        <pc:spChg chg="mod">
          <ac:chgData name="Adrián Curipoma" userId="b6037f1a6b16abaf" providerId="LiveId" clId="{C4498990-61E0-4D05-AF8C-E738B5EE657B}" dt="2022-03-06T16:04:18.097" v="3031" actId="1076"/>
          <ac:spMkLst>
            <pc:docMk/>
            <pc:sldMk cId="2344051691" sldId="501"/>
            <ac:spMk id="4" creationId="{00000000-0000-0000-0000-000000000000}"/>
          </ac:spMkLst>
        </pc:spChg>
        <pc:spChg chg="add del">
          <ac:chgData name="Adrián Curipoma" userId="b6037f1a6b16abaf" providerId="LiveId" clId="{C4498990-61E0-4D05-AF8C-E738B5EE657B}" dt="2022-03-04T02:34:57.463" v="1347" actId="478"/>
          <ac:spMkLst>
            <pc:docMk/>
            <pc:sldMk cId="2344051691" sldId="501"/>
            <ac:spMk id="5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7:48.133" v="1517"/>
          <ac:spMkLst>
            <pc:docMk/>
            <pc:sldMk cId="2344051691" sldId="501"/>
            <ac:spMk id="6" creationId="{FE479691-FA79-4092-A453-E19FB0255ABA}"/>
          </ac:spMkLst>
        </pc:spChg>
        <pc:grpChg chg="add mod">
          <ac:chgData name="Adrián Curipoma" userId="b6037f1a6b16abaf" providerId="LiveId" clId="{C4498990-61E0-4D05-AF8C-E738B5EE657B}" dt="2022-03-04T14:27:48.133" v="1517"/>
          <ac:grpSpMkLst>
            <pc:docMk/>
            <pc:sldMk cId="2344051691" sldId="501"/>
            <ac:grpSpMk id="5" creationId="{FDB14BAB-3D99-4A2C-A251-D9DFD49BB52E}"/>
          </ac:grpSpMkLst>
        </pc:grpChg>
        <pc:picChg chg="del mod">
          <ac:chgData name="Adrián Curipoma" userId="b6037f1a6b16abaf" providerId="LiveId" clId="{C4498990-61E0-4D05-AF8C-E738B5EE657B}" dt="2022-03-04T14:27:47.476" v="1516" actId="478"/>
          <ac:picMkLst>
            <pc:docMk/>
            <pc:sldMk cId="2344051691" sldId="501"/>
            <ac:picMk id="2" creationId="{5CF325DB-AC5F-40EC-8F39-282FB0B2685D}"/>
          </ac:picMkLst>
        </pc:picChg>
        <pc:picChg chg="add del mod">
          <ac:chgData name="Adrián Curipoma" userId="b6037f1a6b16abaf" providerId="LiveId" clId="{C4498990-61E0-4D05-AF8C-E738B5EE657B}" dt="2022-03-04T02:35:02.897" v="1350" actId="478"/>
          <ac:picMkLst>
            <pc:docMk/>
            <pc:sldMk cId="2344051691" sldId="501"/>
            <ac:picMk id="6" creationId="{3AA9757C-07FC-495D-ADA4-6A8AD127ED57}"/>
          </ac:picMkLst>
        </pc:picChg>
        <pc:picChg chg="mod">
          <ac:chgData name="Adrián Curipoma" userId="b6037f1a6b16abaf" providerId="LiveId" clId="{C4498990-61E0-4D05-AF8C-E738B5EE657B}" dt="2022-03-04T14:27:48.133" v="1517"/>
          <ac:picMkLst>
            <pc:docMk/>
            <pc:sldMk cId="2344051691" sldId="501"/>
            <ac:picMk id="7" creationId="{B56C22F4-7E43-4606-AC5D-C33A5A9094CA}"/>
          </ac:picMkLst>
        </pc:picChg>
      </pc:sldChg>
      <pc:sldChg chg="addSp delSp modSp mod">
        <pc:chgData name="Adrián Curipoma" userId="b6037f1a6b16abaf" providerId="LiveId" clId="{C4498990-61E0-4D05-AF8C-E738B5EE657B}" dt="2022-03-06T17:33:23.630" v="4131" actId="1076"/>
        <pc:sldMkLst>
          <pc:docMk/>
          <pc:sldMk cId="3107143783" sldId="503"/>
        </pc:sldMkLst>
        <pc:spChg chg="del mod">
          <ac:chgData name="Adrián Curipoma" userId="b6037f1a6b16abaf" providerId="LiveId" clId="{C4498990-61E0-4D05-AF8C-E738B5EE657B}" dt="2022-03-06T15:30:54.203" v="2559" actId="21"/>
          <ac:spMkLst>
            <pc:docMk/>
            <pc:sldMk cId="3107143783" sldId="503"/>
            <ac:spMk id="2" creationId="{00000000-0000-0000-0000-000000000000}"/>
          </ac:spMkLst>
        </pc:spChg>
        <pc:spChg chg="add del mod">
          <ac:chgData name="Adrián Curipoma" userId="b6037f1a6b16abaf" providerId="LiveId" clId="{C4498990-61E0-4D05-AF8C-E738B5EE657B}" dt="2022-03-06T15:30:54.203" v="2559" actId="21"/>
          <ac:spMkLst>
            <pc:docMk/>
            <pc:sldMk cId="3107143783" sldId="503"/>
            <ac:spMk id="3" creationId="{48DC2C78-494A-4742-8D33-F452D4375FF8}"/>
          </ac:spMkLst>
        </pc:spChg>
        <pc:spChg chg="del">
          <ac:chgData name="Adrián Curipoma" userId="b6037f1a6b16abaf" providerId="LiveId" clId="{C4498990-61E0-4D05-AF8C-E738B5EE657B}" dt="2022-03-04T02:42:45.700" v="1413" actId="478"/>
          <ac:spMkLst>
            <pc:docMk/>
            <pc:sldMk cId="3107143783" sldId="503"/>
            <ac:spMk id="4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7:33:23.630" v="4131" actId="1076"/>
          <ac:spMkLst>
            <pc:docMk/>
            <pc:sldMk cId="3107143783" sldId="503"/>
            <ac:spMk id="4" creationId="{C76E924B-1450-47E2-9302-B9BFAC278540}"/>
          </ac:spMkLst>
        </pc:spChg>
        <pc:spChg chg="mod">
          <ac:chgData name="Adrián Curipoma" userId="b6037f1a6b16abaf" providerId="LiveId" clId="{C4498990-61E0-4D05-AF8C-E738B5EE657B}" dt="2022-03-04T14:28:01.014" v="1523"/>
          <ac:spMkLst>
            <pc:docMk/>
            <pc:sldMk cId="3107143783" sldId="503"/>
            <ac:spMk id="6" creationId="{38A48F04-1235-4A83-9BD3-121460A30D73}"/>
          </ac:spMkLst>
        </pc:spChg>
        <pc:spChg chg="del">
          <ac:chgData name="Adrián Curipoma" userId="b6037f1a6b16abaf" providerId="LiveId" clId="{C4498990-61E0-4D05-AF8C-E738B5EE657B}" dt="2022-03-04T02:42:42.344" v="1411" actId="478"/>
          <ac:spMkLst>
            <pc:docMk/>
            <pc:sldMk cId="3107143783" sldId="503"/>
            <ac:spMk id="11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43:00.792" v="1421" actId="478"/>
          <ac:spMkLst>
            <pc:docMk/>
            <pc:sldMk cId="3107143783" sldId="503"/>
            <ac:spMk id="12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5:37:24.533" v="2602" actId="20577"/>
          <ac:spMkLst>
            <pc:docMk/>
            <pc:sldMk cId="3107143783" sldId="503"/>
            <ac:spMk id="12" creationId="{89BACA0F-4E3E-4307-A07F-BE271BC18702}"/>
          </ac:spMkLst>
        </pc:spChg>
        <pc:spChg chg="del">
          <ac:chgData name="Adrián Curipoma" userId="b6037f1a6b16abaf" providerId="LiveId" clId="{C4498990-61E0-4D05-AF8C-E738B5EE657B}" dt="2022-03-04T02:43:00.792" v="1421" actId="478"/>
          <ac:spMkLst>
            <pc:docMk/>
            <pc:sldMk cId="3107143783" sldId="503"/>
            <ac:spMk id="13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6:48:22.824" v="3350" actId="1076"/>
          <ac:spMkLst>
            <pc:docMk/>
            <pc:sldMk cId="3107143783" sldId="503"/>
            <ac:spMk id="13" creationId="{62AA907B-CA52-44EC-A788-3940D0B49982}"/>
          </ac:spMkLst>
        </pc:spChg>
        <pc:spChg chg="del">
          <ac:chgData name="Adrián Curipoma" userId="b6037f1a6b16abaf" providerId="LiveId" clId="{C4498990-61E0-4D05-AF8C-E738B5EE657B}" dt="2022-03-04T02:43:00.792" v="1421" actId="478"/>
          <ac:spMkLst>
            <pc:docMk/>
            <pc:sldMk cId="3107143783" sldId="503"/>
            <ac:spMk id="14" creationId="{00000000-0000-0000-0000-000000000000}"/>
          </ac:spMkLst>
        </pc:spChg>
        <pc:spChg chg="add del mod">
          <ac:chgData name="Adrián Curipoma" userId="b6037f1a6b16abaf" providerId="LiveId" clId="{C4498990-61E0-4D05-AF8C-E738B5EE657B}" dt="2022-03-06T15:30:54.203" v="2559" actId="21"/>
          <ac:spMkLst>
            <pc:docMk/>
            <pc:sldMk cId="3107143783" sldId="503"/>
            <ac:spMk id="14" creationId="{18B505EC-004A-4B45-B2AB-3BFF86BA3625}"/>
          </ac:spMkLst>
        </pc:spChg>
        <pc:spChg chg="add mod">
          <ac:chgData name="Adrián Curipoma" userId="b6037f1a6b16abaf" providerId="LiveId" clId="{C4498990-61E0-4D05-AF8C-E738B5EE657B}" dt="2022-03-06T16:47:34.518" v="3297" actId="164"/>
          <ac:spMkLst>
            <pc:docMk/>
            <pc:sldMk cId="3107143783" sldId="503"/>
            <ac:spMk id="16" creationId="{7F66775B-C6D7-48E6-923A-DD07F81C327B}"/>
          </ac:spMkLst>
        </pc:spChg>
        <pc:spChg chg="add mod">
          <ac:chgData name="Adrián Curipoma" userId="b6037f1a6b16abaf" providerId="LiveId" clId="{C4498990-61E0-4D05-AF8C-E738B5EE657B}" dt="2022-03-06T16:47:34.518" v="3297" actId="164"/>
          <ac:spMkLst>
            <pc:docMk/>
            <pc:sldMk cId="3107143783" sldId="503"/>
            <ac:spMk id="23" creationId="{24700F0D-4897-42A6-8B37-EEDB4F19646C}"/>
          </ac:spMkLst>
        </pc:spChg>
        <pc:spChg chg="add mod">
          <ac:chgData name="Adrián Curipoma" userId="b6037f1a6b16abaf" providerId="LiveId" clId="{C4498990-61E0-4D05-AF8C-E738B5EE657B}" dt="2022-03-06T16:47:34.518" v="3297" actId="164"/>
          <ac:spMkLst>
            <pc:docMk/>
            <pc:sldMk cId="3107143783" sldId="503"/>
            <ac:spMk id="24" creationId="{39533277-E886-40E5-9A58-3DB8ACF38827}"/>
          </ac:spMkLst>
        </pc:spChg>
        <pc:spChg chg="add del mod">
          <ac:chgData name="Adrián Curipoma" userId="b6037f1a6b16abaf" providerId="LiveId" clId="{C4498990-61E0-4D05-AF8C-E738B5EE657B}" dt="2022-03-06T16:47:43.368" v="3301" actId="478"/>
          <ac:spMkLst>
            <pc:docMk/>
            <pc:sldMk cId="3107143783" sldId="503"/>
            <ac:spMk id="26" creationId="{8A788D1B-CA94-4952-B9DC-27F54F7FF690}"/>
          </ac:spMkLst>
        </pc:spChg>
        <pc:spChg chg="add mod">
          <ac:chgData name="Adrián Curipoma" userId="b6037f1a6b16abaf" providerId="LiveId" clId="{C4498990-61E0-4D05-AF8C-E738B5EE657B}" dt="2022-03-06T17:33:21.332" v="4130" actId="1076"/>
          <ac:spMkLst>
            <pc:docMk/>
            <pc:sldMk cId="3107143783" sldId="503"/>
            <ac:spMk id="27" creationId="{A850CEEC-D6C0-4869-93C4-CB73AB3D10C6}"/>
          </ac:spMkLst>
        </pc:spChg>
        <pc:grpChg chg="add mod">
          <ac:chgData name="Adrián Curipoma" userId="b6037f1a6b16abaf" providerId="LiveId" clId="{C4498990-61E0-4D05-AF8C-E738B5EE657B}" dt="2022-03-06T16:47:28.474" v="3296" actId="1076"/>
          <ac:grpSpMkLst>
            <pc:docMk/>
            <pc:sldMk cId="3107143783" sldId="503"/>
            <ac:grpSpMk id="5" creationId="{875DD69E-F0B7-4D50-9D0C-1F3922DF249B}"/>
          </ac:grpSpMkLst>
        </pc:grpChg>
        <pc:grpChg chg="add mod">
          <ac:chgData name="Adrián Curipoma" userId="b6037f1a6b16abaf" providerId="LiveId" clId="{C4498990-61E0-4D05-AF8C-E738B5EE657B}" dt="2022-03-06T16:47:34.518" v="3297" actId="164"/>
          <ac:grpSpMkLst>
            <pc:docMk/>
            <pc:sldMk cId="3107143783" sldId="503"/>
            <ac:grpSpMk id="17" creationId="{F546762F-E667-427B-907F-60C3E56B5924}"/>
          </ac:grpSpMkLst>
        </pc:grpChg>
        <pc:picChg chg="mod">
          <ac:chgData name="Adrián Curipoma" userId="b6037f1a6b16abaf" providerId="LiveId" clId="{C4498990-61E0-4D05-AF8C-E738B5EE657B}" dt="2022-03-04T14:28:01.014" v="1523"/>
          <ac:picMkLst>
            <pc:docMk/>
            <pc:sldMk cId="3107143783" sldId="503"/>
            <ac:picMk id="7" creationId="{AA77C9C3-4E5D-4726-B1D3-2F8FAEB2E50B}"/>
          </ac:picMkLst>
        </pc:picChg>
        <pc:picChg chg="del">
          <ac:chgData name="Adrián Curipoma" userId="b6037f1a6b16abaf" providerId="LiveId" clId="{C4498990-61E0-4D05-AF8C-E738B5EE657B}" dt="2022-03-04T02:42:44.673" v="1412" actId="478"/>
          <ac:picMkLst>
            <pc:docMk/>
            <pc:sldMk cId="3107143783" sldId="503"/>
            <ac:picMk id="8" creationId="{00000000-0000-0000-0000-000000000000}"/>
          </ac:picMkLst>
        </pc:picChg>
        <pc:picChg chg="add del mod modCrop">
          <ac:chgData name="Adrián Curipoma" userId="b6037f1a6b16abaf" providerId="LiveId" clId="{C4498990-61E0-4D05-AF8C-E738B5EE657B}" dt="2022-03-06T15:30:54.203" v="2559" actId="21"/>
          <ac:picMkLst>
            <pc:docMk/>
            <pc:sldMk cId="3107143783" sldId="503"/>
            <ac:picMk id="8" creationId="{01220595-C965-470C-BA6F-CC1DD343A432}"/>
          </ac:picMkLst>
        </pc:picChg>
        <pc:picChg chg="del">
          <ac:chgData name="Adrián Curipoma" userId="b6037f1a6b16abaf" providerId="LiveId" clId="{C4498990-61E0-4D05-AF8C-E738B5EE657B}" dt="2022-03-04T02:42:48.731" v="1416" actId="478"/>
          <ac:picMkLst>
            <pc:docMk/>
            <pc:sldMk cId="3107143783" sldId="503"/>
            <ac:picMk id="9" creationId="{00000000-0000-0000-0000-000000000000}"/>
          </ac:picMkLst>
        </pc:picChg>
        <pc:picChg chg="add del mod modCrop">
          <ac:chgData name="Adrián Curipoma" userId="b6037f1a6b16abaf" providerId="LiveId" clId="{C4498990-61E0-4D05-AF8C-E738B5EE657B}" dt="2022-03-06T15:30:54.203" v="2559" actId="21"/>
          <ac:picMkLst>
            <pc:docMk/>
            <pc:sldMk cId="3107143783" sldId="503"/>
            <ac:picMk id="10" creationId="{212EC9B0-774E-4FD2-B468-6875D6E9D61B}"/>
          </ac:picMkLst>
        </pc:picChg>
        <pc:picChg chg="del">
          <ac:chgData name="Adrián Curipoma" userId="b6037f1a6b16abaf" providerId="LiveId" clId="{C4498990-61E0-4D05-AF8C-E738B5EE657B}" dt="2022-03-04T02:43:00.792" v="1421" actId="478"/>
          <ac:picMkLst>
            <pc:docMk/>
            <pc:sldMk cId="3107143783" sldId="503"/>
            <ac:picMk id="15" creationId="{00000000-0000-0000-0000-000000000000}"/>
          </ac:picMkLst>
        </pc:picChg>
        <pc:picChg chg="add del mod ord">
          <ac:chgData name="Adrián Curipoma" userId="b6037f1a6b16abaf" providerId="LiveId" clId="{C4498990-61E0-4D05-AF8C-E738B5EE657B}" dt="2022-03-04T14:28:00.628" v="1522" actId="478"/>
          <ac:picMkLst>
            <pc:docMk/>
            <pc:sldMk cId="3107143783" sldId="503"/>
            <ac:picMk id="16" creationId="{4E1A52DE-CBC6-4162-9A4A-6067284A85EA}"/>
          </ac:picMkLst>
        </pc:picChg>
        <pc:picChg chg="add mod">
          <ac:chgData name="Adrián Curipoma" userId="b6037f1a6b16abaf" providerId="LiveId" clId="{C4498990-61E0-4D05-AF8C-E738B5EE657B}" dt="2022-03-06T16:48:13.560" v="3349" actId="1076"/>
          <ac:picMkLst>
            <pc:docMk/>
            <pc:sldMk cId="3107143783" sldId="503"/>
            <ac:picMk id="2050" creationId="{8E80CBAB-9ADE-4905-B7A0-B6656D0F0D43}"/>
          </ac:picMkLst>
        </pc:picChg>
        <pc:picChg chg="add del">
          <ac:chgData name="Adrián Curipoma" userId="b6037f1a6b16abaf" providerId="LiveId" clId="{C4498990-61E0-4D05-AF8C-E738B5EE657B}" dt="2022-03-06T16:36:24.264" v="3261" actId="478"/>
          <ac:picMkLst>
            <pc:docMk/>
            <pc:sldMk cId="3107143783" sldId="503"/>
            <ac:picMk id="2052" creationId="{C2878454-5E2D-41FB-909F-4C400768ED92}"/>
          </ac:picMkLst>
        </pc:picChg>
        <pc:picChg chg="add mod">
          <ac:chgData name="Adrián Curipoma" userId="b6037f1a6b16abaf" providerId="LiveId" clId="{C4498990-61E0-4D05-AF8C-E738B5EE657B}" dt="2022-03-06T16:47:34.518" v="3297" actId="164"/>
          <ac:picMkLst>
            <pc:docMk/>
            <pc:sldMk cId="3107143783" sldId="503"/>
            <ac:picMk id="2054" creationId="{308339F4-F00E-43CC-BDC9-999C417CF818}"/>
          </ac:picMkLst>
        </pc:picChg>
        <pc:picChg chg="del">
          <ac:chgData name="Adrián Curipoma" userId="b6037f1a6b16abaf" providerId="LiveId" clId="{C4498990-61E0-4D05-AF8C-E738B5EE657B}" dt="2022-03-04T02:42:46.749" v="1414" actId="478"/>
          <ac:picMkLst>
            <pc:docMk/>
            <pc:sldMk cId="3107143783" sldId="503"/>
            <ac:picMk id="4097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42:47.737" v="1415" actId="478"/>
          <ac:picMkLst>
            <pc:docMk/>
            <pc:sldMk cId="3107143783" sldId="503"/>
            <ac:picMk id="4098" creationId="{00000000-0000-0000-0000-000000000000}"/>
          </ac:picMkLst>
        </pc:picChg>
        <pc:cxnChg chg="add mod">
          <ac:chgData name="Adrián Curipoma" userId="b6037f1a6b16abaf" providerId="LiveId" clId="{C4498990-61E0-4D05-AF8C-E738B5EE657B}" dt="2022-03-06T16:47:34.518" v="3297" actId="164"/>
          <ac:cxnSpMkLst>
            <pc:docMk/>
            <pc:sldMk cId="3107143783" sldId="503"/>
            <ac:cxnSpMk id="11" creationId="{E4703618-53F9-4EC5-8094-EEC4A7E8F8EB}"/>
          </ac:cxnSpMkLst>
        </pc:cxnChg>
        <pc:cxnChg chg="add mod">
          <ac:chgData name="Adrián Curipoma" userId="b6037f1a6b16abaf" providerId="LiveId" clId="{C4498990-61E0-4D05-AF8C-E738B5EE657B}" dt="2022-03-06T16:47:34.518" v="3297" actId="164"/>
          <ac:cxnSpMkLst>
            <pc:docMk/>
            <pc:sldMk cId="3107143783" sldId="503"/>
            <ac:cxnSpMk id="20" creationId="{53CBD7B9-49E8-44F5-AD28-02564F5903A0}"/>
          </ac:cxnSpMkLst>
        </pc:cxnChg>
        <pc:cxnChg chg="add mod">
          <ac:chgData name="Adrián Curipoma" userId="b6037f1a6b16abaf" providerId="LiveId" clId="{C4498990-61E0-4D05-AF8C-E738B5EE657B}" dt="2022-03-06T16:47:34.518" v="3297" actId="164"/>
          <ac:cxnSpMkLst>
            <pc:docMk/>
            <pc:sldMk cId="3107143783" sldId="503"/>
            <ac:cxnSpMk id="21" creationId="{78DBF897-12F8-417B-8436-DF3EC526146C}"/>
          </ac:cxnSpMkLst>
        </pc:cxnChg>
      </pc:sldChg>
      <pc:sldChg chg="addSp delSp modSp mod">
        <pc:chgData name="Adrián Curipoma" userId="b6037f1a6b16abaf" providerId="LiveId" clId="{C4498990-61E0-4D05-AF8C-E738B5EE657B}" dt="2022-03-06T16:21:06.137" v="3098" actId="1037"/>
        <pc:sldMkLst>
          <pc:docMk/>
          <pc:sldMk cId="1120200206" sldId="504"/>
        </pc:sldMkLst>
        <pc:spChg chg="add mod">
          <ac:chgData name="Adrián Curipoma" userId="b6037f1a6b16abaf" providerId="LiveId" clId="{C4498990-61E0-4D05-AF8C-E738B5EE657B}" dt="2022-03-06T16:18:01.018" v="3059" actId="1076"/>
          <ac:spMkLst>
            <pc:docMk/>
            <pc:sldMk cId="1120200206" sldId="504"/>
            <ac:spMk id="2" creationId="{0332BBD1-924A-4D50-B406-F9AC93ECAB4C}"/>
          </ac:spMkLst>
        </pc:spChg>
        <pc:spChg chg="add del mod">
          <ac:chgData name="Adrián Curipoma" userId="b6037f1a6b16abaf" providerId="LiveId" clId="{C4498990-61E0-4D05-AF8C-E738B5EE657B}" dt="2022-03-06T16:00:46.962" v="2983" actId="478"/>
          <ac:spMkLst>
            <pc:docMk/>
            <pc:sldMk cId="1120200206" sldId="504"/>
            <ac:spMk id="3" creationId="{CA81FE37-E226-422B-ACF7-BEB07806EDF3}"/>
          </ac:spMkLst>
        </pc:spChg>
        <pc:spChg chg="mod">
          <ac:chgData name="Adrián Curipoma" userId="b6037f1a6b16abaf" providerId="LiveId" clId="{C4498990-61E0-4D05-AF8C-E738B5EE657B}" dt="2022-03-06T16:20:09.260" v="3086" actId="1076"/>
          <ac:spMkLst>
            <pc:docMk/>
            <pc:sldMk cId="1120200206" sldId="504"/>
            <ac:spMk id="6" creationId="{00000000-0000-0000-0000-000000000000}"/>
          </ac:spMkLst>
        </pc:spChg>
        <pc:spChg chg="del">
          <ac:chgData name="Adrián Curipoma" userId="b6037f1a6b16abaf" providerId="LiveId" clId="{C4498990-61E0-4D05-AF8C-E738B5EE657B}" dt="2022-03-04T02:19:17.924" v="1168" actId="478"/>
          <ac:spMkLst>
            <pc:docMk/>
            <pc:sldMk cId="1120200206" sldId="504"/>
            <ac:spMk id="7" creationId="{00000000-0000-0000-0000-000000000000}"/>
          </ac:spMkLst>
        </pc:spChg>
        <pc:spChg chg="mod">
          <ac:chgData name="Adrián Curipoma" userId="b6037f1a6b16abaf" providerId="LiveId" clId="{C4498990-61E0-4D05-AF8C-E738B5EE657B}" dt="2022-03-04T14:28:06.617" v="1527"/>
          <ac:spMkLst>
            <pc:docMk/>
            <pc:sldMk cId="1120200206" sldId="504"/>
            <ac:spMk id="7" creationId="{E0FD57D8-DDE1-4AFC-9429-07C4CA712841}"/>
          </ac:spMkLst>
        </pc:spChg>
        <pc:spChg chg="del">
          <ac:chgData name="Adrián Curipoma" userId="b6037f1a6b16abaf" providerId="LiveId" clId="{C4498990-61E0-4D05-AF8C-E738B5EE657B}" dt="2022-03-04T02:19:17.924" v="1168" actId="478"/>
          <ac:spMkLst>
            <pc:docMk/>
            <pc:sldMk cId="1120200206" sldId="504"/>
            <ac:spMk id="8" creationId="{00000000-0000-0000-0000-000000000000}"/>
          </ac:spMkLst>
        </pc:spChg>
        <pc:spChg chg="add mod">
          <ac:chgData name="Adrián Curipoma" userId="b6037f1a6b16abaf" providerId="LiveId" clId="{C4498990-61E0-4D05-AF8C-E738B5EE657B}" dt="2022-03-06T15:59:38.681" v="2940" actId="403"/>
          <ac:spMkLst>
            <pc:docMk/>
            <pc:sldMk cId="1120200206" sldId="504"/>
            <ac:spMk id="10" creationId="{4C895E64-7775-4019-AE31-3670F292CFB0}"/>
          </ac:spMkLst>
        </pc:spChg>
        <pc:spChg chg="add mod">
          <ac:chgData name="Adrián Curipoma" userId="b6037f1a6b16abaf" providerId="LiveId" clId="{C4498990-61E0-4D05-AF8C-E738B5EE657B}" dt="2022-03-06T16:19:24.743" v="3079" actId="14100"/>
          <ac:spMkLst>
            <pc:docMk/>
            <pc:sldMk cId="1120200206" sldId="504"/>
            <ac:spMk id="11" creationId="{E453D74E-4328-49EC-81A4-C7013ED6F1E8}"/>
          </ac:spMkLst>
        </pc:spChg>
        <pc:spChg chg="add mod">
          <ac:chgData name="Adrián Curipoma" userId="b6037f1a6b16abaf" providerId="LiveId" clId="{C4498990-61E0-4D05-AF8C-E738B5EE657B}" dt="2022-03-04T17:25:34.724" v="2114"/>
          <ac:spMkLst>
            <pc:docMk/>
            <pc:sldMk cId="1120200206" sldId="504"/>
            <ac:spMk id="14" creationId="{A4CC5E99-7943-4C3E-917A-2952443B5A5E}"/>
          </ac:spMkLst>
        </pc:spChg>
        <pc:spChg chg="add mod">
          <ac:chgData name="Adrián Curipoma" userId="b6037f1a6b16abaf" providerId="LiveId" clId="{C4498990-61E0-4D05-AF8C-E738B5EE657B}" dt="2022-03-06T16:19:48.838" v="3082" actId="1076"/>
          <ac:spMkLst>
            <pc:docMk/>
            <pc:sldMk cId="1120200206" sldId="504"/>
            <ac:spMk id="17" creationId="{89C11AED-11C8-4489-81A0-FEA9FA80B53D}"/>
          </ac:spMkLst>
        </pc:spChg>
        <pc:spChg chg="add del mod">
          <ac:chgData name="Adrián Curipoma" userId="b6037f1a6b16abaf" providerId="LiveId" clId="{C4498990-61E0-4D05-AF8C-E738B5EE657B}" dt="2022-03-06T16:16:28.241" v="3037" actId="478"/>
          <ac:spMkLst>
            <pc:docMk/>
            <pc:sldMk cId="1120200206" sldId="504"/>
            <ac:spMk id="27" creationId="{D0655447-2725-4D97-8D6B-771F1EC4A7B5}"/>
          </ac:spMkLst>
        </pc:spChg>
        <pc:spChg chg="add del mod">
          <ac:chgData name="Adrián Curipoma" userId="b6037f1a6b16abaf" providerId="LiveId" clId="{C4498990-61E0-4D05-AF8C-E738B5EE657B}" dt="2022-03-06T16:16:25.328" v="3036" actId="478"/>
          <ac:spMkLst>
            <pc:docMk/>
            <pc:sldMk cId="1120200206" sldId="504"/>
            <ac:spMk id="29" creationId="{027BFA50-7EBA-45CB-9DA0-C90EAF655D8C}"/>
          </ac:spMkLst>
        </pc:spChg>
        <pc:spChg chg="add del mod">
          <ac:chgData name="Adrián Curipoma" userId="b6037f1a6b16abaf" providerId="LiveId" clId="{C4498990-61E0-4D05-AF8C-E738B5EE657B}" dt="2022-03-06T16:19:05.803" v="3073"/>
          <ac:spMkLst>
            <pc:docMk/>
            <pc:sldMk cId="1120200206" sldId="504"/>
            <ac:spMk id="36" creationId="{CE9BADFA-19B7-4C81-8F6E-D965B4FBF667}"/>
          </ac:spMkLst>
        </pc:spChg>
        <pc:spChg chg="add del mod">
          <ac:chgData name="Adrián Curipoma" userId="b6037f1a6b16abaf" providerId="LiveId" clId="{C4498990-61E0-4D05-AF8C-E738B5EE657B}" dt="2022-03-06T16:19:05.803" v="3073"/>
          <ac:spMkLst>
            <pc:docMk/>
            <pc:sldMk cId="1120200206" sldId="504"/>
            <ac:spMk id="37" creationId="{E05D4241-4AFE-4E43-9415-E555F4F8F7C9}"/>
          </ac:spMkLst>
        </pc:spChg>
        <pc:spChg chg="add mod">
          <ac:chgData name="Adrián Curipoma" userId="b6037f1a6b16abaf" providerId="LiveId" clId="{C4498990-61E0-4D05-AF8C-E738B5EE657B}" dt="2022-03-06T16:21:06.137" v="3098" actId="1037"/>
          <ac:spMkLst>
            <pc:docMk/>
            <pc:sldMk cId="1120200206" sldId="504"/>
            <ac:spMk id="44" creationId="{B1DB5911-C56F-498E-BF95-BA33788925F3}"/>
          </ac:spMkLst>
        </pc:spChg>
        <pc:grpChg chg="add mod">
          <ac:chgData name="Adrián Curipoma" userId="b6037f1a6b16abaf" providerId="LiveId" clId="{C4498990-61E0-4D05-AF8C-E738B5EE657B}" dt="2022-03-04T14:28:06.617" v="1527"/>
          <ac:grpSpMkLst>
            <pc:docMk/>
            <pc:sldMk cId="1120200206" sldId="504"/>
            <ac:grpSpMk id="5" creationId="{22DCDEBF-DF5F-499A-85DE-04B63DF21D11}"/>
          </ac:grpSpMkLst>
        </pc:grpChg>
        <pc:grpChg chg="add mod">
          <ac:chgData name="Adrián Curipoma" userId="b6037f1a6b16abaf" providerId="LiveId" clId="{C4498990-61E0-4D05-AF8C-E738B5EE657B}" dt="2022-03-06T16:20:18.595" v="3087" actId="14100"/>
          <ac:grpSpMkLst>
            <pc:docMk/>
            <pc:sldMk cId="1120200206" sldId="504"/>
            <ac:grpSpMk id="12" creationId="{AC191326-A8C5-42AB-A745-6747F492BB58}"/>
          </ac:grpSpMkLst>
        </pc:grpChg>
        <pc:grpChg chg="add mod">
          <ac:chgData name="Adrián Curipoma" userId="b6037f1a6b16abaf" providerId="LiveId" clId="{C4498990-61E0-4D05-AF8C-E738B5EE657B}" dt="2022-03-04T17:25:34.724" v="2114"/>
          <ac:grpSpMkLst>
            <pc:docMk/>
            <pc:sldMk cId="1120200206" sldId="504"/>
            <ac:grpSpMk id="13" creationId="{88FB42CE-AD7D-4931-A90D-60597C7CFA56}"/>
          </ac:grpSpMkLst>
        </pc:grpChg>
        <pc:picChg chg="del">
          <ac:chgData name="Adrián Curipoma" userId="b6037f1a6b16abaf" providerId="LiveId" clId="{C4498990-61E0-4D05-AF8C-E738B5EE657B}" dt="2022-03-04T02:19:17.924" v="1168" actId="478"/>
          <ac:picMkLst>
            <pc:docMk/>
            <pc:sldMk cId="1120200206" sldId="504"/>
            <ac:picMk id="2" creationId="{00000000-0000-0000-0000-000000000000}"/>
          </ac:picMkLst>
        </pc:picChg>
        <pc:picChg chg="del">
          <ac:chgData name="Adrián Curipoma" userId="b6037f1a6b16abaf" providerId="LiveId" clId="{C4498990-61E0-4D05-AF8C-E738B5EE657B}" dt="2022-03-04T02:19:17.924" v="1168" actId="478"/>
          <ac:picMkLst>
            <pc:docMk/>
            <pc:sldMk cId="1120200206" sldId="504"/>
            <ac:picMk id="3" creationId="{00000000-0000-0000-0000-000000000000}"/>
          </ac:picMkLst>
        </pc:picChg>
        <pc:picChg chg="mod">
          <ac:chgData name="Adrián Curipoma" userId="b6037f1a6b16abaf" providerId="LiveId" clId="{C4498990-61E0-4D05-AF8C-E738B5EE657B}" dt="2022-03-04T14:28:06.617" v="1527"/>
          <ac:picMkLst>
            <pc:docMk/>
            <pc:sldMk cId="1120200206" sldId="504"/>
            <ac:picMk id="8" creationId="{3259F464-8A60-40A9-99D5-26019A068BAA}"/>
          </ac:picMkLst>
        </pc:picChg>
        <pc:picChg chg="add del mod ord">
          <ac:chgData name="Adrián Curipoma" userId="b6037f1a6b16abaf" providerId="LiveId" clId="{C4498990-61E0-4D05-AF8C-E738B5EE657B}" dt="2022-03-04T14:28:05.945" v="1526" actId="478"/>
          <ac:picMkLst>
            <pc:docMk/>
            <pc:sldMk cId="1120200206" sldId="504"/>
            <ac:picMk id="9" creationId="{A9D64CEE-ED37-40FA-BAE1-1AC4884D450B}"/>
          </ac:picMkLst>
        </pc:picChg>
        <pc:picChg chg="add mod">
          <ac:chgData name="Adrián Curipoma" userId="b6037f1a6b16abaf" providerId="LiveId" clId="{C4498990-61E0-4D05-AF8C-E738B5EE657B}" dt="2022-03-04T17:25:34.724" v="2114"/>
          <ac:picMkLst>
            <pc:docMk/>
            <pc:sldMk cId="1120200206" sldId="504"/>
            <ac:picMk id="15" creationId="{BE28A359-C046-468C-9854-F3B2FD784A27}"/>
          </ac:picMkLst>
        </pc:picChg>
        <pc:picChg chg="add mod">
          <ac:chgData name="Adrián Curipoma" userId="b6037f1a6b16abaf" providerId="LiveId" clId="{C4498990-61E0-4D05-AF8C-E738B5EE657B}" dt="2022-03-04T17:25:34.724" v="2114"/>
          <ac:picMkLst>
            <pc:docMk/>
            <pc:sldMk cId="1120200206" sldId="504"/>
            <ac:picMk id="16" creationId="{5B2C22E7-8B94-4C93-BA0D-6CDFA1682155}"/>
          </ac:picMkLst>
        </pc:picChg>
        <pc:cxnChg chg="add del mod">
          <ac:chgData name="Adrián Curipoma" userId="b6037f1a6b16abaf" providerId="LiveId" clId="{C4498990-61E0-4D05-AF8C-E738B5EE657B}" dt="2022-03-06T16:16:47.844" v="3043" actId="478"/>
          <ac:cxnSpMkLst>
            <pc:docMk/>
            <pc:sldMk cId="1120200206" sldId="504"/>
            <ac:cxnSpMk id="9" creationId="{B7128243-6585-4C83-A1BE-BCAE78CA3FE4}"/>
          </ac:cxnSpMkLst>
        </pc:cxnChg>
        <pc:cxnChg chg="add del mod">
          <ac:chgData name="Adrián Curipoma" userId="b6037f1a6b16abaf" providerId="LiveId" clId="{C4498990-61E0-4D05-AF8C-E738B5EE657B}" dt="2022-03-06T16:16:45.849" v="3042" actId="478"/>
          <ac:cxnSpMkLst>
            <pc:docMk/>
            <pc:sldMk cId="1120200206" sldId="504"/>
            <ac:cxnSpMk id="28" creationId="{30FA5152-5B91-4682-9CD3-DF64127CFE08}"/>
          </ac:cxnSpMkLst>
        </pc:cxnChg>
        <pc:cxnChg chg="add mod">
          <ac:chgData name="Adrián Curipoma" userId="b6037f1a6b16abaf" providerId="LiveId" clId="{C4498990-61E0-4D05-AF8C-E738B5EE657B}" dt="2022-03-06T16:18:45.033" v="3066" actId="1076"/>
          <ac:cxnSpMkLst>
            <pc:docMk/>
            <pc:sldMk cId="1120200206" sldId="504"/>
            <ac:cxnSpMk id="31" creationId="{2AF3DEFA-3F9D-4A8A-BC36-AF881C935A51}"/>
          </ac:cxnSpMkLst>
        </pc:cxnChg>
        <pc:cxnChg chg="add del mod">
          <ac:chgData name="Adrián Curipoma" userId="b6037f1a6b16abaf" providerId="LiveId" clId="{C4498990-61E0-4D05-AF8C-E738B5EE657B}" dt="2022-03-06T16:19:00.924" v="3071" actId="478"/>
          <ac:cxnSpMkLst>
            <pc:docMk/>
            <pc:sldMk cId="1120200206" sldId="504"/>
            <ac:cxnSpMk id="34" creationId="{BD118B72-E3EB-47F6-812D-822A329F0A34}"/>
          </ac:cxnSpMkLst>
        </pc:cxnChg>
        <pc:cxnChg chg="add del mod">
          <ac:chgData name="Adrián Curipoma" userId="b6037f1a6b16abaf" providerId="LiveId" clId="{C4498990-61E0-4D05-AF8C-E738B5EE657B}" dt="2022-03-06T16:19:14.551" v="3075" actId="478"/>
          <ac:cxnSpMkLst>
            <pc:docMk/>
            <pc:sldMk cId="1120200206" sldId="504"/>
            <ac:cxnSpMk id="39" creationId="{6D9CF58C-A6B8-47B3-9348-7BA61C01C0BA}"/>
          </ac:cxnSpMkLst>
        </pc:cxnChg>
        <pc:cxnChg chg="add mod">
          <ac:chgData name="Adrián Curipoma" userId="b6037f1a6b16abaf" providerId="LiveId" clId="{C4498990-61E0-4D05-AF8C-E738B5EE657B}" dt="2022-03-06T16:20:02.401" v="3085" actId="1582"/>
          <ac:cxnSpMkLst>
            <pc:docMk/>
            <pc:sldMk cId="1120200206" sldId="504"/>
            <ac:cxnSpMk id="41" creationId="{2724D560-F6CB-4F88-9AD6-F48771C6DBE4}"/>
          </ac:cxnSpMkLst>
        </pc:cxnChg>
      </pc:sldChg>
      <pc:sldChg chg="addSp delSp modSp new del mod modClrScheme chgLayout">
        <pc:chgData name="Adrián Curipoma" userId="b6037f1a6b16abaf" providerId="LiveId" clId="{C4498990-61E0-4D05-AF8C-E738B5EE657B}" dt="2022-03-04T02:38:45.270" v="1366" actId="47"/>
        <pc:sldMkLst>
          <pc:docMk/>
          <pc:sldMk cId="681499092" sldId="505"/>
        </pc:sldMkLst>
        <pc:spChg chg="del">
          <ac:chgData name="Adrián Curipoma" userId="b6037f1a6b16abaf" providerId="LiveId" clId="{C4498990-61E0-4D05-AF8C-E738B5EE657B}" dt="2022-03-04T02:36:01.106" v="1362" actId="700"/>
          <ac:spMkLst>
            <pc:docMk/>
            <pc:sldMk cId="681499092" sldId="505"/>
            <ac:spMk id="2" creationId="{75BEF912-8D14-44DD-B4C7-E4D019BD5E3E}"/>
          </ac:spMkLst>
        </pc:spChg>
        <pc:spChg chg="del">
          <ac:chgData name="Adrián Curipoma" userId="b6037f1a6b16abaf" providerId="LiveId" clId="{C4498990-61E0-4D05-AF8C-E738B5EE657B}" dt="2022-03-04T02:36:01.106" v="1362" actId="700"/>
          <ac:spMkLst>
            <pc:docMk/>
            <pc:sldMk cId="681499092" sldId="505"/>
            <ac:spMk id="3" creationId="{55A0C5A4-D866-4BB3-B300-88308F20F983}"/>
          </ac:spMkLst>
        </pc:spChg>
        <pc:picChg chg="add mod">
          <ac:chgData name="Adrián Curipoma" userId="b6037f1a6b16abaf" providerId="LiveId" clId="{C4498990-61E0-4D05-AF8C-E738B5EE657B}" dt="2022-03-04T02:36:02.495" v="1363"/>
          <ac:picMkLst>
            <pc:docMk/>
            <pc:sldMk cId="681499092" sldId="505"/>
            <ac:picMk id="4" creationId="{4D784ACA-DDCE-4B6B-93B1-7526D29C02F5}"/>
          </ac:picMkLst>
        </pc:picChg>
      </pc:sldChg>
      <pc:sldChg chg="add del">
        <pc:chgData name="Adrián Curipoma" userId="b6037f1a6b16abaf" providerId="LiveId" clId="{C4498990-61E0-4D05-AF8C-E738B5EE657B}" dt="2022-03-04T02:27:39.563" v="1288"/>
        <pc:sldMkLst>
          <pc:docMk/>
          <pc:sldMk cId="1436402083" sldId="505"/>
        </pc:sldMkLst>
      </pc:sldChg>
      <pc:sldChg chg="addSp delSp modSp new mod modClrScheme chgLayout">
        <pc:chgData name="Adrián Curipoma" userId="b6037f1a6b16abaf" providerId="LiveId" clId="{C4498990-61E0-4D05-AF8C-E738B5EE657B}" dt="2022-03-06T17:14:32.423" v="3836" actId="571"/>
        <pc:sldMkLst>
          <pc:docMk/>
          <pc:sldMk cId="3001075617" sldId="505"/>
        </pc:sldMkLst>
        <pc:spChg chg="del">
          <ac:chgData name="Adrián Curipoma" userId="b6037f1a6b16abaf" providerId="LiveId" clId="{C4498990-61E0-4D05-AF8C-E738B5EE657B}" dt="2022-03-06T15:38:05.983" v="2604" actId="478"/>
          <ac:spMkLst>
            <pc:docMk/>
            <pc:sldMk cId="3001075617" sldId="505"/>
            <ac:spMk id="2" creationId="{63574068-6188-40CE-BA51-1C9E7CC9B8CD}"/>
          </ac:spMkLst>
        </pc:spChg>
        <pc:spChg chg="del">
          <ac:chgData name="Adrián Curipoma" userId="b6037f1a6b16abaf" providerId="LiveId" clId="{C4498990-61E0-4D05-AF8C-E738B5EE657B}" dt="2022-03-06T15:38:09.487" v="2605" actId="700"/>
          <ac:spMkLst>
            <pc:docMk/>
            <pc:sldMk cId="3001075617" sldId="505"/>
            <ac:spMk id="3" creationId="{0F89E9B4-C26C-489B-B558-967AC048C433}"/>
          </ac:spMkLst>
        </pc:spChg>
        <pc:spChg chg="add del mod">
          <ac:chgData name="Adrián Curipoma" userId="b6037f1a6b16abaf" providerId="LiveId" clId="{C4498990-61E0-4D05-AF8C-E738B5EE657B}" dt="2022-03-06T15:38:11.187" v="2606" actId="478"/>
          <ac:spMkLst>
            <pc:docMk/>
            <pc:sldMk cId="3001075617" sldId="505"/>
            <ac:spMk id="4" creationId="{EBB5B94B-53D5-4E39-8731-4E5FAA2A37FA}"/>
          </ac:spMkLst>
        </pc:spChg>
        <pc:spChg chg="mod">
          <ac:chgData name="Adrián Curipoma" userId="b6037f1a6b16abaf" providerId="LiveId" clId="{C4498990-61E0-4D05-AF8C-E738B5EE657B}" dt="2022-03-06T15:38:17.522" v="2607"/>
          <ac:spMkLst>
            <pc:docMk/>
            <pc:sldMk cId="3001075617" sldId="505"/>
            <ac:spMk id="6" creationId="{4C64C0C6-1137-4DBA-B1CE-FF493AE522EB}"/>
          </ac:spMkLst>
        </pc:spChg>
        <pc:spChg chg="add mod">
          <ac:chgData name="Adrián Curipoma" userId="b6037f1a6b16abaf" providerId="LiveId" clId="{C4498990-61E0-4D05-AF8C-E738B5EE657B}" dt="2022-03-06T16:53:26.335" v="3394" actId="1076"/>
          <ac:spMkLst>
            <pc:docMk/>
            <pc:sldMk cId="3001075617" sldId="505"/>
            <ac:spMk id="8" creationId="{73CCAC0B-ACA2-4D49-9B3E-EBAD923660D1}"/>
          </ac:spMkLst>
        </pc:spChg>
        <pc:spChg chg="add mod">
          <ac:chgData name="Adrián Curipoma" userId="b6037f1a6b16abaf" providerId="LiveId" clId="{C4498990-61E0-4D05-AF8C-E738B5EE657B}" dt="2022-03-06T15:56:21.633" v="2865" actId="1076"/>
          <ac:spMkLst>
            <pc:docMk/>
            <pc:sldMk cId="3001075617" sldId="505"/>
            <ac:spMk id="9" creationId="{8EDC570E-1FF9-4E2A-9A42-28C760439A1B}"/>
          </ac:spMkLst>
        </pc:spChg>
        <pc:spChg chg="add mod">
          <ac:chgData name="Adrián Curipoma" userId="b6037f1a6b16abaf" providerId="LiveId" clId="{C4498990-61E0-4D05-AF8C-E738B5EE657B}" dt="2022-03-06T15:56:25.280" v="2869" actId="20577"/>
          <ac:spMkLst>
            <pc:docMk/>
            <pc:sldMk cId="3001075617" sldId="505"/>
            <ac:spMk id="10" creationId="{274E4B1D-DF67-425E-9833-47E2C86C9BCC}"/>
          </ac:spMkLst>
        </pc:spChg>
        <pc:spChg chg="add mod">
          <ac:chgData name="Adrián Curipoma" userId="b6037f1a6b16abaf" providerId="LiveId" clId="{C4498990-61E0-4D05-AF8C-E738B5EE657B}" dt="2022-03-06T15:56:39.613" v="2884" actId="1076"/>
          <ac:spMkLst>
            <pc:docMk/>
            <pc:sldMk cId="3001075617" sldId="505"/>
            <ac:spMk id="11" creationId="{8224D7FE-C5B9-42D4-9F84-C0FACFE322EA}"/>
          </ac:spMkLst>
        </pc:spChg>
        <pc:spChg chg="add del mod">
          <ac:chgData name="Adrián Curipoma" userId="b6037f1a6b16abaf" providerId="LiveId" clId="{C4498990-61E0-4D05-AF8C-E738B5EE657B}" dt="2022-03-06T15:52:23.564" v="2787" actId="478"/>
          <ac:spMkLst>
            <pc:docMk/>
            <pc:sldMk cId="3001075617" sldId="505"/>
            <ac:spMk id="12" creationId="{1AAD2320-2BE5-468A-9FE4-CAC9EF1EA723}"/>
          </ac:spMkLst>
        </pc:spChg>
        <pc:spChg chg="add mod">
          <ac:chgData name="Adrián Curipoma" userId="b6037f1a6b16abaf" providerId="LiveId" clId="{C4498990-61E0-4D05-AF8C-E738B5EE657B}" dt="2022-03-06T17:00:13.038" v="3597" actId="1076"/>
          <ac:spMkLst>
            <pc:docMk/>
            <pc:sldMk cId="3001075617" sldId="505"/>
            <ac:spMk id="13" creationId="{60FEF711-2B31-4BDE-8C32-D911DE85A65B}"/>
          </ac:spMkLst>
        </pc:spChg>
        <pc:spChg chg="add mod">
          <ac:chgData name="Adrián Curipoma" userId="b6037f1a6b16abaf" providerId="LiveId" clId="{C4498990-61E0-4D05-AF8C-E738B5EE657B}" dt="2022-03-06T16:55:11.220" v="3450" actId="20577"/>
          <ac:spMkLst>
            <pc:docMk/>
            <pc:sldMk cId="3001075617" sldId="505"/>
            <ac:spMk id="14" creationId="{E66FC5F3-F2E5-4476-8266-CED547442EF4}"/>
          </ac:spMkLst>
        </pc:spChg>
        <pc:spChg chg="add del mod">
          <ac:chgData name="Adrián Curipoma" userId="b6037f1a6b16abaf" providerId="LiveId" clId="{C4498990-61E0-4D05-AF8C-E738B5EE657B}" dt="2022-03-06T15:52:21.028" v="2785" actId="478"/>
          <ac:spMkLst>
            <pc:docMk/>
            <pc:sldMk cId="3001075617" sldId="505"/>
            <ac:spMk id="15" creationId="{2BA9E983-6A0F-480C-8736-B6A540EFEF7A}"/>
          </ac:spMkLst>
        </pc:spChg>
        <pc:spChg chg="add mod">
          <ac:chgData name="Adrián Curipoma" userId="b6037f1a6b16abaf" providerId="LiveId" clId="{C4498990-61E0-4D05-AF8C-E738B5EE657B}" dt="2022-03-06T16:58:50.041" v="3556" actId="20577"/>
          <ac:spMkLst>
            <pc:docMk/>
            <pc:sldMk cId="3001075617" sldId="505"/>
            <ac:spMk id="16" creationId="{C6EB3FD9-7AFB-459C-990A-2AEAB7220F04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18" creationId="{F4CFB6D3-64F9-48FF-B83C-7A5C933082A9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0" creationId="{0F844460-CCF0-4977-92C2-52EB9F0EDC99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1" creationId="{A52D8691-DC47-427D-A75E-AE52142EB775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2" creationId="{EEADD2C8-7764-432D-9275-BEED876EFF5C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3" creationId="{D1E4D16B-F88D-4C23-9C72-8A0DCF8C8C2C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4" creationId="{5A6A843C-8AD0-4EB8-9C18-5485A6ABD93C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6" creationId="{BEF007B1-867B-42CF-8887-65C5A32C92CC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8" creationId="{6A93B37C-5A0B-4290-AE04-727F3E09162B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29" creationId="{D70E3594-75F5-490E-94F5-7A7F6A4DD502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30" creationId="{D9054591-5E41-4B61-B174-E8E8E9B3AAA7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31" creationId="{D08485E6-55CA-4E85-834F-B8C7B2B9818A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32" creationId="{C327DCA9-684A-4C8E-A1FB-266410BF5AC6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33" creationId="{43F8C6E3-342D-40A4-A12F-93D738532A0F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34" creationId="{5BB83379-6DA6-4BF6-B732-099520D0F66B}"/>
          </ac:spMkLst>
        </pc:spChg>
        <pc:spChg chg="mod topLvl">
          <ac:chgData name="Adrián Curipoma" userId="b6037f1a6b16abaf" providerId="LiveId" clId="{C4498990-61E0-4D05-AF8C-E738B5EE657B}" dt="2022-03-06T15:53:28.685" v="2813" actId="1076"/>
          <ac:spMkLst>
            <pc:docMk/>
            <pc:sldMk cId="3001075617" sldId="505"/>
            <ac:spMk id="37" creationId="{41D9AF7C-83FC-4D6C-B016-1484B123A566}"/>
          </ac:spMkLst>
        </pc:spChg>
        <pc:spChg chg="mod topLvl">
          <ac:chgData name="Adrián Curipoma" userId="b6037f1a6b16abaf" providerId="LiveId" clId="{C4498990-61E0-4D05-AF8C-E738B5EE657B}" dt="2022-03-06T15:53:55.748" v="2820" actId="1035"/>
          <ac:spMkLst>
            <pc:docMk/>
            <pc:sldMk cId="3001075617" sldId="505"/>
            <ac:spMk id="38" creationId="{2AD1C067-1150-477C-BC7A-7FE74275F396}"/>
          </ac:spMkLst>
        </pc:spChg>
        <pc:spChg chg="del mod">
          <ac:chgData name="Adrián Curipoma" userId="b6037f1a6b16abaf" providerId="LiveId" clId="{C4498990-61E0-4D05-AF8C-E738B5EE657B}" dt="2022-03-06T15:52:29.694" v="2789" actId="478"/>
          <ac:spMkLst>
            <pc:docMk/>
            <pc:sldMk cId="3001075617" sldId="505"/>
            <ac:spMk id="39" creationId="{4456EA11-184A-4ACD-82F0-D473BE1E7449}"/>
          </ac:spMkLst>
        </pc:spChg>
        <pc:spChg chg="mod topLvl">
          <ac:chgData name="Adrián Curipoma" userId="b6037f1a6b16abaf" providerId="LiveId" clId="{C4498990-61E0-4D05-AF8C-E738B5EE657B}" dt="2022-03-06T15:53:51.717" v="2818" actId="1036"/>
          <ac:spMkLst>
            <pc:docMk/>
            <pc:sldMk cId="3001075617" sldId="505"/>
            <ac:spMk id="40" creationId="{AAF574D9-1394-4C2F-AE8F-8D49C7855896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2" creationId="{BD4D1117-5FD3-42C9-9457-76BB68812A2B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4" creationId="{DDE2029E-98A6-4023-B491-5DD1791978E0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5" creationId="{9738BFA7-8946-48C8-9C5E-F0CFE7C85F9E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6" creationId="{B4265DED-C1D3-441B-9C3A-D0B0D13E69DF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7" creationId="{15F83D12-DDA5-434B-93DE-00C7C98500F0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8" creationId="{B77DF003-AA7B-4F3E-A263-B0B4A7CA25B1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49" creationId="{9C3AA427-CB8A-4D09-9AD6-9765CDCF9D5B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0" creationId="{50010308-E145-4762-8341-DBF358321D40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1" creationId="{44D5E6CC-375A-4A79-9D71-6E788E06B152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2" creationId="{8C5A4A3F-D531-4EE1-A773-A60052136A42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3" creationId="{332E8D92-F5C5-4F30-BD0E-B71BAFE719B8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4" creationId="{021E073B-121C-4444-9E9F-1AFC2DF679D9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5" creationId="{0DF86C2B-795A-49A6-8B2C-59F6A3514DB3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6" creationId="{597D052A-4836-4730-89EB-7C6FDA3929DE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7" creationId="{BE20CBFA-501F-41E2-BB96-EB70FB1F9007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59" creationId="{558DAF30-4C0B-4EBE-939F-3D524280F27E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1" creationId="{465C365C-9336-4CBF-B4F7-C51CF9BFEC0E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2" creationId="{6AD4D1DE-DBBA-451C-9B32-7462C8835901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3" creationId="{0CB37CCF-6C4D-4F68-BF0D-7112242AB187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4" creationId="{2B065C29-1C3B-442A-AEB4-65BC52D7A634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5" creationId="{DA8A3BBC-7744-4B94-9BD3-1A8996578448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6" creationId="{E4AF7450-76AB-4218-8B2E-D55649EADD8F}"/>
          </ac:spMkLst>
        </pc:spChg>
        <pc:spChg chg="mod">
          <ac:chgData name="Adrián Curipoma" userId="b6037f1a6b16abaf" providerId="LiveId" clId="{C4498990-61E0-4D05-AF8C-E738B5EE657B}" dt="2022-03-06T15:52:12.153" v="2783"/>
          <ac:spMkLst>
            <pc:docMk/>
            <pc:sldMk cId="3001075617" sldId="505"/>
            <ac:spMk id="67" creationId="{747354E4-4C60-4607-8F9A-74E9B623A859}"/>
          </ac:spMkLst>
        </pc:spChg>
        <pc:spChg chg="add mod">
          <ac:chgData name="Adrián Curipoma" userId="b6037f1a6b16abaf" providerId="LiveId" clId="{C4498990-61E0-4D05-AF8C-E738B5EE657B}" dt="2022-03-06T16:53:32.931" v="3395"/>
          <ac:spMkLst>
            <pc:docMk/>
            <pc:sldMk cId="3001075617" sldId="505"/>
            <ac:spMk id="75" creationId="{AC9C1453-2839-426A-BBA2-E2263A350CEA}"/>
          </ac:spMkLst>
        </pc:spChg>
        <pc:grpChg chg="add mod">
          <ac:chgData name="Adrián Curipoma" userId="b6037f1a6b16abaf" providerId="LiveId" clId="{C4498990-61E0-4D05-AF8C-E738B5EE657B}" dt="2022-03-06T15:38:17.522" v="2607"/>
          <ac:grpSpMkLst>
            <pc:docMk/>
            <pc:sldMk cId="3001075617" sldId="505"/>
            <ac:grpSpMk id="5" creationId="{59C17241-1A7A-49D1-8C5E-1FB0163BED32}"/>
          </ac:grpSpMkLst>
        </pc:grpChg>
        <pc:grpChg chg="add del mod">
          <ac:chgData name="Adrián Curipoma" userId="b6037f1a6b16abaf" providerId="LiveId" clId="{C4498990-61E0-4D05-AF8C-E738B5EE657B}" dt="2022-03-06T16:25:15.859" v="3120" actId="478"/>
          <ac:grpSpMkLst>
            <pc:docMk/>
            <pc:sldMk cId="3001075617" sldId="505"/>
            <ac:grpSpMk id="17" creationId="{54BA02AF-A790-4DA0-90B8-C686F3598CD4}"/>
          </ac:grpSpMkLst>
        </pc:grpChg>
        <pc:grpChg chg="mod">
          <ac:chgData name="Adrián Curipoma" userId="b6037f1a6b16abaf" providerId="LiveId" clId="{C4498990-61E0-4D05-AF8C-E738B5EE657B}" dt="2022-03-06T15:52:12.153" v="2783"/>
          <ac:grpSpMkLst>
            <pc:docMk/>
            <pc:sldMk cId="3001075617" sldId="505"/>
            <ac:grpSpMk id="19" creationId="{121A9511-AE13-4CA7-9374-72174BEB0A13}"/>
          </ac:grpSpMkLst>
        </pc:grpChg>
        <pc:grpChg chg="add del mod">
          <ac:chgData name="Adrián Curipoma" userId="b6037f1a6b16abaf" providerId="LiveId" clId="{C4498990-61E0-4D05-AF8C-E738B5EE657B}" dt="2022-03-06T16:25:14.226" v="3119" actId="478"/>
          <ac:grpSpMkLst>
            <pc:docMk/>
            <pc:sldMk cId="3001075617" sldId="505"/>
            <ac:grpSpMk id="25" creationId="{B98FE824-EFE8-4F81-9592-9DB5890F6A38}"/>
          </ac:grpSpMkLst>
        </pc:grpChg>
        <pc:grpChg chg="mod">
          <ac:chgData name="Adrián Curipoma" userId="b6037f1a6b16abaf" providerId="LiveId" clId="{C4498990-61E0-4D05-AF8C-E738B5EE657B}" dt="2022-03-06T15:52:12.153" v="2783"/>
          <ac:grpSpMkLst>
            <pc:docMk/>
            <pc:sldMk cId="3001075617" sldId="505"/>
            <ac:grpSpMk id="27" creationId="{7011E83F-6198-4E5B-99AB-343BEBEEF235}"/>
          </ac:grpSpMkLst>
        </pc:grpChg>
        <pc:grpChg chg="add del mod">
          <ac:chgData name="Adrián Curipoma" userId="b6037f1a6b16abaf" providerId="LiveId" clId="{C4498990-61E0-4D05-AF8C-E738B5EE657B}" dt="2022-03-06T15:52:59.943" v="2792" actId="165"/>
          <ac:grpSpMkLst>
            <pc:docMk/>
            <pc:sldMk cId="3001075617" sldId="505"/>
            <ac:grpSpMk id="35" creationId="{81059187-0717-41CF-A8A6-12563930B8B4}"/>
          </ac:grpSpMkLst>
        </pc:grpChg>
        <pc:grpChg chg="add del mod">
          <ac:chgData name="Adrián Curipoma" userId="b6037f1a6b16abaf" providerId="LiveId" clId="{C4498990-61E0-4D05-AF8C-E738B5EE657B}" dt="2022-03-06T15:52:25.303" v="2788" actId="478"/>
          <ac:grpSpMkLst>
            <pc:docMk/>
            <pc:sldMk cId="3001075617" sldId="505"/>
            <ac:grpSpMk id="41" creationId="{1228B984-6655-4DDD-AF0C-6E154D4C2EC8}"/>
          </ac:grpSpMkLst>
        </pc:grpChg>
        <pc:grpChg chg="mod">
          <ac:chgData name="Adrián Curipoma" userId="b6037f1a6b16abaf" providerId="LiveId" clId="{C4498990-61E0-4D05-AF8C-E738B5EE657B}" dt="2022-03-06T15:52:12.153" v="2783"/>
          <ac:grpSpMkLst>
            <pc:docMk/>
            <pc:sldMk cId="3001075617" sldId="505"/>
            <ac:grpSpMk id="43" creationId="{065CA5D0-DCD9-437C-BEE8-8E86DB44C63B}"/>
          </ac:grpSpMkLst>
        </pc:grpChg>
        <pc:grpChg chg="add del mod">
          <ac:chgData name="Adrián Curipoma" userId="b6037f1a6b16abaf" providerId="LiveId" clId="{C4498990-61E0-4D05-AF8C-E738B5EE657B}" dt="2022-03-06T16:25:12.498" v="3118" actId="478"/>
          <ac:grpSpMkLst>
            <pc:docMk/>
            <pc:sldMk cId="3001075617" sldId="505"/>
            <ac:grpSpMk id="58" creationId="{EB9097E3-F70B-4CF4-AFE5-7A53DCA55B97}"/>
          </ac:grpSpMkLst>
        </pc:grpChg>
        <pc:grpChg chg="mod">
          <ac:chgData name="Adrián Curipoma" userId="b6037f1a6b16abaf" providerId="LiveId" clId="{C4498990-61E0-4D05-AF8C-E738B5EE657B}" dt="2022-03-06T15:52:12.153" v="2783"/>
          <ac:grpSpMkLst>
            <pc:docMk/>
            <pc:sldMk cId="3001075617" sldId="505"/>
            <ac:grpSpMk id="60" creationId="{0176BD2C-00BF-4D67-A14F-828A266D808F}"/>
          </ac:grpSpMkLst>
        </pc:grpChg>
        <pc:picChg chg="mod">
          <ac:chgData name="Adrián Curipoma" userId="b6037f1a6b16abaf" providerId="LiveId" clId="{C4498990-61E0-4D05-AF8C-E738B5EE657B}" dt="2022-03-06T15:38:17.522" v="2607"/>
          <ac:picMkLst>
            <pc:docMk/>
            <pc:sldMk cId="3001075617" sldId="505"/>
            <ac:picMk id="7" creationId="{5F7A16A7-335C-46B1-A252-ECB4086DB584}"/>
          </ac:picMkLst>
        </pc:picChg>
        <pc:picChg chg="add mod">
          <ac:chgData name="Adrián Curipoma" userId="b6037f1a6b16abaf" providerId="LiveId" clId="{C4498990-61E0-4D05-AF8C-E738B5EE657B}" dt="2022-03-06T17:14:32.423" v="3836" actId="571"/>
          <ac:picMkLst>
            <pc:docMk/>
            <pc:sldMk cId="3001075617" sldId="505"/>
            <ac:picMk id="76" creationId="{2BBB2A73-D219-4CF9-AD15-50256896E68F}"/>
          </ac:picMkLst>
        </pc:picChg>
        <pc:picChg chg="add mod">
          <ac:chgData name="Adrián Curipoma" userId="b6037f1a6b16abaf" providerId="LiveId" clId="{C4498990-61E0-4D05-AF8C-E738B5EE657B}" dt="2022-03-06T16:54:02.291" v="3402" actId="1076"/>
          <ac:picMkLst>
            <pc:docMk/>
            <pc:sldMk cId="3001075617" sldId="505"/>
            <ac:picMk id="3074" creationId="{3D3AAE48-ECFE-4F4B-89D7-401BFAD419B9}"/>
          </ac:picMkLst>
        </pc:picChg>
        <pc:picChg chg="add mod">
          <ac:chgData name="Adrián Curipoma" userId="b6037f1a6b16abaf" providerId="LiveId" clId="{C4498990-61E0-4D05-AF8C-E738B5EE657B}" dt="2022-03-06T16:54:05.782" v="3403" actId="1076"/>
          <ac:picMkLst>
            <pc:docMk/>
            <pc:sldMk cId="3001075617" sldId="505"/>
            <ac:picMk id="3076" creationId="{BD45C4D4-9098-4076-95F1-100F967033BC}"/>
          </ac:picMkLst>
        </pc:picChg>
        <pc:picChg chg="add mod">
          <ac:chgData name="Adrián Curipoma" userId="b6037f1a6b16abaf" providerId="LiveId" clId="{C4498990-61E0-4D05-AF8C-E738B5EE657B}" dt="2022-03-06T16:54:09.810" v="3404" actId="1076"/>
          <ac:picMkLst>
            <pc:docMk/>
            <pc:sldMk cId="3001075617" sldId="505"/>
            <ac:picMk id="3078" creationId="{A2EF64AC-1996-4444-B11F-276407D67112}"/>
          </ac:picMkLst>
        </pc:picChg>
        <pc:cxnChg chg="mod topLvl">
          <ac:chgData name="Adrián Curipoma" userId="b6037f1a6b16abaf" providerId="LiveId" clId="{C4498990-61E0-4D05-AF8C-E738B5EE657B}" dt="2022-03-06T15:53:24.350" v="2812" actId="1038"/>
          <ac:cxnSpMkLst>
            <pc:docMk/>
            <pc:sldMk cId="3001075617" sldId="505"/>
            <ac:cxnSpMk id="36" creationId="{7EFF4715-B41C-45F4-A62A-6006C5489053}"/>
          </ac:cxnSpMkLst>
        </pc:cxnChg>
      </pc:sldChg>
    </pc:docChg>
  </pc:docChgLst>
  <pc:docChgLst>
    <pc:chgData name="Adrián Curipoma" userId="b6037f1a6b16abaf" providerId="LiveId" clId="{7656C9AB-50A7-4BB4-8C3B-56F8912489A5}"/>
    <pc:docChg chg="modSld">
      <pc:chgData name="Adrián Curipoma" userId="b6037f1a6b16abaf" providerId="LiveId" clId="{7656C9AB-50A7-4BB4-8C3B-56F8912489A5}" dt="2022-05-02T23:15:18.888" v="0" actId="1076"/>
      <pc:docMkLst>
        <pc:docMk/>
      </pc:docMkLst>
      <pc:sldChg chg="modSp mod">
        <pc:chgData name="Adrián Curipoma" userId="b6037f1a6b16abaf" providerId="LiveId" clId="{7656C9AB-50A7-4BB4-8C3B-56F8912489A5}" dt="2022-05-02T23:15:18.888" v="0" actId="1076"/>
        <pc:sldMkLst>
          <pc:docMk/>
          <pc:sldMk cId="4064122050" sldId="456"/>
        </pc:sldMkLst>
        <pc:spChg chg="mod">
          <ac:chgData name="Adrián Curipoma" userId="b6037f1a6b16abaf" providerId="LiveId" clId="{7656C9AB-50A7-4BB4-8C3B-56F8912489A5}" dt="2022-05-02T23:15:18.888" v="0" actId="1076"/>
          <ac:spMkLst>
            <pc:docMk/>
            <pc:sldMk cId="4064122050" sldId="456"/>
            <ac:spMk id="16" creationId="{32A70258-E3FC-4290-BD38-CA77D774C7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C" sz="1700" dirty="0">
              <a:latin typeface="Arial" panose="020B0604020202020204" pitchFamily="34" charset="0"/>
              <a:cs typeface="Arial" panose="020B0604020202020204" pitchFamily="34" charset="0"/>
            </a:rPr>
            <a:t>Construir y caracterizar una vermicompostera a partir de residuos orgánicos domésticos.</a:t>
          </a:r>
          <a:endParaRPr lang="es-EC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97B6B-ACEB-49EC-9531-0CD2913FDB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C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Inocular la bacteria </a:t>
          </a:r>
          <a:r>
            <a:rPr lang="es-EC" sz="17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Escherichia</a:t>
          </a:r>
          <a:r>
            <a:rPr lang="es-EC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7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r>
            <a:rPr lang="es-EC" sz="17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sobre la vermicompostera a partir de un cultivo líquido.</a:t>
          </a:r>
          <a:endParaRPr lang="es-EC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44969D-CF11-454C-870F-2EA6405AA0EB}" type="parTrans" cxnId="{FC60D78E-DD6F-4FBF-BAA0-013D4A62FE84}">
      <dgm:prSet/>
      <dgm:spPr/>
      <dgm:t>
        <a:bodyPr/>
        <a:lstStyle/>
        <a:p>
          <a:endParaRPr lang="es-EC"/>
        </a:p>
      </dgm:t>
    </dgm:pt>
    <dgm:pt modelId="{7E954F8E-A084-410D-A45F-70039E1A08DA}" type="sibTrans" cxnId="{FC60D78E-DD6F-4FBF-BAA0-013D4A62FE84}">
      <dgm:prSet/>
      <dgm:spPr/>
      <dgm:t>
        <a:bodyPr/>
        <a:lstStyle/>
        <a:p>
          <a:endParaRPr lang="es-EC"/>
        </a:p>
      </dgm:t>
    </dgm:pt>
    <dgm:pt modelId="{77656F73-EA01-42C4-8662-90AD17A36DE1}">
      <dgm:prSet phldrT="[Text]" custT="1"/>
      <dgm:spPr/>
      <dgm:t>
        <a:bodyPr/>
        <a:lstStyle/>
        <a:p>
          <a:pPr>
            <a:lnSpc>
              <a:spcPct val="100000"/>
            </a:lnSpc>
            <a:buClr>
              <a:srgbClr val="000000"/>
            </a:buClr>
            <a:buFont typeface="Calibri" panose="020F0502020204030204" pitchFamily="34" charset="0"/>
            <a:buChar char="-"/>
          </a:pPr>
          <a:r>
            <a:rPr lang="es-EC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Analizar la reducción de la bacteria </a:t>
          </a:r>
          <a:r>
            <a:rPr lang="es-EC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E. </a:t>
          </a:r>
          <a:r>
            <a:rPr lang="es-EC" sz="17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r>
            <a:rPr lang="es-EC" sz="17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en la vermicompostera mediante el recuento bacteriano en medio selectivo.</a:t>
          </a:r>
          <a:endParaRPr lang="es-EC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8554E-9A2F-4E11-8F45-AAA53823E89D}" type="parTrans" cxnId="{4F8C590F-9975-4B1F-83B6-647DB090D816}">
      <dgm:prSet/>
      <dgm:spPr/>
      <dgm:t>
        <a:bodyPr/>
        <a:lstStyle/>
        <a:p>
          <a:endParaRPr lang="es-EC"/>
        </a:p>
      </dgm:t>
    </dgm:pt>
    <dgm:pt modelId="{691099F2-BA7B-4EDE-A395-A37F1408B196}" type="sibTrans" cxnId="{4F8C590F-9975-4B1F-83B6-647DB090D816}">
      <dgm:prSet/>
      <dgm:spPr/>
      <dgm:t>
        <a:bodyPr/>
        <a:lstStyle/>
        <a:p>
          <a:endParaRPr lang="es-EC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 custLinFactNeighborX="-37254" custLinFactNeighborY="-2945"/>
      <dgm:spPr/>
    </dgm:pt>
    <dgm:pt modelId="{A4103A4B-645C-4FE6-AE6B-8518A939C680}" type="pres">
      <dgm:prSet presAssocID="{82147029-008E-4111-90F0-FDF9E8FF5F71}" presName="iconRect" presStyleLbl="node1" presStyleIdx="0" presStyleCnt="3" custScaleX="105204" custScaleY="96882"/>
      <dgm:spPr/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AF6523F-D2E5-4EDB-BF7D-16812FCDBE50}" type="pres">
      <dgm:prSet presAssocID="{BE654D08-BA09-4DAA-84C9-7A684A77EBD5}" presName="sibTrans" presStyleCnt="0"/>
      <dgm:spPr/>
    </dgm:pt>
    <dgm:pt modelId="{85B77981-97A3-41D3-87E4-936B3BDABE37}" type="pres">
      <dgm:prSet presAssocID="{2E297B6B-ACEB-49EC-9531-0CD2913FDBE2}" presName="compNode" presStyleCnt="0"/>
      <dgm:spPr/>
    </dgm:pt>
    <dgm:pt modelId="{D22DBE1A-D22A-4908-9308-D7C716680E50}" type="pres">
      <dgm:prSet presAssocID="{2E297B6B-ACEB-49EC-9531-0CD2913FDBE2}" presName="bgRect" presStyleLbl="bgShp" presStyleIdx="1" presStyleCnt="3"/>
      <dgm:spPr/>
    </dgm:pt>
    <dgm:pt modelId="{2E1284C3-050E-4E09-B0E8-386A122BF495}" type="pres">
      <dgm:prSet presAssocID="{2E297B6B-ACEB-49EC-9531-0CD2913FDBE2}" presName="iconRect" presStyleLbl="node1" presStyleIdx="1" presStyleCnt="3"/>
      <dgm:spPr/>
    </dgm:pt>
    <dgm:pt modelId="{8A623AF7-AF8D-464F-9FB9-71B98A73D1AC}" type="pres">
      <dgm:prSet presAssocID="{2E297B6B-ACEB-49EC-9531-0CD2913FDBE2}" presName="spaceRect" presStyleCnt="0"/>
      <dgm:spPr/>
    </dgm:pt>
    <dgm:pt modelId="{C96AF336-EAF4-4B05-B7DB-F6A8DB8AC2F4}" type="pres">
      <dgm:prSet presAssocID="{2E297B6B-ACEB-49EC-9531-0CD2913FDBE2}" presName="parTx" presStyleLbl="revTx" presStyleIdx="1" presStyleCnt="3">
        <dgm:presLayoutVars>
          <dgm:chMax val="0"/>
          <dgm:chPref val="0"/>
        </dgm:presLayoutVars>
      </dgm:prSet>
      <dgm:spPr/>
    </dgm:pt>
    <dgm:pt modelId="{16902158-5C73-4AE3-B1BB-AC2DC10FE84C}" type="pres">
      <dgm:prSet presAssocID="{7E954F8E-A084-410D-A45F-70039E1A08DA}" presName="sibTrans" presStyleCnt="0"/>
      <dgm:spPr/>
    </dgm:pt>
    <dgm:pt modelId="{7E252389-96AF-4B25-A2F9-3F9329FAA41A}" type="pres">
      <dgm:prSet presAssocID="{77656F73-EA01-42C4-8662-90AD17A36DE1}" presName="compNode" presStyleCnt="0"/>
      <dgm:spPr/>
    </dgm:pt>
    <dgm:pt modelId="{6C44A08F-6AE9-4C33-874A-1F150171D613}" type="pres">
      <dgm:prSet presAssocID="{77656F73-EA01-42C4-8662-90AD17A36DE1}" presName="bgRect" presStyleLbl="bgShp" presStyleIdx="2" presStyleCnt="3"/>
      <dgm:spPr/>
    </dgm:pt>
    <dgm:pt modelId="{FEFD4433-7E41-4DD4-A4CE-9176B34BE558}" type="pres">
      <dgm:prSet presAssocID="{77656F73-EA01-42C4-8662-90AD17A36DE1}" presName="iconRect" presStyleLbl="node1" presStyleIdx="2" presStyleCnt="3"/>
      <dgm:spPr/>
    </dgm:pt>
    <dgm:pt modelId="{278A7004-D04E-447F-AAA3-ED598FDF8B14}" type="pres">
      <dgm:prSet presAssocID="{77656F73-EA01-42C4-8662-90AD17A36DE1}" presName="spaceRect" presStyleCnt="0"/>
      <dgm:spPr/>
    </dgm:pt>
    <dgm:pt modelId="{49ADF481-8FCA-4756-8C9C-D42535CE8873}" type="pres">
      <dgm:prSet presAssocID="{77656F73-EA01-42C4-8662-90AD17A36DE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8C590F-9975-4B1F-83B6-647DB090D816}" srcId="{693C3B47-AD01-4E00-B264-133D161F282B}" destId="{77656F73-EA01-42C4-8662-90AD17A36DE1}" srcOrd="2" destOrd="0" parTransId="{6098554E-9A2F-4E11-8F45-AAA53823E89D}" sibTransId="{691099F2-BA7B-4EDE-A395-A37F1408B196}"/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9227A83E-7693-406B-83C9-FB6B6B327F11}" type="presOf" srcId="{2E297B6B-ACEB-49EC-9531-0CD2913FDBE2}" destId="{C96AF336-EAF4-4B05-B7DB-F6A8DB8AC2F4}" srcOrd="0" destOrd="0" presId="urn:microsoft.com/office/officeart/2018/2/layout/IconVerticalSolidList"/>
    <dgm:cxn modelId="{8DF23068-EE46-4080-A66E-B6C4EA29D2C8}" type="presOf" srcId="{77656F73-EA01-42C4-8662-90AD17A36DE1}" destId="{49ADF481-8FCA-4756-8C9C-D42535CE8873}" srcOrd="0" destOrd="0" presId="urn:microsoft.com/office/officeart/2018/2/layout/IconVerticalSolidList"/>
    <dgm:cxn modelId="{FC60D78E-DD6F-4FBF-BAA0-013D4A62FE84}" srcId="{693C3B47-AD01-4E00-B264-133D161F282B}" destId="{2E297B6B-ACEB-49EC-9531-0CD2913FDBE2}" srcOrd="1" destOrd="0" parTransId="{B244969D-CF11-454C-870F-2EA6405AA0EB}" sibTransId="{7E954F8E-A084-410D-A45F-70039E1A08DA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2B24D978-99A9-45D9-B558-3A7C2F5C0E86}" type="presParOf" srcId="{879214DE-BD89-4559-AB32-7D59C264AC9A}" destId="{FAF6523F-D2E5-4EDB-BF7D-16812FCDBE50}" srcOrd="1" destOrd="0" presId="urn:microsoft.com/office/officeart/2018/2/layout/IconVerticalSolidList"/>
    <dgm:cxn modelId="{B63839FA-D8D0-445A-B02A-CDA5A5D9A253}" type="presParOf" srcId="{879214DE-BD89-4559-AB32-7D59C264AC9A}" destId="{85B77981-97A3-41D3-87E4-936B3BDABE37}" srcOrd="2" destOrd="0" presId="urn:microsoft.com/office/officeart/2018/2/layout/IconVerticalSolidList"/>
    <dgm:cxn modelId="{8DD69AAA-CC24-408E-91FB-61F981A48F51}" type="presParOf" srcId="{85B77981-97A3-41D3-87E4-936B3BDABE37}" destId="{D22DBE1A-D22A-4908-9308-D7C716680E50}" srcOrd="0" destOrd="0" presId="urn:microsoft.com/office/officeart/2018/2/layout/IconVerticalSolidList"/>
    <dgm:cxn modelId="{67973B8E-9F18-4493-9160-DBD804C5C6D1}" type="presParOf" srcId="{85B77981-97A3-41D3-87E4-936B3BDABE37}" destId="{2E1284C3-050E-4E09-B0E8-386A122BF495}" srcOrd="1" destOrd="0" presId="urn:microsoft.com/office/officeart/2018/2/layout/IconVerticalSolidList"/>
    <dgm:cxn modelId="{B2003D19-95CB-479A-9622-0519BF53EA89}" type="presParOf" srcId="{85B77981-97A3-41D3-87E4-936B3BDABE37}" destId="{8A623AF7-AF8D-464F-9FB9-71B98A73D1AC}" srcOrd="2" destOrd="0" presId="urn:microsoft.com/office/officeart/2018/2/layout/IconVerticalSolidList"/>
    <dgm:cxn modelId="{14418DC5-D027-4E5F-A687-E59C68B185AD}" type="presParOf" srcId="{85B77981-97A3-41D3-87E4-936B3BDABE37}" destId="{C96AF336-EAF4-4B05-B7DB-F6A8DB8AC2F4}" srcOrd="3" destOrd="0" presId="urn:microsoft.com/office/officeart/2018/2/layout/IconVerticalSolidList"/>
    <dgm:cxn modelId="{717E9104-4E73-44A0-82A8-7B826F6D68A7}" type="presParOf" srcId="{879214DE-BD89-4559-AB32-7D59C264AC9A}" destId="{16902158-5C73-4AE3-B1BB-AC2DC10FE84C}" srcOrd="3" destOrd="0" presId="urn:microsoft.com/office/officeart/2018/2/layout/IconVerticalSolidList"/>
    <dgm:cxn modelId="{3A6F0D59-C06B-4024-98F6-838F1812C98F}" type="presParOf" srcId="{879214DE-BD89-4559-AB32-7D59C264AC9A}" destId="{7E252389-96AF-4B25-A2F9-3F9329FAA41A}" srcOrd="4" destOrd="0" presId="urn:microsoft.com/office/officeart/2018/2/layout/IconVerticalSolidList"/>
    <dgm:cxn modelId="{36061F92-2A01-47EF-B8DF-030C9326D679}" type="presParOf" srcId="{7E252389-96AF-4B25-A2F9-3F9329FAA41A}" destId="{6C44A08F-6AE9-4C33-874A-1F150171D613}" srcOrd="0" destOrd="0" presId="urn:microsoft.com/office/officeart/2018/2/layout/IconVerticalSolidList"/>
    <dgm:cxn modelId="{33989D62-73D1-4CFA-B926-4913CF8B257B}" type="presParOf" srcId="{7E252389-96AF-4B25-A2F9-3F9329FAA41A}" destId="{FEFD4433-7E41-4DD4-A4CE-9176B34BE558}" srcOrd="1" destOrd="0" presId="urn:microsoft.com/office/officeart/2018/2/layout/IconVerticalSolidList"/>
    <dgm:cxn modelId="{C907F45A-41F5-45D7-88B2-8D5FDC959A78}" type="presParOf" srcId="{7E252389-96AF-4B25-A2F9-3F9329FAA41A}" destId="{278A7004-D04E-447F-AAA3-ED598FDF8B14}" srcOrd="2" destOrd="0" presId="urn:microsoft.com/office/officeart/2018/2/layout/IconVerticalSolidList"/>
    <dgm:cxn modelId="{A906FDA1-0A5F-4CC6-9E4C-470216069F92}" type="presParOf" srcId="{7E252389-96AF-4B25-A2F9-3F9329FAA41A}" destId="{49ADF481-8FCA-4756-8C9C-D42535CE88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EC" sz="1700" dirty="0">
              <a:latin typeface="Arial" panose="020B0604020202020204" pitchFamily="34" charset="0"/>
              <a:cs typeface="Arial" panose="020B0604020202020204" pitchFamily="34" charset="0"/>
            </a:rPr>
            <a:t>Evaluar el efecto de las lombrices </a:t>
          </a:r>
          <a:r>
            <a:rPr lang="es-EC" sz="1700" i="1" dirty="0" err="1">
              <a:latin typeface="Arial" panose="020B0604020202020204" pitchFamily="34" charset="0"/>
              <a:cs typeface="Arial" panose="020B0604020202020204" pitchFamily="34" charset="0"/>
            </a:rPr>
            <a:t>Eisenia</a:t>
          </a:r>
          <a:r>
            <a:rPr lang="es-EC" sz="170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700" i="0" dirty="0" err="1">
              <a:latin typeface="Arial" panose="020B0604020202020204" pitchFamily="34" charset="0"/>
              <a:cs typeface="Arial" panose="020B0604020202020204" pitchFamily="34" charset="0"/>
            </a:rPr>
            <a:t>spp</a:t>
          </a:r>
          <a:r>
            <a:rPr lang="es-EC" sz="1700" i="0" dirty="0">
              <a:latin typeface="Arial" panose="020B0604020202020204" pitchFamily="34" charset="0"/>
              <a:cs typeface="Arial" panose="020B0604020202020204" pitchFamily="34" charset="0"/>
            </a:rPr>
            <a:t>. en la reducción de bacterias patógenas presentes en el proceso de vermicompostaje hecho a partir de residuos orgánicos domésticos.</a:t>
          </a:r>
          <a:endParaRPr lang="es-EC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 custLinFactNeighborX="-37254" custLinFactNeighborY="-2945"/>
      <dgm:spPr/>
    </dgm:pt>
    <dgm:pt modelId="{A4103A4B-645C-4FE6-AE6B-8518A939C680}" type="pres">
      <dgm:prSet presAssocID="{82147029-008E-4111-90F0-FDF9E8FF5F71}" presName="iconRect" presStyleLbl="node1" presStyleIdx="0" presStyleCnt="1" custScaleX="102411" custScaleY="105750"/>
      <dgm:spPr/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2E435-CD0F-4B24-B9ED-5A9256D3F1C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71A0B31-C15A-40A6-B5F2-C7443C381568}">
      <dgm:prSet phldrT="[Texto]" custT="1"/>
      <dgm:spPr/>
      <dgm:t>
        <a:bodyPr/>
        <a:lstStyle/>
        <a:p>
          <a:pPr algn="ctr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Sin lombrices</a:t>
          </a:r>
        </a:p>
      </dgm:t>
    </dgm:pt>
    <dgm:pt modelId="{BC89B932-1EF7-4D38-A46E-ADEC842590C9}" type="parTrans" cxnId="{ACBE56AD-B797-4FB6-8FDB-D7EE7E87FDFE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393BC-6AE5-4EAC-A4B4-6EDB4A625490}" type="sibTrans" cxnId="{ACBE56AD-B797-4FB6-8FDB-D7EE7E87FDFE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B0CF9-B8CD-4D98-9D1C-DE02A9159318}">
      <dgm:prSet phldrT="[Texto]" custT="1"/>
      <dgm:spPr/>
      <dgm:t>
        <a:bodyPr/>
        <a:lstStyle/>
        <a:p>
          <a:pPr algn="ctr"/>
          <a:r>
            <a:rPr lang="es-EC" sz="1200" dirty="0">
              <a:latin typeface="Arial" panose="020B0604020202020204" pitchFamily="34" charset="0"/>
              <a:cs typeface="Arial" panose="020B0604020202020204" pitchFamily="34" charset="0"/>
            </a:rPr>
            <a:t>Sin inoculación (control)</a:t>
          </a:r>
        </a:p>
      </dgm:t>
    </dgm:pt>
    <dgm:pt modelId="{46592DF2-9E52-4116-B79E-C0563B009821}" type="parTrans" cxnId="{F4826890-762F-44D2-AF46-4C1EB0F40A38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7A3F2-CFE5-43FC-BAF5-6B3BA2D85933}" type="sibTrans" cxnId="{F4826890-762F-44D2-AF46-4C1EB0F40A38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E07FA-A888-4AC6-A7AD-2DCFF042A04C}">
      <dgm:prSet phldrT="[Texto]" custT="1"/>
      <dgm:spPr/>
      <dgm:t>
        <a:bodyPr/>
        <a:lstStyle/>
        <a:p>
          <a:pPr algn="ctr"/>
          <a:r>
            <a:rPr lang="es-EC" sz="1200" i="1" dirty="0">
              <a:latin typeface="Arial" panose="020B0604020202020204" pitchFamily="34" charset="0"/>
              <a:cs typeface="Arial" panose="020B0604020202020204" pitchFamily="34" charset="0"/>
            </a:rPr>
            <a:t>E. </a:t>
          </a:r>
          <a:r>
            <a:rPr lang="es-EC" sz="1200" i="1" dirty="0" err="1"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endParaRPr lang="es-EC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C94DB-BE1E-450D-B4BF-B37B3C31BBF6}" type="parTrans" cxnId="{CEEC67D0-BE83-4C3D-AAE2-2060992C6291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81A6D-6EAB-4A86-B8E2-43709AFE3397}" type="sibTrans" cxnId="{CEEC67D0-BE83-4C3D-AAE2-2060992C6291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3F0EC-C383-43BA-880D-BA1F54FFC5E9}">
      <dgm:prSet phldrT="[Texto]" custT="1"/>
      <dgm:spPr/>
      <dgm:t>
        <a:bodyPr/>
        <a:lstStyle/>
        <a:p>
          <a:pPr algn="ctr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Con lombrices</a:t>
          </a:r>
        </a:p>
      </dgm:t>
    </dgm:pt>
    <dgm:pt modelId="{F857F2A8-52F2-47E8-A987-1123690D3EA0}" type="parTrans" cxnId="{13D79190-8C22-4881-807D-1EAB5B9EE79F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8D14C-037B-4A72-A319-C2406458D818}" type="sibTrans" cxnId="{13D79190-8C22-4881-807D-1EAB5B9EE79F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1D79B-CCDC-4A57-AD0C-D036B25C0C14}">
      <dgm:prSet phldrT="[Texto]" custT="1"/>
      <dgm:spPr/>
      <dgm:t>
        <a:bodyPr/>
        <a:lstStyle/>
        <a:p>
          <a:pPr algn="ctr"/>
          <a:r>
            <a:rPr lang="es-EC" sz="1200">
              <a:latin typeface="Arial" panose="020B0604020202020204" pitchFamily="34" charset="0"/>
              <a:cs typeface="Arial" panose="020B0604020202020204" pitchFamily="34" charset="0"/>
            </a:rPr>
            <a:t>Sin inoculacion (control)</a:t>
          </a:r>
        </a:p>
      </dgm:t>
    </dgm:pt>
    <dgm:pt modelId="{0EA1FAE0-4667-4828-8123-2AD146FB8A0C}" type="parTrans" cxnId="{B5E7B786-E764-477E-A872-93F1FFA211E8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5252B-BE43-472C-A175-6D57A952095C}" type="sibTrans" cxnId="{B5E7B786-E764-477E-A872-93F1FFA211E8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90969-DF84-4915-9B86-9E33E6F98B22}">
      <dgm:prSet phldrT="[Texto]" custT="1"/>
      <dgm:spPr/>
      <dgm:t>
        <a:bodyPr/>
        <a:lstStyle/>
        <a:p>
          <a:pPr algn="ctr"/>
          <a:r>
            <a:rPr lang="es-EC" sz="1200" i="1" dirty="0">
              <a:latin typeface="Arial" panose="020B0604020202020204" pitchFamily="34" charset="0"/>
              <a:cs typeface="Arial" panose="020B0604020202020204" pitchFamily="34" charset="0"/>
            </a:rPr>
            <a:t>E. </a:t>
          </a:r>
          <a:r>
            <a:rPr lang="es-EC" sz="1200" i="1" dirty="0" err="1"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endParaRPr lang="es-EC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202EB-B9DB-4FDA-B1AE-FE68C69FED49}" type="parTrans" cxnId="{E33C3FCD-DB3C-4F41-9A8D-8AA78286A98F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3FD85-FD91-4766-9A17-EAD7BAF78989}" type="sibTrans" cxnId="{E33C3FCD-DB3C-4F41-9A8D-8AA78286A98F}">
      <dgm:prSet/>
      <dgm:spPr/>
      <dgm:t>
        <a:bodyPr/>
        <a:lstStyle/>
        <a:p>
          <a:pPr algn="ctr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B0539-AD05-491B-83F2-4D4173C3825C}" type="pres">
      <dgm:prSet presAssocID="{F752E435-CD0F-4B24-B9ED-5A9256D3F1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C71706-670E-47AA-BFA4-32458427CADE}" type="pres">
      <dgm:prSet presAssocID="{A71A0B31-C15A-40A6-B5F2-C7443C381568}" presName="hierRoot1" presStyleCnt="0">
        <dgm:presLayoutVars>
          <dgm:hierBranch val="init"/>
        </dgm:presLayoutVars>
      </dgm:prSet>
      <dgm:spPr/>
    </dgm:pt>
    <dgm:pt modelId="{6F606355-B44E-4947-A972-6BA0AA692E94}" type="pres">
      <dgm:prSet presAssocID="{A71A0B31-C15A-40A6-B5F2-C7443C381568}" presName="rootComposite1" presStyleCnt="0"/>
      <dgm:spPr/>
    </dgm:pt>
    <dgm:pt modelId="{9CB2ADD7-50E8-4AE1-9E7A-D66EEFBCED46}" type="pres">
      <dgm:prSet presAssocID="{A71A0B31-C15A-40A6-B5F2-C7443C381568}" presName="rootText1" presStyleLbl="node0" presStyleIdx="0" presStyleCnt="2" custLinFactNeighborX="-108" custLinFactNeighborY="1878">
        <dgm:presLayoutVars>
          <dgm:chPref val="3"/>
        </dgm:presLayoutVars>
      </dgm:prSet>
      <dgm:spPr/>
    </dgm:pt>
    <dgm:pt modelId="{7FE10823-651E-49DF-9ECE-B2D31186997B}" type="pres">
      <dgm:prSet presAssocID="{A71A0B31-C15A-40A6-B5F2-C7443C381568}" presName="rootConnector1" presStyleLbl="node1" presStyleIdx="0" presStyleCnt="0"/>
      <dgm:spPr/>
    </dgm:pt>
    <dgm:pt modelId="{290B2341-43E8-4217-8F86-C74593DCB401}" type="pres">
      <dgm:prSet presAssocID="{A71A0B31-C15A-40A6-B5F2-C7443C381568}" presName="hierChild2" presStyleCnt="0"/>
      <dgm:spPr/>
    </dgm:pt>
    <dgm:pt modelId="{4B7F8B71-443A-4C15-B049-44EE4AEAF9A6}" type="pres">
      <dgm:prSet presAssocID="{46592DF2-9E52-4116-B79E-C0563B009821}" presName="Name64" presStyleLbl="parChTrans1D2" presStyleIdx="0" presStyleCnt="4"/>
      <dgm:spPr/>
    </dgm:pt>
    <dgm:pt modelId="{5FB5007B-1318-4CF8-9C49-52DECEF3B741}" type="pres">
      <dgm:prSet presAssocID="{3FDB0CF9-B8CD-4D98-9D1C-DE02A9159318}" presName="hierRoot2" presStyleCnt="0">
        <dgm:presLayoutVars>
          <dgm:hierBranch val="init"/>
        </dgm:presLayoutVars>
      </dgm:prSet>
      <dgm:spPr/>
    </dgm:pt>
    <dgm:pt modelId="{B0B377B3-A842-45F5-89A2-818ABFD03A2A}" type="pres">
      <dgm:prSet presAssocID="{3FDB0CF9-B8CD-4D98-9D1C-DE02A9159318}" presName="rootComposite" presStyleCnt="0"/>
      <dgm:spPr/>
    </dgm:pt>
    <dgm:pt modelId="{04A3FC37-1A06-40A0-AE17-7C843471A87F}" type="pres">
      <dgm:prSet presAssocID="{3FDB0CF9-B8CD-4D98-9D1C-DE02A9159318}" presName="rootText" presStyleLbl="node2" presStyleIdx="0" presStyleCnt="4">
        <dgm:presLayoutVars>
          <dgm:chPref val="3"/>
        </dgm:presLayoutVars>
      </dgm:prSet>
      <dgm:spPr/>
    </dgm:pt>
    <dgm:pt modelId="{85A7ACC7-241A-4F7D-96BA-AEA8B52C70B7}" type="pres">
      <dgm:prSet presAssocID="{3FDB0CF9-B8CD-4D98-9D1C-DE02A9159318}" presName="rootConnector" presStyleLbl="node2" presStyleIdx="0" presStyleCnt="4"/>
      <dgm:spPr/>
    </dgm:pt>
    <dgm:pt modelId="{7FD54155-3AD2-4A86-A34C-C50F99381596}" type="pres">
      <dgm:prSet presAssocID="{3FDB0CF9-B8CD-4D98-9D1C-DE02A9159318}" presName="hierChild4" presStyleCnt="0"/>
      <dgm:spPr/>
    </dgm:pt>
    <dgm:pt modelId="{6369186C-9903-4E5F-91E1-A5EDB4BEB7F3}" type="pres">
      <dgm:prSet presAssocID="{3FDB0CF9-B8CD-4D98-9D1C-DE02A9159318}" presName="hierChild5" presStyleCnt="0"/>
      <dgm:spPr/>
    </dgm:pt>
    <dgm:pt modelId="{B2A490E1-7463-4ECC-BE2C-055F18BB04CA}" type="pres">
      <dgm:prSet presAssocID="{B14C94DB-BE1E-450D-B4BF-B37B3C31BBF6}" presName="Name64" presStyleLbl="parChTrans1D2" presStyleIdx="1" presStyleCnt="4"/>
      <dgm:spPr/>
    </dgm:pt>
    <dgm:pt modelId="{F3EC7983-5B0E-48BA-AD32-A186187A61FD}" type="pres">
      <dgm:prSet presAssocID="{378E07FA-A888-4AC6-A7AD-2DCFF042A04C}" presName="hierRoot2" presStyleCnt="0">
        <dgm:presLayoutVars>
          <dgm:hierBranch val="init"/>
        </dgm:presLayoutVars>
      </dgm:prSet>
      <dgm:spPr/>
    </dgm:pt>
    <dgm:pt modelId="{F9621C4E-AA63-47BA-AD89-C17875633D47}" type="pres">
      <dgm:prSet presAssocID="{378E07FA-A888-4AC6-A7AD-2DCFF042A04C}" presName="rootComposite" presStyleCnt="0"/>
      <dgm:spPr/>
    </dgm:pt>
    <dgm:pt modelId="{73CCE30B-02F3-431C-969C-802318407EEA}" type="pres">
      <dgm:prSet presAssocID="{378E07FA-A888-4AC6-A7AD-2DCFF042A04C}" presName="rootText" presStyleLbl="node2" presStyleIdx="1" presStyleCnt="4">
        <dgm:presLayoutVars>
          <dgm:chPref val="3"/>
        </dgm:presLayoutVars>
      </dgm:prSet>
      <dgm:spPr/>
    </dgm:pt>
    <dgm:pt modelId="{7C91D934-BB96-4553-89A3-33A8649E1CB2}" type="pres">
      <dgm:prSet presAssocID="{378E07FA-A888-4AC6-A7AD-2DCFF042A04C}" presName="rootConnector" presStyleLbl="node2" presStyleIdx="1" presStyleCnt="4"/>
      <dgm:spPr/>
    </dgm:pt>
    <dgm:pt modelId="{072B3BAA-D1EA-4141-8732-657A7AC61515}" type="pres">
      <dgm:prSet presAssocID="{378E07FA-A888-4AC6-A7AD-2DCFF042A04C}" presName="hierChild4" presStyleCnt="0"/>
      <dgm:spPr/>
    </dgm:pt>
    <dgm:pt modelId="{34415586-A640-4D9B-A9CC-6D018CCB4FAB}" type="pres">
      <dgm:prSet presAssocID="{378E07FA-A888-4AC6-A7AD-2DCFF042A04C}" presName="hierChild5" presStyleCnt="0"/>
      <dgm:spPr/>
    </dgm:pt>
    <dgm:pt modelId="{662105A6-701C-4D12-8D0A-BDBE1E91834D}" type="pres">
      <dgm:prSet presAssocID="{A71A0B31-C15A-40A6-B5F2-C7443C381568}" presName="hierChild3" presStyleCnt="0"/>
      <dgm:spPr/>
    </dgm:pt>
    <dgm:pt modelId="{416B1B78-B31E-4015-A850-9DE224C0430E}" type="pres">
      <dgm:prSet presAssocID="{DCA3F0EC-C383-43BA-880D-BA1F54FFC5E9}" presName="hierRoot1" presStyleCnt="0">
        <dgm:presLayoutVars>
          <dgm:hierBranch val="init"/>
        </dgm:presLayoutVars>
      </dgm:prSet>
      <dgm:spPr/>
    </dgm:pt>
    <dgm:pt modelId="{8EFDCDF4-9811-40EA-BCD0-4AF69F9A778B}" type="pres">
      <dgm:prSet presAssocID="{DCA3F0EC-C383-43BA-880D-BA1F54FFC5E9}" presName="rootComposite1" presStyleCnt="0"/>
      <dgm:spPr/>
    </dgm:pt>
    <dgm:pt modelId="{304C7F33-D825-4746-BA67-6354F009830F}" type="pres">
      <dgm:prSet presAssocID="{DCA3F0EC-C383-43BA-880D-BA1F54FFC5E9}" presName="rootText1" presStyleLbl="node0" presStyleIdx="1" presStyleCnt="2">
        <dgm:presLayoutVars>
          <dgm:chPref val="3"/>
        </dgm:presLayoutVars>
      </dgm:prSet>
      <dgm:spPr/>
    </dgm:pt>
    <dgm:pt modelId="{513E4BD3-3CC4-4968-BCCF-318A4B5EC5A9}" type="pres">
      <dgm:prSet presAssocID="{DCA3F0EC-C383-43BA-880D-BA1F54FFC5E9}" presName="rootConnector1" presStyleLbl="node1" presStyleIdx="0" presStyleCnt="0"/>
      <dgm:spPr/>
    </dgm:pt>
    <dgm:pt modelId="{2857BA28-B26A-4F27-BB99-320D661AF0F2}" type="pres">
      <dgm:prSet presAssocID="{DCA3F0EC-C383-43BA-880D-BA1F54FFC5E9}" presName="hierChild2" presStyleCnt="0"/>
      <dgm:spPr/>
    </dgm:pt>
    <dgm:pt modelId="{C9838B75-1DD6-4C90-B714-BCACFC981254}" type="pres">
      <dgm:prSet presAssocID="{0EA1FAE0-4667-4828-8123-2AD146FB8A0C}" presName="Name64" presStyleLbl="parChTrans1D2" presStyleIdx="2" presStyleCnt="4"/>
      <dgm:spPr/>
    </dgm:pt>
    <dgm:pt modelId="{EA49361B-DCFF-45B7-ACFF-714425B9A3DF}" type="pres">
      <dgm:prSet presAssocID="{6EB1D79B-CCDC-4A57-AD0C-D036B25C0C14}" presName="hierRoot2" presStyleCnt="0">
        <dgm:presLayoutVars>
          <dgm:hierBranch val="init"/>
        </dgm:presLayoutVars>
      </dgm:prSet>
      <dgm:spPr/>
    </dgm:pt>
    <dgm:pt modelId="{65EDD4E0-C53C-49D8-97D0-D7FBC750EE5B}" type="pres">
      <dgm:prSet presAssocID="{6EB1D79B-CCDC-4A57-AD0C-D036B25C0C14}" presName="rootComposite" presStyleCnt="0"/>
      <dgm:spPr/>
    </dgm:pt>
    <dgm:pt modelId="{C70141D9-C285-4D36-8A67-C3B891E73DAE}" type="pres">
      <dgm:prSet presAssocID="{6EB1D79B-CCDC-4A57-AD0C-D036B25C0C14}" presName="rootText" presStyleLbl="node2" presStyleIdx="2" presStyleCnt="4">
        <dgm:presLayoutVars>
          <dgm:chPref val="3"/>
        </dgm:presLayoutVars>
      </dgm:prSet>
      <dgm:spPr/>
    </dgm:pt>
    <dgm:pt modelId="{A94F0E8C-EF56-43FF-9D82-7C4B23954202}" type="pres">
      <dgm:prSet presAssocID="{6EB1D79B-CCDC-4A57-AD0C-D036B25C0C14}" presName="rootConnector" presStyleLbl="node2" presStyleIdx="2" presStyleCnt="4"/>
      <dgm:spPr/>
    </dgm:pt>
    <dgm:pt modelId="{45EC34B5-F9D3-4509-8BA4-AFF80277EE04}" type="pres">
      <dgm:prSet presAssocID="{6EB1D79B-CCDC-4A57-AD0C-D036B25C0C14}" presName="hierChild4" presStyleCnt="0"/>
      <dgm:spPr/>
    </dgm:pt>
    <dgm:pt modelId="{21EE0BA9-274F-4699-8E07-B7FF32783912}" type="pres">
      <dgm:prSet presAssocID="{6EB1D79B-CCDC-4A57-AD0C-D036B25C0C14}" presName="hierChild5" presStyleCnt="0"/>
      <dgm:spPr/>
    </dgm:pt>
    <dgm:pt modelId="{BFCE2023-9933-4BDD-A10A-7547ABC23B54}" type="pres">
      <dgm:prSet presAssocID="{0EB202EB-B9DB-4FDA-B1AE-FE68C69FED49}" presName="Name64" presStyleLbl="parChTrans1D2" presStyleIdx="3" presStyleCnt="4"/>
      <dgm:spPr/>
    </dgm:pt>
    <dgm:pt modelId="{2F728A27-6E76-49C1-BA94-5F1A11AF27B9}" type="pres">
      <dgm:prSet presAssocID="{BB490969-DF84-4915-9B86-9E33E6F98B22}" presName="hierRoot2" presStyleCnt="0">
        <dgm:presLayoutVars>
          <dgm:hierBranch val="init"/>
        </dgm:presLayoutVars>
      </dgm:prSet>
      <dgm:spPr/>
    </dgm:pt>
    <dgm:pt modelId="{9FE6DBEB-B12C-4A41-9B0B-3B718B4ABD8B}" type="pres">
      <dgm:prSet presAssocID="{BB490969-DF84-4915-9B86-9E33E6F98B22}" presName="rootComposite" presStyleCnt="0"/>
      <dgm:spPr/>
    </dgm:pt>
    <dgm:pt modelId="{F7E72AB2-6989-4C59-8F55-70F3E4F9E6ED}" type="pres">
      <dgm:prSet presAssocID="{BB490969-DF84-4915-9B86-9E33E6F98B22}" presName="rootText" presStyleLbl="node2" presStyleIdx="3" presStyleCnt="4">
        <dgm:presLayoutVars>
          <dgm:chPref val="3"/>
        </dgm:presLayoutVars>
      </dgm:prSet>
      <dgm:spPr/>
    </dgm:pt>
    <dgm:pt modelId="{CEB6054C-E472-44F4-90A7-AFA6638850FE}" type="pres">
      <dgm:prSet presAssocID="{BB490969-DF84-4915-9B86-9E33E6F98B22}" presName="rootConnector" presStyleLbl="node2" presStyleIdx="3" presStyleCnt="4"/>
      <dgm:spPr/>
    </dgm:pt>
    <dgm:pt modelId="{79D7B930-3F85-4756-B8F9-5EDF63E1B067}" type="pres">
      <dgm:prSet presAssocID="{BB490969-DF84-4915-9B86-9E33E6F98B22}" presName="hierChild4" presStyleCnt="0"/>
      <dgm:spPr/>
    </dgm:pt>
    <dgm:pt modelId="{EDA4A38B-B0AA-4EFD-BAA8-7EF3F1BE891B}" type="pres">
      <dgm:prSet presAssocID="{BB490969-DF84-4915-9B86-9E33E6F98B22}" presName="hierChild5" presStyleCnt="0"/>
      <dgm:spPr/>
    </dgm:pt>
    <dgm:pt modelId="{BB06DADF-5291-46A7-8738-09BC01A43B11}" type="pres">
      <dgm:prSet presAssocID="{DCA3F0EC-C383-43BA-880D-BA1F54FFC5E9}" presName="hierChild3" presStyleCnt="0"/>
      <dgm:spPr/>
    </dgm:pt>
  </dgm:ptLst>
  <dgm:cxnLst>
    <dgm:cxn modelId="{EA893C11-13FF-4917-8F0A-7A012B637D7D}" type="presOf" srcId="{0EA1FAE0-4667-4828-8123-2AD146FB8A0C}" destId="{C9838B75-1DD6-4C90-B714-BCACFC981254}" srcOrd="0" destOrd="0" presId="urn:microsoft.com/office/officeart/2009/3/layout/HorizontalOrganizationChart"/>
    <dgm:cxn modelId="{D95B785D-6C1E-4C39-A62A-09D9BBD25AEB}" type="presOf" srcId="{3FDB0CF9-B8CD-4D98-9D1C-DE02A9159318}" destId="{85A7ACC7-241A-4F7D-96BA-AEA8B52C70B7}" srcOrd="1" destOrd="0" presId="urn:microsoft.com/office/officeart/2009/3/layout/HorizontalOrganizationChart"/>
    <dgm:cxn modelId="{24AC975F-A327-4F07-B3EF-AAA91741B7DA}" type="presOf" srcId="{378E07FA-A888-4AC6-A7AD-2DCFF042A04C}" destId="{73CCE30B-02F3-431C-969C-802318407EEA}" srcOrd="0" destOrd="0" presId="urn:microsoft.com/office/officeart/2009/3/layout/HorizontalOrganizationChart"/>
    <dgm:cxn modelId="{6B247464-F29D-4094-BBCE-8C7090AF5B59}" type="presOf" srcId="{0EB202EB-B9DB-4FDA-B1AE-FE68C69FED49}" destId="{BFCE2023-9933-4BDD-A10A-7547ABC23B54}" srcOrd="0" destOrd="0" presId="urn:microsoft.com/office/officeart/2009/3/layout/HorizontalOrganizationChart"/>
    <dgm:cxn modelId="{41CE496E-302D-4726-B401-1C3EAB16FA3C}" type="presOf" srcId="{BB490969-DF84-4915-9B86-9E33E6F98B22}" destId="{F7E72AB2-6989-4C59-8F55-70F3E4F9E6ED}" srcOrd="0" destOrd="0" presId="urn:microsoft.com/office/officeart/2009/3/layout/HorizontalOrganizationChart"/>
    <dgm:cxn modelId="{E0615D7C-E913-4A91-83AD-0139DE081731}" type="presOf" srcId="{3FDB0CF9-B8CD-4D98-9D1C-DE02A9159318}" destId="{04A3FC37-1A06-40A0-AE17-7C843471A87F}" srcOrd="0" destOrd="0" presId="urn:microsoft.com/office/officeart/2009/3/layout/HorizontalOrganizationChart"/>
    <dgm:cxn modelId="{9944B085-C394-494C-A6CB-46AD03A255E1}" type="presOf" srcId="{A71A0B31-C15A-40A6-B5F2-C7443C381568}" destId="{9CB2ADD7-50E8-4AE1-9E7A-D66EEFBCED46}" srcOrd="0" destOrd="0" presId="urn:microsoft.com/office/officeart/2009/3/layout/HorizontalOrganizationChart"/>
    <dgm:cxn modelId="{B5E7B786-E764-477E-A872-93F1FFA211E8}" srcId="{DCA3F0EC-C383-43BA-880D-BA1F54FFC5E9}" destId="{6EB1D79B-CCDC-4A57-AD0C-D036B25C0C14}" srcOrd="0" destOrd="0" parTransId="{0EA1FAE0-4667-4828-8123-2AD146FB8A0C}" sibTransId="{F9F5252B-BE43-472C-A175-6D57A952095C}"/>
    <dgm:cxn modelId="{5B97058B-0F95-4CD4-86E6-5F72C646EA42}" type="presOf" srcId="{B14C94DB-BE1E-450D-B4BF-B37B3C31BBF6}" destId="{B2A490E1-7463-4ECC-BE2C-055F18BB04CA}" srcOrd="0" destOrd="0" presId="urn:microsoft.com/office/officeart/2009/3/layout/HorizontalOrganizationChart"/>
    <dgm:cxn modelId="{27845D8D-42FA-4253-8ACD-88B99324EC35}" type="presOf" srcId="{BB490969-DF84-4915-9B86-9E33E6F98B22}" destId="{CEB6054C-E472-44F4-90A7-AFA6638850FE}" srcOrd="1" destOrd="0" presId="urn:microsoft.com/office/officeart/2009/3/layout/HorizontalOrganizationChart"/>
    <dgm:cxn modelId="{F4826890-762F-44D2-AF46-4C1EB0F40A38}" srcId="{A71A0B31-C15A-40A6-B5F2-C7443C381568}" destId="{3FDB0CF9-B8CD-4D98-9D1C-DE02A9159318}" srcOrd="0" destOrd="0" parTransId="{46592DF2-9E52-4116-B79E-C0563B009821}" sibTransId="{FB37A3F2-CFE5-43FC-BAF5-6B3BA2D85933}"/>
    <dgm:cxn modelId="{13D79190-8C22-4881-807D-1EAB5B9EE79F}" srcId="{F752E435-CD0F-4B24-B9ED-5A9256D3F1C8}" destId="{DCA3F0EC-C383-43BA-880D-BA1F54FFC5E9}" srcOrd="1" destOrd="0" parTransId="{F857F2A8-52F2-47E8-A987-1123690D3EA0}" sibTransId="{25E8D14C-037B-4A72-A319-C2406458D818}"/>
    <dgm:cxn modelId="{F5DEFF95-D3E1-412F-ABCE-888D7A6B2527}" type="presOf" srcId="{F752E435-CD0F-4B24-B9ED-5A9256D3F1C8}" destId="{2E9B0539-AD05-491B-83F2-4D4173C3825C}" srcOrd="0" destOrd="0" presId="urn:microsoft.com/office/officeart/2009/3/layout/HorizontalOrganizationChart"/>
    <dgm:cxn modelId="{B00151A3-27FF-4393-9C43-51372B0A2D13}" type="presOf" srcId="{46592DF2-9E52-4116-B79E-C0563B009821}" destId="{4B7F8B71-443A-4C15-B049-44EE4AEAF9A6}" srcOrd="0" destOrd="0" presId="urn:microsoft.com/office/officeart/2009/3/layout/HorizontalOrganizationChart"/>
    <dgm:cxn modelId="{3DFF4BA4-A094-40EC-82EE-6112818306B0}" type="presOf" srcId="{DCA3F0EC-C383-43BA-880D-BA1F54FFC5E9}" destId="{513E4BD3-3CC4-4968-BCCF-318A4B5EC5A9}" srcOrd="1" destOrd="0" presId="urn:microsoft.com/office/officeart/2009/3/layout/HorizontalOrganizationChart"/>
    <dgm:cxn modelId="{ACBE56AD-B797-4FB6-8FDB-D7EE7E87FDFE}" srcId="{F752E435-CD0F-4B24-B9ED-5A9256D3F1C8}" destId="{A71A0B31-C15A-40A6-B5F2-C7443C381568}" srcOrd="0" destOrd="0" parTransId="{BC89B932-1EF7-4D38-A46E-ADEC842590C9}" sibTransId="{2AE393BC-6AE5-4EAC-A4B4-6EDB4A625490}"/>
    <dgm:cxn modelId="{9F4E35B8-A758-4E75-A04D-CA5EF0BC86F5}" type="presOf" srcId="{DCA3F0EC-C383-43BA-880D-BA1F54FFC5E9}" destId="{304C7F33-D825-4746-BA67-6354F009830F}" srcOrd="0" destOrd="0" presId="urn:microsoft.com/office/officeart/2009/3/layout/HorizontalOrganizationChart"/>
    <dgm:cxn modelId="{8F248CB8-029A-47AA-A659-DD1E9D141E5A}" type="presOf" srcId="{6EB1D79B-CCDC-4A57-AD0C-D036B25C0C14}" destId="{A94F0E8C-EF56-43FF-9D82-7C4B23954202}" srcOrd="1" destOrd="0" presId="urn:microsoft.com/office/officeart/2009/3/layout/HorizontalOrganizationChart"/>
    <dgm:cxn modelId="{E33C3FCD-DB3C-4F41-9A8D-8AA78286A98F}" srcId="{DCA3F0EC-C383-43BA-880D-BA1F54FFC5E9}" destId="{BB490969-DF84-4915-9B86-9E33E6F98B22}" srcOrd="1" destOrd="0" parTransId="{0EB202EB-B9DB-4FDA-B1AE-FE68C69FED49}" sibTransId="{A3C3FD85-FD91-4766-9A17-EAD7BAF78989}"/>
    <dgm:cxn modelId="{CEEC67D0-BE83-4C3D-AAE2-2060992C6291}" srcId="{A71A0B31-C15A-40A6-B5F2-C7443C381568}" destId="{378E07FA-A888-4AC6-A7AD-2DCFF042A04C}" srcOrd="1" destOrd="0" parTransId="{B14C94DB-BE1E-450D-B4BF-B37B3C31BBF6}" sibTransId="{A1981A6D-6EAB-4A86-B8E2-43709AFE3397}"/>
    <dgm:cxn modelId="{5C8B6FDE-6E4B-4464-A920-0B752BFBE6EB}" type="presOf" srcId="{A71A0B31-C15A-40A6-B5F2-C7443C381568}" destId="{7FE10823-651E-49DF-9ECE-B2D31186997B}" srcOrd="1" destOrd="0" presId="urn:microsoft.com/office/officeart/2009/3/layout/HorizontalOrganizationChart"/>
    <dgm:cxn modelId="{E2AA4AFC-EE2C-421F-9803-57BF9C5BEA5D}" type="presOf" srcId="{378E07FA-A888-4AC6-A7AD-2DCFF042A04C}" destId="{7C91D934-BB96-4553-89A3-33A8649E1CB2}" srcOrd="1" destOrd="0" presId="urn:microsoft.com/office/officeart/2009/3/layout/HorizontalOrganizationChart"/>
    <dgm:cxn modelId="{915A6DFF-64CE-406E-9DCC-6BFDCE4F7E94}" type="presOf" srcId="{6EB1D79B-CCDC-4A57-AD0C-D036B25C0C14}" destId="{C70141D9-C285-4D36-8A67-C3B891E73DAE}" srcOrd="0" destOrd="0" presId="urn:microsoft.com/office/officeart/2009/3/layout/HorizontalOrganizationChart"/>
    <dgm:cxn modelId="{5921F854-7E9D-46BD-91FE-5E18045F0133}" type="presParOf" srcId="{2E9B0539-AD05-491B-83F2-4D4173C3825C}" destId="{F2C71706-670E-47AA-BFA4-32458427CADE}" srcOrd="0" destOrd="0" presId="urn:microsoft.com/office/officeart/2009/3/layout/HorizontalOrganizationChart"/>
    <dgm:cxn modelId="{17CFEA81-FEB0-406B-B4AA-44BB86E4D375}" type="presParOf" srcId="{F2C71706-670E-47AA-BFA4-32458427CADE}" destId="{6F606355-B44E-4947-A972-6BA0AA692E94}" srcOrd="0" destOrd="0" presId="urn:microsoft.com/office/officeart/2009/3/layout/HorizontalOrganizationChart"/>
    <dgm:cxn modelId="{8A6A29DA-8CA0-4DFC-A3FC-0589BF48E353}" type="presParOf" srcId="{6F606355-B44E-4947-A972-6BA0AA692E94}" destId="{9CB2ADD7-50E8-4AE1-9E7A-D66EEFBCED46}" srcOrd="0" destOrd="0" presId="urn:microsoft.com/office/officeart/2009/3/layout/HorizontalOrganizationChart"/>
    <dgm:cxn modelId="{92B3E5BE-D07A-464B-9463-EE8EB5FD7ADE}" type="presParOf" srcId="{6F606355-B44E-4947-A972-6BA0AA692E94}" destId="{7FE10823-651E-49DF-9ECE-B2D31186997B}" srcOrd="1" destOrd="0" presId="urn:microsoft.com/office/officeart/2009/3/layout/HorizontalOrganizationChart"/>
    <dgm:cxn modelId="{FF384D43-F847-424E-98A4-902BC089A6F5}" type="presParOf" srcId="{F2C71706-670E-47AA-BFA4-32458427CADE}" destId="{290B2341-43E8-4217-8F86-C74593DCB401}" srcOrd="1" destOrd="0" presId="urn:microsoft.com/office/officeart/2009/3/layout/HorizontalOrganizationChart"/>
    <dgm:cxn modelId="{99779DED-0F1A-4303-9280-03C0A0771F4E}" type="presParOf" srcId="{290B2341-43E8-4217-8F86-C74593DCB401}" destId="{4B7F8B71-443A-4C15-B049-44EE4AEAF9A6}" srcOrd="0" destOrd="0" presId="urn:microsoft.com/office/officeart/2009/3/layout/HorizontalOrganizationChart"/>
    <dgm:cxn modelId="{8790A19A-608A-4E05-9654-7E7BDCE070A2}" type="presParOf" srcId="{290B2341-43E8-4217-8F86-C74593DCB401}" destId="{5FB5007B-1318-4CF8-9C49-52DECEF3B741}" srcOrd="1" destOrd="0" presId="urn:microsoft.com/office/officeart/2009/3/layout/HorizontalOrganizationChart"/>
    <dgm:cxn modelId="{A7AF32DE-FA6D-4A23-B7C5-123DBFD24A04}" type="presParOf" srcId="{5FB5007B-1318-4CF8-9C49-52DECEF3B741}" destId="{B0B377B3-A842-45F5-89A2-818ABFD03A2A}" srcOrd="0" destOrd="0" presId="urn:microsoft.com/office/officeart/2009/3/layout/HorizontalOrganizationChart"/>
    <dgm:cxn modelId="{17CE29E4-C855-40B5-9470-D6D884CD1271}" type="presParOf" srcId="{B0B377B3-A842-45F5-89A2-818ABFD03A2A}" destId="{04A3FC37-1A06-40A0-AE17-7C843471A87F}" srcOrd="0" destOrd="0" presId="urn:microsoft.com/office/officeart/2009/3/layout/HorizontalOrganizationChart"/>
    <dgm:cxn modelId="{CF86E021-9077-4B1C-BCF7-504BBB2D9BCA}" type="presParOf" srcId="{B0B377B3-A842-45F5-89A2-818ABFD03A2A}" destId="{85A7ACC7-241A-4F7D-96BA-AEA8B52C70B7}" srcOrd="1" destOrd="0" presId="urn:microsoft.com/office/officeart/2009/3/layout/HorizontalOrganizationChart"/>
    <dgm:cxn modelId="{2DA58EB8-97F7-4825-BF75-2BFFD327A79D}" type="presParOf" srcId="{5FB5007B-1318-4CF8-9C49-52DECEF3B741}" destId="{7FD54155-3AD2-4A86-A34C-C50F99381596}" srcOrd="1" destOrd="0" presId="urn:microsoft.com/office/officeart/2009/3/layout/HorizontalOrganizationChart"/>
    <dgm:cxn modelId="{E18BFA99-D1D8-4CCE-A804-1D7070A87906}" type="presParOf" srcId="{5FB5007B-1318-4CF8-9C49-52DECEF3B741}" destId="{6369186C-9903-4E5F-91E1-A5EDB4BEB7F3}" srcOrd="2" destOrd="0" presId="urn:microsoft.com/office/officeart/2009/3/layout/HorizontalOrganizationChart"/>
    <dgm:cxn modelId="{484311BB-4E23-4288-A6DE-27291B7B8075}" type="presParOf" srcId="{290B2341-43E8-4217-8F86-C74593DCB401}" destId="{B2A490E1-7463-4ECC-BE2C-055F18BB04CA}" srcOrd="2" destOrd="0" presId="urn:microsoft.com/office/officeart/2009/3/layout/HorizontalOrganizationChart"/>
    <dgm:cxn modelId="{1282E2EA-69AD-4E15-8849-6D5EB055285D}" type="presParOf" srcId="{290B2341-43E8-4217-8F86-C74593DCB401}" destId="{F3EC7983-5B0E-48BA-AD32-A186187A61FD}" srcOrd="3" destOrd="0" presId="urn:microsoft.com/office/officeart/2009/3/layout/HorizontalOrganizationChart"/>
    <dgm:cxn modelId="{B6F2B57B-FB81-478F-A0B6-8DE3B658BC36}" type="presParOf" srcId="{F3EC7983-5B0E-48BA-AD32-A186187A61FD}" destId="{F9621C4E-AA63-47BA-AD89-C17875633D47}" srcOrd="0" destOrd="0" presId="urn:microsoft.com/office/officeart/2009/3/layout/HorizontalOrganizationChart"/>
    <dgm:cxn modelId="{FED80842-BB33-44B2-98F8-CEBFAB2037D1}" type="presParOf" srcId="{F9621C4E-AA63-47BA-AD89-C17875633D47}" destId="{73CCE30B-02F3-431C-969C-802318407EEA}" srcOrd="0" destOrd="0" presId="urn:microsoft.com/office/officeart/2009/3/layout/HorizontalOrganizationChart"/>
    <dgm:cxn modelId="{DE49F612-B9B5-4E29-A74E-0E3D6C1F5224}" type="presParOf" srcId="{F9621C4E-AA63-47BA-AD89-C17875633D47}" destId="{7C91D934-BB96-4553-89A3-33A8649E1CB2}" srcOrd="1" destOrd="0" presId="urn:microsoft.com/office/officeart/2009/3/layout/HorizontalOrganizationChart"/>
    <dgm:cxn modelId="{F3A5E183-A534-4CEC-A4EE-DC50EC6BDDC2}" type="presParOf" srcId="{F3EC7983-5B0E-48BA-AD32-A186187A61FD}" destId="{072B3BAA-D1EA-4141-8732-657A7AC61515}" srcOrd="1" destOrd="0" presId="urn:microsoft.com/office/officeart/2009/3/layout/HorizontalOrganizationChart"/>
    <dgm:cxn modelId="{F9C9E71E-4E51-4237-84CE-8407AD868B40}" type="presParOf" srcId="{F3EC7983-5B0E-48BA-AD32-A186187A61FD}" destId="{34415586-A640-4D9B-A9CC-6D018CCB4FAB}" srcOrd="2" destOrd="0" presId="urn:microsoft.com/office/officeart/2009/3/layout/HorizontalOrganizationChart"/>
    <dgm:cxn modelId="{9E945268-0519-41CE-A7E2-A3BC0CA344B4}" type="presParOf" srcId="{F2C71706-670E-47AA-BFA4-32458427CADE}" destId="{662105A6-701C-4D12-8D0A-BDBE1E91834D}" srcOrd="2" destOrd="0" presId="urn:microsoft.com/office/officeart/2009/3/layout/HorizontalOrganizationChart"/>
    <dgm:cxn modelId="{E3F15F58-C270-4CBB-BC5C-BDA303E7512E}" type="presParOf" srcId="{2E9B0539-AD05-491B-83F2-4D4173C3825C}" destId="{416B1B78-B31E-4015-A850-9DE224C0430E}" srcOrd="1" destOrd="0" presId="urn:microsoft.com/office/officeart/2009/3/layout/HorizontalOrganizationChart"/>
    <dgm:cxn modelId="{F2BC8B32-AD46-4372-9FED-A3B802C6D4BF}" type="presParOf" srcId="{416B1B78-B31E-4015-A850-9DE224C0430E}" destId="{8EFDCDF4-9811-40EA-BCD0-4AF69F9A778B}" srcOrd="0" destOrd="0" presId="urn:microsoft.com/office/officeart/2009/3/layout/HorizontalOrganizationChart"/>
    <dgm:cxn modelId="{602B6343-F36E-489B-BEF1-BB485EAF36E6}" type="presParOf" srcId="{8EFDCDF4-9811-40EA-BCD0-4AF69F9A778B}" destId="{304C7F33-D825-4746-BA67-6354F009830F}" srcOrd="0" destOrd="0" presId="urn:microsoft.com/office/officeart/2009/3/layout/HorizontalOrganizationChart"/>
    <dgm:cxn modelId="{CB000AEF-FFE8-4D71-8C44-5A780BF45BA3}" type="presParOf" srcId="{8EFDCDF4-9811-40EA-BCD0-4AF69F9A778B}" destId="{513E4BD3-3CC4-4968-BCCF-318A4B5EC5A9}" srcOrd="1" destOrd="0" presId="urn:microsoft.com/office/officeart/2009/3/layout/HorizontalOrganizationChart"/>
    <dgm:cxn modelId="{4DB2B491-5952-4CD3-B0CD-00255E7B4260}" type="presParOf" srcId="{416B1B78-B31E-4015-A850-9DE224C0430E}" destId="{2857BA28-B26A-4F27-BB99-320D661AF0F2}" srcOrd="1" destOrd="0" presId="urn:microsoft.com/office/officeart/2009/3/layout/HorizontalOrganizationChart"/>
    <dgm:cxn modelId="{9AD64CC9-F5AD-49BA-A2AE-49492901F817}" type="presParOf" srcId="{2857BA28-B26A-4F27-BB99-320D661AF0F2}" destId="{C9838B75-1DD6-4C90-B714-BCACFC981254}" srcOrd="0" destOrd="0" presId="urn:microsoft.com/office/officeart/2009/3/layout/HorizontalOrganizationChart"/>
    <dgm:cxn modelId="{755C622B-7D68-4C11-8BD4-573E217D1C96}" type="presParOf" srcId="{2857BA28-B26A-4F27-BB99-320D661AF0F2}" destId="{EA49361B-DCFF-45B7-ACFF-714425B9A3DF}" srcOrd="1" destOrd="0" presId="urn:microsoft.com/office/officeart/2009/3/layout/HorizontalOrganizationChart"/>
    <dgm:cxn modelId="{982989FD-B7E9-44A3-A56C-477AF6DFA172}" type="presParOf" srcId="{EA49361B-DCFF-45B7-ACFF-714425B9A3DF}" destId="{65EDD4E0-C53C-49D8-97D0-D7FBC750EE5B}" srcOrd="0" destOrd="0" presId="urn:microsoft.com/office/officeart/2009/3/layout/HorizontalOrganizationChart"/>
    <dgm:cxn modelId="{ED644A0D-4E51-4BE5-8CD8-5431E1E92F3E}" type="presParOf" srcId="{65EDD4E0-C53C-49D8-97D0-D7FBC750EE5B}" destId="{C70141D9-C285-4D36-8A67-C3B891E73DAE}" srcOrd="0" destOrd="0" presId="urn:microsoft.com/office/officeart/2009/3/layout/HorizontalOrganizationChart"/>
    <dgm:cxn modelId="{7A2ED861-5640-4A0B-A7D0-BCEA68AA8C0D}" type="presParOf" srcId="{65EDD4E0-C53C-49D8-97D0-D7FBC750EE5B}" destId="{A94F0E8C-EF56-43FF-9D82-7C4B23954202}" srcOrd="1" destOrd="0" presId="urn:microsoft.com/office/officeart/2009/3/layout/HorizontalOrganizationChart"/>
    <dgm:cxn modelId="{BDB217F1-2FEF-4F48-9FFA-CCB01FDDACFD}" type="presParOf" srcId="{EA49361B-DCFF-45B7-ACFF-714425B9A3DF}" destId="{45EC34B5-F9D3-4509-8BA4-AFF80277EE04}" srcOrd="1" destOrd="0" presId="urn:microsoft.com/office/officeart/2009/3/layout/HorizontalOrganizationChart"/>
    <dgm:cxn modelId="{59C009AD-4B66-43D5-AE66-62D0822BAB39}" type="presParOf" srcId="{EA49361B-DCFF-45B7-ACFF-714425B9A3DF}" destId="{21EE0BA9-274F-4699-8E07-B7FF32783912}" srcOrd="2" destOrd="0" presId="urn:microsoft.com/office/officeart/2009/3/layout/HorizontalOrganizationChart"/>
    <dgm:cxn modelId="{5FD5A018-0DF7-41E2-9F90-75F960EE8AFE}" type="presParOf" srcId="{2857BA28-B26A-4F27-BB99-320D661AF0F2}" destId="{BFCE2023-9933-4BDD-A10A-7547ABC23B54}" srcOrd="2" destOrd="0" presId="urn:microsoft.com/office/officeart/2009/3/layout/HorizontalOrganizationChart"/>
    <dgm:cxn modelId="{ACAFCB9F-55EA-4DFC-8BF2-2A6A21B064B1}" type="presParOf" srcId="{2857BA28-B26A-4F27-BB99-320D661AF0F2}" destId="{2F728A27-6E76-49C1-BA94-5F1A11AF27B9}" srcOrd="3" destOrd="0" presId="urn:microsoft.com/office/officeart/2009/3/layout/HorizontalOrganizationChart"/>
    <dgm:cxn modelId="{0C1F2C2F-303D-4CED-8316-6FF8C71D1215}" type="presParOf" srcId="{2F728A27-6E76-49C1-BA94-5F1A11AF27B9}" destId="{9FE6DBEB-B12C-4A41-9B0B-3B718B4ABD8B}" srcOrd="0" destOrd="0" presId="urn:microsoft.com/office/officeart/2009/3/layout/HorizontalOrganizationChart"/>
    <dgm:cxn modelId="{4444A687-7BF4-45C6-974C-87312E2AF564}" type="presParOf" srcId="{9FE6DBEB-B12C-4A41-9B0B-3B718B4ABD8B}" destId="{F7E72AB2-6989-4C59-8F55-70F3E4F9E6ED}" srcOrd="0" destOrd="0" presId="urn:microsoft.com/office/officeart/2009/3/layout/HorizontalOrganizationChart"/>
    <dgm:cxn modelId="{728B868B-10FE-4324-98B9-EDB891D57185}" type="presParOf" srcId="{9FE6DBEB-B12C-4A41-9B0B-3B718B4ABD8B}" destId="{CEB6054C-E472-44F4-90A7-AFA6638850FE}" srcOrd="1" destOrd="0" presId="urn:microsoft.com/office/officeart/2009/3/layout/HorizontalOrganizationChart"/>
    <dgm:cxn modelId="{8E2CFEFA-41C5-49FA-AD62-FC909AF4D6B1}" type="presParOf" srcId="{2F728A27-6E76-49C1-BA94-5F1A11AF27B9}" destId="{79D7B930-3F85-4756-B8F9-5EDF63E1B067}" srcOrd="1" destOrd="0" presId="urn:microsoft.com/office/officeart/2009/3/layout/HorizontalOrganizationChart"/>
    <dgm:cxn modelId="{D727B1E3-0B73-40D6-B252-76BDF8431A9A}" type="presParOf" srcId="{2F728A27-6E76-49C1-BA94-5F1A11AF27B9}" destId="{EDA4A38B-B0AA-4EFD-BAA8-7EF3F1BE891B}" srcOrd="2" destOrd="0" presId="urn:microsoft.com/office/officeart/2009/3/layout/HorizontalOrganizationChart"/>
    <dgm:cxn modelId="{67BD1574-B73A-43A4-BA9A-5DCB0135C2A4}" type="presParOf" srcId="{416B1B78-B31E-4015-A850-9DE224C0430E}" destId="{BB06DADF-5291-46A7-8738-09BC01A43B1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/>
      <dgm:spPr/>
      <dgm:t>
        <a:bodyPr/>
        <a:lstStyle/>
        <a:p>
          <a:pPr algn="just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 vermicompost obtenido durante la experimentación tuvo un pH promedio de 7 y un porcentaje de humedad de 541%, valor que no corresponde con un correcto proceso de vermicompostaje.</a:t>
          </a:r>
          <a:endParaRPr lang="es-EC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pPr algn="just"/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pPr algn="just"/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97B6B-ACEB-49EC-9531-0CD2913FDBE2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 encontró una disminución significativa de </a:t>
          </a:r>
          <a:r>
            <a:rPr lang="es-MX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E. </a:t>
          </a:r>
          <a:r>
            <a:rPr lang="es-MX" sz="1800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coli</a:t>
          </a:r>
          <a:r>
            <a:rPr lang="es-MX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 lo largo de las semanas, teniendo un 45% de reducción a la semana 2 y un 36% a la semana 3 (p</a:t>
          </a:r>
          <a:r>
            <a: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&lt;</a:t>
          </a: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0,0001), sin embargo, no hubo una diferencia significativa entre los tratamientos (p=0,2342), por lo que no es posible afirmar si las lombrices tuvieron un efecto en la reducción de los patógenos.</a:t>
          </a:r>
          <a:endParaRPr lang="es-EC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44969D-CF11-454C-870F-2EA6405AA0EB}" type="parTrans" cxnId="{FC60D78E-DD6F-4FBF-BAA0-013D4A62FE84}">
      <dgm:prSet/>
      <dgm:spPr/>
      <dgm:t>
        <a:bodyPr/>
        <a:lstStyle/>
        <a:p>
          <a:pPr algn="just"/>
          <a:endParaRPr lang="es-EC" sz="1800"/>
        </a:p>
      </dgm:t>
    </dgm:pt>
    <dgm:pt modelId="{7E954F8E-A084-410D-A45F-70039E1A08DA}" type="sibTrans" cxnId="{FC60D78E-DD6F-4FBF-BAA0-013D4A62FE84}">
      <dgm:prSet/>
      <dgm:spPr/>
      <dgm:t>
        <a:bodyPr/>
        <a:lstStyle/>
        <a:p>
          <a:pPr algn="just"/>
          <a:endParaRPr lang="es-EC" sz="1800"/>
        </a:p>
      </dgm:t>
    </dgm:pt>
    <dgm:pt modelId="{77656F73-EA01-42C4-8662-90AD17A36DE1}">
      <dgm:prSet phldrT="[Text]" custT="1"/>
      <dgm:spPr/>
      <dgm:t>
        <a:bodyPr/>
        <a:lstStyle/>
        <a:p>
          <a:pPr algn="just">
            <a:lnSpc>
              <a:spcPct val="100000"/>
            </a:lnSpc>
            <a:buClr>
              <a:srgbClr val="000000"/>
            </a:buClr>
            <a:buFont typeface="Calibri" panose="020F0502020204030204" pitchFamily="34" charset="0"/>
            <a:buChar char="-"/>
          </a:pP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 recuento bacteriano de los intestinos de lombrices </a:t>
          </a:r>
          <a:r>
            <a:rPr lang="es-MX" sz="1800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Eisenia</a:t>
          </a: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8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spp</a:t>
          </a: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mostró la presencia de </a:t>
          </a:r>
          <a:r>
            <a:rPr lang="es-MX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E. </a:t>
          </a:r>
          <a:r>
            <a:rPr lang="es-MX" sz="1800" i="1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coli</a:t>
          </a:r>
          <a:r>
            <a:rPr lang="es-MX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logrando una recuperación de 2,4x10</a:t>
          </a:r>
          <a:r>
            <a:rPr lang="es-MX" sz="18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5</a:t>
          </a: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UFC/g, lo que evidencia la ingesta de los microorganismos por parte de las lombrices de tierra.</a:t>
          </a:r>
          <a:endParaRPr lang="es-EC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8554E-9A2F-4E11-8F45-AAA53823E89D}" type="parTrans" cxnId="{4F8C590F-9975-4B1F-83B6-647DB090D816}">
      <dgm:prSet/>
      <dgm:spPr/>
      <dgm:t>
        <a:bodyPr/>
        <a:lstStyle/>
        <a:p>
          <a:pPr algn="just"/>
          <a:endParaRPr lang="es-EC" sz="1800"/>
        </a:p>
      </dgm:t>
    </dgm:pt>
    <dgm:pt modelId="{691099F2-BA7B-4EDE-A395-A37F1408B196}" type="sibTrans" cxnId="{4F8C590F-9975-4B1F-83B6-647DB090D816}">
      <dgm:prSet/>
      <dgm:spPr/>
      <dgm:t>
        <a:bodyPr/>
        <a:lstStyle/>
        <a:p>
          <a:pPr algn="just"/>
          <a:endParaRPr lang="es-EC" sz="1800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 custLinFactNeighborX="-37254" custLinFactNeighborY="-2945"/>
      <dgm:spPr/>
    </dgm:pt>
    <dgm:pt modelId="{A4103A4B-645C-4FE6-AE6B-8518A939C680}" type="pres">
      <dgm:prSet presAssocID="{82147029-008E-4111-90F0-FDF9E8FF5F71}" presName="iconRect" presStyleLbl="node1" presStyleIdx="0" presStyleCnt="3" custScaleX="105204" custScaleY="96882"/>
      <dgm:spPr/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AF6523F-D2E5-4EDB-BF7D-16812FCDBE50}" type="pres">
      <dgm:prSet presAssocID="{BE654D08-BA09-4DAA-84C9-7A684A77EBD5}" presName="sibTrans" presStyleCnt="0"/>
      <dgm:spPr/>
    </dgm:pt>
    <dgm:pt modelId="{85B77981-97A3-41D3-87E4-936B3BDABE37}" type="pres">
      <dgm:prSet presAssocID="{2E297B6B-ACEB-49EC-9531-0CD2913FDBE2}" presName="compNode" presStyleCnt="0"/>
      <dgm:spPr/>
    </dgm:pt>
    <dgm:pt modelId="{D22DBE1A-D22A-4908-9308-D7C716680E50}" type="pres">
      <dgm:prSet presAssocID="{2E297B6B-ACEB-49EC-9531-0CD2913FDBE2}" presName="bgRect" presStyleLbl="bgShp" presStyleIdx="1" presStyleCnt="3"/>
      <dgm:spPr/>
    </dgm:pt>
    <dgm:pt modelId="{2E1284C3-050E-4E09-B0E8-386A122BF495}" type="pres">
      <dgm:prSet presAssocID="{2E297B6B-ACEB-49EC-9531-0CD2913FDBE2}" presName="iconRect" presStyleLbl="node1" presStyleIdx="1" presStyleCnt="3"/>
      <dgm:spPr/>
    </dgm:pt>
    <dgm:pt modelId="{8A623AF7-AF8D-464F-9FB9-71B98A73D1AC}" type="pres">
      <dgm:prSet presAssocID="{2E297B6B-ACEB-49EC-9531-0CD2913FDBE2}" presName="spaceRect" presStyleCnt="0"/>
      <dgm:spPr/>
    </dgm:pt>
    <dgm:pt modelId="{C96AF336-EAF4-4B05-B7DB-F6A8DB8AC2F4}" type="pres">
      <dgm:prSet presAssocID="{2E297B6B-ACEB-49EC-9531-0CD2913FDBE2}" presName="parTx" presStyleLbl="revTx" presStyleIdx="1" presStyleCnt="3">
        <dgm:presLayoutVars>
          <dgm:chMax val="0"/>
          <dgm:chPref val="0"/>
        </dgm:presLayoutVars>
      </dgm:prSet>
      <dgm:spPr/>
    </dgm:pt>
    <dgm:pt modelId="{16902158-5C73-4AE3-B1BB-AC2DC10FE84C}" type="pres">
      <dgm:prSet presAssocID="{7E954F8E-A084-410D-A45F-70039E1A08DA}" presName="sibTrans" presStyleCnt="0"/>
      <dgm:spPr/>
    </dgm:pt>
    <dgm:pt modelId="{7E252389-96AF-4B25-A2F9-3F9329FAA41A}" type="pres">
      <dgm:prSet presAssocID="{77656F73-EA01-42C4-8662-90AD17A36DE1}" presName="compNode" presStyleCnt="0"/>
      <dgm:spPr/>
    </dgm:pt>
    <dgm:pt modelId="{6C44A08F-6AE9-4C33-874A-1F150171D613}" type="pres">
      <dgm:prSet presAssocID="{77656F73-EA01-42C4-8662-90AD17A36DE1}" presName="bgRect" presStyleLbl="bgShp" presStyleIdx="2" presStyleCnt="3"/>
      <dgm:spPr/>
    </dgm:pt>
    <dgm:pt modelId="{FEFD4433-7E41-4DD4-A4CE-9176B34BE558}" type="pres">
      <dgm:prSet presAssocID="{77656F73-EA01-42C4-8662-90AD17A36DE1}" presName="iconRect" presStyleLbl="node1" presStyleIdx="2" presStyleCnt="3"/>
      <dgm:spPr/>
    </dgm:pt>
    <dgm:pt modelId="{278A7004-D04E-447F-AAA3-ED598FDF8B14}" type="pres">
      <dgm:prSet presAssocID="{77656F73-EA01-42C4-8662-90AD17A36DE1}" presName="spaceRect" presStyleCnt="0"/>
      <dgm:spPr/>
    </dgm:pt>
    <dgm:pt modelId="{49ADF481-8FCA-4756-8C9C-D42535CE8873}" type="pres">
      <dgm:prSet presAssocID="{77656F73-EA01-42C4-8662-90AD17A36DE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8C590F-9975-4B1F-83B6-647DB090D816}" srcId="{693C3B47-AD01-4E00-B264-133D161F282B}" destId="{77656F73-EA01-42C4-8662-90AD17A36DE1}" srcOrd="2" destOrd="0" parTransId="{6098554E-9A2F-4E11-8F45-AAA53823E89D}" sibTransId="{691099F2-BA7B-4EDE-A395-A37F1408B196}"/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9227A83E-7693-406B-83C9-FB6B6B327F11}" type="presOf" srcId="{2E297B6B-ACEB-49EC-9531-0CD2913FDBE2}" destId="{C96AF336-EAF4-4B05-B7DB-F6A8DB8AC2F4}" srcOrd="0" destOrd="0" presId="urn:microsoft.com/office/officeart/2018/2/layout/IconVerticalSolidList"/>
    <dgm:cxn modelId="{8DF23068-EE46-4080-A66E-B6C4EA29D2C8}" type="presOf" srcId="{77656F73-EA01-42C4-8662-90AD17A36DE1}" destId="{49ADF481-8FCA-4756-8C9C-D42535CE8873}" srcOrd="0" destOrd="0" presId="urn:microsoft.com/office/officeart/2018/2/layout/IconVerticalSolidList"/>
    <dgm:cxn modelId="{FC60D78E-DD6F-4FBF-BAA0-013D4A62FE84}" srcId="{693C3B47-AD01-4E00-B264-133D161F282B}" destId="{2E297B6B-ACEB-49EC-9531-0CD2913FDBE2}" srcOrd="1" destOrd="0" parTransId="{B244969D-CF11-454C-870F-2EA6405AA0EB}" sibTransId="{7E954F8E-A084-410D-A45F-70039E1A08DA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2B24D978-99A9-45D9-B558-3A7C2F5C0E86}" type="presParOf" srcId="{879214DE-BD89-4559-AB32-7D59C264AC9A}" destId="{FAF6523F-D2E5-4EDB-BF7D-16812FCDBE50}" srcOrd="1" destOrd="0" presId="urn:microsoft.com/office/officeart/2018/2/layout/IconVerticalSolidList"/>
    <dgm:cxn modelId="{B63839FA-D8D0-445A-B02A-CDA5A5D9A253}" type="presParOf" srcId="{879214DE-BD89-4559-AB32-7D59C264AC9A}" destId="{85B77981-97A3-41D3-87E4-936B3BDABE37}" srcOrd="2" destOrd="0" presId="urn:microsoft.com/office/officeart/2018/2/layout/IconVerticalSolidList"/>
    <dgm:cxn modelId="{8DD69AAA-CC24-408E-91FB-61F981A48F51}" type="presParOf" srcId="{85B77981-97A3-41D3-87E4-936B3BDABE37}" destId="{D22DBE1A-D22A-4908-9308-D7C716680E50}" srcOrd="0" destOrd="0" presId="urn:microsoft.com/office/officeart/2018/2/layout/IconVerticalSolidList"/>
    <dgm:cxn modelId="{67973B8E-9F18-4493-9160-DBD804C5C6D1}" type="presParOf" srcId="{85B77981-97A3-41D3-87E4-936B3BDABE37}" destId="{2E1284C3-050E-4E09-B0E8-386A122BF495}" srcOrd="1" destOrd="0" presId="urn:microsoft.com/office/officeart/2018/2/layout/IconVerticalSolidList"/>
    <dgm:cxn modelId="{B2003D19-95CB-479A-9622-0519BF53EA89}" type="presParOf" srcId="{85B77981-97A3-41D3-87E4-936B3BDABE37}" destId="{8A623AF7-AF8D-464F-9FB9-71B98A73D1AC}" srcOrd="2" destOrd="0" presId="urn:microsoft.com/office/officeart/2018/2/layout/IconVerticalSolidList"/>
    <dgm:cxn modelId="{14418DC5-D027-4E5F-A687-E59C68B185AD}" type="presParOf" srcId="{85B77981-97A3-41D3-87E4-936B3BDABE37}" destId="{C96AF336-EAF4-4B05-B7DB-F6A8DB8AC2F4}" srcOrd="3" destOrd="0" presId="urn:microsoft.com/office/officeart/2018/2/layout/IconVerticalSolidList"/>
    <dgm:cxn modelId="{717E9104-4E73-44A0-82A8-7B826F6D68A7}" type="presParOf" srcId="{879214DE-BD89-4559-AB32-7D59C264AC9A}" destId="{16902158-5C73-4AE3-B1BB-AC2DC10FE84C}" srcOrd="3" destOrd="0" presId="urn:microsoft.com/office/officeart/2018/2/layout/IconVerticalSolidList"/>
    <dgm:cxn modelId="{3A6F0D59-C06B-4024-98F6-838F1812C98F}" type="presParOf" srcId="{879214DE-BD89-4559-AB32-7D59C264AC9A}" destId="{7E252389-96AF-4B25-A2F9-3F9329FAA41A}" srcOrd="4" destOrd="0" presId="urn:microsoft.com/office/officeart/2018/2/layout/IconVerticalSolidList"/>
    <dgm:cxn modelId="{36061F92-2A01-47EF-B8DF-030C9326D679}" type="presParOf" srcId="{7E252389-96AF-4B25-A2F9-3F9329FAA41A}" destId="{6C44A08F-6AE9-4C33-874A-1F150171D613}" srcOrd="0" destOrd="0" presId="urn:microsoft.com/office/officeart/2018/2/layout/IconVerticalSolidList"/>
    <dgm:cxn modelId="{33989D62-73D1-4CFA-B926-4913CF8B257B}" type="presParOf" srcId="{7E252389-96AF-4B25-A2F9-3F9329FAA41A}" destId="{FEFD4433-7E41-4DD4-A4CE-9176B34BE558}" srcOrd="1" destOrd="0" presId="urn:microsoft.com/office/officeart/2018/2/layout/IconVerticalSolidList"/>
    <dgm:cxn modelId="{C907F45A-41F5-45D7-88B2-8D5FDC959A78}" type="presParOf" srcId="{7E252389-96AF-4B25-A2F9-3F9329FAA41A}" destId="{278A7004-D04E-447F-AAA3-ED598FDF8B14}" srcOrd="2" destOrd="0" presId="urn:microsoft.com/office/officeart/2018/2/layout/IconVerticalSolidList"/>
    <dgm:cxn modelId="{A906FDA1-0A5F-4CC6-9E4C-470216069F92}" type="presParOf" srcId="{7E252389-96AF-4B25-A2F9-3F9329FAA41A}" destId="{49ADF481-8FCA-4756-8C9C-D42535CE88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 recomienda mantener una humedad en un rango de 60-80% para que el trabajo de las lombrices no se vea afectado.</a:t>
          </a:r>
          <a:endParaRPr lang="es-EC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pPr algn="just"/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pPr algn="just"/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97B6B-ACEB-49EC-9531-0CD2913FDB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Es importante mantener un ambiente aireado por lo que se puede optar por tapas con rejillas metálicas para evitar la llegada de insectos y el proceso se lleve a cabo sin perturbaciones.</a:t>
          </a:r>
          <a:endParaRPr lang="es-EC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44969D-CF11-454C-870F-2EA6405AA0EB}" type="parTrans" cxnId="{FC60D78E-DD6F-4FBF-BAA0-013D4A62FE84}">
      <dgm:prSet/>
      <dgm:spPr/>
      <dgm:t>
        <a:bodyPr/>
        <a:lstStyle/>
        <a:p>
          <a:pPr algn="just"/>
          <a:endParaRPr lang="es-EC" sz="1800"/>
        </a:p>
      </dgm:t>
    </dgm:pt>
    <dgm:pt modelId="{7E954F8E-A084-410D-A45F-70039E1A08DA}" type="sibTrans" cxnId="{FC60D78E-DD6F-4FBF-BAA0-013D4A62FE84}">
      <dgm:prSet/>
      <dgm:spPr/>
      <dgm:t>
        <a:bodyPr/>
        <a:lstStyle/>
        <a:p>
          <a:pPr algn="just"/>
          <a:endParaRPr lang="es-EC" sz="1800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2" custLinFactNeighborX="-37254" custLinFactNeighborY="-2945"/>
      <dgm:spPr/>
    </dgm:pt>
    <dgm:pt modelId="{A4103A4B-645C-4FE6-AE6B-8518A939C680}" type="pres">
      <dgm:prSet presAssocID="{82147029-008E-4111-90F0-FDF9E8FF5F71}" presName="iconRect" presStyleLbl="node1" presStyleIdx="0" presStyleCnt="2" custScaleX="105204" custScaleY="96882"/>
      <dgm:spPr/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2">
        <dgm:presLayoutVars>
          <dgm:chMax val="0"/>
          <dgm:chPref val="0"/>
        </dgm:presLayoutVars>
      </dgm:prSet>
      <dgm:spPr/>
    </dgm:pt>
    <dgm:pt modelId="{FAF6523F-D2E5-4EDB-BF7D-16812FCDBE50}" type="pres">
      <dgm:prSet presAssocID="{BE654D08-BA09-4DAA-84C9-7A684A77EBD5}" presName="sibTrans" presStyleCnt="0"/>
      <dgm:spPr/>
    </dgm:pt>
    <dgm:pt modelId="{85B77981-97A3-41D3-87E4-936B3BDABE37}" type="pres">
      <dgm:prSet presAssocID="{2E297B6B-ACEB-49EC-9531-0CD2913FDBE2}" presName="compNode" presStyleCnt="0"/>
      <dgm:spPr/>
    </dgm:pt>
    <dgm:pt modelId="{D22DBE1A-D22A-4908-9308-D7C716680E50}" type="pres">
      <dgm:prSet presAssocID="{2E297B6B-ACEB-49EC-9531-0CD2913FDBE2}" presName="bgRect" presStyleLbl="bgShp" presStyleIdx="1" presStyleCnt="2"/>
      <dgm:spPr/>
    </dgm:pt>
    <dgm:pt modelId="{2E1284C3-050E-4E09-B0E8-386A122BF495}" type="pres">
      <dgm:prSet presAssocID="{2E297B6B-ACEB-49EC-9531-0CD2913FDBE2}" presName="iconRect" presStyleLbl="node1" presStyleIdx="1" presStyleCnt="2"/>
      <dgm:spPr/>
    </dgm:pt>
    <dgm:pt modelId="{8A623AF7-AF8D-464F-9FB9-71B98A73D1AC}" type="pres">
      <dgm:prSet presAssocID="{2E297B6B-ACEB-49EC-9531-0CD2913FDBE2}" presName="spaceRect" presStyleCnt="0"/>
      <dgm:spPr/>
    </dgm:pt>
    <dgm:pt modelId="{C96AF336-EAF4-4B05-B7DB-F6A8DB8AC2F4}" type="pres">
      <dgm:prSet presAssocID="{2E297B6B-ACEB-49EC-9531-0CD2913FDBE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9227A83E-7693-406B-83C9-FB6B6B327F11}" type="presOf" srcId="{2E297B6B-ACEB-49EC-9531-0CD2913FDBE2}" destId="{C96AF336-EAF4-4B05-B7DB-F6A8DB8AC2F4}" srcOrd="0" destOrd="0" presId="urn:microsoft.com/office/officeart/2018/2/layout/IconVerticalSolidList"/>
    <dgm:cxn modelId="{FC60D78E-DD6F-4FBF-BAA0-013D4A62FE84}" srcId="{693C3B47-AD01-4E00-B264-133D161F282B}" destId="{2E297B6B-ACEB-49EC-9531-0CD2913FDBE2}" srcOrd="1" destOrd="0" parTransId="{B244969D-CF11-454C-870F-2EA6405AA0EB}" sibTransId="{7E954F8E-A084-410D-A45F-70039E1A08DA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2B24D978-99A9-45D9-B558-3A7C2F5C0E86}" type="presParOf" srcId="{879214DE-BD89-4559-AB32-7D59C264AC9A}" destId="{FAF6523F-D2E5-4EDB-BF7D-16812FCDBE50}" srcOrd="1" destOrd="0" presId="urn:microsoft.com/office/officeart/2018/2/layout/IconVerticalSolidList"/>
    <dgm:cxn modelId="{B63839FA-D8D0-445A-B02A-CDA5A5D9A253}" type="presParOf" srcId="{879214DE-BD89-4559-AB32-7D59C264AC9A}" destId="{85B77981-97A3-41D3-87E4-936B3BDABE37}" srcOrd="2" destOrd="0" presId="urn:microsoft.com/office/officeart/2018/2/layout/IconVerticalSolidList"/>
    <dgm:cxn modelId="{8DD69AAA-CC24-408E-91FB-61F981A48F51}" type="presParOf" srcId="{85B77981-97A3-41D3-87E4-936B3BDABE37}" destId="{D22DBE1A-D22A-4908-9308-D7C716680E50}" srcOrd="0" destOrd="0" presId="urn:microsoft.com/office/officeart/2018/2/layout/IconVerticalSolidList"/>
    <dgm:cxn modelId="{67973B8E-9F18-4493-9160-DBD804C5C6D1}" type="presParOf" srcId="{85B77981-97A3-41D3-87E4-936B3BDABE37}" destId="{2E1284C3-050E-4E09-B0E8-386A122BF495}" srcOrd="1" destOrd="0" presId="urn:microsoft.com/office/officeart/2018/2/layout/IconVerticalSolidList"/>
    <dgm:cxn modelId="{B2003D19-95CB-479A-9622-0519BF53EA89}" type="presParOf" srcId="{85B77981-97A3-41D3-87E4-936B3BDABE37}" destId="{8A623AF7-AF8D-464F-9FB9-71B98A73D1AC}" srcOrd="2" destOrd="0" presId="urn:microsoft.com/office/officeart/2018/2/layout/IconVerticalSolidList"/>
    <dgm:cxn modelId="{14418DC5-D027-4E5F-A687-E59C68B185AD}" type="presParOf" srcId="{85B77981-97A3-41D3-87E4-936B3BDABE37}" destId="{C96AF336-EAF4-4B05-B7DB-F6A8DB8AC2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0"/>
          <a:ext cx="11025810" cy="8495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244826" y="198792"/>
          <a:ext cx="491559" cy="45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81213" y="363"/>
          <a:ext cx="10044596" cy="84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9" tIns="89909" rIns="89909" bIns="8990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Arial" panose="020B0604020202020204" pitchFamily="34" charset="0"/>
              <a:cs typeface="Arial" panose="020B0604020202020204" pitchFamily="34" charset="0"/>
            </a:rPr>
            <a:t>Construir y caracterizar una vermicompostera a partir de residuos orgánicos domésticos.</a:t>
          </a:r>
          <a:endParaRPr lang="es-EC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1213" y="363"/>
        <a:ext cx="10044596" cy="849535"/>
      </dsp:txXfrm>
    </dsp:sp>
    <dsp:sp modelId="{D22DBE1A-D22A-4908-9308-D7C716680E50}">
      <dsp:nvSpPr>
        <dsp:cNvPr id="0" name=""/>
        <dsp:cNvSpPr/>
      </dsp:nvSpPr>
      <dsp:spPr>
        <a:xfrm>
          <a:off x="0" y="1062282"/>
          <a:ext cx="11025810" cy="8495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284C3-050E-4E09-B0E8-386A122BF495}">
      <dsp:nvSpPr>
        <dsp:cNvPr id="0" name=""/>
        <dsp:cNvSpPr/>
      </dsp:nvSpPr>
      <dsp:spPr>
        <a:xfrm>
          <a:off x="256984" y="1253427"/>
          <a:ext cx="467244" cy="467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AF336-EAF4-4B05-B7DB-F6A8DB8AC2F4}">
      <dsp:nvSpPr>
        <dsp:cNvPr id="0" name=""/>
        <dsp:cNvSpPr/>
      </dsp:nvSpPr>
      <dsp:spPr>
        <a:xfrm>
          <a:off x="981213" y="1062282"/>
          <a:ext cx="10044596" cy="84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9" tIns="89909" rIns="89909" bIns="8990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Inocular la bacteria </a:t>
          </a:r>
          <a:r>
            <a:rPr lang="es-EC" sz="17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Escherichia</a:t>
          </a:r>
          <a:r>
            <a:rPr lang="es-EC" sz="17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7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r>
            <a:rPr lang="es-EC" sz="17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sobre la vermicompostera a partir de un cultivo líquido.</a:t>
          </a:r>
          <a:endParaRPr lang="es-EC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1213" y="1062282"/>
        <a:ext cx="10044596" cy="849535"/>
      </dsp:txXfrm>
    </dsp:sp>
    <dsp:sp modelId="{6C44A08F-6AE9-4C33-874A-1F150171D613}">
      <dsp:nvSpPr>
        <dsp:cNvPr id="0" name=""/>
        <dsp:cNvSpPr/>
      </dsp:nvSpPr>
      <dsp:spPr>
        <a:xfrm>
          <a:off x="0" y="2124201"/>
          <a:ext cx="11025810" cy="8495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D4433-7E41-4DD4-A4CE-9176B34BE558}">
      <dsp:nvSpPr>
        <dsp:cNvPr id="0" name=""/>
        <dsp:cNvSpPr/>
      </dsp:nvSpPr>
      <dsp:spPr>
        <a:xfrm>
          <a:off x="256984" y="2315347"/>
          <a:ext cx="467244" cy="4672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DF481-8FCA-4756-8C9C-D42535CE8873}">
      <dsp:nvSpPr>
        <dsp:cNvPr id="0" name=""/>
        <dsp:cNvSpPr/>
      </dsp:nvSpPr>
      <dsp:spPr>
        <a:xfrm>
          <a:off x="981213" y="2124201"/>
          <a:ext cx="10044596" cy="84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9" tIns="89909" rIns="89909" bIns="8990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Calibri" panose="020F0502020204030204" pitchFamily="34" charset="0"/>
            <a:buNone/>
          </a:pPr>
          <a:r>
            <a:rPr lang="es-EC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Analizar la reducción de la bacteria </a:t>
          </a:r>
          <a:r>
            <a:rPr lang="es-EC" sz="17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E. </a:t>
          </a:r>
          <a:r>
            <a:rPr lang="es-EC" sz="17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r>
            <a:rPr lang="es-EC" sz="17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en la vermicompostera mediante el recuento bacteriano en medio selectivo.</a:t>
          </a:r>
          <a:endParaRPr lang="es-EC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1213" y="2124201"/>
        <a:ext cx="10044596" cy="849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1014658"/>
          <a:ext cx="11025810" cy="89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263983" y="1227578"/>
          <a:ext cx="502557" cy="5189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030525" y="1040935"/>
          <a:ext cx="9995284" cy="89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28" tIns="94428" rIns="94428" bIns="9442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Arial" panose="020B0604020202020204" pitchFamily="34" charset="0"/>
              <a:cs typeface="Arial" panose="020B0604020202020204" pitchFamily="34" charset="0"/>
            </a:rPr>
            <a:t>Evaluar el efecto de las lombrices </a:t>
          </a:r>
          <a:r>
            <a:rPr lang="es-EC" sz="1700" i="1" kern="1200" dirty="0" err="1">
              <a:latin typeface="Arial" panose="020B0604020202020204" pitchFamily="34" charset="0"/>
              <a:cs typeface="Arial" panose="020B0604020202020204" pitchFamily="34" charset="0"/>
            </a:rPr>
            <a:t>Eisenia</a:t>
          </a:r>
          <a:r>
            <a:rPr lang="es-EC" sz="170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700" i="0" kern="1200" dirty="0" err="1">
              <a:latin typeface="Arial" panose="020B0604020202020204" pitchFamily="34" charset="0"/>
              <a:cs typeface="Arial" panose="020B0604020202020204" pitchFamily="34" charset="0"/>
            </a:rPr>
            <a:t>spp</a:t>
          </a:r>
          <a:r>
            <a:rPr lang="es-EC" sz="1700" i="0" kern="1200" dirty="0">
              <a:latin typeface="Arial" panose="020B0604020202020204" pitchFamily="34" charset="0"/>
              <a:cs typeface="Arial" panose="020B0604020202020204" pitchFamily="34" charset="0"/>
            </a:rPr>
            <a:t>. en la reducción de bacterias patógenas presentes en el proceso de vermicompostaje hecho a partir de residuos orgánicos domésticos.</a:t>
          </a:r>
          <a:endParaRPr lang="es-EC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0525" y="1040935"/>
        <a:ext cx="9995284" cy="89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E2023-9933-4BDD-A10A-7547ABC23B54}">
      <dsp:nvSpPr>
        <dsp:cNvPr id="0" name=""/>
        <dsp:cNvSpPr/>
      </dsp:nvSpPr>
      <dsp:spPr>
        <a:xfrm>
          <a:off x="1614512" y="2024578"/>
          <a:ext cx="322555" cy="3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277" y="0"/>
              </a:lnTo>
              <a:lnTo>
                <a:pt x="161277" y="346747"/>
              </a:lnTo>
              <a:lnTo>
                <a:pt x="322555" y="3467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38B75-1DD6-4C90-B714-BCACFC981254}">
      <dsp:nvSpPr>
        <dsp:cNvPr id="0" name=""/>
        <dsp:cNvSpPr/>
      </dsp:nvSpPr>
      <dsp:spPr>
        <a:xfrm>
          <a:off x="1614512" y="1677830"/>
          <a:ext cx="322555" cy="346747"/>
        </a:xfrm>
        <a:custGeom>
          <a:avLst/>
          <a:gdLst/>
          <a:ahLst/>
          <a:cxnLst/>
          <a:rect l="0" t="0" r="0" b="0"/>
          <a:pathLst>
            <a:path>
              <a:moveTo>
                <a:pt x="0" y="346747"/>
              </a:moveTo>
              <a:lnTo>
                <a:pt x="161277" y="346747"/>
              </a:lnTo>
              <a:lnTo>
                <a:pt x="161277" y="0"/>
              </a:lnTo>
              <a:lnTo>
                <a:pt x="32255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490E1-7463-4ECC-BE2C-055F18BB04CA}">
      <dsp:nvSpPr>
        <dsp:cNvPr id="0" name=""/>
        <dsp:cNvSpPr/>
      </dsp:nvSpPr>
      <dsp:spPr>
        <a:xfrm>
          <a:off x="1612778" y="646826"/>
          <a:ext cx="324289" cy="33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011" y="0"/>
              </a:lnTo>
              <a:lnTo>
                <a:pt x="163011" y="337509"/>
              </a:lnTo>
              <a:lnTo>
                <a:pt x="324289" y="3375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F8B71-443A-4C15-B049-44EE4AEAF9A6}">
      <dsp:nvSpPr>
        <dsp:cNvPr id="0" name=""/>
        <dsp:cNvSpPr/>
      </dsp:nvSpPr>
      <dsp:spPr>
        <a:xfrm>
          <a:off x="1612778" y="290841"/>
          <a:ext cx="324289" cy="355985"/>
        </a:xfrm>
        <a:custGeom>
          <a:avLst/>
          <a:gdLst/>
          <a:ahLst/>
          <a:cxnLst/>
          <a:rect l="0" t="0" r="0" b="0"/>
          <a:pathLst>
            <a:path>
              <a:moveTo>
                <a:pt x="0" y="355985"/>
              </a:moveTo>
              <a:lnTo>
                <a:pt x="163011" y="355985"/>
              </a:lnTo>
              <a:lnTo>
                <a:pt x="163011" y="0"/>
              </a:lnTo>
              <a:lnTo>
                <a:pt x="32428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2ADD7-50E8-4AE1-9E7A-D66EEFBCED46}">
      <dsp:nvSpPr>
        <dsp:cNvPr id="0" name=""/>
        <dsp:cNvSpPr/>
      </dsp:nvSpPr>
      <dsp:spPr>
        <a:xfrm>
          <a:off x="0" y="400878"/>
          <a:ext cx="1612778" cy="491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Sin lombrices</a:t>
          </a:r>
        </a:p>
      </dsp:txBody>
      <dsp:txXfrm>
        <a:off x="0" y="400878"/>
        <a:ext cx="1612778" cy="491897"/>
      </dsp:txXfrm>
    </dsp:sp>
    <dsp:sp modelId="{04A3FC37-1A06-40A0-AE17-7C843471A87F}">
      <dsp:nvSpPr>
        <dsp:cNvPr id="0" name=""/>
        <dsp:cNvSpPr/>
      </dsp:nvSpPr>
      <dsp:spPr>
        <a:xfrm>
          <a:off x="1937067" y="44893"/>
          <a:ext cx="1612778" cy="491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Arial" panose="020B0604020202020204" pitchFamily="34" charset="0"/>
              <a:cs typeface="Arial" panose="020B0604020202020204" pitchFamily="34" charset="0"/>
            </a:rPr>
            <a:t>Sin inoculación (control)</a:t>
          </a:r>
        </a:p>
      </dsp:txBody>
      <dsp:txXfrm>
        <a:off x="1937067" y="44893"/>
        <a:ext cx="1612778" cy="491897"/>
      </dsp:txXfrm>
    </dsp:sp>
    <dsp:sp modelId="{73CCE30B-02F3-431C-969C-802318407EEA}">
      <dsp:nvSpPr>
        <dsp:cNvPr id="0" name=""/>
        <dsp:cNvSpPr/>
      </dsp:nvSpPr>
      <dsp:spPr>
        <a:xfrm>
          <a:off x="1937067" y="738387"/>
          <a:ext cx="1612778" cy="491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i="1" kern="1200" dirty="0">
              <a:latin typeface="Arial" panose="020B0604020202020204" pitchFamily="34" charset="0"/>
              <a:cs typeface="Arial" panose="020B0604020202020204" pitchFamily="34" charset="0"/>
            </a:rPr>
            <a:t>E. </a:t>
          </a:r>
          <a:r>
            <a:rPr lang="es-EC" sz="1200" i="1" kern="1200" dirty="0" err="1"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endParaRPr lang="es-EC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7067" y="738387"/>
        <a:ext cx="1612778" cy="491897"/>
      </dsp:txXfrm>
    </dsp:sp>
    <dsp:sp modelId="{304C7F33-D825-4746-BA67-6354F009830F}">
      <dsp:nvSpPr>
        <dsp:cNvPr id="0" name=""/>
        <dsp:cNvSpPr/>
      </dsp:nvSpPr>
      <dsp:spPr>
        <a:xfrm>
          <a:off x="1734" y="1778629"/>
          <a:ext cx="1612778" cy="491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Con lombrices</a:t>
          </a:r>
        </a:p>
      </dsp:txBody>
      <dsp:txXfrm>
        <a:off x="1734" y="1778629"/>
        <a:ext cx="1612778" cy="491897"/>
      </dsp:txXfrm>
    </dsp:sp>
    <dsp:sp modelId="{C70141D9-C285-4D36-8A67-C3B891E73DAE}">
      <dsp:nvSpPr>
        <dsp:cNvPr id="0" name=""/>
        <dsp:cNvSpPr/>
      </dsp:nvSpPr>
      <dsp:spPr>
        <a:xfrm>
          <a:off x="1937067" y="1431882"/>
          <a:ext cx="1612778" cy="491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latin typeface="Arial" panose="020B0604020202020204" pitchFamily="34" charset="0"/>
              <a:cs typeface="Arial" panose="020B0604020202020204" pitchFamily="34" charset="0"/>
            </a:rPr>
            <a:t>Sin inoculacion (control)</a:t>
          </a:r>
        </a:p>
      </dsp:txBody>
      <dsp:txXfrm>
        <a:off x="1937067" y="1431882"/>
        <a:ext cx="1612778" cy="491897"/>
      </dsp:txXfrm>
    </dsp:sp>
    <dsp:sp modelId="{F7E72AB2-6989-4C59-8F55-70F3E4F9E6ED}">
      <dsp:nvSpPr>
        <dsp:cNvPr id="0" name=""/>
        <dsp:cNvSpPr/>
      </dsp:nvSpPr>
      <dsp:spPr>
        <a:xfrm>
          <a:off x="1937067" y="2125376"/>
          <a:ext cx="1612778" cy="491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i="1" kern="1200" dirty="0">
              <a:latin typeface="Arial" panose="020B0604020202020204" pitchFamily="34" charset="0"/>
              <a:cs typeface="Arial" panose="020B0604020202020204" pitchFamily="34" charset="0"/>
            </a:rPr>
            <a:t>E. </a:t>
          </a:r>
          <a:r>
            <a:rPr lang="es-EC" sz="1200" i="1" kern="1200" dirty="0" err="1">
              <a:latin typeface="Arial" panose="020B0604020202020204" pitchFamily="34" charset="0"/>
              <a:cs typeface="Arial" panose="020B0604020202020204" pitchFamily="34" charset="0"/>
            </a:rPr>
            <a:t>coli</a:t>
          </a:r>
          <a:endParaRPr lang="es-EC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7067" y="2125376"/>
        <a:ext cx="1612778" cy="491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0"/>
          <a:ext cx="11093090" cy="13629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392800" y="318943"/>
          <a:ext cx="788659" cy="726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574260" y="582"/>
          <a:ext cx="9518829" cy="136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50" tIns="144250" rIns="144250" bIns="14425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 vermicompost obtenido durante la experimentación tuvo un pH promedio de 7 y un porcentaje de humedad de 541%, valor que no corresponde con un correcto proceso de vermicompostaje.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74260" y="582"/>
        <a:ext cx="9518829" cy="1362995"/>
      </dsp:txXfrm>
    </dsp:sp>
    <dsp:sp modelId="{D22DBE1A-D22A-4908-9308-D7C716680E50}">
      <dsp:nvSpPr>
        <dsp:cNvPr id="0" name=""/>
        <dsp:cNvSpPr/>
      </dsp:nvSpPr>
      <dsp:spPr>
        <a:xfrm>
          <a:off x="0" y="1704327"/>
          <a:ext cx="11093090" cy="13629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284C3-050E-4E09-B0E8-386A122BF495}">
      <dsp:nvSpPr>
        <dsp:cNvPr id="0" name=""/>
        <dsp:cNvSpPr/>
      </dsp:nvSpPr>
      <dsp:spPr>
        <a:xfrm>
          <a:off x="412306" y="2011001"/>
          <a:ext cx="749647" cy="749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AF336-EAF4-4B05-B7DB-F6A8DB8AC2F4}">
      <dsp:nvSpPr>
        <dsp:cNvPr id="0" name=""/>
        <dsp:cNvSpPr/>
      </dsp:nvSpPr>
      <dsp:spPr>
        <a:xfrm>
          <a:off x="1574260" y="1704327"/>
          <a:ext cx="9518829" cy="136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50" tIns="144250" rIns="144250" bIns="14425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 encontró una disminución significativa de </a:t>
          </a:r>
          <a:r>
            <a:rPr lang="es-MX" sz="18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E. </a:t>
          </a:r>
          <a:r>
            <a:rPr lang="es-MX" sz="1800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coli</a:t>
          </a:r>
          <a:r>
            <a:rPr lang="es-MX" sz="18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 lo largo de las semanas, teniendo un 45% de reducción a la semana 2 y un 36% a la semana 3 (p</a:t>
          </a:r>
          <a:r>
            <a:rPr lang="en-US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&lt;</a:t>
          </a: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0,0001), sin embargo, no hubo una diferencia significativa entre los tratamientos (p=0,2342), por lo que no es posible afirmar si las lombrices tuvieron un efecto en la reducción de los patógenos.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74260" y="1704327"/>
        <a:ext cx="9518829" cy="1362995"/>
      </dsp:txXfrm>
    </dsp:sp>
    <dsp:sp modelId="{6C44A08F-6AE9-4C33-874A-1F150171D613}">
      <dsp:nvSpPr>
        <dsp:cNvPr id="0" name=""/>
        <dsp:cNvSpPr/>
      </dsp:nvSpPr>
      <dsp:spPr>
        <a:xfrm>
          <a:off x="0" y="3408071"/>
          <a:ext cx="11093090" cy="13629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D4433-7E41-4DD4-A4CE-9176B34BE558}">
      <dsp:nvSpPr>
        <dsp:cNvPr id="0" name=""/>
        <dsp:cNvSpPr/>
      </dsp:nvSpPr>
      <dsp:spPr>
        <a:xfrm>
          <a:off x="412306" y="3714745"/>
          <a:ext cx="749647" cy="7496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DF481-8FCA-4756-8C9C-D42535CE8873}">
      <dsp:nvSpPr>
        <dsp:cNvPr id="0" name=""/>
        <dsp:cNvSpPr/>
      </dsp:nvSpPr>
      <dsp:spPr>
        <a:xfrm>
          <a:off x="1574260" y="3408071"/>
          <a:ext cx="9518829" cy="136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50" tIns="144250" rIns="144250" bIns="14425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Calibri" panose="020F0502020204030204" pitchFamily="34" charset="0"/>
            <a:buNone/>
          </a:pP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 recuento bacteriano de los intestinos de lombrices </a:t>
          </a:r>
          <a:r>
            <a:rPr lang="es-MX" sz="1800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Eisenia</a:t>
          </a: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8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spp</a:t>
          </a: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mostró la presencia de </a:t>
          </a:r>
          <a:r>
            <a:rPr lang="es-MX" sz="18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E. </a:t>
          </a:r>
          <a:r>
            <a:rPr lang="es-MX" sz="1800" i="1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coli</a:t>
          </a:r>
          <a:r>
            <a:rPr lang="es-MX" sz="18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logrando una recuperación de 2,4x10</a:t>
          </a:r>
          <a:r>
            <a:rPr lang="es-MX" sz="1800" kern="12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5</a:t>
          </a: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UFC/g, lo que evidencia la ingesta de los microorganismos por parte de las lombrices de tierra.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74260" y="3408071"/>
        <a:ext cx="9518829" cy="1362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577177"/>
          <a:ext cx="11093090" cy="11268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324737" y="873558"/>
          <a:ext cx="652004" cy="600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301479" y="610362"/>
          <a:ext cx="9791610" cy="112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55" tIns="119255" rIns="119255" bIns="119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 recomienda mantener una humedad en un rango de 60-80% para que el trabajo de las lombrices no se vea afectado.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01479" y="610362"/>
        <a:ext cx="9791610" cy="1126822"/>
      </dsp:txXfrm>
    </dsp:sp>
    <dsp:sp modelId="{D22DBE1A-D22A-4908-9308-D7C716680E50}">
      <dsp:nvSpPr>
        <dsp:cNvPr id="0" name=""/>
        <dsp:cNvSpPr/>
      </dsp:nvSpPr>
      <dsp:spPr>
        <a:xfrm>
          <a:off x="0" y="2018889"/>
          <a:ext cx="11093090" cy="11268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284C3-050E-4E09-B0E8-386A122BF495}">
      <dsp:nvSpPr>
        <dsp:cNvPr id="0" name=""/>
        <dsp:cNvSpPr/>
      </dsp:nvSpPr>
      <dsp:spPr>
        <a:xfrm>
          <a:off x="340863" y="2272424"/>
          <a:ext cx="619752" cy="6197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AF336-EAF4-4B05-B7DB-F6A8DB8AC2F4}">
      <dsp:nvSpPr>
        <dsp:cNvPr id="0" name=""/>
        <dsp:cNvSpPr/>
      </dsp:nvSpPr>
      <dsp:spPr>
        <a:xfrm>
          <a:off x="1301479" y="2018889"/>
          <a:ext cx="9791610" cy="112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55" tIns="119255" rIns="119255" bIns="119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Es importante mantener un ambiente aireado por lo que se puede optar por tapas con rejillas metálicas para evitar la llegada de insectos y el proceso se lleve a cabo sin perturbaciones.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01479" y="2018889"/>
        <a:ext cx="9791610" cy="112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4/5/2022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4/5/2022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3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799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647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390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08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Foto de patógenos: https://www.google.com/url?sa=i&amp;url=https%3A%2F%2Fpersonaconsumidora.elika.eus%2Fpatogenos-mas-importantes%2F&amp;psig=AOvVaw1YJcOtiSGcrG9i9ALPogm_&amp;ust=1646681592986000&amp;source=images&amp;cd=vfe&amp;ved=0CAsQjRxqFwoTCPjSsJCdsvYCFQAAAAAdAAAAABAD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410798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Foto de lombriz: https://www.google.com/url?sa=i&amp;url=https%3A%2F%2Fwww.wormz.es%2Fproduct%2F200-unidades-lombriz-roja-californiana-eisenia-foetida%2F&amp;psig=AOvVaw2tA2iRhqP1Rj5RMvo9DpTd&amp;ust=1646680910885000&amp;source=images&amp;cd=vfe&amp;ved=0CAsQjRxqFwoTCLjNismasvYCFQAAAAAdAAAAABAR</a:t>
            </a:r>
          </a:p>
          <a:p>
            <a:pPr marL="171450" indent="-171450">
              <a:buFontTx/>
              <a:buChar char="-"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4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680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734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940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303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182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579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datacatalog.worldbank.org/dataset/world-development-indicato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521467" y="2080798"/>
            <a:ext cx="1024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DE INTEGRACIÓN CURRICULAR  PREVIO A LA OBTENCIÓN DEL TÍTULO DE INGENIERO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4645031" y="4100191"/>
            <a:ext cx="387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Curipoma Chamba, Adrián Josué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4108441" y="4615256"/>
            <a:ext cx="4951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Vargas Verdesoto, Rafael Eduardo M.Sc.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4783513" y="5074226"/>
            <a:ext cx="3276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Sangolquí, 10 de marzo de</a:t>
            </a:r>
            <a:r>
              <a:rPr lang="es-EC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2022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1298712" y="2552760"/>
            <a:ext cx="1024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del efecto de las lombrices </a:t>
            </a:r>
            <a:r>
              <a:rPr lang="es-EC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Eisenia</a:t>
            </a:r>
            <a:r>
              <a:rPr lang="es-EC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. en la reducción de bacterias patógenas presentes en el proceso de vermicompostaje hecho a partir de residuos orgánicos domésticos</a:t>
            </a:r>
          </a:p>
        </p:txBody>
      </p:sp>
      <p:pic>
        <p:nvPicPr>
          <p:cNvPr id="11" name="Picture 4" descr="http://decv.espe.edu.ec/wp-content/uploads/2015/01/sello-biotec.jpg">
            <a:extLst>
              <a:ext uri="{FF2B5EF4-FFF2-40B4-BE49-F238E27FC236}">
                <a16:creationId xmlns:a16="http://schemas.microsoft.com/office/drawing/2014/main" id="{E63C1A7C-662F-494E-B68A-D71D79E15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5983" r="3847" b="3576"/>
          <a:stretch/>
        </p:blipFill>
        <p:spPr bwMode="auto">
          <a:xfrm>
            <a:off x="10987314" y="161926"/>
            <a:ext cx="1098670" cy="10411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2F6B6BD6-7A1B-4D9E-AC7D-16D3D724F50F}"/>
              </a:ext>
            </a:extLst>
          </p:cNvPr>
          <p:cNvSpPr txBox="1">
            <a:spLocks/>
          </p:cNvSpPr>
          <p:nvPr/>
        </p:nvSpPr>
        <p:spPr>
          <a:xfrm>
            <a:off x="2512358" y="961894"/>
            <a:ext cx="8143200" cy="942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Y DE LA AGRICULTURA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BIOTECNOLOGÍA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14527AC-5AC1-49E4-91F7-7DDDC1951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2" y="275107"/>
            <a:ext cx="2981624" cy="7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9C17241-1A7A-49D1-8C5E-1FB0163BED32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C64C0C6-1137-4DBA-B1CE-FF493AE522EB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F7A16A7-335C-46B1-A252-ECB4086D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73CCAC0B-ACA2-4D49-9B3E-EBAD923660D1}"/>
              </a:ext>
            </a:extLst>
          </p:cNvPr>
          <p:cNvSpPr/>
          <p:nvPr/>
        </p:nvSpPr>
        <p:spPr>
          <a:xfrm>
            <a:off x="583332" y="755200"/>
            <a:ext cx="4783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Caracterización del vermicompost</a:t>
            </a:r>
          </a:p>
        </p:txBody>
      </p:sp>
      <p:sp>
        <p:nvSpPr>
          <p:cNvPr id="9" name="Google Shape;5253;p67">
            <a:extLst>
              <a:ext uri="{FF2B5EF4-FFF2-40B4-BE49-F238E27FC236}">
                <a16:creationId xmlns:a16="http://schemas.microsoft.com/office/drawing/2014/main" id="{8EDC570E-1FF9-4E2A-9A42-28C760439A1B}"/>
              </a:ext>
            </a:extLst>
          </p:cNvPr>
          <p:cNvSpPr txBox="1"/>
          <p:nvPr/>
        </p:nvSpPr>
        <p:spPr>
          <a:xfrm>
            <a:off x="2225829" y="2922902"/>
            <a:ext cx="1723671" cy="24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Temperatura</a:t>
            </a:r>
            <a:endParaRPr sz="1800" b="1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0" name="Google Shape;5254;p67">
            <a:extLst>
              <a:ext uri="{FF2B5EF4-FFF2-40B4-BE49-F238E27FC236}">
                <a16:creationId xmlns:a16="http://schemas.microsoft.com/office/drawing/2014/main" id="{274E4B1D-DF67-425E-9833-47E2C86C9BCC}"/>
              </a:ext>
            </a:extLst>
          </p:cNvPr>
          <p:cNvSpPr txBox="1"/>
          <p:nvPr/>
        </p:nvSpPr>
        <p:spPr>
          <a:xfrm>
            <a:off x="5714396" y="3783176"/>
            <a:ext cx="1166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pH</a:t>
            </a:r>
            <a:endParaRPr sz="1800" b="1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1" name="Google Shape;5255;p67">
            <a:extLst>
              <a:ext uri="{FF2B5EF4-FFF2-40B4-BE49-F238E27FC236}">
                <a16:creationId xmlns:a16="http://schemas.microsoft.com/office/drawing/2014/main" id="{8224D7FE-C5B9-42D4-9F84-C0FACFE322EA}"/>
              </a:ext>
            </a:extLst>
          </p:cNvPr>
          <p:cNvSpPr txBox="1"/>
          <p:nvPr/>
        </p:nvSpPr>
        <p:spPr>
          <a:xfrm>
            <a:off x="8705789" y="2914867"/>
            <a:ext cx="1592935" cy="26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% humedad</a:t>
            </a:r>
            <a:endParaRPr sz="1800" b="1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3" name="Google Shape;5257;p67">
            <a:extLst>
              <a:ext uri="{FF2B5EF4-FFF2-40B4-BE49-F238E27FC236}">
                <a16:creationId xmlns:a16="http://schemas.microsoft.com/office/drawing/2014/main" id="{60FEF711-2B31-4BDE-8C32-D911DE85A65B}"/>
              </a:ext>
            </a:extLst>
          </p:cNvPr>
          <p:cNvSpPr txBox="1">
            <a:spLocks/>
          </p:cNvSpPr>
          <p:nvPr/>
        </p:nvSpPr>
        <p:spPr>
          <a:xfrm>
            <a:off x="2062079" y="3808526"/>
            <a:ext cx="2085176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minutos</a:t>
            </a: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5258;p67">
            <a:extLst>
              <a:ext uri="{FF2B5EF4-FFF2-40B4-BE49-F238E27FC236}">
                <a16:creationId xmlns:a16="http://schemas.microsoft.com/office/drawing/2014/main" id="{E66FC5F3-F2E5-4476-8266-CED547442EF4}"/>
              </a:ext>
            </a:extLst>
          </p:cNvPr>
          <p:cNvSpPr txBox="1">
            <a:spLocks/>
          </p:cNvSpPr>
          <p:nvPr/>
        </p:nvSpPr>
        <p:spPr>
          <a:xfrm>
            <a:off x="5367014" y="2538481"/>
            <a:ext cx="1924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destilada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vermicompost 1:1</a:t>
            </a:r>
          </a:p>
        </p:txBody>
      </p:sp>
      <p:sp>
        <p:nvSpPr>
          <p:cNvPr id="16" name="Google Shape;5260;p67">
            <a:extLst>
              <a:ext uri="{FF2B5EF4-FFF2-40B4-BE49-F238E27FC236}">
                <a16:creationId xmlns:a16="http://schemas.microsoft.com/office/drawing/2014/main" id="{C6EB3FD9-7AFB-459C-990A-2AEAB7220F04}"/>
              </a:ext>
            </a:extLst>
          </p:cNvPr>
          <p:cNvSpPr txBox="1">
            <a:spLocks/>
          </p:cNvSpPr>
          <p:nvPr/>
        </p:nvSpPr>
        <p:spPr>
          <a:xfrm>
            <a:off x="8581751" y="3881089"/>
            <a:ext cx="1924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105°C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h</a:t>
            </a:r>
          </a:p>
        </p:txBody>
      </p:sp>
      <p:cxnSp>
        <p:nvCxnSpPr>
          <p:cNvPr id="36" name="Google Shape;5280;p67">
            <a:extLst>
              <a:ext uri="{FF2B5EF4-FFF2-40B4-BE49-F238E27FC236}">
                <a16:creationId xmlns:a16="http://schemas.microsoft.com/office/drawing/2014/main" id="{7EFF4715-B41C-45F4-A62A-6006C5489053}"/>
              </a:ext>
            </a:extLst>
          </p:cNvPr>
          <p:cNvCxnSpPr>
            <a:cxnSpLocks/>
          </p:cNvCxnSpPr>
          <p:nvPr/>
        </p:nvCxnSpPr>
        <p:spPr>
          <a:xfrm>
            <a:off x="1270000" y="3494224"/>
            <a:ext cx="9680437" cy="27904"/>
          </a:xfrm>
          <a:prstGeom prst="straightConnector1">
            <a:avLst/>
          </a:prstGeom>
          <a:noFill/>
          <a:ln w="19050" cap="flat" cmpd="sng">
            <a:solidFill>
              <a:srgbClr val="E146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5281;p67">
            <a:extLst>
              <a:ext uri="{FF2B5EF4-FFF2-40B4-BE49-F238E27FC236}">
                <a16:creationId xmlns:a16="http://schemas.microsoft.com/office/drawing/2014/main" id="{41D9AF7C-83FC-4D6C-B016-1484B123A566}"/>
              </a:ext>
            </a:extLst>
          </p:cNvPr>
          <p:cNvSpPr/>
          <p:nvPr/>
        </p:nvSpPr>
        <p:spPr>
          <a:xfrm>
            <a:off x="3034017" y="3426719"/>
            <a:ext cx="141300" cy="141300"/>
          </a:xfrm>
          <a:prstGeom prst="ellipse">
            <a:avLst/>
          </a:prstGeom>
          <a:solidFill>
            <a:srgbClr val="E14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282;p67">
            <a:extLst>
              <a:ext uri="{FF2B5EF4-FFF2-40B4-BE49-F238E27FC236}">
                <a16:creationId xmlns:a16="http://schemas.microsoft.com/office/drawing/2014/main" id="{2AD1C067-1150-477C-BC7A-7FE74275F396}"/>
              </a:ext>
            </a:extLst>
          </p:cNvPr>
          <p:cNvSpPr/>
          <p:nvPr/>
        </p:nvSpPr>
        <p:spPr>
          <a:xfrm>
            <a:off x="6226796" y="3434104"/>
            <a:ext cx="141300" cy="141300"/>
          </a:xfrm>
          <a:prstGeom prst="ellipse">
            <a:avLst/>
          </a:prstGeom>
          <a:solidFill>
            <a:srgbClr val="E14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284;p67">
            <a:extLst>
              <a:ext uri="{FF2B5EF4-FFF2-40B4-BE49-F238E27FC236}">
                <a16:creationId xmlns:a16="http://schemas.microsoft.com/office/drawing/2014/main" id="{AAF574D9-1394-4C2F-AE8F-8D49C7855896}"/>
              </a:ext>
            </a:extLst>
          </p:cNvPr>
          <p:cNvSpPr/>
          <p:nvPr/>
        </p:nvSpPr>
        <p:spPr>
          <a:xfrm>
            <a:off x="9419576" y="3445769"/>
            <a:ext cx="141300" cy="141300"/>
          </a:xfrm>
          <a:prstGeom prst="ellipse">
            <a:avLst/>
          </a:prstGeom>
          <a:solidFill>
            <a:srgbClr val="E14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ESTUFA DE SECADO U HORNO DE SECADO">
            <a:extLst>
              <a:ext uri="{FF2B5EF4-FFF2-40B4-BE49-F238E27FC236}">
                <a16:creationId xmlns:a16="http://schemas.microsoft.com/office/drawing/2014/main" id="{3D3AAE48-ECFE-4F4B-89D7-401BFAD41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9" t="-8286" r="-18396" b="-11772"/>
          <a:stretch/>
        </p:blipFill>
        <p:spPr bwMode="auto">
          <a:xfrm>
            <a:off x="8882034" y="1511622"/>
            <a:ext cx="1324235" cy="129670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nna Instruments pHep Pocket-sized pH Tester HI98107P, | ID: 20586801855">
            <a:extLst>
              <a:ext uri="{FF2B5EF4-FFF2-40B4-BE49-F238E27FC236}">
                <a16:creationId xmlns:a16="http://schemas.microsoft.com/office/drawing/2014/main" id="{BD45C4D4-9098-4076-95F1-100F9670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56" y="4436447"/>
            <a:ext cx="1302579" cy="130257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rmómetro digital Checktemp® | HANNA® instruments Ecuador">
            <a:extLst>
              <a:ext uri="{FF2B5EF4-FFF2-40B4-BE49-F238E27FC236}">
                <a16:creationId xmlns:a16="http://schemas.microsoft.com/office/drawing/2014/main" id="{A2EF64AC-1996-4444-B11F-276407D67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27" y="1501485"/>
            <a:ext cx="1302579" cy="130257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ítulo 1">
            <a:extLst>
              <a:ext uri="{FF2B5EF4-FFF2-40B4-BE49-F238E27FC236}">
                <a16:creationId xmlns:a16="http://schemas.microsoft.com/office/drawing/2014/main" id="{AC9C1453-2839-426A-BBA2-E2263A350CEA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76" name="Picture 2" descr="ESTUFA DE SECADO U HORNO DE SECADO">
            <a:extLst>
              <a:ext uri="{FF2B5EF4-FFF2-40B4-BE49-F238E27FC236}">
                <a16:creationId xmlns:a16="http://schemas.microsoft.com/office/drawing/2014/main" id="{2BBB2A73-D219-4CF9-AD15-50256896E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9" t="-8286" r="-18396" b="-11772"/>
          <a:stretch/>
        </p:blipFill>
        <p:spPr bwMode="auto">
          <a:xfrm>
            <a:off x="8898758" y="1507355"/>
            <a:ext cx="1324235" cy="129670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7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26306FB-21AE-436F-B840-D606B5810260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8D0D71A-04E0-4003-9CEA-AE098CA9B4A4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814FACA-8B8E-494B-B34C-27F4FDB92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2B73DC81-4B28-42A8-92E1-F3240E87208D}"/>
              </a:ext>
            </a:extLst>
          </p:cNvPr>
          <p:cNvSpPr/>
          <p:nvPr/>
        </p:nvSpPr>
        <p:spPr>
          <a:xfrm>
            <a:off x="1341628" y="819715"/>
            <a:ext cx="2981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Recuento bacteriano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2413A85-2FAB-44BB-9E86-359FEA93EC43}"/>
              </a:ext>
            </a:extLst>
          </p:cNvPr>
          <p:cNvSpPr/>
          <p:nvPr/>
        </p:nvSpPr>
        <p:spPr>
          <a:xfrm>
            <a:off x="3771822" y="1409620"/>
            <a:ext cx="4648355" cy="715618"/>
          </a:xfrm>
          <a:prstGeom prst="roundRect">
            <a:avLst>
              <a:gd name="adj" fmla="val 370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Norma 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NTE INEN 1 529-5:2006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9DEF0E-C797-4367-B970-4F189803A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29" y="2284256"/>
            <a:ext cx="3421784" cy="3161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1F8BA2-500E-4DAC-9F47-EA6FB48C9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20" y="3039327"/>
            <a:ext cx="5456543" cy="187834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AC47AEB-B532-41D3-9AD9-7368CF9AD60F}"/>
              </a:ext>
            </a:extLst>
          </p:cNvPr>
          <p:cNvSpPr txBox="1"/>
          <p:nvPr/>
        </p:nvSpPr>
        <p:spPr>
          <a:xfrm>
            <a:off x="980661" y="635942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Madigan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(2015); </a:t>
            </a:r>
            <a:r>
              <a:rPr lang="es-MX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Willey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(2020)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9220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7228" y="1220843"/>
            <a:ext cx="372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Superficie de espumaflex</a:t>
            </a:r>
          </a:p>
          <a:p>
            <a:pPr lvl="0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 de disección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2DCDEBF-DF5F-499A-85DE-04B63DF21D11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0FD57D8-DDE1-4AFC-9429-07C4CA712841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259F464-8A60-40A9-99D5-26019A06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895E64-7775-4019-AE31-3670F292CFB0}"/>
              </a:ext>
            </a:extLst>
          </p:cNvPr>
          <p:cNvSpPr/>
          <p:nvPr/>
        </p:nvSpPr>
        <p:spPr>
          <a:xfrm>
            <a:off x="527228" y="646648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Disección de lombrices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332BBD1-924A-4D50-B406-F9AC93ECAB4C}"/>
              </a:ext>
            </a:extLst>
          </p:cNvPr>
          <p:cNvSpPr/>
          <p:nvPr/>
        </p:nvSpPr>
        <p:spPr>
          <a:xfrm>
            <a:off x="1502455" y="2157114"/>
            <a:ext cx="4134678" cy="9080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Agua destilada +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Povidyn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por 30 minutos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Etanol 70% por 3 minutos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453D74E-4328-49EC-81A4-C7013ED6F1E8}"/>
              </a:ext>
            </a:extLst>
          </p:cNvPr>
          <p:cNvSpPr/>
          <p:nvPr/>
        </p:nvSpPr>
        <p:spPr>
          <a:xfrm>
            <a:off x="1502455" y="3479379"/>
            <a:ext cx="4134677" cy="90800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Corte en la zona ventral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Remoción de intestinos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Suspensión en 10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de agua destilada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C191326-A8C5-42AB-A745-6747F492BB58}"/>
              </a:ext>
            </a:extLst>
          </p:cNvPr>
          <p:cNvGrpSpPr/>
          <p:nvPr/>
        </p:nvGrpSpPr>
        <p:grpSpPr>
          <a:xfrm>
            <a:off x="7036906" y="1494381"/>
            <a:ext cx="4670940" cy="3528193"/>
            <a:chOff x="0" y="0"/>
            <a:chExt cx="3381376" cy="257175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8FB42CE-AD7D-4931-A90D-60597C7CFA56}"/>
                </a:ext>
              </a:extLst>
            </p:cNvPr>
            <p:cNvGrpSpPr/>
            <p:nvPr/>
          </p:nvGrpSpPr>
          <p:grpSpPr>
            <a:xfrm>
              <a:off x="0" y="0"/>
              <a:ext cx="3381376" cy="2571750"/>
              <a:chOff x="0" y="0"/>
              <a:chExt cx="3562985" cy="2707005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BE28A359-C046-468C-9854-F3B2FD784A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76" t="38555" r="41007" b="23962"/>
              <a:stretch/>
            </p:blipFill>
            <p:spPr bwMode="auto">
              <a:xfrm rot="5400000">
                <a:off x="-583882" y="587057"/>
                <a:ext cx="2703830" cy="153606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5B2C22E7-8B94-4C93-BA0D-6CDFA1682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66" t="14181" r="33334" b="23700"/>
              <a:stretch/>
            </p:blipFill>
            <p:spPr bwMode="auto">
              <a:xfrm rot="5400000">
                <a:off x="1259840" y="392430"/>
                <a:ext cx="2695575" cy="19107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4CC5E99-7943-4C3E-917A-2952443B5A5E}"/>
                </a:ext>
              </a:extLst>
            </p:cNvPr>
            <p:cNvSpPr/>
            <p:nvPr/>
          </p:nvSpPr>
          <p:spPr>
            <a:xfrm>
              <a:off x="2352675" y="257175"/>
              <a:ext cx="238125" cy="17907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</p:grp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9C11AED-11C8-4489-81A0-FEA9FA80B53D}"/>
              </a:ext>
            </a:extLst>
          </p:cNvPr>
          <p:cNvSpPr/>
          <p:nvPr/>
        </p:nvSpPr>
        <p:spPr>
          <a:xfrm>
            <a:off x="1504134" y="4801645"/>
            <a:ext cx="4132998" cy="9080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Recuento bacteriano (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 INEN 1 529-5:2006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AF3DEFA-3F9D-4A8A-BC36-AF881C935A51}"/>
              </a:ext>
            </a:extLst>
          </p:cNvPr>
          <p:cNvCxnSpPr>
            <a:cxnSpLocks/>
          </p:cNvCxnSpPr>
          <p:nvPr/>
        </p:nvCxnSpPr>
        <p:spPr>
          <a:xfrm>
            <a:off x="3569793" y="3065118"/>
            <a:ext cx="0" cy="414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724D560-F6CB-4F88-9AD6-F48771C6DBE4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>
            <a:off x="3569794" y="4387384"/>
            <a:ext cx="839" cy="414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1DB5911-C56F-498E-BF95-BA33788925F3}"/>
              </a:ext>
            </a:extLst>
          </p:cNvPr>
          <p:cNvSpPr txBox="1"/>
          <p:nvPr/>
        </p:nvSpPr>
        <p:spPr>
          <a:xfrm>
            <a:off x="689113" y="63288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MX" sz="16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Lőw</a:t>
            </a:r>
            <a:r>
              <a:rPr lang="es-MX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, </a:t>
            </a:r>
            <a:r>
              <a:rPr lang="es-MX" sz="16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Molnár</a:t>
            </a:r>
            <a:r>
              <a:rPr lang="es-MX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y </a:t>
            </a:r>
            <a:r>
              <a:rPr lang="es-MX" sz="16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Kriska</a:t>
            </a:r>
            <a:r>
              <a:rPr lang="es-MX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, 2016)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2020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9808" y="414653"/>
            <a:ext cx="6126036" cy="66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Caracterización del vermicompost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F51AAD-ACC2-4C5C-83A5-D5272A42C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59911"/>
              </p:ext>
            </p:extLst>
          </p:nvPr>
        </p:nvGraphicFramePr>
        <p:xfrm>
          <a:off x="636219" y="1809431"/>
          <a:ext cx="6400799" cy="11203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99494">
                  <a:extLst>
                    <a:ext uri="{9D8B030D-6E8A-4147-A177-3AD203B41FA5}">
                      <a16:colId xmlns:a16="http://schemas.microsoft.com/office/drawing/2014/main" val="571883121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1550456201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135025028"/>
                    </a:ext>
                  </a:extLst>
                </a:gridCol>
                <a:gridCol w="1600435">
                  <a:extLst>
                    <a:ext uri="{9D8B030D-6E8A-4147-A177-3AD203B41FA5}">
                      <a16:colId xmlns:a16="http://schemas.microsoft.com/office/drawing/2014/main" val="795388956"/>
                    </a:ext>
                  </a:extLst>
                </a:gridCol>
              </a:tblGrid>
              <a:tr h="23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Semana 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Semana 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Semana 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912082"/>
                  </a:ext>
                </a:extLst>
              </a:tr>
              <a:tr h="23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Con lombrices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07808"/>
                  </a:ext>
                </a:extLst>
              </a:tr>
              <a:tr h="23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Control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7,2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7,1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7,2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19816"/>
                  </a:ext>
                </a:extLst>
              </a:tr>
              <a:tr h="23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i="1" dirty="0">
                          <a:effectLst/>
                        </a:rPr>
                        <a:t>E. </a:t>
                      </a:r>
                      <a:r>
                        <a:rPr lang="es-MX" sz="1800" i="1" dirty="0" err="1">
                          <a:effectLst/>
                        </a:rPr>
                        <a:t>coli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7,3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7,2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7,3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00076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05D11687-7511-46FB-A24A-37F179681FFC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0013333-D03A-4EFD-9097-5CB06C96D876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7906D88-9DB9-4D6C-8493-54A908E33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A2E3013-6E72-4EDC-AFB2-56519DD735B2}"/>
              </a:ext>
            </a:extLst>
          </p:cNvPr>
          <p:cNvSpPr txBox="1"/>
          <p:nvPr/>
        </p:nvSpPr>
        <p:spPr>
          <a:xfrm>
            <a:off x="8428383" y="1859420"/>
            <a:ext cx="2981624" cy="1021556"/>
          </a:xfrm>
          <a:prstGeom prst="roundRect">
            <a:avLst>
              <a:gd name="adj" fmla="val 322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Calahorrano (2015): 5,6</a:t>
            </a:r>
          </a:p>
          <a:p>
            <a:r>
              <a:rPr lang="es-EC" dirty="0" err="1"/>
              <a:t>Maisincho</a:t>
            </a:r>
            <a:r>
              <a:rPr lang="es-EC" dirty="0"/>
              <a:t> (2015): 7,42</a:t>
            </a:r>
          </a:p>
          <a:p>
            <a:r>
              <a:rPr lang="es-EC" dirty="0" err="1"/>
              <a:t>Tutillo</a:t>
            </a:r>
            <a:r>
              <a:rPr lang="es-EC" dirty="0"/>
              <a:t> (2018): 7,98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38252B-FAF3-430A-B7E7-E5DB7E340368}"/>
              </a:ext>
            </a:extLst>
          </p:cNvPr>
          <p:cNvSpPr txBox="1"/>
          <p:nvPr/>
        </p:nvSpPr>
        <p:spPr>
          <a:xfrm>
            <a:off x="569844" y="13094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Medidas de pH del vermicompost</a:t>
            </a:r>
            <a:endParaRPr lang="es-EC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1ABB542-FC93-4DEA-A467-01FD722E878C}"/>
              </a:ext>
            </a:extLst>
          </p:cNvPr>
          <p:cNvSpPr/>
          <p:nvPr/>
        </p:nvSpPr>
        <p:spPr>
          <a:xfrm>
            <a:off x="7354957" y="2226365"/>
            <a:ext cx="702365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53EDE7-FA0B-4DF5-860A-B2B52ACD1950}"/>
              </a:ext>
            </a:extLst>
          </p:cNvPr>
          <p:cNvSpPr txBox="1"/>
          <p:nvPr/>
        </p:nvSpPr>
        <p:spPr>
          <a:xfrm>
            <a:off x="3903256" y="3979255"/>
            <a:ext cx="247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</a:p>
          <a:p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15-20°C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391DC2-7197-465E-A102-9B8A530F5824}"/>
              </a:ext>
            </a:extLst>
          </p:cNvPr>
          <p:cNvSpPr txBox="1"/>
          <p:nvPr/>
        </p:nvSpPr>
        <p:spPr>
          <a:xfrm>
            <a:off x="6345637" y="3987356"/>
            <a:ext cx="1947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% humedad</a:t>
            </a:r>
          </a:p>
          <a:p>
            <a:pPr algn="r"/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541%</a:t>
            </a:r>
          </a:p>
        </p:txBody>
      </p:sp>
      <p:pic>
        <p:nvPicPr>
          <p:cNvPr id="14" name="Picture 6" descr="Termómetro digital Checktemp® | HANNA® instruments Ecuador">
            <a:extLst>
              <a:ext uri="{FF2B5EF4-FFF2-40B4-BE49-F238E27FC236}">
                <a16:creationId xmlns:a16="http://schemas.microsoft.com/office/drawing/2014/main" id="{22320123-A021-465C-93C6-94ED1E7E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59" y="3789631"/>
            <a:ext cx="1302579" cy="130257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STUFA DE SECADO U HORNO DE SECADO">
            <a:extLst>
              <a:ext uri="{FF2B5EF4-FFF2-40B4-BE49-F238E27FC236}">
                <a16:creationId xmlns:a16="http://schemas.microsoft.com/office/drawing/2014/main" id="{6FB434C6-2D60-43A3-B556-B2198D73C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9" t="-8286" r="-18396" b="-11772"/>
          <a:stretch/>
        </p:blipFill>
        <p:spPr bwMode="auto">
          <a:xfrm>
            <a:off x="8677906" y="3795501"/>
            <a:ext cx="1324235" cy="129670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5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0848" y="362615"/>
            <a:ext cx="4852610" cy="664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Reducción de bacterias patógenas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3C5AC62-EEB1-42BF-9D18-CF097C26ABDC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DD25EE7-3333-4C8D-8EDE-768A6B8BDB73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C016EF-FCD1-4D8F-B83F-14F6850F2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6165476-5C71-41FB-B89F-6F7C32DDA3FD}"/>
              </a:ext>
            </a:extLst>
          </p:cNvPr>
          <p:cNvGrpSpPr/>
          <p:nvPr/>
        </p:nvGrpSpPr>
        <p:grpSpPr>
          <a:xfrm>
            <a:off x="6745848" y="874408"/>
            <a:ext cx="4852610" cy="4541389"/>
            <a:chOff x="0" y="0"/>
            <a:chExt cx="5258435" cy="481457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E6A2DA0-7ACF-4207-88DF-9AE3F6B4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2524125"/>
              <a:ext cx="2514600" cy="2290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B7139E-7B0E-4B6A-A62A-C5724C7A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2524125"/>
              <a:ext cx="2553335" cy="2290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66BB9CB-03D7-4A97-AA08-183A5776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77770" cy="2309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CDE445E-3A2D-49B5-B3EE-5FB502AD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0"/>
              <a:ext cx="2485390" cy="2309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Cuadro de texto 25">
              <a:extLst>
                <a:ext uri="{FF2B5EF4-FFF2-40B4-BE49-F238E27FC236}">
                  <a16:creationId xmlns:a16="http://schemas.microsoft.com/office/drawing/2014/main" id="{092F5844-D15A-487C-A738-703E5A413E5C}"/>
                </a:ext>
              </a:extLst>
            </p:cNvPr>
            <p:cNvSpPr txBox="1"/>
            <p:nvPr/>
          </p:nvSpPr>
          <p:spPr>
            <a:xfrm>
              <a:off x="95250" y="57150"/>
              <a:ext cx="400050" cy="276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75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s-EC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 de texto 26">
              <a:extLst>
                <a:ext uri="{FF2B5EF4-FFF2-40B4-BE49-F238E27FC236}">
                  <a16:creationId xmlns:a16="http://schemas.microsoft.com/office/drawing/2014/main" id="{4A228FD9-213F-4758-8403-63E3C38E9259}"/>
                </a:ext>
              </a:extLst>
            </p:cNvPr>
            <p:cNvSpPr txBox="1"/>
            <p:nvPr/>
          </p:nvSpPr>
          <p:spPr>
            <a:xfrm>
              <a:off x="2914650" y="66675"/>
              <a:ext cx="400050" cy="276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75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s-EC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 de texto 28">
              <a:extLst>
                <a:ext uri="{FF2B5EF4-FFF2-40B4-BE49-F238E27FC236}">
                  <a16:creationId xmlns:a16="http://schemas.microsoft.com/office/drawing/2014/main" id="{FDDB6A19-854C-448C-BC12-B8BC1DBEB6D2}"/>
                </a:ext>
              </a:extLst>
            </p:cNvPr>
            <p:cNvSpPr txBox="1"/>
            <p:nvPr/>
          </p:nvSpPr>
          <p:spPr>
            <a:xfrm>
              <a:off x="104775" y="2514600"/>
              <a:ext cx="400050" cy="276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75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es-EC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 de texto 29">
              <a:extLst>
                <a:ext uri="{FF2B5EF4-FFF2-40B4-BE49-F238E27FC236}">
                  <a16:creationId xmlns:a16="http://schemas.microsoft.com/office/drawing/2014/main" id="{1EDC477A-2EE2-4C92-AC56-E5185D948B4C}"/>
                </a:ext>
              </a:extLst>
            </p:cNvPr>
            <p:cNvSpPr txBox="1"/>
            <p:nvPr/>
          </p:nvSpPr>
          <p:spPr>
            <a:xfrm>
              <a:off x="2914650" y="2533650"/>
              <a:ext cx="400050" cy="2762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75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s-EC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EE7123-B55A-4C72-9A06-BCC17EB8DF9B}"/>
              </a:ext>
            </a:extLst>
          </p:cNvPr>
          <p:cNvSpPr txBox="1"/>
          <p:nvPr/>
        </p:nvSpPr>
        <p:spPr>
          <a:xfrm>
            <a:off x="796645" y="1371247"/>
            <a:ext cx="514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Reducción de E. </a:t>
            </a:r>
            <a:r>
              <a:rPr lang="es-MX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coli</a:t>
            </a: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el vermicompost a través del tiempo</a:t>
            </a:r>
            <a:endParaRPr lang="es-EC" sz="1400" i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CA2A901-D3C0-42E5-A953-C8F4153805AF}"/>
              </a:ext>
            </a:extLst>
          </p:cNvPr>
          <p:cNvSpPr txBox="1"/>
          <p:nvPr/>
        </p:nvSpPr>
        <p:spPr>
          <a:xfrm>
            <a:off x="6745848" y="644796"/>
            <a:ext cx="4016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MX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Boxplot</a:t>
            </a: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aplicado a cada tratamiento</a:t>
            </a:r>
            <a:endParaRPr lang="es-EC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20C9448-A32B-4A1A-A57D-F7CE12CD2F51}"/>
              </a:ext>
            </a:extLst>
          </p:cNvPr>
          <p:cNvSpPr txBox="1"/>
          <p:nvPr/>
        </p:nvSpPr>
        <p:spPr>
          <a:xfrm>
            <a:off x="821194" y="4514742"/>
            <a:ext cx="51158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lb: lombrices. No se encontró diferencia significativa entre los tratamientos (p=0,3957). El factor de bloque muestra una diferencia significativa en los UFC/g a través del tiempo (p&lt;0,05).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F009DCC-1DD3-4E86-9F9F-3DC7F22A4A68}"/>
              </a:ext>
            </a:extLst>
          </p:cNvPr>
          <p:cNvSpPr txBox="1"/>
          <p:nvPr/>
        </p:nvSpPr>
        <p:spPr>
          <a:xfrm>
            <a:off x="6745848" y="5332535"/>
            <a:ext cx="52074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Tratamiento 1: Control-lb; Tratamiento 2: </a:t>
            </a: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s-MX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-lb; Tratamiento 3: </a:t>
            </a:r>
            <a:r>
              <a:rPr lang="es-MX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Control+lb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Tratamiento 4: </a:t>
            </a: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s-MX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</a:t>
            </a:r>
            <a:r>
              <a:rPr lang="es-MX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+lb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lb: lombrices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E9813E3-CE8C-4FA7-ACCB-A314D033F25E}"/>
              </a:ext>
            </a:extLst>
          </p:cNvPr>
          <p:cNvSpPr/>
          <p:nvPr/>
        </p:nvSpPr>
        <p:spPr>
          <a:xfrm>
            <a:off x="10156874" y="1371247"/>
            <a:ext cx="605903" cy="468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E64296-75FE-4DD8-89ED-E1CC52B084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661" y="1755590"/>
            <a:ext cx="4660484" cy="26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1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D13D623E-B7BC-455A-BDB7-C13CE444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46" y="3816898"/>
            <a:ext cx="5010785" cy="131445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30BD8BF-2782-41BA-9BD0-4F6EDC652706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2CA057A-5DC5-4868-87C5-D7BD0218B4B4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657BD13-EB12-4DC1-8EB3-A780A36A0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F88A5A-48AD-413E-ABF1-2239DA054A7F}"/>
              </a:ext>
            </a:extLst>
          </p:cNvPr>
          <p:cNvSpPr txBox="1"/>
          <p:nvPr/>
        </p:nvSpPr>
        <p:spPr>
          <a:xfrm>
            <a:off x="8825948" y="1509375"/>
            <a:ext cx="2955235" cy="1053465"/>
          </a:xfrm>
          <a:prstGeom prst="roundRect">
            <a:avLst>
              <a:gd name="adj" fmla="val 322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Procházková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(2018): </a:t>
            </a: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&lt; 0,05</a:t>
            </a:r>
          </a:p>
          <a:p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Aira </a:t>
            </a: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(2011): </a:t>
            </a: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= 0,042</a:t>
            </a:r>
            <a:endParaRPr lang="es-EC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F63DDE2-338C-442A-B381-3D796F775F7C}"/>
              </a:ext>
            </a:extLst>
          </p:cNvPr>
          <p:cNvSpPr txBox="1"/>
          <p:nvPr/>
        </p:nvSpPr>
        <p:spPr>
          <a:xfrm>
            <a:off x="672244" y="81173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ANOVA de 2 vías con nivel de confianza α= 0,05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8A7ACA-DC2E-4BC6-B90C-DEAA9F9D0EED}"/>
              </a:ext>
            </a:extLst>
          </p:cNvPr>
          <p:cNvSpPr txBox="1"/>
          <p:nvPr/>
        </p:nvSpPr>
        <p:spPr>
          <a:xfrm>
            <a:off x="569844" y="33373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Prueba de Duncan aplicada a los tratamientos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B329849-A768-466A-B18E-573B52DA605E}"/>
              </a:ext>
            </a:extLst>
          </p:cNvPr>
          <p:cNvSpPr txBox="1"/>
          <p:nvPr/>
        </p:nvSpPr>
        <p:spPr>
          <a:xfrm>
            <a:off x="6281529" y="329221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MX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Prueba de Duncan aplicada al factor de bloque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BF934C-84B5-420F-9A19-F10692DA034F}"/>
              </a:ext>
            </a:extLst>
          </p:cNvPr>
          <p:cNvSpPr txBox="1"/>
          <p:nvPr/>
        </p:nvSpPr>
        <p:spPr>
          <a:xfrm>
            <a:off x="569844" y="5296412"/>
            <a:ext cx="52074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Tratamiento 1: Control-lb; Tratamiento 2: </a:t>
            </a: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s-MX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-lb; Tratamiento 3: </a:t>
            </a:r>
            <a:r>
              <a:rPr lang="es-MX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Control+lb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Tratamiento 4: </a:t>
            </a: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s-MX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</a:t>
            </a:r>
            <a:r>
              <a:rPr lang="es-MX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+lb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lb: lombrices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471C628-1161-40B5-9A03-A41C4860E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37" y="1176847"/>
            <a:ext cx="7260254" cy="143491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F8207C9-0390-4AEA-93A7-46DC264D9191}"/>
              </a:ext>
            </a:extLst>
          </p:cNvPr>
          <p:cNvSpPr/>
          <p:nvPr/>
        </p:nvSpPr>
        <p:spPr>
          <a:xfrm>
            <a:off x="6997151" y="1787073"/>
            <a:ext cx="715617" cy="424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C70D638-9A64-4CE2-9773-986AB2BC4EF2}"/>
              </a:ext>
            </a:extLst>
          </p:cNvPr>
          <p:cNvCxnSpPr>
            <a:cxnSpLocks/>
          </p:cNvCxnSpPr>
          <p:nvPr/>
        </p:nvCxnSpPr>
        <p:spPr>
          <a:xfrm>
            <a:off x="7752522" y="1990952"/>
            <a:ext cx="1073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655091-131A-4411-98E7-EF580D7DC790}"/>
              </a:ext>
            </a:extLst>
          </p:cNvPr>
          <p:cNvSpPr/>
          <p:nvPr/>
        </p:nvSpPr>
        <p:spPr>
          <a:xfrm>
            <a:off x="9095639" y="4163611"/>
            <a:ext cx="667339" cy="795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E55ADFA-402C-4E91-AC27-D3F01F4AA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17" y="3799928"/>
            <a:ext cx="5235587" cy="134839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405A31-EE46-46BD-B781-EB9F818D499C}"/>
              </a:ext>
            </a:extLst>
          </p:cNvPr>
          <p:cNvSpPr/>
          <p:nvPr/>
        </p:nvSpPr>
        <p:spPr>
          <a:xfrm>
            <a:off x="3843946" y="4219285"/>
            <a:ext cx="304800" cy="795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166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5582" y="558248"/>
            <a:ext cx="7840608" cy="619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MX" sz="2000" b="1" dirty="0"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Presencia de </a:t>
            </a:r>
            <a:r>
              <a:rPr lang="es-MX" sz="2000" b="1" i="1" dirty="0"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E. </a:t>
            </a:r>
            <a:r>
              <a:rPr lang="es-MX" sz="2000" b="1" i="1" dirty="0" err="1"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coli</a:t>
            </a:r>
            <a:r>
              <a:rPr lang="es-MX" sz="2000" b="1" dirty="0"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en los intestinos de las lombrices de tierra</a:t>
            </a:r>
            <a:endParaRPr lang="es-EC" sz="20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7945B95-6FC2-4E01-B1EA-97B040865013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89B0F6B-0073-4156-A86C-4C705B9C8B27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450BA9B-9099-49D7-B13E-86627BF90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4AD57F2-3605-4D0F-AC3A-343349D5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5465" r="54930" b="21674"/>
          <a:stretch/>
        </p:blipFill>
        <p:spPr bwMode="auto">
          <a:xfrm rot="5400000">
            <a:off x="7586556" y="1773695"/>
            <a:ext cx="3395107" cy="366315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EDDD59-7DF8-4B8E-812A-95319A3E1F09}"/>
              </a:ext>
            </a:extLst>
          </p:cNvPr>
          <p:cNvSpPr txBox="1"/>
          <p:nvPr/>
        </p:nvSpPr>
        <p:spPr>
          <a:xfrm>
            <a:off x="1301601" y="2634039"/>
            <a:ext cx="4794399" cy="1513761"/>
          </a:xfrm>
          <a:prstGeom prst="roundRect">
            <a:avLst>
              <a:gd name="adj" fmla="val 366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Recuperación de 2,4x10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UFC/g </a:t>
            </a:r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EC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 la semana 3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Colonias de color violeta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Presencia de colonias roja salmonadas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BA77AA-0285-49A5-A607-9324322ACEC7}"/>
              </a:ext>
            </a:extLst>
          </p:cNvPr>
          <p:cNvSpPr txBox="1"/>
          <p:nvPr/>
        </p:nvSpPr>
        <p:spPr>
          <a:xfrm>
            <a:off x="6904383" y="1287996"/>
            <a:ext cx="6096000" cy="461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MX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Recuento bacteriano de la muestra de intestino a la semana 3</a:t>
            </a:r>
            <a:endParaRPr lang="es-EC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3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A7A8742-095F-4BA0-8E1A-88BCB2F92EFA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E59728-1D99-4535-B897-C7E8E6AEA80E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E61D639-D827-4D50-96D3-1E6CD6E3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graphicFrame>
        <p:nvGraphicFramePr>
          <p:cNvPr id="10" name="Diagram 13">
            <a:extLst>
              <a:ext uri="{FF2B5EF4-FFF2-40B4-BE49-F238E27FC236}">
                <a16:creationId xmlns:a16="http://schemas.microsoft.com/office/drawing/2014/main" id="{49837468-8712-4B48-8C6B-2640B5FE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111085"/>
              </p:ext>
            </p:extLst>
          </p:nvPr>
        </p:nvGraphicFramePr>
        <p:xfrm>
          <a:off x="583095" y="956603"/>
          <a:ext cx="11093090" cy="477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98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4A35507-C35F-48AB-BAE7-1EE5BD0ECE96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DFFDD38-AA44-4369-A1D8-9716C8B1CD5A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41CEC4A-8401-4AEC-93EE-7DDBF8A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graphicFrame>
        <p:nvGraphicFramePr>
          <p:cNvPr id="11" name="Diagram 13">
            <a:extLst>
              <a:ext uri="{FF2B5EF4-FFF2-40B4-BE49-F238E27FC236}">
                <a16:creationId xmlns:a16="http://schemas.microsoft.com/office/drawing/2014/main" id="{5713161B-9E30-40C8-9517-B4E48E34D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750429"/>
              </p:ext>
            </p:extLst>
          </p:nvPr>
        </p:nvGraphicFramePr>
        <p:xfrm>
          <a:off x="681569" y="1322363"/>
          <a:ext cx="11093090" cy="375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068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28AC45-9529-447D-B7FA-B63EEE4E5A4D}"/>
              </a:ext>
            </a:extLst>
          </p:cNvPr>
          <p:cNvSpPr txBox="1"/>
          <p:nvPr/>
        </p:nvSpPr>
        <p:spPr>
          <a:xfrm>
            <a:off x="5500098" y="2164880"/>
            <a:ext cx="3087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Karina Ponce Loaiza </a:t>
            </a:r>
            <a:r>
              <a:rPr lang="es-EC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Directora de la Carrera de Biotecnología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10 Rectángulo"/>
          <p:cNvSpPr/>
          <p:nvPr/>
        </p:nvSpPr>
        <p:spPr>
          <a:xfrm>
            <a:off x="6664803" y="862015"/>
            <a:ext cx="443460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Ing. Rafael Vargas M.Sc.</a:t>
            </a: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Director del Proyecto de Investigación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 ESPE</a:t>
            </a:r>
          </a:p>
        </p:txBody>
      </p:sp>
      <p:pic>
        <p:nvPicPr>
          <p:cNvPr id="15" name="Picture 2" descr="Resultado de imagen para logo biotecnologia espe">
            <a:extLst>
              <a:ext uri="{FF2B5EF4-FFF2-40B4-BE49-F238E27FC236}">
                <a16:creationId xmlns:a16="http://schemas.microsoft.com/office/drawing/2014/main" id="{870A144C-4C6B-431F-873F-EACE74C1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18" y="2949711"/>
            <a:ext cx="1419272" cy="13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043976" y="4780520"/>
            <a:ext cx="3552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4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FAMILIA </a:t>
            </a:r>
          </a:p>
          <a:p>
            <a:pPr algn="ctr">
              <a:defRPr/>
            </a:pPr>
            <a:r>
              <a:rPr lang="es-EC" sz="24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AMIGOS Y COMPAÑEROS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8307F82-AD9D-4C07-BDD7-903EE185316A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9C1A7CF-7D4B-4CC3-8B24-0AD413A5F765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67F297A-2EE9-4F79-BA32-BE829C0E2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D64EA6D-6742-49B4-B4B4-C6F95211F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8" y="1485074"/>
            <a:ext cx="4079111" cy="105131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025938-D005-4779-BA0F-260DFDBD5CC0}"/>
              </a:ext>
            </a:extLst>
          </p:cNvPr>
          <p:cNvSpPr txBox="1"/>
          <p:nvPr/>
        </p:nvSpPr>
        <p:spPr>
          <a:xfrm>
            <a:off x="6952864" y="3306016"/>
            <a:ext cx="3858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Fernanda Loayza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San Francisco de Quito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A42553-4321-45A9-A16E-02E3C33392DB}"/>
              </a:ext>
            </a:extLst>
          </p:cNvPr>
          <p:cNvSpPr txBox="1"/>
          <p:nvPr/>
        </p:nvSpPr>
        <p:spPr>
          <a:xfrm>
            <a:off x="6952864" y="4036683"/>
            <a:ext cx="3858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Soledad Benítez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Ohio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Rectángulo">
            <a:extLst>
              <a:ext uri="{FF2B5EF4-FFF2-40B4-BE49-F238E27FC236}">
                <a16:creationId xmlns:a16="http://schemas.microsoft.com/office/drawing/2014/main" id="{32A70258-E3FC-4290-BD38-CA77D774C7E5}"/>
              </a:ext>
            </a:extLst>
          </p:cNvPr>
          <p:cNvSpPr/>
          <p:nvPr/>
        </p:nvSpPr>
        <p:spPr>
          <a:xfrm>
            <a:off x="8807586" y="2158963"/>
            <a:ext cx="330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Pedro Romero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Saker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M. Sc.   </a:t>
            </a:r>
          </a:p>
          <a:p>
            <a:pPr algn="ctr"/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Biometrista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2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1056" y="6331587"/>
            <a:ext cx="764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INEC (2020)</a:t>
            </a:r>
            <a:endParaRPr lang="es-EC" sz="9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736C09A-F225-4F38-AC14-7004E99C949D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CA2DB5E-2EAD-490B-84AF-84D8F272EF01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F753F2C-9919-439A-99BA-69CAC05C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CF4690C-B900-4F0D-B9F0-6888D5800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61" y="1532756"/>
            <a:ext cx="4904210" cy="36464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DFA0D4-1D57-41DD-8853-D813B2C24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516" y="4403587"/>
            <a:ext cx="3929623" cy="13374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9339BCB-E1AA-4D61-8373-2E3675594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351" y="1239857"/>
            <a:ext cx="4170788" cy="201059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2924C99-AC40-4E28-9559-FA50F9710A37}"/>
              </a:ext>
            </a:extLst>
          </p:cNvPr>
          <p:cNvSpPr txBox="1"/>
          <p:nvPr/>
        </p:nvSpPr>
        <p:spPr>
          <a:xfrm>
            <a:off x="1441863" y="3276626"/>
            <a:ext cx="3614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b="0" i="0" dirty="0">
                <a:effectLst/>
                <a:latin typeface="-apple-syste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datacatalog.worldbank.org</a:t>
            </a:r>
            <a:endParaRPr lang="es-EC" sz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5525D6-8402-45E6-A920-32A24321BB22}"/>
              </a:ext>
            </a:extLst>
          </p:cNvPr>
          <p:cNvSpPr txBox="1"/>
          <p:nvPr/>
        </p:nvSpPr>
        <p:spPr>
          <a:xfrm>
            <a:off x="1441863" y="808281"/>
            <a:ext cx="36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Crecimiento poblacional de Ecuador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E78404-FE8C-4F7B-B748-BCEF1197D0B7}"/>
              </a:ext>
            </a:extLst>
          </p:cNvPr>
          <p:cNvSpPr txBox="1"/>
          <p:nvPr/>
        </p:nvSpPr>
        <p:spPr>
          <a:xfrm>
            <a:off x="1436351" y="3783900"/>
            <a:ext cx="4049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Cantidad de residuos sólidos recolectados al día (ton/día), 2016-2018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D5A0440-6164-416E-AE61-2C9DC9FCD13D}"/>
              </a:ext>
            </a:extLst>
          </p:cNvPr>
          <p:cNvSpPr txBox="1"/>
          <p:nvPr/>
        </p:nvSpPr>
        <p:spPr>
          <a:xfrm>
            <a:off x="6467061" y="831682"/>
            <a:ext cx="5300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Producción per Cápita de residuos sólidos (PPC) a nivel urbano (kg/</a:t>
            </a:r>
            <a:r>
              <a:rPr lang="es-MX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/día), por regiones naturales, 2016-2018. 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0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3571C30-0520-4493-A7E0-5D6752C417F7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774CD99-12B8-4CFC-B39C-93147B37C033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15CF434-2653-4099-AEB0-462B801D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B013AE2-F578-4BC4-8D14-DB20FD63B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114557"/>
            <a:ext cx="3853870" cy="2653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318BE41-190D-4053-8C11-6BFDA5D6A24C}"/>
              </a:ext>
            </a:extLst>
          </p:cNvPr>
          <p:cNvGrpSpPr/>
          <p:nvPr/>
        </p:nvGrpSpPr>
        <p:grpSpPr>
          <a:xfrm>
            <a:off x="8217107" y="1129748"/>
            <a:ext cx="3207646" cy="4208709"/>
            <a:chOff x="8515971" y="1581155"/>
            <a:chExt cx="2581275" cy="360795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B08F915-065B-43C7-AF2E-104248D17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5" t="38635" r="35548" b="46823"/>
            <a:stretch/>
          </p:blipFill>
          <p:spPr bwMode="auto">
            <a:xfrm>
              <a:off x="9439275" y="1581155"/>
              <a:ext cx="695325" cy="242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73D5892-F2B3-4C47-9FEB-309FD3DEB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"/>
            <a:stretch/>
          </p:blipFill>
          <p:spPr>
            <a:xfrm>
              <a:off x="8653919" y="1927076"/>
              <a:ext cx="2443327" cy="175146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7B88601-E749-4836-85D1-B8FA3037A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971" y="3778015"/>
              <a:ext cx="2443327" cy="1411095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0B548B9-3C0E-4D1C-A70B-AC9212D34AD1}"/>
              </a:ext>
            </a:extLst>
          </p:cNvPr>
          <p:cNvSpPr txBox="1"/>
          <p:nvPr/>
        </p:nvSpPr>
        <p:spPr>
          <a:xfrm>
            <a:off x="258254" y="4261534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Tratamientos convencionales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2A4E04-DEFC-4952-B2B4-DED92663D39F}"/>
              </a:ext>
            </a:extLst>
          </p:cNvPr>
          <p:cNvSpPr txBox="1"/>
          <p:nvPr/>
        </p:nvSpPr>
        <p:spPr>
          <a:xfrm>
            <a:off x="3206544" y="4261534"/>
            <a:ext cx="168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No sostenibles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1D3C4BDA-044B-4256-873A-A0DF1F3D91EC}"/>
              </a:ext>
            </a:extLst>
          </p:cNvPr>
          <p:cNvSpPr/>
          <p:nvPr/>
        </p:nvSpPr>
        <p:spPr>
          <a:xfrm>
            <a:off x="2328354" y="4477434"/>
            <a:ext cx="878190" cy="279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E9B277-A6E5-4FE2-8BAB-70F50B0FD88E}"/>
              </a:ext>
            </a:extLst>
          </p:cNvPr>
          <p:cNvSpPr txBox="1"/>
          <p:nvPr/>
        </p:nvSpPr>
        <p:spPr>
          <a:xfrm>
            <a:off x="5486682" y="1077890"/>
            <a:ext cx="210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u="sng" dirty="0">
                <a:latin typeface="Arial" panose="020B0604020202020204" pitchFamily="34" charset="0"/>
                <a:cs typeface="Arial" panose="020B0604020202020204" pitchFamily="34" charset="0"/>
              </a:rPr>
              <a:t>Vermicompostaje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BB293D-F577-4C4B-8FBA-FFD4B12BF209}"/>
              </a:ext>
            </a:extLst>
          </p:cNvPr>
          <p:cNvSpPr txBox="1"/>
          <p:nvPr/>
        </p:nvSpPr>
        <p:spPr>
          <a:xfrm>
            <a:off x="5486682" y="1850935"/>
            <a:ext cx="210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Alternativa ecológica</a:t>
            </a: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Empleo de lombrices de tierra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9E846F-B394-4133-AFC7-B98D0B57FE3C}"/>
              </a:ext>
            </a:extLst>
          </p:cNvPr>
          <p:cNvSpPr txBox="1"/>
          <p:nvPr/>
        </p:nvSpPr>
        <p:spPr>
          <a:xfrm>
            <a:off x="5500067" y="3582994"/>
            <a:ext cx="210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Proceso mesófilo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9F43C1-6ED8-4D66-AA05-DA5B6E6954C3}"/>
              </a:ext>
            </a:extLst>
          </p:cNvPr>
          <p:cNvSpPr txBox="1"/>
          <p:nvPr/>
        </p:nvSpPr>
        <p:spPr>
          <a:xfrm>
            <a:off x="5500067" y="4306238"/>
            <a:ext cx="210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No elimina patógenos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66454CA-C686-4271-A229-F3F022E2BB9A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6539077" y="1447222"/>
            <a:ext cx="0" cy="4037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2" name="Picture 6" descr="Persona Consumidora | Patógenos alimentarios más importantes - Persona  Consumidora">
            <a:extLst>
              <a:ext uri="{FF2B5EF4-FFF2-40B4-BE49-F238E27FC236}">
                <a16:creationId xmlns:a16="http://schemas.microsoft.com/office/drawing/2014/main" id="{EF667DC2-60AB-443A-828F-10058D56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13" y="5105258"/>
            <a:ext cx="1708362" cy="9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BE37469-183B-4773-BFC2-2E091A3A5DFF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6552462" y="3952326"/>
            <a:ext cx="0" cy="3539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B914D77-063A-4420-9D84-84158988CE10}"/>
              </a:ext>
            </a:extLst>
          </p:cNvPr>
          <p:cNvSpPr txBox="1"/>
          <p:nvPr/>
        </p:nvSpPr>
        <p:spPr>
          <a:xfrm>
            <a:off x="687857" y="64037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Fan </a:t>
            </a:r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(2021); </a:t>
            </a:r>
            <a:r>
              <a:rPr lang="es-MX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Kiyasudeen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(2020)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799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830" y="6338433"/>
            <a:ext cx="8050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Kiyasudeen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(2020); </a:t>
            </a:r>
            <a:r>
              <a:rPr lang="es-MX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Procházková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(2006); </a:t>
            </a:r>
            <a:r>
              <a:rPr lang="es-MX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Josková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(2009)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748F5D0-1D07-4F15-A66F-8A2BC1A24BBC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83B3167-506F-4B07-A3D3-7053B197D815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7DD6D38-6939-498C-A3C3-F412E471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pic>
        <p:nvPicPr>
          <p:cNvPr id="7170" name="Picture 2" descr="200 Unidades Lombriz Roja Californiana (EISENIA FOETIDA) - WORMZ">
            <a:extLst>
              <a:ext uri="{FF2B5EF4-FFF2-40B4-BE49-F238E27FC236}">
                <a16:creationId xmlns:a16="http://schemas.microsoft.com/office/drawing/2014/main" id="{F2673EF5-1CDC-432A-91AF-D241CA0CA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2408"/>
          <a:stretch/>
        </p:blipFill>
        <p:spPr bwMode="auto">
          <a:xfrm>
            <a:off x="1202070" y="1649350"/>
            <a:ext cx="3110069" cy="17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D1A5F3-080A-4B97-8FB4-7AF7487894C4}"/>
              </a:ext>
            </a:extLst>
          </p:cNvPr>
          <p:cNvSpPr txBox="1"/>
          <p:nvPr/>
        </p:nvSpPr>
        <p:spPr>
          <a:xfrm>
            <a:off x="1202070" y="803265"/>
            <a:ext cx="299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Lombrices de tierra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B437AC-7EF7-4EBE-A169-E9F712B6C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46535"/>
            <a:ext cx="4581838" cy="19193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88765F-DC5A-4AA0-9A21-BCEFBD2BCAFC}"/>
              </a:ext>
            </a:extLst>
          </p:cNvPr>
          <p:cNvSpPr txBox="1"/>
          <p:nvPr/>
        </p:nvSpPr>
        <p:spPr>
          <a:xfrm>
            <a:off x="1040684" y="3969491"/>
            <a:ext cx="3432842" cy="1254323"/>
          </a:xfrm>
          <a:prstGeom prst="roundRect">
            <a:avLst>
              <a:gd name="adj" fmla="val 249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Epigeas, destacan las del género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Eisenia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- Anélidos oligoquetos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- Alto metabolismo y reproducción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2857E6-E01E-4A81-9468-C89549E3EC1B}"/>
              </a:ext>
            </a:extLst>
          </p:cNvPr>
          <p:cNvSpPr txBox="1"/>
          <p:nvPr/>
        </p:nvSpPr>
        <p:spPr>
          <a:xfrm>
            <a:off x="5050100" y="669760"/>
            <a:ext cx="6816197" cy="1275159"/>
          </a:xfrm>
          <a:prstGeom prst="roundRect">
            <a:avLst>
              <a:gd name="adj" fmla="val 2729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Eliminación de patógenos por diferentes mecanismos: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- Entorno reducido de oxígeno en los intestinos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- Enzimas intestinales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- Receptores de reconocimiento de patrones solubles y de membrana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96F6749-77CA-4F8B-87C8-286261A00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1038" y="3969491"/>
            <a:ext cx="2459949" cy="14534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1E3E96-20D3-4E0F-8BDA-F28FC90F4BAE}"/>
              </a:ext>
            </a:extLst>
          </p:cNvPr>
          <p:cNvSpPr txBox="1"/>
          <p:nvPr/>
        </p:nvSpPr>
        <p:spPr>
          <a:xfrm>
            <a:off x="5906715" y="4430819"/>
            <a:ext cx="22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similar a un reactor de flujo pistón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950AF39-7DFB-403C-83BA-387E315CA172}"/>
              </a:ext>
            </a:extLst>
          </p:cNvPr>
          <p:cNvSpPr/>
          <p:nvPr/>
        </p:nvSpPr>
        <p:spPr>
          <a:xfrm>
            <a:off x="8356602" y="4646262"/>
            <a:ext cx="565150" cy="19894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33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E9BA8EF-E62B-40EA-B595-B9E0E24AA4EC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7AFF71C-B5D9-4AF7-A129-CC8AEE99543F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D225BED-305D-46EC-A42F-C43042425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7DC07D-2E42-4022-AB7B-FE8248A0C697}"/>
              </a:ext>
            </a:extLst>
          </p:cNvPr>
          <p:cNvSpPr txBox="1"/>
          <p:nvPr/>
        </p:nvSpPr>
        <p:spPr>
          <a:xfrm>
            <a:off x="397333" y="585945"/>
            <a:ext cx="1097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graphicFrame>
        <p:nvGraphicFramePr>
          <p:cNvPr id="12" name="Diagram 13">
            <a:extLst>
              <a:ext uri="{FF2B5EF4-FFF2-40B4-BE49-F238E27FC236}">
                <a16:creationId xmlns:a16="http://schemas.microsoft.com/office/drawing/2014/main" id="{04FB4E7A-F5DE-4A5D-ABB5-250A4FB74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760196"/>
              </p:ext>
            </p:extLst>
          </p:nvPr>
        </p:nvGraphicFramePr>
        <p:xfrm>
          <a:off x="768857" y="2741358"/>
          <a:ext cx="11025810" cy="297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47F0361-C1CC-40CE-A568-53230D938C0F}"/>
              </a:ext>
            </a:extLst>
          </p:cNvPr>
          <p:cNvSpPr txBox="1"/>
          <p:nvPr/>
        </p:nvSpPr>
        <p:spPr>
          <a:xfrm>
            <a:off x="397333" y="219407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6238FAF-D805-4706-87C5-6872BF208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26426"/>
              </p:ext>
            </p:extLst>
          </p:nvPr>
        </p:nvGraphicFramePr>
        <p:xfrm>
          <a:off x="821867" y="188473"/>
          <a:ext cx="11025810" cy="297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1011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9475010" y="-32204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C" sz="40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238" y="2044005"/>
            <a:ext cx="1036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- La bacteria </a:t>
            </a:r>
            <a:r>
              <a:rPr lang="es-MX" sz="2800" i="1" dirty="0" err="1"/>
              <a:t>Escherichia</a:t>
            </a:r>
            <a:r>
              <a:rPr lang="es-MX" sz="2800" i="1" dirty="0"/>
              <a:t> </a:t>
            </a:r>
            <a:r>
              <a:rPr lang="es-MX" sz="2800" i="1" dirty="0" err="1"/>
              <a:t>coli</a:t>
            </a:r>
            <a:r>
              <a:rPr lang="es-MX" sz="2800" i="1" dirty="0"/>
              <a:t> </a:t>
            </a:r>
            <a:r>
              <a:rPr lang="es-MX" sz="2800" dirty="0"/>
              <a:t>inoculada en el vermicompostaje hecho a partir de residuos orgánicos domésticos es reducida en forma significativa por el efecto de las lombrices </a:t>
            </a:r>
            <a:r>
              <a:rPr lang="es-MX" sz="2800" i="1" dirty="0" err="1"/>
              <a:t>Eisenia</a:t>
            </a:r>
            <a:r>
              <a:rPr lang="es-MX" sz="2800" i="1" dirty="0"/>
              <a:t> </a:t>
            </a:r>
            <a:r>
              <a:rPr lang="es-MX" sz="2800" dirty="0" err="1"/>
              <a:t>spp</a:t>
            </a:r>
            <a:r>
              <a:rPr lang="es-MX" sz="2800" dirty="0"/>
              <a:t>.</a:t>
            </a:r>
            <a:endParaRPr lang="en-US" sz="28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DB14BAB-3D99-4A2C-A251-D9DFD49BB52E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E479691-FA79-4092-A453-E19FB0255ABA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56C22F4-7E43-4606-AC5D-C33A5A90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05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6105" y="1129748"/>
            <a:ext cx="62417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Localización Geográfica  </a:t>
            </a:r>
          </a:p>
          <a:p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Fase de campo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Construcción artesanal del vermicompostaje, realizado en el Barrio Reino de Quito (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Toylla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y Vicente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Angos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Fase Laboratorio  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Análisis microbiológicos en el Laboratorio de Enzimología del CICTE, de la Universidad de las Fuerzas Armadas ESPE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94C7EAB-F07E-47DE-A59E-EDDCEC7FC15F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533744D-FA59-4360-AAA0-F8F7C8EDA789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B3B6843-4DE0-400E-A953-180385B6A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393DBE7-49DF-4343-9886-BA8A0BFB1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23"/>
          <a:stretch/>
        </p:blipFill>
        <p:spPr>
          <a:xfrm>
            <a:off x="7132474" y="1488693"/>
            <a:ext cx="4725729" cy="37856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81D2EB-31B0-47DE-B8C1-981EEE446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26" y="2239618"/>
            <a:ext cx="451019" cy="4510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C41C4E-5952-49F6-9C0A-013008ADD3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385" y="4464381"/>
            <a:ext cx="451019" cy="4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3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80661" y="1080953"/>
            <a:ext cx="29482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Diseño experimental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78EC17F-81AE-449C-A5AE-A2418945A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493157"/>
              </p:ext>
            </p:extLst>
          </p:nvPr>
        </p:nvGraphicFramePr>
        <p:xfrm>
          <a:off x="980661" y="2609425"/>
          <a:ext cx="3551580" cy="266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1BC65517-0DC5-413E-BD83-D4BB31417AC8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677AF51-DE9C-44C6-AC0E-8D95F24843B0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7400B79-7E4A-489F-836D-C1123895A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ADC49145-DA57-49BE-837D-F34EAD7FF515}"/>
              </a:ext>
            </a:extLst>
          </p:cNvPr>
          <p:cNvSpPr/>
          <p:nvPr/>
        </p:nvSpPr>
        <p:spPr>
          <a:xfrm>
            <a:off x="6786339" y="1032157"/>
            <a:ext cx="34980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Preparación del sustrato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B2AFE7-19EA-439D-B967-1E1A6C43A937}"/>
              </a:ext>
            </a:extLst>
          </p:cNvPr>
          <p:cNvSpPr txBox="1"/>
          <p:nvPr/>
        </p:nvSpPr>
        <p:spPr>
          <a:xfrm>
            <a:off x="6786339" y="1853022"/>
            <a:ext cx="38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75% material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precompostado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(15 días) + 25% material fresco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2A109D-74B3-44A6-88DA-8816161ABA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r="18044"/>
          <a:stretch/>
        </p:blipFill>
        <p:spPr>
          <a:xfrm rot="5400000">
            <a:off x="5612787" y="3328252"/>
            <a:ext cx="2347104" cy="1746843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9F1C92-30D3-4956-B31D-2E6D2C5C61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21932" r="13676" b="24806"/>
          <a:stretch/>
        </p:blipFill>
        <p:spPr>
          <a:xfrm rot="10800000">
            <a:off x="7919660" y="3361093"/>
            <a:ext cx="3622983" cy="15410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200FC9-9161-4650-9A4C-68C69C4D5B6A}"/>
              </a:ext>
            </a:extLst>
          </p:cNvPr>
          <p:cNvSpPr txBox="1"/>
          <p:nvPr/>
        </p:nvSpPr>
        <p:spPr>
          <a:xfrm>
            <a:off x="980661" y="1560634"/>
            <a:ext cx="416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Diseño en bloque completamente al azar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Factor de bloque: tiempo (semanas)</a:t>
            </a:r>
          </a:p>
        </p:txBody>
      </p:sp>
    </p:spTree>
    <p:extLst>
      <p:ext uri="{BB962C8B-B14F-4D97-AF65-F5344CB8AC3E}">
        <p14:creationId xmlns:p14="http://schemas.microsoft.com/office/powerpoint/2010/main" val="180083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5DD69E-F0B7-4D50-9D0C-1F3922DF249B}"/>
              </a:ext>
            </a:extLst>
          </p:cNvPr>
          <p:cNvGrpSpPr/>
          <p:nvPr/>
        </p:nvGrpSpPr>
        <p:grpSpPr>
          <a:xfrm>
            <a:off x="8971722" y="5859151"/>
            <a:ext cx="2981739" cy="771857"/>
            <a:chOff x="5630871" y="2660539"/>
            <a:chExt cx="2981739" cy="77185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8A48F04-1235-4A83-9BD3-121460A30D73}"/>
                </a:ext>
              </a:extLst>
            </p:cNvPr>
            <p:cNvSpPr/>
            <p:nvPr/>
          </p:nvSpPr>
          <p:spPr>
            <a:xfrm>
              <a:off x="5630871" y="2663770"/>
              <a:ext cx="2981739" cy="768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A77C9C3-4E5D-4726-B1D3-2F8FAEB2E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71" y="2660539"/>
              <a:ext cx="2981624" cy="768461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2AA907B-CA52-44EC-A788-3940D0B49982}"/>
              </a:ext>
            </a:extLst>
          </p:cNvPr>
          <p:cNvSpPr/>
          <p:nvPr/>
        </p:nvSpPr>
        <p:spPr>
          <a:xfrm>
            <a:off x="708161" y="914303"/>
            <a:ext cx="48189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Preparación de inóculo bacteriano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BACA0F-4E3E-4307-A07F-BE271BC18702}"/>
              </a:ext>
            </a:extLst>
          </p:cNvPr>
          <p:cNvSpPr/>
          <p:nvPr/>
        </p:nvSpPr>
        <p:spPr>
          <a:xfrm>
            <a:off x="6467061" y="914303"/>
            <a:ext cx="49198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Toma de muestra de vermicompost</a:t>
            </a:r>
          </a:p>
        </p:txBody>
      </p:sp>
      <p:pic>
        <p:nvPicPr>
          <p:cNvPr id="2050" name="Picture 2" descr="Soja Triptona (TSB), Caldo (Ph. Eur.) (Medio Deshidratado) para  microbiología">
            <a:extLst>
              <a:ext uri="{FF2B5EF4-FFF2-40B4-BE49-F238E27FC236}">
                <a16:creationId xmlns:a16="http://schemas.microsoft.com/office/drawing/2014/main" id="{8E80CBAB-9ADE-4905-B7A0-B6656D0F0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3" r="18549"/>
          <a:stretch/>
        </p:blipFill>
        <p:spPr bwMode="auto">
          <a:xfrm>
            <a:off x="2183357" y="2486895"/>
            <a:ext cx="1868556" cy="31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6E924B-1450-47E2-9302-B9BFAC278540}"/>
              </a:ext>
            </a:extLst>
          </p:cNvPr>
          <p:cNvSpPr txBox="1"/>
          <p:nvPr/>
        </p:nvSpPr>
        <p:spPr>
          <a:xfrm>
            <a:off x="708162" y="1506709"/>
            <a:ext cx="481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Inóculos en caldo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triptona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soja (TSB)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62,5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inóculo esparcido sobre el sustrato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546762F-E667-427B-907F-60C3E56B5924}"/>
              </a:ext>
            </a:extLst>
          </p:cNvPr>
          <p:cNvGrpSpPr/>
          <p:nvPr/>
        </p:nvGrpSpPr>
        <p:grpSpPr>
          <a:xfrm>
            <a:off x="7845287" y="2586012"/>
            <a:ext cx="2163356" cy="2812078"/>
            <a:chOff x="7845287" y="2586012"/>
            <a:chExt cx="2163356" cy="2812078"/>
          </a:xfrm>
        </p:grpSpPr>
        <p:pic>
          <p:nvPicPr>
            <p:cNvPr id="2054" name="Picture 6" descr="22 BALDES 20 LITROS De polietileno. NUEVOS.APTO USO ALIMENTICIO. - Tankes">
              <a:extLst>
                <a:ext uri="{FF2B5EF4-FFF2-40B4-BE49-F238E27FC236}">
                  <a16:creationId xmlns:a16="http://schemas.microsoft.com/office/drawing/2014/main" id="{308339F4-F00E-43CC-BDC9-999C417CF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13775" r="25724" b="17216"/>
            <a:stretch/>
          </p:blipFill>
          <p:spPr bwMode="auto">
            <a:xfrm>
              <a:off x="7845287" y="2650203"/>
              <a:ext cx="2163356" cy="274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E4703618-53F9-4EC5-8094-EEC4A7E8F8EB}"/>
                </a:ext>
              </a:extLst>
            </p:cNvPr>
            <p:cNvCxnSpPr>
              <a:cxnSpLocks/>
            </p:cNvCxnSpPr>
            <p:nvPr/>
          </p:nvCxnSpPr>
          <p:spPr>
            <a:xfrm>
              <a:off x="8401878" y="2961861"/>
              <a:ext cx="0" cy="1431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53CBD7B9-49E8-44F5-AD28-02564F5903A0}"/>
                </a:ext>
              </a:extLst>
            </p:cNvPr>
            <p:cNvCxnSpPr>
              <a:cxnSpLocks/>
            </p:cNvCxnSpPr>
            <p:nvPr/>
          </p:nvCxnSpPr>
          <p:spPr>
            <a:xfrm>
              <a:off x="8971722" y="2961861"/>
              <a:ext cx="0" cy="1431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78DBF897-12F8-417B-8436-DF3EC526146C}"/>
                </a:ext>
              </a:extLst>
            </p:cNvPr>
            <p:cNvCxnSpPr>
              <a:cxnSpLocks/>
            </p:cNvCxnSpPr>
            <p:nvPr/>
          </p:nvCxnSpPr>
          <p:spPr>
            <a:xfrm>
              <a:off x="9548191" y="2961861"/>
              <a:ext cx="0" cy="1431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F66775B-C6D7-48E6-923A-DD07F81C327B}"/>
                </a:ext>
              </a:extLst>
            </p:cNvPr>
            <p:cNvSpPr txBox="1"/>
            <p:nvPr/>
          </p:nvSpPr>
          <p:spPr>
            <a:xfrm>
              <a:off x="8216351" y="2589408"/>
              <a:ext cx="556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P1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4700F0D-4897-42A6-8B37-EEDB4F19646C}"/>
                </a:ext>
              </a:extLst>
            </p:cNvPr>
            <p:cNvSpPr txBox="1"/>
            <p:nvPr/>
          </p:nvSpPr>
          <p:spPr>
            <a:xfrm>
              <a:off x="8724869" y="2586012"/>
              <a:ext cx="556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P2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9533277-E886-40E5-9A58-3DB8ACF38827}"/>
                </a:ext>
              </a:extLst>
            </p:cNvPr>
            <p:cNvSpPr txBox="1"/>
            <p:nvPr/>
          </p:nvSpPr>
          <p:spPr>
            <a:xfrm>
              <a:off x="9345183" y="2586012"/>
              <a:ext cx="556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P3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850CEEC-D6C0-4869-93C4-CB73AB3D10C6}"/>
              </a:ext>
            </a:extLst>
          </p:cNvPr>
          <p:cNvSpPr txBox="1"/>
          <p:nvPr/>
        </p:nvSpPr>
        <p:spPr>
          <a:xfrm>
            <a:off x="6467061" y="1645209"/>
            <a:ext cx="481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10 g de sustrato depositados en frasco estéril</a:t>
            </a:r>
          </a:p>
        </p:txBody>
      </p:sp>
    </p:spTree>
    <p:extLst>
      <p:ext uri="{BB962C8B-B14F-4D97-AF65-F5344CB8AC3E}">
        <p14:creationId xmlns:p14="http://schemas.microsoft.com/office/powerpoint/2010/main" val="3107143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32872</TotalTime>
  <Words>1283</Words>
  <Application>Microsoft Office PowerPoint</Application>
  <PresentationFormat>Panorámica</PresentationFormat>
  <Paragraphs>169</Paragraphs>
  <Slides>19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Berlin Sans FB Demi</vt:lpstr>
      <vt:lpstr>Calibri</vt:lpstr>
      <vt:lpstr>Calibri Light</vt:lpstr>
      <vt:lpstr>Tw Cen MT</vt:lpstr>
      <vt:lpstr>TemaESPE</vt:lpstr>
      <vt:lpstr>CorelDRAW</vt:lpstr>
      <vt:lpstr>Presentación de PowerPoint</vt:lpstr>
      <vt:lpstr>INTRODUCCIÓN</vt:lpstr>
      <vt:lpstr>INTRODUCCIÓN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Adrián Curipoma</cp:lastModifiedBy>
  <cp:revision>1240</cp:revision>
  <dcterms:created xsi:type="dcterms:W3CDTF">2016-12-30T05:03:01Z</dcterms:created>
  <dcterms:modified xsi:type="dcterms:W3CDTF">2022-05-04T19:24:07Z</dcterms:modified>
</cp:coreProperties>
</file>