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79" r:id="rId3"/>
    <p:sldId id="380" r:id="rId4"/>
    <p:sldId id="389" r:id="rId5"/>
    <p:sldId id="414" r:id="rId6"/>
    <p:sldId id="420" r:id="rId7"/>
    <p:sldId id="421" r:id="rId8"/>
    <p:sldId id="422" r:id="rId9"/>
    <p:sldId id="390" r:id="rId10"/>
    <p:sldId id="424" r:id="rId11"/>
    <p:sldId id="434" r:id="rId12"/>
    <p:sldId id="427" r:id="rId13"/>
    <p:sldId id="433" r:id="rId14"/>
    <p:sldId id="432" r:id="rId15"/>
    <p:sldId id="393" r:id="rId16"/>
    <p:sldId id="435" r:id="rId17"/>
    <p:sldId id="394" r:id="rId18"/>
    <p:sldId id="443" r:id="rId19"/>
    <p:sldId id="442" r:id="rId20"/>
    <p:sldId id="417" r:id="rId21"/>
    <p:sldId id="418" r:id="rId22"/>
    <p:sldId id="439" r:id="rId23"/>
    <p:sldId id="437" r:id="rId24"/>
    <p:sldId id="440" r:id="rId25"/>
    <p:sldId id="441" r:id="rId26"/>
    <p:sldId id="397" r:id="rId27"/>
    <p:sldId id="447" r:id="rId28"/>
    <p:sldId id="448" r:id="rId29"/>
    <p:sldId id="445" r:id="rId30"/>
    <p:sldId id="454" r:id="rId31"/>
    <p:sldId id="455" r:id="rId32"/>
    <p:sldId id="452" r:id="rId33"/>
    <p:sldId id="458" r:id="rId34"/>
    <p:sldId id="457" r:id="rId35"/>
    <p:sldId id="453" r:id="rId36"/>
    <p:sldId id="460" r:id="rId37"/>
    <p:sldId id="398" r:id="rId38"/>
    <p:sldId id="399" r:id="rId39"/>
    <p:sldId id="446" r:id="rId40"/>
    <p:sldId id="451" r:id="rId41"/>
    <p:sldId id="400" r:id="rId42"/>
    <p:sldId id="401" r:id="rId43"/>
    <p:sldId id="408" r:id="rId44"/>
    <p:sldId id="410" r:id="rId45"/>
    <p:sldId id="402" r:id="rId46"/>
    <p:sldId id="405" r:id="rId47"/>
    <p:sldId id="404" r:id="rId48"/>
    <p:sldId id="403" r:id="rId49"/>
    <p:sldId id="387" r:id="rId50"/>
    <p:sldId id="391" r:id="rId5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920"/>
    <a:srgbClr val="009900"/>
    <a:srgbClr val="00502A"/>
    <a:srgbClr val="0000CC"/>
    <a:srgbClr val="00703C"/>
    <a:srgbClr val="F84237"/>
    <a:srgbClr val="00713D"/>
    <a:srgbClr val="206645"/>
    <a:srgbClr val="D2E6C4"/>
    <a:srgbClr val="E5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58" autoAdjust="0"/>
  </p:normalViewPr>
  <p:slideViewPr>
    <p:cSldViewPr snapToGrid="0">
      <p:cViewPr>
        <p:scale>
          <a:sx n="70" d="100"/>
          <a:sy n="70" d="100"/>
        </p:scale>
        <p:origin x="605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4" Type="http://schemas.openxmlformats.org/officeDocument/2006/relationships/image" Target="../media/image9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e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e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4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6" Type="http://schemas.openxmlformats.org/officeDocument/2006/relationships/image" Target="../media/image70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F1FA-8EB4-41E7-BD99-A26D179F42F3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059A-80EB-47E5-A7C3-FEC2D164712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406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126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6464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4054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5058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5770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4049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064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900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5619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169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952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214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795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335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17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220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6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95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24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04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84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60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276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2EEF-AA2B-41D4-B43C-AE588325732F}" type="datetimeFigureOut">
              <a:rPr lang="es-US" smtClean="0"/>
              <a:t>5/23/2022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08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6.wmf"/><Relationship Id="rId3" Type="http://schemas.openxmlformats.org/officeDocument/2006/relationships/image" Target="../media/image6.png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3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emf"/><Relationship Id="rId11" Type="http://schemas.openxmlformats.org/officeDocument/2006/relationships/image" Target="../media/image47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9.png"/><Relationship Id="rId9" Type="http://schemas.openxmlformats.org/officeDocument/2006/relationships/image" Target="../media/image46.emf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investigacion.espe.edu.ec/proyectos-externo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liruos.be/en/projects/project/22?pid=456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6.png"/><Relationship Id="rId21" Type="http://schemas.openxmlformats.org/officeDocument/2006/relationships/image" Target="../media/image75.png"/><Relationship Id="rId34" Type="http://schemas.openxmlformats.org/officeDocument/2006/relationships/image" Target="../media/image78.png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67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74.png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5" Type="http://schemas.openxmlformats.org/officeDocument/2006/relationships/image" Target="../media/image61.emf"/><Relationship Id="rId15" Type="http://schemas.openxmlformats.org/officeDocument/2006/relationships/image" Target="../media/image66.wmf"/><Relationship Id="rId23" Type="http://schemas.openxmlformats.org/officeDocument/2006/relationships/image" Target="../media/image77.png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68.wmf"/><Relationship Id="rId31" Type="http://schemas.openxmlformats.org/officeDocument/2006/relationships/image" Target="../media/image7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76.png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29.bin"/><Relationship Id="rId8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8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9.e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1.emf"/><Relationship Id="rId5" Type="http://schemas.openxmlformats.org/officeDocument/2006/relationships/image" Target="../media/image83.png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6.png"/><Relationship Id="rId9" Type="http://schemas.openxmlformats.org/officeDocument/2006/relationships/image" Target="../media/image8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86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0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6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89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95.png"/><Relationship Id="rId10" Type="http://schemas.openxmlformats.org/officeDocument/2006/relationships/image" Target="../media/image91.emf"/><Relationship Id="rId4" Type="http://schemas.openxmlformats.org/officeDocument/2006/relationships/image" Target="../media/image94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9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.png"/><Relationship Id="rId7" Type="http://schemas.openxmlformats.org/officeDocument/2006/relationships/image" Target="../media/image9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9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6.png"/><Relationship Id="rId7" Type="http://schemas.openxmlformats.org/officeDocument/2006/relationships/image" Target="../media/image10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0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138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4" Type="http://schemas.openxmlformats.org/officeDocument/2006/relationships/image" Target="../media/image138.sv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6.png"/><Relationship Id="rId7" Type="http://schemas.openxmlformats.org/officeDocument/2006/relationships/image" Target="../media/image14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44.svg"/><Relationship Id="rId4" Type="http://schemas.openxmlformats.org/officeDocument/2006/relationships/image" Target="../media/image143.png"/><Relationship Id="rId9" Type="http://schemas.openxmlformats.org/officeDocument/2006/relationships/image" Target="../media/image146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jpe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sv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jrodriguez13@espe.edu.ec" TargetMode="External"/><Relationship Id="rId5" Type="http://schemas.openxmlformats.org/officeDocument/2006/relationships/image" Target="../media/image155.svg"/><Relationship Id="rId4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9570196" TargetMode="External"/><Relationship Id="rId2" Type="http://schemas.openxmlformats.org/officeDocument/2006/relationships/hyperlink" Target="https://doi.org/10.1007/978-3-030-72208-1_1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09/IECON48115.2021.9589580" TargetMode="External"/><Relationship Id="rId5" Type="http://schemas.openxmlformats.org/officeDocument/2006/relationships/hyperlink" Target="https://doi.org/10.1109/IECON48115.2021.9589979" TargetMode="External"/><Relationship Id="rId4" Type="http://schemas.openxmlformats.org/officeDocument/2006/relationships/hyperlink" Target="https://ieeexplore.ieee.org/abstract/document/95705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5400000">
            <a:off x="-1825420" y="3882623"/>
            <a:ext cx="5212080" cy="137468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0" name="Rectángulo 14">
            <a:extLst>
              <a:ext uri="{FF2B5EF4-FFF2-40B4-BE49-F238E27FC236}">
                <a16:creationId xmlns:a16="http://schemas.microsoft.com/office/drawing/2014/main" id="{BFF5FFBA-B5AE-402A-8096-517AC0511DAA}"/>
              </a:ext>
            </a:extLst>
          </p:cNvPr>
          <p:cNvSpPr/>
          <p:nvPr/>
        </p:nvSpPr>
        <p:spPr>
          <a:xfrm>
            <a:off x="1209370" y="1531637"/>
            <a:ext cx="10456634" cy="4819073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531B619-CC6F-40F4-8FC8-90455687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049" y="1721951"/>
            <a:ext cx="10005275" cy="1681523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 defTabSz="914400"/>
            <a:r>
              <a:rPr lang="es-ES" altLang="sv-SE" sz="3400" kern="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Diseño de un sistema de gestión de energía basado en lógica difusa para el intercambio de potencia entre múltiples microrredes aisladas interconectadas</a:t>
            </a:r>
            <a:endParaRPr lang="es-US" sz="3400" kern="0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5A0550-434B-4334-91A0-6353C92EFD90}"/>
              </a:ext>
            </a:extLst>
          </p:cNvPr>
          <p:cNvSpPr txBox="1"/>
          <p:nvPr/>
        </p:nvSpPr>
        <p:spPr>
          <a:xfrm>
            <a:off x="1886087" y="3690045"/>
            <a:ext cx="91031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Mauricio Javier Rodríguez Cesén</a:t>
            </a:r>
          </a:p>
          <a:p>
            <a:pPr algn="ctr"/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419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ESPE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Maestría de Investigación en Electrónica mención Automática</a:t>
            </a:r>
          </a:p>
          <a:p>
            <a:pPr algn="ctr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 - 2022</a:t>
            </a:r>
            <a:endParaRPr lang="es-ES" sz="2800" dirty="0"/>
          </a:p>
        </p:txBody>
      </p:sp>
      <p:pic>
        <p:nvPicPr>
          <p:cNvPr id="26" name="Picture 2" descr="ESPE | Universidad de las Fuerzas Armadas | Sangolquí">
            <a:extLst>
              <a:ext uri="{FF2B5EF4-FFF2-40B4-BE49-F238E27FC236}">
                <a16:creationId xmlns:a16="http://schemas.microsoft.com/office/drawing/2014/main" id="{B2FA2C7E-5E56-4C48-BD57-588A9854E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b="8593"/>
          <a:stretch/>
        </p:blipFill>
        <p:spPr bwMode="auto">
          <a:xfrm>
            <a:off x="8923613" y="201145"/>
            <a:ext cx="2778279" cy="11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OSGRADOS | ESPE">
            <a:extLst>
              <a:ext uri="{FF2B5EF4-FFF2-40B4-BE49-F238E27FC236}">
                <a16:creationId xmlns:a16="http://schemas.microsoft.com/office/drawing/2014/main" id="{BE29C565-57E4-4B2D-9948-F35F5AE06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1"/>
          <a:stretch/>
        </p:blipFill>
        <p:spPr bwMode="auto">
          <a:xfrm>
            <a:off x="373239" y="322335"/>
            <a:ext cx="3436967" cy="9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6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10</a:t>
            </a:fld>
            <a:endParaRPr lang="es-US" sz="20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FF98D4-6FA4-4F5D-2427-423787703D1D}"/>
              </a:ext>
            </a:extLst>
          </p:cNvPr>
          <p:cNvGrpSpPr/>
          <p:nvPr/>
        </p:nvGrpSpPr>
        <p:grpSpPr>
          <a:xfrm>
            <a:off x="1717472" y="723172"/>
            <a:ext cx="8938430" cy="3789281"/>
            <a:chOff x="1717472" y="723172"/>
            <a:chExt cx="8938430" cy="37892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0651F-965C-0B90-623E-5697B116076D}"/>
                </a:ext>
              </a:extLst>
            </p:cNvPr>
            <p:cNvSpPr/>
            <p:nvPr/>
          </p:nvSpPr>
          <p:spPr>
            <a:xfrm>
              <a:off x="1789043" y="723172"/>
              <a:ext cx="8721517" cy="3789281"/>
            </a:xfrm>
            <a:prstGeom prst="roundRect">
              <a:avLst/>
            </a:prstGeom>
            <a:noFill/>
            <a:ln w="28575">
              <a:solidFill>
                <a:srgbClr val="0000CC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192F5F-E2DC-6B80-B75E-FD8BE01226CF}"/>
                </a:ext>
              </a:extLst>
            </p:cNvPr>
            <p:cNvGrpSpPr/>
            <p:nvPr/>
          </p:nvGrpSpPr>
          <p:grpSpPr>
            <a:xfrm>
              <a:off x="6128135" y="3085849"/>
              <a:ext cx="2771613" cy="686217"/>
              <a:chOff x="4086917" y="3229557"/>
              <a:chExt cx="2781473" cy="68621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C637D91-EEFC-B5D3-950F-D6E56ECB03FA}"/>
                  </a:ext>
                </a:extLst>
              </p:cNvPr>
              <p:cNvCxnSpPr/>
              <p:nvPr/>
            </p:nvCxnSpPr>
            <p:spPr>
              <a:xfrm>
                <a:off x="4086917" y="3229557"/>
                <a:ext cx="456736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9" name="TextBox 4">
                <a:extLst>
                  <a:ext uri="{FF2B5EF4-FFF2-40B4-BE49-F238E27FC236}">
                    <a16:creationId xmlns:a16="http://schemas.microsoft.com/office/drawing/2014/main" id="{D5C6C1DC-034D-DF81-D8CB-C070B5520531}"/>
                  </a:ext>
                </a:extLst>
              </p:cNvPr>
              <p:cNvSpPr txBox="1"/>
              <p:nvPr/>
            </p:nvSpPr>
            <p:spPr>
              <a:xfrm>
                <a:off x="5517265" y="3499580"/>
                <a:ext cx="1351125" cy="41619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1600" dirty="0">
                    <a:solidFill>
                      <a:sysClr val="windowText" lastClr="00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Viviendas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E4A990-5D98-8ED9-288B-A74890E384D3}"/>
                </a:ext>
              </a:extLst>
            </p:cNvPr>
            <p:cNvGrpSpPr/>
            <p:nvPr/>
          </p:nvGrpSpPr>
          <p:grpSpPr>
            <a:xfrm>
              <a:off x="6125965" y="1209109"/>
              <a:ext cx="3289747" cy="1213019"/>
              <a:chOff x="4084745" y="165467"/>
              <a:chExt cx="3307065" cy="120902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C0034A4-09CC-FA94-7E3A-20B817CF654A}"/>
                  </a:ext>
                </a:extLst>
              </p:cNvPr>
              <p:cNvGrpSpPr/>
              <p:nvPr/>
            </p:nvGrpSpPr>
            <p:grpSpPr>
              <a:xfrm>
                <a:off x="4084745" y="434420"/>
                <a:ext cx="3307065" cy="940069"/>
                <a:chOff x="4084742" y="434420"/>
                <a:chExt cx="3312507" cy="987659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444AA7CB-3E7A-3009-6E26-242DF0D9D1E3}"/>
                    </a:ext>
                  </a:extLst>
                </p:cNvPr>
                <p:cNvGrpSpPr/>
                <p:nvPr/>
              </p:nvGrpSpPr>
              <p:grpSpPr>
                <a:xfrm>
                  <a:off x="4766026" y="434420"/>
                  <a:ext cx="819151" cy="495300"/>
                  <a:chOff x="4766026" y="434420"/>
                  <a:chExt cx="933451" cy="647700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B669CBC6-CDF8-6124-F67A-91D58F61A6D1}"/>
                      </a:ext>
                    </a:extLst>
                  </p:cNvPr>
                  <p:cNvGrpSpPr/>
                  <p:nvPr/>
                </p:nvGrpSpPr>
                <p:grpSpPr>
                  <a:xfrm>
                    <a:off x="4766026" y="434420"/>
                    <a:ext cx="933451" cy="647700"/>
                    <a:chOff x="4766026" y="434420"/>
                    <a:chExt cx="533400" cy="457200"/>
                  </a:xfrm>
                </p:grpSpPr>
                <p:sp>
                  <p:nvSpPr>
                    <p:cNvPr id="47" name="Rectangle: Beveled 46">
                      <a:extLst>
                        <a:ext uri="{FF2B5EF4-FFF2-40B4-BE49-F238E27FC236}">
                          <a16:creationId xmlns:a16="http://schemas.microsoft.com/office/drawing/2014/main" id="{60F56D1F-36E0-C324-B043-E1DB6A0AD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66026" y="434420"/>
                      <a:ext cx="533400" cy="457200"/>
                    </a:xfrm>
                    <a:prstGeom prst="bevel">
                      <a:avLst/>
                    </a:prstGeom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US" sz="110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3A4B113B-42F8-DBA5-A1C3-BC47306C81B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815012" y="501655"/>
                      <a:ext cx="440871" cy="336175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5" name="Picture 44" descr="Que es corriente continua y corriente alterna | ecopulse">
                    <a:extLst>
                      <a:ext uri="{FF2B5EF4-FFF2-40B4-BE49-F238E27FC236}">
                        <a16:creationId xmlns:a16="http://schemas.microsoft.com/office/drawing/2014/main" id="{DAB46D6B-0021-7D88-7EB0-85C2480A238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438" t="24402" r="29062" b="27272"/>
                  <a:stretch/>
                </p:blipFill>
                <p:spPr bwMode="auto">
                  <a:xfrm>
                    <a:off x="4881435" y="555315"/>
                    <a:ext cx="323850" cy="240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45" descr="Corriente continua | Icono Gratis">
                    <a:extLst>
                      <a:ext uri="{FF2B5EF4-FFF2-40B4-BE49-F238E27FC236}">
                        <a16:creationId xmlns:a16="http://schemas.microsoft.com/office/drawing/2014/main" id="{F8C3F5B7-1E4E-A2C9-DA3F-5D362813302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804" t="34766" r="25781" b="34765"/>
                  <a:stretch/>
                </p:blipFill>
                <p:spPr bwMode="auto">
                  <a:xfrm>
                    <a:off x="5286136" y="774298"/>
                    <a:ext cx="257175" cy="1585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9165BFF4-749C-8898-3100-1241E432718A}"/>
                    </a:ext>
                  </a:extLst>
                </p:cNvPr>
                <p:cNvCxnSpPr/>
                <p:nvPr/>
              </p:nvCxnSpPr>
              <p:spPr>
                <a:xfrm>
                  <a:off x="4084742" y="682070"/>
                  <a:ext cx="641134" cy="0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headEnd type="triangle" w="med" len="med"/>
                  <a:tailEnd type="triangl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37">
                  <a:extLst>
                    <a:ext uri="{FF2B5EF4-FFF2-40B4-BE49-F238E27FC236}">
                      <a16:creationId xmlns:a16="http://schemas.microsoft.com/office/drawing/2014/main" id="{8FFE7062-1F98-DAEA-D456-A8A0D4D48504}"/>
                    </a:ext>
                  </a:extLst>
                </p:cNvPr>
                <p:cNvSpPr txBox="1"/>
                <p:nvPr/>
              </p:nvSpPr>
              <p:spPr>
                <a:xfrm>
                  <a:off x="6483409" y="1093784"/>
                  <a:ext cx="913840" cy="32829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600">
                      <a:solidFill>
                        <a:schemeClr val="tx1"/>
                      </a:solidFill>
                      <a:latin typeface="SansSerif" panose="00000400000000000000" pitchFamily="2" charset="2"/>
                      <a:cs typeface="Times New Roman" panose="02020603050405020304" pitchFamily="18" charset="0"/>
                    </a:rPr>
                    <a:t>Baterías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83AD8C0-9A6A-311B-AED3-B90EA3F03AB7}"/>
                    </a:ext>
                  </a:extLst>
                </p:cNvPr>
                <p:cNvCxnSpPr/>
                <p:nvPr/>
              </p:nvCxnSpPr>
              <p:spPr>
                <a:xfrm>
                  <a:off x="5623276" y="682070"/>
                  <a:ext cx="64008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4">
                <a:extLst>
                  <a:ext uri="{FF2B5EF4-FFF2-40B4-BE49-F238E27FC236}">
                    <a16:creationId xmlns:a16="http://schemas.microsoft.com/office/drawing/2014/main" id="{F66D9125-0B8F-CB5B-729D-2293D58DA3E5}"/>
                  </a:ext>
                </a:extLst>
              </p:cNvPr>
              <p:cNvSpPr txBox="1"/>
              <p:nvPr/>
            </p:nvSpPr>
            <p:spPr>
              <a:xfrm>
                <a:off x="4744957" y="165467"/>
                <a:ext cx="887730" cy="31496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0">
                    <a:solidFill>
                      <a:schemeClr val="tx1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AC / DC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4B77BDA-81FD-D61A-FBD0-DA76055D2C35}"/>
                </a:ext>
              </a:extLst>
            </p:cNvPr>
            <p:cNvGrpSpPr/>
            <p:nvPr/>
          </p:nvGrpSpPr>
          <p:grpSpPr>
            <a:xfrm>
              <a:off x="2962671" y="1076300"/>
              <a:ext cx="3037078" cy="1139411"/>
              <a:chOff x="921451" y="0"/>
              <a:chExt cx="3054394" cy="113642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8AD3871-5BE7-9F79-EC31-94EA8E0C2445}"/>
                  </a:ext>
                </a:extLst>
              </p:cNvPr>
              <p:cNvGrpSpPr/>
              <p:nvPr/>
            </p:nvGrpSpPr>
            <p:grpSpPr>
              <a:xfrm>
                <a:off x="921451" y="275020"/>
                <a:ext cx="3054394" cy="861405"/>
                <a:chOff x="921451" y="275020"/>
                <a:chExt cx="3054394" cy="907066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FA08C37B-A4EB-5C0C-A945-3AD9A273442E}"/>
                    </a:ext>
                  </a:extLst>
                </p:cNvPr>
                <p:cNvGrpSpPr/>
                <p:nvPr/>
              </p:nvGrpSpPr>
              <p:grpSpPr>
                <a:xfrm>
                  <a:off x="2679493" y="275020"/>
                  <a:ext cx="819151" cy="495300"/>
                  <a:chOff x="2679493" y="275020"/>
                  <a:chExt cx="933451" cy="647700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36CB6082-5894-544A-6F6C-C69965D95AD1}"/>
                      </a:ext>
                    </a:extLst>
                  </p:cNvPr>
                  <p:cNvGrpSpPr/>
                  <p:nvPr/>
                </p:nvGrpSpPr>
                <p:grpSpPr>
                  <a:xfrm>
                    <a:off x="2679493" y="275020"/>
                    <a:ext cx="933451" cy="647700"/>
                    <a:chOff x="2679493" y="275020"/>
                    <a:chExt cx="533400" cy="457200"/>
                  </a:xfrm>
                </p:grpSpPr>
                <p:sp>
                  <p:nvSpPr>
                    <p:cNvPr id="59" name="Rectangle: Beveled 58">
                      <a:extLst>
                        <a:ext uri="{FF2B5EF4-FFF2-40B4-BE49-F238E27FC236}">
                          <a16:creationId xmlns:a16="http://schemas.microsoft.com/office/drawing/2014/main" id="{4A92ECDD-9B12-8EDC-7BFE-6B0C6507A1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9493" y="275020"/>
                      <a:ext cx="533400" cy="457200"/>
                    </a:xfrm>
                    <a:prstGeom prst="bevel">
                      <a:avLst/>
                    </a:prstGeom>
                    <a:solidFill>
                      <a:sysClr val="window" lastClr="FFFFFF"/>
                    </a:solidFill>
                    <a:ln>
                      <a:solidFill>
                        <a:sysClr val="windowText" lastClr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lang="en-US" sz="1100"/>
                    </a:p>
                  </p:txBody>
                </p: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74D8325F-159A-3ABA-12A6-FA45D3817A9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728479" y="342255"/>
                      <a:ext cx="440871" cy="336175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57" name="Picture 56" descr="Que es corriente continua y corriente alterna | ecopulse">
                    <a:extLst>
                      <a:ext uri="{FF2B5EF4-FFF2-40B4-BE49-F238E27FC236}">
                        <a16:creationId xmlns:a16="http://schemas.microsoft.com/office/drawing/2014/main" id="{2F0EECC1-A751-C166-F7D6-96E075D68D8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438" t="24402" r="29062" b="27272"/>
                  <a:stretch/>
                </p:blipFill>
                <p:spPr bwMode="auto">
                  <a:xfrm>
                    <a:off x="3174794" y="570295"/>
                    <a:ext cx="323850" cy="240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8" name="Picture 57" descr="Corriente continua | Icono Gratis">
                    <a:extLst>
                      <a:ext uri="{FF2B5EF4-FFF2-40B4-BE49-F238E27FC236}">
                        <a16:creationId xmlns:a16="http://schemas.microsoft.com/office/drawing/2014/main" id="{12C2B29B-4181-3C25-1106-825D99FCCF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804" t="34766" r="25781" b="34765"/>
                  <a:stretch/>
                </p:blipFill>
                <p:spPr bwMode="auto">
                  <a:xfrm>
                    <a:off x="2830565" y="440518"/>
                    <a:ext cx="257175" cy="15857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7AB3C6-CB4D-3373-A8DD-0FD4DF46E254}"/>
                    </a:ext>
                  </a:extLst>
                </p:cNvPr>
                <p:cNvCxnSpPr/>
                <p:nvPr/>
              </p:nvCxnSpPr>
              <p:spPr>
                <a:xfrm>
                  <a:off x="3518645" y="517907"/>
                  <a:ext cx="457200" cy="0"/>
                </a:xfrm>
                <a:prstGeom prst="line">
                  <a:avLst/>
                </a:prstGeom>
                <a:ln w="57150">
                  <a:solidFill>
                    <a:srgbClr val="008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3E83C97-C416-CC23-F0F6-2D0F6E682ABD}"/>
                    </a:ext>
                  </a:extLst>
                </p:cNvPr>
                <p:cNvCxnSpPr/>
                <p:nvPr/>
              </p:nvCxnSpPr>
              <p:spPr>
                <a:xfrm>
                  <a:off x="2204195" y="527432"/>
                  <a:ext cx="457200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1">
                  <a:extLst>
                    <a:ext uri="{FF2B5EF4-FFF2-40B4-BE49-F238E27FC236}">
                      <a16:creationId xmlns:a16="http://schemas.microsoft.com/office/drawing/2014/main" id="{13FCC5A7-4946-6F97-8DA3-E75833A7F9F6}"/>
                    </a:ext>
                  </a:extLst>
                </p:cNvPr>
                <p:cNvSpPr txBox="1"/>
                <p:nvPr/>
              </p:nvSpPr>
              <p:spPr>
                <a:xfrm>
                  <a:off x="921451" y="826521"/>
                  <a:ext cx="1261018" cy="355565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ES" sz="1600">
                      <a:latin typeface="SansSerif" panose="00000400000000000000" pitchFamily="2" charset="2"/>
                      <a:cs typeface="Times New Roman" panose="02020603050405020304" pitchFamily="18" charset="0"/>
                    </a:rPr>
                    <a:t>Paneles</a:t>
                  </a:r>
                  <a:r>
                    <a:rPr lang="es-ES" sz="1600" baseline="0">
                      <a:latin typeface="SansSerif" panose="00000400000000000000" pitchFamily="2" charset="2"/>
                      <a:cs typeface="Times New Roman" panose="02020603050405020304" pitchFamily="18" charset="0"/>
                    </a:rPr>
                    <a:t> </a:t>
                  </a:r>
                  <a:r>
                    <a:rPr lang="es-ES" sz="1600">
                      <a:latin typeface="SansSerif" panose="00000400000000000000" pitchFamily="2" charset="2"/>
                      <a:cs typeface="Times New Roman" panose="02020603050405020304" pitchFamily="18" charset="0"/>
                    </a:rPr>
                    <a:t>PV</a:t>
                  </a:r>
                </a:p>
              </p:txBody>
            </p:sp>
          </p:grpSp>
          <p:sp>
            <p:nvSpPr>
              <p:cNvPr id="51" name="TextBox 46">
                <a:extLst>
                  <a:ext uri="{FF2B5EF4-FFF2-40B4-BE49-F238E27FC236}">
                    <a16:creationId xmlns:a16="http://schemas.microsoft.com/office/drawing/2014/main" id="{116D4BF4-2740-D24B-AC06-585EE76D96AF}"/>
                  </a:ext>
                </a:extLst>
              </p:cNvPr>
              <p:cNvSpPr txBox="1"/>
              <p:nvPr/>
            </p:nvSpPr>
            <p:spPr>
              <a:xfrm>
                <a:off x="2670784" y="0"/>
                <a:ext cx="887730" cy="3054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00" b="0">
                    <a:solidFill>
                      <a:schemeClr val="tx1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DC / AC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A896118-F7DC-F27F-EB48-E5635121B68C}"/>
                </a:ext>
              </a:extLst>
            </p:cNvPr>
            <p:cNvGrpSpPr/>
            <p:nvPr/>
          </p:nvGrpSpPr>
          <p:grpSpPr>
            <a:xfrm>
              <a:off x="4290390" y="2697430"/>
              <a:ext cx="1729146" cy="872128"/>
              <a:chOff x="2249054" y="2841751"/>
              <a:chExt cx="1739337" cy="901197"/>
            </a:xfrm>
          </p:grpSpPr>
          <p:sp>
            <p:nvSpPr>
              <p:cNvPr id="62" name="TextBox 59">
                <a:extLst>
                  <a:ext uri="{FF2B5EF4-FFF2-40B4-BE49-F238E27FC236}">
                    <a16:creationId xmlns:a16="http://schemas.microsoft.com/office/drawing/2014/main" id="{41860754-DFC0-140C-3F1A-0DF76CCA46A3}"/>
                  </a:ext>
                </a:extLst>
              </p:cNvPr>
              <p:cNvSpPr txBox="1"/>
              <p:nvPr/>
            </p:nvSpPr>
            <p:spPr>
              <a:xfrm>
                <a:off x="2249054" y="3138683"/>
                <a:ext cx="1453347" cy="60426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1600" dirty="0">
                    <a:solidFill>
                      <a:sysClr val="windowText" lastClr="00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Generadores </a:t>
                </a:r>
              </a:p>
              <a:p>
                <a:pPr algn="ctr"/>
                <a:r>
                  <a:rPr lang="es-ES" sz="1600" dirty="0">
                    <a:solidFill>
                      <a:sysClr val="windowText" lastClr="00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a</a:t>
                </a:r>
                <a:r>
                  <a:rPr lang="es-ES" sz="1600" baseline="0" dirty="0">
                    <a:solidFill>
                      <a:sysClr val="windowText" lastClr="00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 Diesel</a:t>
                </a:r>
                <a:endParaRPr lang="es-ES" sz="1600" dirty="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F041D5D-B193-0F5F-377D-D45469521634}"/>
                  </a:ext>
                </a:extLst>
              </p:cNvPr>
              <p:cNvCxnSpPr/>
              <p:nvPr/>
            </p:nvCxnSpPr>
            <p:spPr>
              <a:xfrm>
                <a:off x="3530353" y="2841751"/>
                <a:ext cx="458038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A5C0895-775E-463C-BD2E-A7CD6180DD8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8112" y="2276767"/>
              <a:ext cx="1070584" cy="694708"/>
              <a:chOff x="2426892" y="2421086"/>
              <a:chExt cx="7164867" cy="470496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2DA31A2-C6B5-8AC1-6B3C-C08590566C8E}"/>
                  </a:ext>
                </a:extLst>
              </p:cNvPr>
              <p:cNvSpPr/>
              <p:nvPr/>
            </p:nvSpPr>
            <p:spPr>
              <a:xfrm>
                <a:off x="2426892" y="3596743"/>
                <a:ext cx="6794795" cy="29773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6" name="Rectangle 143">
                <a:extLst>
                  <a:ext uri="{FF2B5EF4-FFF2-40B4-BE49-F238E27FC236}">
                    <a16:creationId xmlns:a16="http://schemas.microsoft.com/office/drawing/2014/main" id="{FFDF5FCF-0F98-6D6C-1042-A634E90FD8CB}"/>
                  </a:ext>
                </a:extLst>
              </p:cNvPr>
              <p:cNvSpPr/>
              <p:nvPr/>
            </p:nvSpPr>
            <p:spPr>
              <a:xfrm>
                <a:off x="2426892" y="6668682"/>
                <a:ext cx="6794794" cy="457371"/>
              </a:xfrm>
              <a:custGeom>
                <a:avLst/>
                <a:gdLst>
                  <a:gd name="connsiteX0" fmla="*/ 0 w 4928598"/>
                  <a:gd name="connsiteY0" fmla="*/ 0 h 311683"/>
                  <a:gd name="connsiteX1" fmla="*/ 4928598 w 4928598"/>
                  <a:gd name="connsiteY1" fmla="*/ 0 h 311683"/>
                  <a:gd name="connsiteX2" fmla="*/ 4928598 w 4928598"/>
                  <a:gd name="connsiteY2" fmla="*/ 311683 h 311683"/>
                  <a:gd name="connsiteX3" fmla="*/ 0 w 4928598"/>
                  <a:gd name="connsiteY3" fmla="*/ 311683 h 311683"/>
                  <a:gd name="connsiteX4" fmla="*/ 0 w 4928598"/>
                  <a:gd name="connsiteY4" fmla="*/ 0 h 311683"/>
                  <a:gd name="connsiteX0" fmla="*/ 250372 w 4928598"/>
                  <a:gd name="connsiteY0" fmla="*/ 0 h 311683"/>
                  <a:gd name="connsiteX1" fmla="*/ 4928598 w 4928598"/>
                  <a:gd name="connsiteY1" fmla="*/ 0 h 311683"/>
                  <a:gd name="connsiteX2" fmla="*/ 4928598 w 4928598"/>
                  <a:gd name="connsiteY2" fmla="*/ 311683 h 311683"/>
                  <a:gd name="connsiteX3" fmla="*/ 0 w 4928598"/>
                  <a:gd name="connsiteY3" fmla="*/ 311683 h 311683"/>
                  <a:gd name="connsiteX4" fmla="*/ 250372 w 4928598"/>
                  <a:gd name="connsiteY4" fmla="*/ 0 h 311683"/>
                  <a:gd name="connsiteX0" fmla="*/ 250372 w 4928598"/>
                  <a:gd name="connsiteY0" fmla="*/ 0 h 311683"/>
                  <a:gd name="connsiteX1" fmla="*/ 4623798 w 4928598"/>
                  <a:gd name="connsiteY1" fmla="*/ 0 h 311683"/>
                  <a:gd name="connsiteX2" fmla="*/ 4928598 w 4928598"/>
                  <a:gd name="connsiteY2" fmla="*/ 311683 h 311683"/>
                  <a:gd name="connsiteX3" fmla="*/ 0 w 4928598"/>
                  <a:gd name="connsiteY3" fmla="*/ 311683 h 311683"/>
                  <a:gd name="connsiteX4" fmla="*/ 250372 w 4928598"/>
                  <a:gd name="connsiteY4" fmla="*/ 0 h 311683"/>
                  <a:gd name="connsiteX0" fmla="*/ 250372 w 4928598"/>
                  <a:gd name="connsiteY0" fmla="*/ 0 h 311683"/>
                  <a:gd name="connsiteX1" fmla="*/ 4748183 w 4928598"/>
                  <a:gd name="connsiteY1" fmla="*/ 0 h 311683"/>
                  <a:gd name="connsiteX2" fmla="*/ 4928598 w 4928598"/>
                  <a:gd name="connsiteY2" fmla="*/ 311683 h 311683"/>
                  <a:gd name="connsiteX3" fmla="*/ 0 w 4928598"/>
                  <a:gd name="connsiteY3" fmla="*/ 311683 h 311683"/>
                  <a:gd name="connsiteX4" fmla="*/ 250372 w 4928598"/>
                  <a:gd name="connsiteY4" fmla="*/ 0 h 311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8598" h="311683">
                    <a:moveTo>
                      <a:pt x="250372" y="0"/>
                    </a:moveTo>
                    <a:lnTo>
                      <a:pt x="4748183" y="0"/>
                    </a:lnTo>
                    <a:lnTo>
                      <a:pt x="4928598" y="311683"/>
                    </a:lnTo>
                    <a:lnTo>
                      <a:pt x="0" y="311683"/>
                    </a:lnTo>
                    <a:lnTo>
                      <a:pt x="2503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7" name="L-Shape 86">
                <a:extLst>
                  <a:ext uri="{FF2B5EF4-FFF2-40B4-BE49-F238E27FC236}">
                    <a16:creationId xmlns:a16="http://schemas.microsoft.com/office/drawing/2014/main" id="{9E7D370D-17A6-A85F-8374-78A0AD538EB4}"/>
                  </a:ext>
                </a:extLst>
              </p:cNvPr>
              <p:cNvSpPr/>
              <p:nvPr/>
            </p:nvSpPr>
            <p:spPr>
              <a:xfrm rot="5400000">
                <a:off x="8252028" y="2320176"/>
                <a:ext cx="1175657" cy="1377478"/>
              </a:xfrm>
              <a:prstGeom prst="corner">
                <a:avLst>
                  <a:gd name="adj1" fmla="val 55556"/>
                  <a:gd name="adj2" fmla="val 5185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B81FEF9-03C9-DEDB-FB6E-70EE6AB30B8A}"/>
                  </a:ext>
                </a:extLst>
              </p:cNvPr>
              <p:cNvSpPr/>
              <p:nvPr/>
            </p:nvSpPr>
            <p:spPr>
              <a:xfrm>
                <a:off x="3162043" y="4111133"/>
                <a:ext cx="2619757" cy="1948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D321437-D09E-FCE3-53A9-CF5D65483FF8}"/>
                  </a:ext>
                </a:extLst>
              </p:cNvPr>
              <p:cNvSpPr/>
              <p:nvPr/>
            </p:nvSpPr>
            <p:spPr>
              <a:xfrm>
                <a:off x="9465433" y="2421086"/>
                <a:ext cx="126326" cy="6069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9723524-3DF4-462A-4D5F-41F1FE697D74}"/>
                  </a:ext>
                </a:extLst>
              </p:cNvPr>
              <p:cNvSpPr/>
              <p:nvPr/>
            </p:nvSpPr>
            <p:spPr>
              <a:xfrm>
                <a:off x="3056234" y="4375300"/>
                <a:ext cx="91440" cy="274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9D670BE-69F8-0C26-4BE3-48E2348B3DD8}"/>
                  </a:ext>
                </a:extLst>
              </p:cNvPr>
              <p:cNvSpPr/>
              <p:nvPr/>
            </p:nvSpPr>
            <p:spPr>
              <a:xfrm>
                <a:off x="3070604" y="5399497"/>
                <a:ext cx="91440" cy="274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08200F6-34A6-6043-C149-6D9FE220B6EC}"/>
                  </a:ext>
                </a:extLst>
              </p:cNvPr>
              <p:cNvCxnSpPr/>
              <p:nvPr/>
            </p:nvCxnSpPr>
            <p:spPr>
              <a:xfrm>
                <a:off x="3376060" y="5085405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C011C0-2413-5044-BA4E-1E174455BB62}"/>
                  </a:ext>
                </a:extLst>
              </p:cNvPr>
              <p:cNvCxnSpPr/>
              <p:nvPr/>
            </p:nvCxnSpPr>
            <p:spPr>
              <a:xfrm>
                <a:off x="3376060" y="5205148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81156E5-4760-61AD-6443-8B4F9CA51C13}"/>
                  </a:ext>
                </a:extLst>
              </p:cNvPr>
              <p:cNvCxnSpPr/>
              <p:nvPr/>
            </p:nvCxnSpPr>
            <p:spPr>
              <a:xfrm>
                <a:off x="3376060" y="5323299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631D0DF-65AD-0E1F-0ACB-B1C0F4B241DC}"/>
                  </a:ext>
                </a:extLst>
              </p:cNvPr>
              <p:cNvCxnSpPr/>
              <p:nvPr/>
            </p:nvCxnSpPr>
            <p:spPr>
              <a:xfrm>
                <a:off x="3376060" y="5443042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FE806AB-F9A2-D377-B508-DC20B6A8B487}"/>
                  </a:ext>
                </a:extLst>
              </p:cNvPr>
              <p:cNvCxnSpPr/>
              <p:nvPr/>
            </p:nvCxnSpPr>
            <p:spPr>
              <a:xfrm>
                <a:off x="3376060" y="5569816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D5D54E9-ED53-5CA5-7D0A-0972F2809DA6}"/>
                  </a:ext>
                </a:extLst>
              </p:cNvPr>
              <p:cNvCxnSpPr/>
              <p:nvPr/>
            </p:nvCxnSpPr>
            <p:spPr>
              <a:xfrm>
                <a:off x="3376060" y="5689559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6BE0D75-C77E-F952-DB30-478E4767A524}"/>
                  </a:ext>
                </a:extLst>
              </p:cNvPr>
              <p:cNvCxnSpPr/>
              <p:nvPr/>
            </p:nvCxnSpPr>
            <p:spPr>
              <a:xfrm>
                <a:off x="3376060" y="5807711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BF8589B-8FE6-A148-0DED-BCBDACD98437}"/>
                  </a:ext>
                </a:extLst>
              </p:cNvPr>
              <p:cNvCxnSpPr/>
              <p:nvPr/>
            </p:nvCxnSpPr>
            <p:spPr>
              <a:xfrm>
                <a:off x="3376060" y="5927454"/>
                <a:ext cx="109728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39C9E-6840-D98E-6C7B-2C61BFE87540}"/>
                  </a:ext>
                </a:extLst>
              </p:cNvPr>
              <p:cNvSpPr/>
              <p:nvPr/>
            </p:nvSpPr>
            <p:spPr>
              <a:xfrm>
                <a:off x="5628676" y="4948244"/>
                <a:ext cx="91440" cy="274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08E995FB-9F13-F5BE-D19A-7C66116C2C0B}"/>
                  </a:ext>
                </a:extLst>
              </p:cNvPr>
              <p:cNvSpPr/>
              <p:nvPr/>
            </p:nvSpPr>
            <p:spPr>
              <a:xfrm>
                <a:off x="6651359" y="5524177"/>
                <a:ext cx="1900785" cy="53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3345A1-AA6A-560E-BE3D-93DD2F79A110}"/>
                  </a:ext>
                </a:extLst>
              </p:cNvPr>
              <p:cNvSpPr/>
              <p:nvPr/>
            </p:nvSpPr>
            <p:spPr>
              <a:xfrm>
                <a:off x="7007391" y="4111133"/>
                <a:ext cx="1188720" cy="11887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46B4649D-03D7-8077-881B-806397B7AB30}"/>
                  </a:ext>
                </a:extLst>
              </p:cNvPr>
              <p:cNvCxnSpPr/>
              <p:nvPr/>
            </p:nvCxnSpPr>
            <p:spPr>
              <a:xfrm>
                <a:off x="7601751" y="4705492"/>
                <a:ext cx="59435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D441B97-842C-5DE4-36DF-190692AA83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23980" y="2694875"/>
              <a:ext cx="746264" cy="640615"/>
              <a:chOff x="4582760" y="2795650"/>
              <a:chExt cx="1881710" cy="1632602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94C1338-7C5F-7306-D7B7-080524F40987}"/>
                  </a:ext>
                </a:extLst>
              </p:cNvPr>
              <p:cNvSpPr/>
              <p:nvPr/>
            </p:nvSpPr>
            <p:spPr>
              <a:xfrm>
                <a:off x="4796667" y="3240553"/>
                <a:ext cx="1453896" cy="1187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F994781-E3B8-C4F4-4604-EFDD59385B3B}"/>
                  </a:ext>
                </a:extLst>
              </p:cNvPr>
              <p:cNvSpPr/>
              <p:nvPr/>
            </p:nvSpPr>
            <p:spPr>
              <a:xfrm>
                <a:off x="5707029" y="3515423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DBA6C9A-D668-903E-3CBA-B6D7193601D3}"/>
                  </a:ext>
                </a:extLst>
              </p:cNvPr>
              <p:cNvSpPr/>
              <p:nvPr/>
            </p:nvSpPr>
            <p:spPr>
              <a:xfrm>
                <a:off x="5079284" y="3693118"/>
                <a:ext cx="444331" cy="7351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29144B60-2CA2-0D25-F1FF-0E27A81FD268}"/>
                  </a:ext>
                </a:extLst>
              </p:cNvPr>
              <p:cNvSpPr/>
              <p:nvPr/>
            </p:nvSpPr>
            <p:spPr>
              <a:xfrm>
                <a:off x="4582760" y="2795650"/>
                <a:ext cx="1881710" cy="54919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9634259-6CC2-24F4-FBB1-8174E6B618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7029" y="3515424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3D21B31-19F2-3613-BDCE-3CCA1ABEE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07029" y="3515424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A65D25A8-C3C3-4635-1384-B64FB8C5BAC5}"/>
                  </a:ext>
                </a:extLst>
              </p:cNvPr>
              <p:cNvSpPr/>
              <p:nvPr/>
            </p:nvSpPr>
            <p:spPr>
              <a:xfrm>
                <a:off x="5400829" y="402049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2520335-7183-610C-80EE-AB7E708E6D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36248" y="2759852"/>
              <a:ext cx="749727" cy="640615"/>
              <a:chOff x="5495028" y="2860627"/>
              <a:chExt cx="1881710" cy="1632602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3636D59-4E9E-06D1-A1F2-9C2009C2B723}"/>
                  </a:ext>
                </a:extLst>
              </p:cNvPr>
              <p:cNvSpPr/>
              <p:nvPr/>
            </p:nvSpPr>
            <p:spPr>
              <a:xfrm>
                <a:off x="5708935" y="3305530"/>
                <a:ext cx="1453896" cy="1187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76ED7EA-6B12-565F-8AD1-7F96E4F2A95E}"/>
                  </a:ext>
                </a:extLst>
              </p:cNvPr>
              <p:cNvSpPr/>
              <p:nvPr/>
            </p:nvSpPr>
            <p:spPr>
              <a:xfrm>
                <a:off x="6619297" y="3580400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E93D1F1-F571-9752-757C-1F140BA89228}"/>
                  </a:ext>
                </a:extLst>
              </p:cNvPr>
              <p:cNvSpPr/>
              <p:nvPr/>
            </p:nvSpPr>
            <p:spPr>
              <a:xfrm>
                <a:off x="5991552" y="3758095"/>
                <a:ext cx="444331" cy="7351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F7D66097-CF2C-0A5A-4C4C-B32B3D2DF1D6}"/>
                  </a:ext>
                </a:extLst>
              </p:cNvPr>
              <p:cNvSpPr/>
              <p:nvPr/>
            </p:nvSpPr>
            <p:spPr>
              <a:xfrm>
                <a:off x="5495028" y="2860627"/>
                <a:ext cx="1881710" cy="54919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A863E04-182A-BA1A-8DCE-AA84F392C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9297" y="3580401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AFD673A-4FDA-6722-9839-BC195EEE0C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9297" y="3580401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11786F75-1FFB-7608-3DAA-83F6D9EEB44C}"/>
                  </a:ext>
                </a:extLst>
              </p:cNvPr>
              <p:cNvSpPr/>
              <p:nvPr/>
            </p:nvSpPr>
            <p:spPr>
              <a:xfrm>
                <a:off x="6313097" y="408547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6A622A0-DB9F-BDF3-762A-772243EA5B1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9826" y="2966112"/>
              <a:ext cx="749727" cy="640615"/>
              <a:chOff x="5008606" y="3066887"/>
              <a:chExt cx="1881710" cy="1632602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03DD809-9017-B2AE-4DA9-7544C94A41FF}"/>
                  </a:ext>
                </a:extLst>
              </p:cNvPr>
              <p:cNvSpPr/>
              <p:nvPr/>
            </p:nvSpPr>
            <p:spPr>
              <a:xfrm>
                <a:off x="5222513" y="3511790"/>
                <a:ext cx="1453896" cy="1187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2614A3A-15FD-1950-7FCA-27B6EFE4760F}"/>
                  </a:ext>
                </a:extLst>
              </p:cNvPr>
              <p:cNvSpPr/>
              <p:nvPr/>
            </p:nvSpPr>
            <p:spPr>
              <a:xfrm>
                <a:off x="6132875" y="3786660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8C2EC1E1-B4C3-3826-760E-996C6ECDFA81}"/>
                  </a:ext>
                </a:extLst>
              </p:cNvPr>
              <p:cNvSpPr/>
              <p:nvPr/>
            </p:nvSpPr>
            <p:spPr>
              <a:xfrm>
                <a:off x="5505130" y="3964355"/>
                <a:ext cx="444331" cy="7351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206DE207-4F1B-E84C-8A41-0592EF63D0A8}"/>
                  </a:ext>
                </a:extLst>
              </p:cNvPr>
              <p:cNvSpPr/>
              <p:nvPr/>
            </p:nvSpPr>
            <p:spPr>
              <a:xfrm>
                <a:off x="5008606" y="3066887"/>
                <a:ext cx="1881710" cy="54919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E1EDAD7F-974E-D063-90CD-8B13127C6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875" y="3786661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C718BD0-FD99-C25A-B46A-827FA4967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32875" y="3786661"/>
                <a:ext cx="365760" cy="3657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6323B3C-20C3-BE49-77FC-B47CD00FF14C}"/>
                  </a:ext>
                </a:extLst>
              </p:cNvPr>
              <p:cNvSpPr/>
              <p:nvPr/>
            </p:nvSpPr>
            <p:spPr>
              <a:xfrm>
                <a:off x="5826675" y="429173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5C27739-AFD2-FF35-1B8E-F2A3EC119DAF}"/>
                </a:ext>
              </a:extLst>
            </p:cNvPr>
            <p:cNvGrpSpPr/>
            <p:nvPr/>
          </p:nvGrpSpPr>
          <p:grpSpPr>
            <a:xfrm>
              <a:off x="2893463" y="1201245"/>
              <a:ext cx="1546267" cy="640276"/>
              <a:chOff x="2101442" y="160075"/>
              <a:chExt cx="1966732" cy="1003787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D59E248D-C736-E19F-A711-997526D0DC30}"/>
                  </a:ext>
                </a:extLst>
              </p:cNvPr>
              <p:cNvGrpSpPr/>
              <p:nvPr/>
            </p:nvGrpSpPr>
            <p:grpSpPr>
              <a:xfrm>
                <a:off x="2101442" y="160075"/>
                <a:ext cx="1661932" cy="698987"/>
                <a:chOff x="2101442" y="160075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6C38B315-20EC-5071-28EC-8E6CED494D6C}"/>
                    </a:ext>
                  </a:extLst>
                </p:cNvPr>
                <p:cNvSpPr/>
                <p:nvPr/>
              </p:nvSpPr>
              <p:spPr>
                <a:xfrm>
                  <a:off x="2101442" y="160075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A29930FC-699E-5437-EEAB-0C6F0F412CE8}"/>
                    </a:ext>
                  </a:extLst>
                </p:cNvPr>
                <p:cNvGrpSpPr/>
                <p:nvPr/>
              </p:nvGrpSpPr>
              <p:grpSpPr>
                <a:xfrm>
                  <a:off x="2185031" y="242509"/>
                  <a:ext cx="664098" cy="1012772"/>
                  <a:chOff x="2185031" y="242509"/>
                  <a:chExt cx="664098" cy="1012772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31CFC3EC-4F20-C616-B61A-D39266222403}"/>
                      </a:ext>
                    </a:extLst>
                  </p:cNvPr>
                  <p:cNvSpPr/>
                  <p:nvPr/>
                </p:nvSpPr>
                <p:spPr>
                  <a:xfrm>
                    <a:off x="2185031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B3EF6CA9-1475-D997-F59E-24FACA01E25D}"/>
                      </a:ext>
                    </a:extLst>
                  </p:cNvPr>
                  <p:cNvSpPr/>
                  <p:nvPr/>
                </p:nvSpPr>
                <p:spPr>
                  <a:xfrm>
                    <a:off x="2529089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4C59C30F-76D9-546B-CD6C-92F7054F1C36}"/>
                      </a:ext>
                    </a:extLst>
                  </p:cNvPr>
                  <p:cNvSpPr/>
                  <p:nvPr/>
                </p:nvSpPr>
                <p:spPr>
                  <a:xfrm>
                    <a:off x="2185031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08BF0E2A-CAC7-9B76-6DB3-DBA3EA6D0381}"/>
                      </a:ext>
                    </a:extLst>
                  </p:cNvPr>
                  <p:cNvSpPr/>
                  <p:nvPr/>
                </p:nvSpPr>
                <p:spPr>
                  <a:xfrm>
                    <a:off x="2529089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9E40A30D-DBE1-A4F1-21C9-E0E2B4E50254}"/>
                      </a:ext>
                    </a:extLst>
                  </p:cNvPr>
                  <p:cNvSpPr/>
                  <p:nvPr/>
                </p:nvSpPr>
                <p:spPr>
                  <a:xfrm>
                    <a:off x="2185031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5D1DD5F9-3C3F-D994-D39F-D4358C5D7408}"/>
                      </a:ext>
                    </a:extLst>
                  </p:cNvPr>
                  <p:cNvSpPr/>
                  <p:nvPr/>
                </p:nvSpPr>
                <p:spPr>
                  <a:xfrm>
                    <a:off x="2529089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87922AFD-05BB-2494-0D50-24CA053A550B}"/>
                    </a:ext>
                  </a:extLst>
                </p:cNvPr>
                <p:cNvGrpSpPr/>
                <p:nvPr/>
              </p:nvGrpSpPr>
              <p:grpSpPr>
                <a:xfrm>
                  <a:off x="2928561" y="242509"/>
                  <a:ext cx="664098" cy="1012772"/>
                  <a:chOff x="2928561" y="242509"/>
                  <a:chExt cx="664098" cy="1012772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9D3BB3A2-B3F6-BFCC-BBE8-1635C6E98540}"/>
                      </a:ext>
                    </a:extLst>
                  </p:cNvPr>
                  <p:cNvSpPr/>
                  <p:nvPr/>
                </p:nvSpPr>
                <p:spPr>
                  <a:xfrm>
                    <a:off x="2928561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EFF24915-BBF9-CC66-CCB0-91D1796F32A1}"/>
                      </a:ext>
                    </a:extLst>
                  </p:cNvPr>
                  <p:cNvSpPr/>
                  <p:nvPr/>
                </p:nvSpPr>
                <p:spPr>
                  <a:xfrm>
                    <a:off x="3272619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4508BA-17F4-2429-9F62-430E0DB3C50E}"/>
                      </a:ext>
                    </a:extLst>
                  </p:cNvPr>
                  <p:cNvSpPr/>
                  <p:nvPr/>
                </p:nvSpPr>
                <p:spPr>
                  <a:xfrm>
                    <a:off x="2928561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3C094241-7CFA-28B4-ED89-17A8EE1849F9}"/>
                      </a:ext>
                    </a:extLst>
                  </p:cNvPr>
                  <p:cNvSpPr/>
                  <p:nvPr/>
                </p:nvSpPr>
                <p:spPr>
                  <a:xfrm>
                    <a:off x="3272619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6D2BF464-BC89-444C-65B9-39D53936BC66}"/>
                      </a:ext>
                    </a:extLst>
                  </p:cNvPr>
                  <p:cNvSpPr/>
                  <p:nvPr/>
                </p:nvSpPr>
                <p:spPr>
                  <a:xfrm>
                    <a:off x="2928561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DE3D973F-EF27-7737-B635-633CC5459DB4}"/>
                      </a:ext>
                    </a:extLst>
                  </p:cNvPr>
                  <p:cNvSpPr/>
                  <p:nvPr/>
                </p:nvSpPr>
                <p:spPr>
                  <a:xfrm>
                    <a:off x="3272619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ADDB1A14-B2F2-0C9A-10DE-89CC02A14D75}"/>
                    </a:ext>
                  </a:extLst>
                </p:cNvPr>
                <p:cNvGrpSpPr/>
                <p:nvPr/>
              </p:nvGrpSpPr>
              <p:grpSpPr>
                <a:xfrm>
                  <a:off x="3672090" y="242509"/>
                  <a:ext cx="664098" cy="1012772"/>
                  <a:chOff x="3672090" y="242509"/>
                  <a:chExt cx="664098" cy="1012772"/>
                </a:xfrm>
              </p:grpSpPr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314719B-7020-9075-D785-BA426ED996AD}"/>
                      </a:ext>
                    </a:extLst>
                  </p:cNvPr>
                  <p:cNvSpPr/>
                  <p:nvPr/>
                </p:nvSpPr>
                <p:spPr>
                  <a:xfrm>
                    <a:off x="3672090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731C9CA9-434B-BC05-F188-B0CDB06C24E8}"/>
                      </a:ext>
                    </a:extLst>
                  </p:cNvPr>
                  <p:cNvSpPr/>
                  <p:nvPr/>
                </p:nvSpPr>
                <p:spPr>
                  <a:xfrm>
                    <a:off x="4016148" y="2425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EC06FF94-60EC-3D24-4752-162D48495A8E}"/>
                      </a:ext>
                    </a:extLst>
                  </p:cNvPr>
                  <p:cNvSpPr/>
                  <p:nvPr/>
                </p:nvSpPr>
                <p:spPr>
                  <a:xfrm>
                    <a:off x="3672090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2E93AD8D-5CBD-51F3-AC96-81E4FB630849}"/>
                      </a:ext>
                    </a:extLst>
                  </p:cNvPr>
                  <p:cNvSpPr/>
                  <p:nvPr/>
                </p:nvSpPr>
                <p:spPr>
                  <a:xfrm>
                    <a:off x="4016148" y="5888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2260E6F5-0F7E-ECDF-C27A-C7540CD53FF6}"/>
                      </a:ext>
                    </a:extLst>
                  </p:cNvPr>
                  <p:cNvSpPr/>
                  <p:nvPr/>
                </p:nvSpPr>
                <p:spPr>
                  <a:xfrm>
                    <a:off x="3672090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E251162A-14D0-B67A-6F8A-82ACDB82BD5C}"/>
                      </a:ext>
                    </a:extLst>
                  </p:cNvPr>
                  <p:cNvSpPr/>
                  <p:nvPr/>
                </p:nvSpPr>
                <p:spPr>
                  <a:xfrm>
                    <a:off x="4016148" y="9352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26FE316-4597-DEDC-3885-96FA5CB3E070}"/>
                  </a:ext>
                </a:extLst>
              </p:cNvPr>
              <p:cNvGrpSpPr/>
              <p:nvPr/>
            </p:nvGrpSpPr>
            <p:grpSpPr>
              <a:xfrm>
                <a:off x="2253842" y="312475"/>
                <a:ext cx="1661932" cy="698987"/>
                <a:chOff x="2253842" y="312475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E661308F-E408-F20B-4357-2AF642CDFAC9}"/>
                    </a:ext>
                  </a:extLst>
                </p:cNvPr>
                <p:cNvSpPr/>
                <p:nvPr/>
              </p:nvSpPr>
              <p:spPr>
                <a:xfrm>
                  <a:off x="2253842" y="312475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C5EBB7D1-8F1C-5B91-A545-9C3516632EA6}"/>
                    </a:ext>
                  </a:extLst>
                </p:cNvPr>
                <p:cNvGrpSpPr/>
                <p:nvPr/>
              </p:nvGrpSpPr>
              <p:grpSpPr>
                <a:xfrm>
                  <a:off x="2337431" y="394909"/>
                  <a:ext cx="664098" cy="1012772"/>
                  <a:chOff x="2337431" y="394909"/>
                  <a:chExt cx="664098" cy="1012772"/>
                </a:xfrm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F799A7B8-88BA-11DA-FA82-D03E7813795C}"/>
                      </a:ext>
                    </a:extLst>
                  </p:cNvPr>
                  <p:cNvSpPr/>
                  <p:nvPr/>
                </p:nvSpPr>
                <p:spPr>
                  <a:xfrm>
                    <a:off x="2337431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3C7799D9-C06E-7A8A-93EB-64B232824D9E}"/>
                      </a:ext>
                    </a:extLst>
                  </p:cNvPr>
                  <p:cNvSpPr/>
                  <p:nvPr/>
                </p:nvSpPr>
                <p:spPr>
                  <a:xfrm>
                    <a:off x="2681489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62A86B95-6BB0-39B3-E1DA-41E5C199BC35}"/>
                      </a:ext>
                    </a:extLst>
                  </p:cNvPr>
                  <p:cNvSpPr/>
                  <p:nvPr/>
                </p:nvSpPr>
                <p:spPr>
                  <a:xfrm>
                    <a:off x="2337431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42CC9882-DAC4-C95E-DE30-1C614DEE35EB}"/>
                      </a:ext>
                    </a:extLst>
                  </p:cNvPr>
                  <p:cNvSpPr/>
                  <p:nvPr/>
                </p:nvSpPr>
                <p:spPr>
                  <a:xfrm>
                    <a:off x="2681489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E42C204E-07C4-611A-BABD-8F2ED373E28A}"/>
                      </a:ext>
                    </a:extLst>
                  </p:cNvPr>
                  <p:cNvSpPr/>
                  <p:nvPr/>
                </p:nvSpPr>
                <p:spPr>
                  <a:xfrm>
                    <a:off x="2337431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6B6D5BB4-2102-C804-E1AE-5D75EF6C4648}"/>
                      </a:ext>
                    </a:extLst>
                  </p:cNvPr>
                  <p:cNvSpPr/>
                  <p:nvPr/>
                </p:nvSpPr>
                <p:spPr>
                  <a:xfrm>
                    <a:off x="2681489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DB5542F3-EAAB-950C-E162-DB7921267278}"/>
                    </a:ext>
                  </a:extLst>
                </p:cNvPr>
                <p:cNvGrpSpPr/>
                <p:nvPr/>
              </p:nvGrpSpPr>
              <p:grpSpPr>
                <a:xfrm>
                  <a:off x="3080961" y="394909"/>
                  <a:ext cx="664098" cy="1012772"/>
                  <a:chOff x="3080961" y="394909"/>
                  <a:chExt cx="664098" cy="1012772"/>
                </a:xfrm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206E9B55-874F-A4EB-1051-33B299420185}"/>
                      </a:ext>
                    </a:extLst>
                  </p:cNvPr>
                  <p:cNvSpPr/>
                  <p:nvPr/>
                </p:nvSpPr>
                <p:spPr>
                  <a:xfrm>
                    <a:off x="3080961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1F402F3-A3F6-3E89-F629-DB112E3EA836}"/>
                      </a:ext>
                    </a:extLst>
                  </p:cNvPr>
                  <p:cNvSpPr/>
                  <p:nvPr/>
                </p:nvSpPr>
                <p:spPr>
                  <a:xfrm>
                    <a:off x="3425019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CA349122-06D6-44AD-67F2-0E6ED67C5185}"/>
                      </a:ext>
                    </a:extLst>
                  </p:cNvPr>
                  <p:cNvSpPr/>
                  <p:nvPr/>
                </p:nvSpPr>
                <p:spPr>
                  <a:xfrm>
                    <a:off x="3080961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E279F849-8B06-1B20-B63E-A60E4DB59CC9}"/>
                      </a:ext>
                    </a:extLst>
                  </p:cNvPr>
                  <p:cNvSpPr/>
                  <p:nvPr/>
                </p:nvSpPr>
                <p:spPr>
                  <a:xfrm>
                    <a:off x="3425019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E373C4D8-857C-F433-1A43-CA55545D743A}"/>
                      </a:ext>
                    </a:extLst>
                  </p:cNvPr>
                  <p:cNvSpPr/>
                  <p:nvPr/>
                </p:nvSpPr>
                <p:spPr>
                  <a:xfrm>
                    <a:off x="3080961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6994D51C-4E2F-8534-4D2E-B20AF5A548A9}"/>
                      </a:ext>
                    </a:extLst>
                  </p:cNvPr>
                  <p:cNvSpPr/>
                  <p:nvPr/>
                </p:nvSpPr>
                <p:spPr>
                  <a:xfrm>
                    <a:off x="3425019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C303759E-CC44-B55E-6B1B-9B334FFDE26C}"/>
                    </a:ext>
                  </a:extLst>
                </p:cNvPr>
                <p:cNvGrpSpPr/>
                <p:nvPr/>
              </p:nvGrpSpPr>
              <p:grpSpPr>
                <a:xfrm>
                  <a:off x="3824490" y="394909"/>
                  <a:ext cx="664098" cy="1012772"/>
                  <a:chOff x="3824490" y="394909"/>
                  <a:chExt cx="664098" cy="1012772"/>
                </a:xfrm>
              </p:grpSpPr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D94C5525-8978-7B6C-A5D4-C70B8007FD54}"/>
                      </a:ext>
                    </a:extLst>
                  </p:cNvPr>
                  <p:cNvSpPr/>
                  <p:nvPr/>
                </p:nvSpPr>
                <p:spPr>
                  <a:xfrm>
                    <a:off x="3824490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DD2B1393-598E-434C-748A-8027DDA874F7}"/>
                      </a:ext>
                    </a:extLst>
                  </p:cNvPr>
                  <p:cNvSpPr/>
                  <p:nvPr/>
                </p:nvSpPr>
                <p:spPr>
                  <a:xfrm>
                    <a:off x="4168548" y="3949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C78E9F14-F6C0-85FD-63AF-B5BDF4150261}"/>
                      </a:ext>
                    </a:extLst>
                  </p:cNvPr>
                  <p:cNvSpPr/>
                  <p:nvPr/>
                </p:nvSpPr>
                <p:spPr>
                  <a:xfrm>
                    <a:off x="3824490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652F2888-4AA8-F653-7ABF-D0CA477C1537}"/>
                      </a:ext>
                    </a:extLst>
                  </p:cNvPr>
                  <p:cNvSpPr/>
                  <p:nvPr/>
                </p:nvSpPr>
                <p:spPr>
                  <a:xfrm>
                    <a:off x="4168548" y="7412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170271C6-ACF3-F076-591C-748FE742A8E3}"/>
                      </a:ext>
                    </a:extLst>
                  </p:cNvPr>
                  <p:cNvSpPr/>
                  <p:nvPr/>
                </p:nvSpPr>
                <p:spPr>
                  <a:xfrm>
                    <a:off x="3824490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70B045C2-996E-61F4-7A58-D06BC7DA8B3D}"/>
                      </a:ext>
                    </a:extLst>
                  </p:cNvPr>
                  <p:cNvSpPr/>
                  <p:nvPr/>
                </p:nvSpPr>
                <p:spPr>
                  <a:xfrm>
                    <a:off x="4168548" y="10876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E75C517-59EE-308C-ABE4-A3337D12112B}"/>
                  </a:ext>
                </a:extLst>
              </p:cNvPr>
              <p:cNvGrpSpPr/>
              <p:nvPr/>
            </p:nvGrpSpPr>
            <p:grpSpPr>
              <a:xfrm>
                <a:off x="2406242" y="464875"/>
                <a:ext cx="1661932" cy="698987"/>
                <a:chOff x="2406242" y="464875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442BD98-BE42-90AC-F1EF-CCB559EAF29E}"/>
                    </a:ext>
                  </a:extLst>
                </p:cNvPr>
                <p:cNvSpPr/>
                <p:nvPr/>
              </p:nvSpPr>
              <p:spPr>
                <a:xfrm>
                  <a:off x="2406242" y="464875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6ADB1ADA-60BD-0B3A-06F0-27DA10BB3388}"/>
                    </a:ext>
                  </a:extLst>
                </p:cNvPr>
                <p:cNvGrpSpPr/>
                <p:nvPr/>
              </p:nvGrpSpPr>
              <p:grpSpPr>
                <a:xfrm>
                  <a:off x="2489831" y="547309"/>
                  <a:ext cx="664098" cy="1012772"/>
                  <a:chOff x="2489831" y="547309"/>
                  <a:chExt cx="664098" cy="1012772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EF029893-72A1-A4B2-3C68-A45A56AAC135}"/>
                      </a:ext>
                    </a:extLst>
                  </p:cNvPr>
                  <p:cNvSpPr/>
                  <p:nvPr/>
                </p:nvSpPr>
                <p:spPr>
                  <a:xfrm>
                    <a:off x="2489831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6085EEF-D194-6F1E-9E6E-FC3F3E240CCF}"/>
                      </a:ext>
                    </a:extLst>
                  </p:cNvPr>
                  <p:cNvSpPr/>
                  <p:nvPr/>
                </p:nvSpPr>
                <p:spPr>
                  <a:xfrm>
                    <a:off x="2833889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8FD3400C-5368-49FF-4CAA-7D9B9E40223F}"/>
                      </a:ext>
                    </a:extLst>
                  </p:cNvPr>
                  <p:cNvSpPr/>
                  <p:nvPr/>
                </p:nvSpPr>
                <p:spPr>
                  <a:xfrm>
                    <a:off x="2489831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2F6CD9AE-4F83-D131-4217-E5BF33BBDB44}"/>
                      </a:ext>
                    </a:extLst>
                  </p:cNvPr>
                  <p:cNvSpPr/>
                  <p:nvPr/>
                </p:nvSpPr>
                <p:spPr>
                  <a:xfrm>
                    <a:off x="2833889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E79490CC-CB2F-B12E-038E-7205131BB341}"/>
                      </a:ext>
                    </a:extLst>
                  </p:cNvPr>
                  <p:cNvSpPr/>
                  <p:nvPr/>
                </p:nvSpPr>
                <p:spPr>
                  <a:xfrm>
                    <a:off x="2489831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B89C8A63-470E-EB8C-E77F-FEEECF544257}"/>
                      </a:ext>
                    </a:extLst>
                  </p:cNvPr>
                  <p:cNvSpPr/>
                  <p:nvPr/>
                </p:nvSpPr>
                <p:spPr>
                  <a:xfrm>
                    <a:off x="2833889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B0D6E926-AC37-8226-B69A-DDDC7E8DFB75}"/>
                    </a:ext>
                  </a:extLst>
                </p:cNvPr>
                <p:cNvGrpSpPr/>
                <p:nvPr/>
              </p:nvGrpSpPr>
              <p:grpSpPr>
                <a:xfrm>
                  <a:off x="3233361" y="547309"/>
                  <a:ext cx="664098" cy="1012772"/>
                  <a:chOff x="3233361" y="547309"/>
                  <a:chExt cx="664098" cy="1012772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93E38973-EEA3-8FA1-677B-08AA09941E32}"/>
                      </a:ext>
                    </a:extLst>
                  </p:cNvPr>
                  <p:cNvSpPr/>
                  <p:nvPr/>
                </p:nvSpPr>
                <p:spPr>
                  <a:xfrm>
                    <a:off x="3233361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E82B74FD-3B74-6A52-FC51-76B3B2E39715}"/>
                      </a:ext>
                    </a:extLst>
                  </p:cNvPr>
                  <p:cNvSpPr/>
                  <p:nvPr/>
                </p:nvSpPr>
                <p:spPr>
                  <a:xfrm>
                    <a:off x="3577419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624C53F0-183D-F109-B3F4-4D0ED9984A2C}"/>
                      </a:ext>
                    </a:extLst>
                  </p:cNvPr>
                  <p:cNvSpPr/>
                  <p:nvPr/>
                </p:nvSpPr>
                <p:spPr>
                  <a:xfrm>
                    <a:off x="3233361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A5376504-23CF-4C1D-066E-0F8F004D22CD}"/>
                      </a:ext>
                    </a:extLst>
                  </p:cNvPr>
                  <p:cNvSpPr/>
                  <p:nvPr/>
                </p:nvSpPr>
                <p:spPr>
                  <a:xfrm>
                    <a:off x="3577419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26E98627-B0B2-50EA-C77F-9CAA2029BD4F}"/>
                      </a:ext>
                    </a:extLst>
                  </p:cNvPr>
                  <p:cNvSpPr/>
                  <p:nvPr/>
                </p:nvSpPr>
                <p:spPr>
                  <a:xfrm>
                    <a:off x="3233361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0154DF39-CCB8-03C8-F67E-03619A7ED19C}"/>
                      </a:ext>
                    </a:extLst>
                  </p:cNvPr>
                  <p:cNvSpPr/>
                  <p:nvPr/>
                </p:nvSpPr>
                <p:spPr>
                  <a:xfrm>
                    <a:off x="3577419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6572A38-4C66-9F2A-90CC-5CF36BC167C2}"/>
                    </a:ext>
                  </a:extLst>
                </p:cNvPr>
                <p:cNvGrpSpPr/>
                <p:nvPr/>
              </p:nvGrpSpPr>
              <p:grpSpPr>
                <a:xfrm>
                  <a:off x="3976890" y="547309"/>
                  <a:ext cx="664098" cy="1012772"/>
                  <a:chOff x="3976890" y="547309"/>
                  <a:chExt cx="664098" cy="1012772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EAC0D717-F9D9-63E8-A611-1B935C44A74A}"/>
                      </a:ext>
                    </a:extLst>
                  </p:cNvPr>
                  <p:cNvSpPr/>
                  <p:nvPr/>
                </p:nvSpPr>
                <p:spPr>
                  <a:xfrm>
                    <a:off x="3976890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554CB79-1247-09D5-D79F-5E85C410F0E3}"/>
                      </a:ext>
                    </a:extLst>
                  </p:cNvPr>
                  <p:cNvSpPr/>
                  <p:nvPr/>
                </p:nvSpPr>
                <p:spPr>
                  <a:xfrm>
                    <a:off x="4320948" y="547309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7A3D1615-DCD7-BC31-0CB1-8582FBA9E921}"/>
                      </a:ext>
                    </a:extLst>
                  </p:cNvPr>
                  <p:cNvSpPr/>
                  <p:nvPr/>
                </p:nvSpPr>
                <p:spPr>
                  <a:xfrm>
                    <a:off x="3976890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1CD12D96-8211-4501-8901-18C1F973682F}"/>
                      </a:ext>
                    </a:extLst>
                  </p:cNvPr>
                  <p:cNvSpPr/>
                  <p:nvPr/>
                </p:nvSpPr>
                <p:spPr>
                  <a:xfrm>
                    <a:off x="4320948" y="89367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2D2B4E2E-80F2-74B7-1818-3179793C81FD}"/>
                      </a:ext>
                    </a:extLst>
                  </p:cNvPr>
                  <p:cNvSpPr/>
                  <p:nvPr/>
                </p:nvSpPr>
                <p:spPr>
                  <a:xfrm>
                    <a:off x="3976890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50588A8F-7E8A-AE6A-51C1-7AD983A2C845}"/>
                      </a:ext>
                    </a:extLst>
                  </p:cNvPr>
                  <p:cNvSpPr/>
                  <p:nvPr/>
                </p:nvSpPr>
                <p:spPr>
                  <a:xfrm>
                    <a:off x="4320948" y="124004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/>
                  </a:p>
                </p:txBody>
              </p:sp>
            </p:grp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46914D3-A60C-8FB9-CC90-CE524753FF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55587" y="1368060"/>
              <a:ext cx="326279" cy="525191"/>
              <a:chOff x="8363567" y="435749"/>
              <a:chExt cx="602901" cy="12073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C879223A-3B15-7011-6B56-3D11B88637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363567" y="435749"/>
                <a:ext cx="602901" cy="1207381"/>
                <a:chOff x="8363567" y="435749"/>
                <a:chExt cx="602901" cy="1207381"/>
              </a:xfrm>
            </p:grpSpPr>
            <p:sp>
              <p:nvSpPr>
                <p:cNvPr id="209" name="Cylinder 208">
                  <a:extLst>
                    <a:ext uri="{FF2B5EF4-FFF2-40B4-BE49-F238E27FC236}">
                      <a16:creationId xmlns:a16="http://schemas.microsoft.com/office/drawing/2014/main" id="{0808983E-4968-E303-0AB7-57B47B09991F}"/>
                    </a:ext>
                  </a:extLst>
                </p:cNvPr>
                <p:cNvSpPr/>
                <p:nvPr/>
              </p:nvSpPr>
              <p:spPr>
                <a:xfrm>
                  <a:off x="8363567" y="460876"/>
                  <a:ext cx="602901" cy="1182254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210" name="Cylinder 209">
                  <a:extLst>
                    <a:ext uri="{FF2B5EF4-FFF2-40B4-BE49-F238E27FC236}">
                      <a16:creationId xmlns:a16="http://schemas.microsoft.com/office/drawing/2014/main" id="{48F772E0-3B3D-3A64-78A1-1E2F5D693076}"/>
                    </a:ext>
                  </a:extLst>
                </p:cNvPr>
                <p:cNvSpPr/>
                <p:nvPr/>
              </p:nvSpPr>
              <p:spPr>
                <a:xfrm>
                  <a:off x="8515572" y="435749"/>
                  <a:ext cx="298890" cy="91440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2A963E70-09B5-0505-11ED-3D9DABB7E969}"/>
                  </a:ext>
                </a:extLst>
              </p:cNvPr>
              <p:cNvGrpSpPr/>
              <p:nvPr/>
            </p:nvGrpSpPr>
            <p:grpSpPr>
              <a:xfrm>
                <a:off x="8527857" y="740349"/>
                <a:ext cx="274320" cy="689989"/>
                <a:chOff x="8527857" y="740349"/>
                <a:chExt cx="274320" cy="689989"/>
              </a:xfrm>
            </p:grpSpPr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644B6780-49DD-E32E-35AC-2385DB28A15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665018" y="740349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761BCAD8-B86A-8C44-F8EB-01EA9D1D699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527857" y="885160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0D68A5A9-6AD7-8D2B-C49F-5019DDBB2154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527857" y="1430338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9318FC5-FA4C-B4E3-1D3F-6DF3B4FBE2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12026" y="1339538"/>
              <a:ext cx="387598" cy="624312"/>
              <a:chOff x="8020006" y="407227"/>
              <a:chExt cx="602901" cy="12073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FD811F71-3700-9A11-BF77-48B759F428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20006" y="407227"/>
                <a:ext cx="602901" cy="1207381"/>
                <a:chOff x="8020006" y="407227"/>
                <a:chExt cx="602901" cy="1207381"/>
              </a:xfrm>
            </p:grpSpPr>
            <p:sp>
              <p:nvSpPr>
                <p:cNvPr id="218" name="Cylinder 217">
                  <a:extLst>
                    <a:ext uri="{FF2B5EF4-FFF2-40B4-BE49-F238E27FC236}">
                      <a16:creationId xmlns:a16="http://schemas.microsoft.com/office/drawing/2014/main" id="{B312C7A9-B1B6-8CC0-A3F8-BED1308529FD}"/>
                    </a:ext>
                  </a:extLst>
                </p:cNvPr>
                <p:cNvSpPr/>
                <p:nvPr/>
              </p:nvSpPr>
              <p:spPr>
                <a:xfrm>
                  <a:off x="8020006" y="432354"/>
                  <a:ext cx="602901" cy="1182254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219" name="Cylinder 218">
                  <a:extLst>
                    <a:ext uri="{FF2B5EF4-FFF2-40B4-BE49-F238E27FC236}">
                      <a16:creationId xmlns:a16="http://schemas.microsoft.com/office/drawing/2014/main" id="{84DA59AD-4B4F-98FB-023C-DE23CBB27C1D}"/>
                    </a:ext>
                  </a:extLst>
                </p:cNvPr>
                <p:cNvSpPr/>
                <p:nvPr/>
              </p:nvSpPr>
              <p:spPr>
                <a:xfrm>
                  <a:off x="8172011" y="407227"/>
                  <a:ext cx="298890" cy="91440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32ABB581-8963-057F-B6EC-EB1ED3D0C691}"/>
                  </a:ext>
                </a:extLst>
              </p:cNvPr>
              <p:cNvGrpSpPr/>
              <p:nvPr/>
            </p:nvGrpSpPr>
            <p:grpSpPr>
              <a:xfrm>
                <a:off x="8184296" y="711827"/>
                <a:ext cx="274320" cy="689989"/>
                <a:chOff x="8184296" y="711827"/>
                <a:chExt cx="274320" cy="689989"/>
              </a:xfrm>
            </p:grpSpPr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EED0D522-DE9C-D079-6CE9-056EC5A5278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321457" y="711827"/>
                  <a:ext cx="0" cy="274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2E872029-8724-25A9-BCA5-72A0B1F3FE4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184296" y="856638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F5623D9C-DF1D-8E64-C985-151E9C3DE87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8184296" y="1401816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9D6643FC-04C5-677B-4590-CB68ECC085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14000" y="1285109"/>
              <a:ext cx="466741" cy="753262"/>
              <a:chOff x="7621980" y="352798"/>
              <a:chExt cx="602901" cy="12073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0E603CEA-1B2A-8D09-05AE-FC431211AB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621980" y="352798"/>
                <a:ext cx="602901" cy="1207381"/>
                <a:chOff x="7621980" y="352798"/>
                <a:chExt cx="602901" cy="1207381"/>
              </a:xfrm>
            </p:grpSpPr>
            <p:sp>
              <p:nvSpPr>
                <p:cNvPr id="226" name="Cylinder 225">
                  <a:extLst>
                    <a:ext uri="{FF2B5EF4-FFF2-40B4-BE49-F238E27FC236}">
                      <a16:creationId xmlns:a16="http://schemas.microsoft.com/office/drawing/2014/main" id="{39F181BE-EE0A-D687-6D55-0A1EDF6EB3B7}"/>
                    </a:ext>
                  </a:extLst>
                </p:cNvPr>
                <p:cNvSpPr/>
                <p:nvPr/>
              </p:nvSpPr>
              <p:spPr>
                <a:xfrm>
                  <a:off x="7621980" y="377925"/>
                  <a:ext cx="602901" cy="1182254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  <p:sp>
              <p:nvSpPr>
                <p:cNvPr id="227" name="Cylinder 226">
                  <a:extLst>
                    <a:ext uri="{FF2B5EF4-FFF2-40B4-BE49-F238E27FC236}">
                      <a16:creationId xmlns:a16="http://schemas.microsoft.com/office/drawing/2014/main" id="{2BDF9CA2-A613-DA93-1E19-2276335B600F}"/>
                    </a:ext>
                  </a:extLst>
                </p:cNvPr>
                <p:cNvSpPr/>
                <p:nvPr/>
              </p:nvSpPr>
              <p:spPr>
                <a:xfrm>
                  <a:off x="7773985" y="352798"/>
                  <a:ext cx="298890" cy="91440"/>
                </a:xfrm>
                <a:prstGeom prst="ca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E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2E7269CD-DBA2-975E-E554-5E19E4BA6AC5}"/>
                  </a:ext>
                </a:extLst>
              </p:cNvPr>
              <p:cNvGrpSpPr/>
              <p:nvPr/>
            </p:nvGrpSpPr>
            <p:grpSpPr>
              <a:xfrm>
                <a:off x="7786270" y="657398"/>
                <a:ext cx="274320" cy="689989"/>
                <a:chOff x="7786270" y="657398"/>
                <a:chExt cx="274320" cy="689989"/>
              </a:xfrm>
            </p:grpSpPr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C8A25980-820C-EBD2-D64A-782208BF7B3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923431" y="657398"/>
                  <a:ext cx="0" cy="27431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C852ECB7-D630-31A2-8FB0-B1DD0C5BC62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786270" y="802209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CD09BE36-38B0-A056-AA2A-626040B8EA6F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>
                  <a:off x="7786270" y="1347387"/>
                  <a:ext cx="2743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D0CBB816-A401-739F-303A-6EE6755D0FA3}"/>
                </a:ext>
              </a:extLst>
            </p:cNvPr>
            <p:cNvGrpSpPr/>
            <p:nvPr/>
          </p:nvGrpSpPr>
          <p:grpSpPr>
            <a:xfrm>
              <a:off x="3189125" y="2301005"/>
              <a:ext cx="1210851" cy="1294658"/>
              <a:chOff x="2437309" y="2480458"/>
              <a:chExt cx="1216398" cy="1366833"/>
            </a:xfrm>
          </p:grpSpPr>
          <p:sp>
            <p:nvSpPr>
              <p:cNvPr id="229" name="Left Brace 228">
                <a:extLst>
                  <a:ext uri="{FF2B5EF4-FFF2-40B4-BE49-F238E27FC236}">
                    <a16:creationId xmlns:a16="http://schemas.microsoft.com/office/drawing/2014/main" id="{F1CF480F-351D-7926-B2A5-FD8201395D05}"/>
                  </a:ext>
                </a:extLst>
              </p:cNvPr>
              <p:cNvSpPr/>
              <p:nvPr/>
            </p:nvSpPr>
            <p:spPr>
              <a:xfrm rot="10800000" flipH="1">
                <a:off x="3397991" y="2480458"/>
                <a:ext cx="255716" cy="1366833"/>
              </a:xfrm>
              <a:prstGeom prst="leftBrace">
                <a:avLst>
                  <a:gd name="adj1" fmla="val 61692"/>
                  <a:gd name="adj2" fmla="val 49644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TextBox 331">
                <a:extLst>
                  <a:ext uri="{FF2B5EF4-FFF2-40B4-BE49-F238E27FC236}">
                    <a16:creationId xmlns:a16="http://schemas.microsoft.com/office/drawing/2014/main" id="{473ECDDB-42A3-0B56-22C6-A36B25E51DB4}"/>
                  </a:ext>
                </a:extLst>
              </p:cNvPr>
              <p:cNvSpPr txBox="1"/>
              <p:nvPr/>
            </p:nvSpPr>
            <p:spPr>
              <a:xfrm>
                <a:off x="2437309" y="2889747"/>
                <a:ext cx="1148727" cy="6703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DGU</a:t>
                </a:r>
              </a:p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N-RES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D896A413-9311-1262-4907-CFF49FFF2E95}"/>
                </a:ext>
              </a:extLst>
            </p:cNvPr>
            <p:cNvGrpSpPr/>
            <p:nvPr/>
          </p:nvGrpSpPr>
          <p:grpSpPr>
            <a:xfrm flipH="1">
              <a:off x="8723506" y="2633163"/>
              <a:ext cx="1140679" cy="1212931"/>
              <a:chOff x="9158777" y="1625683"/>
              <a:chExt cx="1148727" cy="1281312"/>
            </a:xfrm>
          </p:grpSpPr>
          <p:sp>
            <p:nvSpPr>
              <p:cNvPr id="232" name="Left Brace 231">
                <a:extLst>
                  <a:ext uri="{FF2B5EF4-FFF2-40B4-BE49-F238E27FC236}">
                    <a16:creationId xmlns:a16="http://schemas.microsoft.com/office/drawing/2014/main" id="{BDB6F7EB-E4BD-0016-D16B-A12820F6CA71}"/>
                  </a:ext>
                </a:extLst>
              </p:cNvPr>
              <p:cNvSpPr/>
              <p:nvPr/>
            </p:nvSpPr>
            <p:spPr>
              <a:xfrm rot="10800000" flipH="1">
                <a:off x="10092122" y="1625683"/>
                <a:ext cx="199876" cy="1281312"/>
              </a:xfrm>
              <a:prstGeom prst="leftBrace">
                <a:avLst>
                  <a:gd name="adj1" fmla="val 61692"/>
                  <a:gd name="adj2" fmla="val 49644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TextBox 334">
                <a:extLst>
                  <a:ext uri="{FF2B5EF4-FFF2-40B4-BE49-F238E27FC236}">
                    <a16:creationId xmlns:a16="http://schemas.microsoft.com/office/drawing/2014/main" id="{087752A9-194F-8E49-8F18-B6B008CF8C1E}"/>
                  </a:ext>
                </a:extLst>
              </p:cNvPr>
              <p:cNvSpPr txBox="1"/>
              <p:nvPr/>
            </p:nvSpPr>
            <p:spPr>
              <a:xfrm>
                <a:off x="9158777" y="1930130"/>
                <a:ext cx="1148727" cy="6703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Carga</a:t>
                </a: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D622CB59-1448-0D9B-429E-6333F6437087}"/>
                </a:ext>
              </a:extLst>
            </p:cNvPr>
            <p:cNvGrpSpPr/>
            <p:nvPr/>
          </p:nvGrpSpPr>
          <p:grpSpPr>
            <a:xfrm flipH="1">
              <a:off x="9512848" y="1179469"/>
              <a:ext cx="1143054" cy="1272886"/>
              <a:chOff x="8919671" y="138300"/>
              <a:chExt cx="1148727" cy="1344239"/>
            </a:xfrm>
          </p:grpSpPr>
          <p:sp>
            <p:nvSpPr>
              <p:cNvPr id="235" name="Left Brace 234">
                <a:extLst>
                  <a:ext uri="{FF2B5EF4-FFF2-40B4-BE49-F238E27FC236}">
                    <a16:creationId xmlns:a16="http://schemas.microsoft.com/office/drawing/2014/main" id="{C98902C1-6F86-FEDC-9043-45F61DFCC98B}"/>
                  </a:ext>
                </a:extLst>
              </p:cNvPr>
              <p:cNvSpPr/>
              <p:nvPr/>
            </p:nvSpPr>
            <p:spPr>
              <a:xfrm rot="10800000" flipH="1">
                <a:off x="9758875" y="138300"/>
                <a:ext cx="250189" cy="1344239"/>
              </a:xfrm>
              <a:prstGeom prst="leftBrace">
                <a:avLst>
                  <a:gd name="adj1" fmla="val 61692"/>
                  <a:gd name="adj2" fmla="val 49644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TextBox 337">
                <a:extLst>
                  <a:ext uri="{FF2B5EF4-FFF2-40B4-BE49-F238E27FC236}">
                    <a16:creationId xmlns:a16="http://schemas.microsoft.com/office/drawing/2014/main" id="{D974F4F6-AE41-5D13-7929-E266F059E035}"/>
                  </a:ext>
                </a:extLst>
              </p:cNvPr>
              <p:cNvSpPr txBox="1"/>
              <p:nvPr/>
            </p:nvSpPr>
            <p:spPr>
              <a:xfrm>
                <a:off x="8919671" y="479808"/>
                <a:ext cx="1148727" cy="6703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ESS</a:t>
                </a:r>
              </a:p>
            </p:txBody>
          </p:sp>
        </p:grp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4AF6AFC2-1D46-90F9-6BD4-07FAA5DD3D86}"/>
                </a:ext>
              </a:extLst>
            </p:cNvPr>
            <p:cNvCxnSpPr/>
            <p:nvPr/>
          </p:nvCxnSpPr>
          <p:spPr>
            <a:xfrm rot="5400000" flipH="1" flipV="1">
              <a:off x="5978788" y="3340193"/>
              <a:ext cx="0" cy="168124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62D41-CA5F-CCE8-7E58-12E121B38C63}"/>
                </a:ext>
              </a:extLst>
            </p:cNvPr>
            <p:cNvCxnSpPr/>
            <p:nvPr/>
          </p:nvCxnSpPr>
          <p:spPr>
            <a:xfrm flipH="1" flipV="1">
              <a:off x="5151228" y="1860416"/>
              <a:ext cx="0" cy="53899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ED07C9F-6472-7807-42BF-5E584783AEE3}"/>
                </a:ext>
              </a:extLst>
            </p:cNvPr>
            <p:cNvCxnSpPr/>
            <p:nvPr/>
          </p:nvCxnSpPr>
          <p:spPr>
            <a:xfrm flipH="1" flipV="1">
              <a:off x="5133908" y="3548751"/>
              <a:ext cx="0" cy="64008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B7C8CC72-EDA5-FC14-EA82-756F598ADC9F}"/>
                </a:ext>
              </a:extLst>
            </p:cNvPr>
            <p:cNvCxnSpPr/>
            <p:nvPr/>
          </p:nvCxnSpPr>
          <p:spPr>
            <a:xfrm flipH="1" flipV="1">
              <a:off x="6997395" y="3323139"/>
              <a:ext cx="0" cy="627216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8BA3B1E9-5FD7-4059-B3A4-3048D44CD665}"/>
                </a:ext>
              </a:extLst>
            </p:cNvPr>
            <p:cNvCxnSpPr/>
            <p:nvPr/>
          </p:nvCxnSpPr>
          <p:spPr>
            <a:xfrm flipH="1" flipV="1">
              <a:off x="6997395" y="2008878"/>
              <a:ext cx="0" cy="53899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325">
              <a:extLst>
                <a:ext uri="{FF2B5EF4-FFF2-40B4-BE49-F238E27FC236}">
                  <a16:creationId xmlns:a16="http://schemas.microsoft.com/office/drawing/2014/main" id="{B2F77900-019D-4143-E602-A4A27E33D717}"/>
                </a:ext>
              </a:extLst>
            </p:cNvPr>
            <p:cNvSpPr txBox="1"/>
            <p:nvPr/>
          </p:nvSpPr>
          <p:spPr>
            <a:xfrm>
              <a:off x="6439700" y="3932753"/>
              <a:ext cx="1157854" cy="434242"/>
            </a:xfrm>
            <a:prstGeom prst="rect">
              <a:avLst/>
            </a:prstGeom>
            <a:solidFill>
              <a:srgbClr val="000066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bg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EMS</a:t>
              </a:r>
            </a:p>
          </p:txBody>
        </p: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55BD8ED-C063-C761-17BB-EBA7F6F2BE70}"/>
                </a:ext>
              </a:extLst>
            </p:cNvPr>
            <p:cNvCxnSpPr/>
            <p:nvPr/>
          </p:nvCxnSpPr>
          <p:spPr>
            <a:xfrm rot="10800000" flipH="1">
              <a:off x="6090147" y="880503"/>
              <a:ext cx="0" cy="27432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6" name="TextBox 84">
              <a:extLst>
                <a:ext uri="{FF2B5EF4-FFF2-40B4-BE49-F238E27FC236}">
                  <a16:creationId xmlns:a16="http://schemas.microsoft.com/office/drawing/2014/main" id="{8031DED2-233C-4DFE-0A6D-FDD909A05FE5}"/>
                </a:ext>
              </a:extLst>
            </p:cNvPr>
            <p:cNvSpPr txBox="1"/>
            <p:nvPr/>
          </p:nvSpPr>
          <p:spPr>
            <a:xfrm>
              <a:off x="6074439" y="861501"/>
              <a:ext cx="1288110" cy="36125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0" dirty="0">
                  <a:solidFill>
                    <a:srgbClr val="008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Bus de AC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D23FC2F5-700C-8A5B-E06C-3AEC817516AB}"/>
                </a:ext>
              </a:extLst>
            </p:cNvPr>
            <p:cNvGrpSpPr/>
            <p:nvPr/>
          </p:nvGrpSpPr>
          <p:grpSpPr>
            <a:xfrm>
              <a:off x="1717472" y="962439"/>
              <a:ext cx="1213415" cy="1334204"/>
              <a:chOff x="150697" y="21084"/>
              <a:chExt cx="1148727" cy="1415215"/>
            </a:xfrm>
          </p:grpSpPr>
          <p:sp>
            <p:nvSpPr>
              <p:cNvPr id="248" name="Left Brace 247">
                <a:extLst>
                  <a:ext uri="{FF2B5EF4-FFF2-40B4-BE49-F238E27FC236}">
                    <a16:creationId xmlns:a16="http://schemas.microsoft.com/office/drawing/2014/main" id="{A8C20856-F2B9-83C9-1E2C-7B4D635603D2}"/>
                  </a:ext>
                </a:extLst>
              </p:cNvPr>
              <p:cNvSpPr/>
              <p:nvPr/>
            </p:nvSpPr>
            <p:spPr>
              <a:xfrm rot="10800000" flipH="1">
                <a:off x="1024964" y="21084"/>
                <a:ext cx="211390" cy="1415215"/>
              </a:xfrm>
              <a:prstGeom prst="leftBrace">
                <a:avLst>
                  <a:gd name="adj1" fmla="val 61692"/>
                  <a:gd name="adj2" fmla="val 49644"/>
                </a:avLst>
              </a:prstGeom>
              <a:ln w="28575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TextBox 328">
                <a:extLst>
                  <a:ext uri="{FF2B5EF4-FFF2-40B4-BE49-F238E27FC236}">
                    <a16:creationId xmlns:a16="http://schemas.microsoft.com/office/drawing/2014/main" id="{0EB65B85-3BB7-E207-5969-26CDC1562F01}"/>
                  </a:ext>
                </a:extLst>
              </p:cNvPr>
              <p:cNvSpPr txBox="1"/>
              <p:nvPr/>
            </p:nvSpPr>
            <p:spPr>
              <a:xfrm>
                <a:off x="150697" y="450640"/>
                <a:ext cx="1148727" cy="6703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ctr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DGU</a:t>
                </a:r>
              </a:p>
              <a:p>
                <a:pPr algn="ctr"/>
                <a:r>
                  <a:rPr lang="en-US" sz="1800" b="0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RES</a:t>
                </a:r>
              </a:p>
            </p:txBody>
          </p:sp>
        </p:grp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FA07981F-6D60-6C33-724A-BD73A944BF28}"/>
              </a:ext>
            </a:extLst>
          </p:cNvPr>
          <p:cNvSpPr txBox="1"/>
          <p:nvPr/>
        </p:nvSpPr>
        <p:spPr>
          <a:xfrm>
            <a:off x="3795442" y="4849943"/>
            <a:ext cx="4590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079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Sistema de Control Jerárquico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0D7F978-FE9B-6260-48E1-D3CD01563290}"/>
              </a:ext>
            </a:extLst>
          </p:cNvPr>
          <p:cNvSpPr txBox="1"/>
          <p:nvPr/>
        </p:nvSpPr>
        <p:spPr>
          <a:xfrm>
            <a:off x="1173448" y="5683812"/>
            <a:ext cx="2919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 Primario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D20C62F2-018A-20EE-DC8E-855E6B67D105}"/>
              </a:ext>
            </a:extLst>
          </p:cNvPr>
          <p:cNvSpPr txBox="1"/>
          <p:nvPr/>
        </p:nvSpPr>
        <p:spPr>
          <a:xfrm>
            <a:off x="4636077" y="5684787"/>
            <a:ext cx="2919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 Secundario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DF5968BE-A139-86EA-ADA7-FA3E5FFF6AD4}"/>
              </a:ext>
            </a:extLst>
          </p:cNvPr>
          <p:cNvSpPr txBox="1"/>
          <p:nvPr/>
        </p:nvSpPr>
        <p:spPr>
          <a:xfrm>
            <a:off x="8098271" y="5690349"/>
            <a:ext cx="2919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Control Terciario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8CA503-3CA5-7DA4-5B0E-74084D3276ED}"/>
              </a:ext>
            </a:extLst>
          </p:cNvPr>
          <p:cNvGrpSpPr/>
          <p:nvPr/>
        </p:nvGrpSpPr>
        <p:grpSpPr>
          <a:xfrm>
            <a:off x="2556599" y="5268649"/>
            <a:ext cx="6976872" cy="483435"/>
            <a:chOff x="2556599" y="5268649"/>
            <a:chExt cx="6976872" cy="483435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A4B470A-3D16-B1C4-C73E-97E6DE25ACCF}"/>
                </a:ext>
              </a:extLst>
            </p:cNvPr>
            <p:cNvCxnSpPr/>
            <p:nvPr/>
          </p:nvCxnSpPr>
          <p:spPr>
            <a:xfrm rot="10800000" flipH="1">
              <a:off x="6096000" y="5268649"/>
              <a:ext cx="0" cy="4572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55021FB-38B4-1C9A-28C4-B58DCDFB14BF}"/>
                </a:ext>
              </a:extLst>
            </p:cNvPr>
            <p:cNvCxnSpPr/>
            <p:nvPr/>
          </p:nvCxnSpPr>
          <p:spPr>
            <a:xfrm rot="10800000" flipH="1">
              <a:off x="2580580" y="5487311"/>
              <a:ext cx="0" cy="228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9179740-B58B-630F-5B1B-BAEE6DC49350}"/>
                </a:ext>
              </a:extLst>
            </p:cNvPr>
            <p:cNvCxnSpPr/>
            <p:nvPr/>
          </p:nvCxnSpPr>
          <p:spPr>
            <a:xfrm rot="10800000" flipH="1">
              <a:off x="9502628" y="5523484"/>
              <a:ext cx="0" cy="228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0CE9E37-5CEF-0FCE-DB13-832ED545CB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045035" y="2025109"/>
              <a:ext cx="0" cy="6976872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1" grpId="0"/>
      <p:bldP spid="252" grpId="0"/>
      <p:bldP spid="2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11</a:t>
            </a:fld>
            <a:endParaRPr lang="es-US" sz="20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CA1A26-666E-4E1C-8C15-AE7C124A8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9" y="506498"/>
            <a:ext cx="9508435" cy="59564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CB0F60-FF5A-48A9-9D9B-5D0FA91465C9}"/>
              </a:ext>
            </a:extLst>
          </p:cNvPr>
          <p:cNvSpPr txBox="1"/>
          <p:nvPr/>
        </p:nvSpPr>
        <p:spPr>
          <a:xfrm>
            <a:off x="9015811" y="2454155"/>
            <a:ext cx="3076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la demanda / Menor coste posible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de estudio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Clásicos / L, NL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/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NN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Estocásticos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MPC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23329E9-176D-4332-8B93-3DD2239880C7}"/>
              </a:ext>
            </a:extLst>
          </p:cNvPr>
          <p:cNvCxnSpPr>
            <a:cxnSpLocks/>
          </p:cNvCxnSpPr>
          <p:nvPr/>
        </p:nvCxnSpPr>
        <p:spPr>
          <a:xfrm>
            <a:off x="9533464" y="1725473"/>
            <a:ext cx="731520" cy="731520"/>
          </a:xfrm>
          <a:prstGeom prst="bentConnector3">
            <a:avLst>
              <a:gd name="adj1" fmla="val 99683"/>
            </a:avLst>
          </a:prstGeom>
          <a:ln w="76200">
            <a:solidFill>
              <a:srgbClr val="F842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AB0139F-F3EF-422D-9317-C0AA78021547}"/>
              </a:ext>
            </a:extLst>
          </p:cNvPr>
          <p:cNvSpPr/>
          <p:nvPr/>
        </p:nvSpPr>
        <p:spPr>
          <a:xfrm>
            <a:off x="6351104" y="1579445"/>
            <a:ext cx="3162482" cy="2984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1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12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221EA6-8243-4F5C-9962-E37A60BB3C87}"/>
              </a:ext>
            </a:extLst>
          </p:cNvPr>
          <p:cNvSpPr txBox="1"/>
          <p:nvPr/>
        </p:nvSpPr>
        <p:spPr>
          <a:xfrm>
            <a:off x="129893" y="590785"/>
            <a:ext cx="5477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Controlador por Lógica Difusa (FLC)</a:t>
            </a:r>
            <a:endParaRPr lang="es-ES" sz="2400" b="1" dirty="0">
              <a:solidFill>
                <a:srgbClr val="0066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729C52-87D0-41EC-9390-79C289A1DB6A}"/>
              </a:ext>
            </a:extLst>
          </p:cNvPr>
          <p:cNvCxnSpPr>
            <a:cxnSpLocks/>
          </p:cNvCxnSpPr>
          <p:nvPr/>
        </p:nvCxnSpPr>
        <p:spPr>
          <a:xfrm>
            <a:off x="2546524" y="1754424"/>
            <a:ext cx="822960" cy="0"/>
          </a:xfrm>
          <a:prstGeom prst="line">
            <a:avLst/>
          </a:prstGeom>
          <a:ln w="114300">
            <a:solidFill>
              <a:srgbClr val="2066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889742-4168-4822-BA76-1951CEF06451}"/>
              </a:ext>
            </a:extLst>
          </p:cNvPr>
          <p:cNvSpPr/>
          <p:nvPr/>
        </p:nvSpPr>
        <p:spPr>
          <a:xfrm>
            <a:off x="780795" y="1347568"/>
            <a:ext cx="1384959" cy="900090"/>
          </a:xfrm>
          <a:prstGeom prst="roundRect">
            <a:avLst>
              <a:gd name="adj" fmla="val 18796"/>
            </a:avLst>
          </a:prstGeom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0FDDBB-5ECC-4987-B7BE-F2AD4CC2546E}"/>
              </a:ext>
            </a:extLst>
          </p:cNvPr>
          <p:cNvSpPr txBox="1"/>
          <p:nvPr/>
        </p:nvSpPr>
        <p:spPr>
          <a:xfrm>
            <a:off x="4541358" y="1356610"/>
            <a:ext cx="1859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Conocimiento </a:t>
            </a:r>
          </a:p>
          <a:p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Heurístico</a:t>
            </a:r>
            <a:endParaRPr lang="es-ES" sz="2200" dirty="0"/>
          </a:p>
        </p:txBody>
      </p:sp>
      <p:pic>
        <p:nvPicPr>
          <p:cNvPr id="22" name="Graphic 21" descr="Brain in head">
            <a:extLst>
              <a:ext uri="{FF2B5EF4-FFF2-40B4-BE49-F238E27FC236}">
                <a16:creationId xmlns:a16="http://schemas.microsoft.com/office/drawing/2014/main" id="{C92E2408-886B-4284-A6AD-35F5C227E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3734" y="1170012"/>
            <a:ext cx="1156174" cy="115617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7F03-A5EC-4046-817D-BD7A7CB6A71F}"/>
              </a:ext>
            </a:extLst>
          </p:cNvPr>
          <p:cNvCxnSpPr>
            <a:cxnSpLocks/>
          </p:cNvCxnSpPr>
          <p:nvPr/>
        </p:nvCxnSpPr>
        <p:spPr>
          <a:xfrm>
            <a:off x="6562546" y="1733914"/>
            <a:ext cx="822960" cy="0"/>
          </a:xfrm>
          <a:prstGeom prst="line">
            <a:avLst/>
          </a:prstGeom>
          <a:ln w="114300">
            <a:solidFill>
              <a:srgbClr val="2066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hecklist">
            <a:extLst>
              <a:ext uri="{FF2B5EF4-FFF2-40B4-BE49-F238E27FC236}">
                <a16:creationId xmlns:a16="http://schemas.microsoft.com/office/drawing/2014/main" id="{CE51072D-2D02-4E27-92A6-A2636604F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4127" y="1188095"/>
            <a:ext cx="1202637" cy="12026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E7D0F1-8A33-4FF1-83CA-4D609ABEAFF0}"/>
              </a:ext>
            </a:extLst>
          </p:cNvPr>
          <p:cNvCxnSpPr>
            <a:cxnSpLocks/>
          </p:cNvCxnSpPr>
          <p:nvPr/>
        </p:nvCxnSpPr>
        <p:spPr>
          <a:xfrm>
            <a:off x="8872709" y="1695178"/>
            <a:ext cx="822960" cy="0"/>
          </a:xfrm>
          <a:prstGeom prst="line">
            <a:avLst/>
          </a:prstGeom>
          <a:ln w="114300">
            <a:solidFill>
              <a:srgbClr val="2066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79D8F15-3D84-4FD9-B5DA-7223CEA9CBFF}"/>
              </a:ext>
            </a:extLst>
          </p:cNvPr>
          <p:cNvSpPr txBox="1"/>
          <p:nvPr/>
        </p:nvSpPr>
        <p:spPr>
          <a:xfrm>
            <a:off x="7509429" y="909069"/>
            <a:ext cx="1228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Reglas</a:t>
            </a:r>
            <a:endParaRPr lang="es-ES" sz="2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A97390-18DC-4B7C-BD50-371790B6787A}"/>
              </a:ext>
            </a:extLst>
          </p:cNvPr>
          <p:cNvSpPr txBox="1"/>
          <p:nvPr/>
        </p:nvSpPr>
        <p:spPr>
          <a:xfrm>
            <a:off x="9386826" y="1344518"/>
            <a:ext cx="2121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Salida</a:t>
            </a:r>
          </a:p>
          <a:p>
            <a:pPr algn="ctr"/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Deseada</a:t>
            </a:r>
            <a:endParaRPr lang="es-ES" sz="2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2D76AA-655E-4C25-ADE5-E31A3622A233}"/>
              </a:ext>
            </a:extLst>
          </p:cNvPr>
          <p:cNvSpPr txBox="1"/>
          <p:nvPr/>
        </p:nvSpPr>
        <p:spPr>
          <a:xfrm>
            <a:off x="780795" y="2470088"/>
            <a:ext cx="1019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modelar incertidumbres / Imprecisión y Falta de información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B61255-3AD6-411B-B36C-ADAA94BBE4D6}"/>
              </a:ext>
            </a:extLst>
          </p:cNvPr>
          <p:cNvSpPr txBox="1"/>
          <p:nvPr/>
        </p:nvSpPr>
        <p:spPr>
          <a:xfrm>
            <a:off x="800673" y="2937908"/>
            <a:ext cx="358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 No Lineal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1164233-B6C9-4FC2-B984-2498E64538E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6" y="3588177"/>
            <a:ext cx="9610623" cy="264368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21DCE07-0FC0-4510-A9B3-E8624E13E54E}"/>
              </a:ext>
            </a:extLst>
          </p:cNvPr>
          <p:cNvSpPr txBox="1"/>
          <p:nvPr/>
        </p:nvSpPr>
        <p:spPr>
          <a:xfrm>
            <a:off x="7909959" y="3097088"/>
            <a:ext cx="4003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 al sistema como una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caja negra /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necesita los modelos matemáticos</a:t>
            </a:r>
          </a:p>
        </p:txBody>
      </p:sp>
    </p:spTree>
    <p:extLst>
      <p:ext uri="{BB962C8B-B14F-4D97-AF65-F5344CB8AC3E}">
        <p14:creationId xmlns:p14="http://schemas.microsoft.com/office/powerpoint/2010/main" val="8671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7" grpId="0"/>
      <p:bldP spid="28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D414608-AD8D-48FA-84A3-696C4D844FB9}"/>
              </a:ext>
            </a:extLst>
          </p:cNvPr>
          <p:cNvSpPr txBox="1"/>
          <p:nvPr/>
        </p:nvSpPr>
        <p:spPr>
          <a:xfrm>
            <a:off x="2486344" y="4042484"/>
            <a:ext cx="204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algn="ctr">
              <a:buClr>
                <a:srgbClr val="206645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Salida del </a:t>
            </a:r>
          </a:p>
          <a:p>
            <a:pPr algn="ctr">
              <a:buClr>
                <a:srgbClr val="206645"/>
              </a:buClr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206645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13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5F9D13-07B5-4338-8725-1B3ED3FFEF22}"/>
              </a:ext>
            </a:extLst>
          </p:cNvPr>
          <p:cNvSpPr txBox="1"/>
          <p:nvPr/>
        </p:nvSpPr>
        <p:spPr>
          <a:xfrm>
            <a:off x="129894" y="699645"/>
            <a:ext cx="2305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Fusificación</a:t>
            </a:r>
            <a:endParaRPr lang="es-ES" sz="2400" b="1" dirty="0">
              <a:solidFill>
                <a:srgbClr val="00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8A08-35CE-439E-A470-066DC89A84E5}"/>
              </a:ext>
            </a:extLst>
          </p:cNvPr>
          <p:cNvSpPr txBox="1"/>
          <p:nvPr/>
        </p:nvSpPr>
        <p:spPr>
          <a:xfrm>
            <a:off x="129893" y="2109778"/>
            <a:ext cx="2977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 de Reglas</a:t>
            </a:r>
            <a:endParaRPr lang="es-ES" sz="2400" b="1" dirty="0">
              <a:solidFill>
                <a:srgbClr val="0066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1788D-82FE-44CD-AC8F-1E240B5F383D}"/>
              </a:ext>
            </a:extLst>
          </p:cNvPr>
          <p:cNvSpPr txBox="1"/>
          <p:nvPr/>
        </p:nvSpPr>
        <p:spPr>
          <a:xfrm>
            <a:off x="129893" y="3549320"/>
            <a:ext cx="4064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Mecanismo de Inferencia</a:t>
            </a:r>
            <a:endParaRPr lang="es-ES" sz="2400" b="1" dirty="0">
              <a:solidFill>
                <a:srgbClr val="0066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7FD965-06D7-4424-8CAA-CD4BA72660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26" y="779093"/>
            <a:ext cx="1737360" cy="12801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B921F6-86BD-4667-8D49-161BA63E33F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89" y="779093"/>
            <a:ext cx="1737360" cy="12801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92F324-FE95-49A0-BC8A-84DCB75A6A0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52" y="779093"/>
            <a:ext cx="1737360" cy="12801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E75DAC-F887-4BCA-8D4D-A47E54662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42029"/>
              </p:ext>
            </p:extLst>
          </p:nvPr>
        </p:nvGraphicFramePr>
        <p:xfrm>
          <a:off x="8203791" y="740452"/>
          <a:ext cx="3848376" cy="121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9089">
                  <a:extLst>
                    <a:ext uri="{9D8B030D-6E8A-4147-A177-3AD203B41FA5}">
                      <a16:colId xmlns:a16="http://schemas.microsoft.com/office/drawing/2014/main" val="3459446549"/>
                    </a:ext>
                  </a:extLst>
                </a:gridCol>
                <a:gridCol w="1749287">
                  <a:extLst>
                    <a:ext uri="{9D8B030D-6E8A-4147-A177-3AD203B41FA5}">
                      <a16:colId xmlns:a16="http://schemas.microsoft.com/office/drawing/2014/main" val="29284257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Conjunto difuso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Nomenclatura</a:t>
                      </a:r>
                      <a:endParaRPr lang="es-E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663341"/>
                  </a:ext>
                </a:extLst>
              </a:tr>
              <a:tr h="18378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Negativo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 </a:t>
                      </a:r>
                      <a:endParaRPr lang="es-E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292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 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040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Muy Positivo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 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321497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39F5EB-C537-43E1-9BE9-196ACD1E3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635195"/>
              </p:ext>
            </p:extLst>
          </p:nvPr>
        </p:nvGraphicFramePr>
        <p:xfrm>
          <a:off x="6078538" y="2859314"/>
          <a:ext cx="58213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tion" r:id="rId8" imgW="2730240" imgH="164880" progId="Equation.DSMT4">
                  <p:embed/>
                </p:oleObj>
              </mc:Choice>
              <mc:Fallback>
                <p:oleObj name="Equation" r:id="rId8" imgW="2730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78538" y="2859314"/>
                        <a:ext cx="5821362" cy="352425"/>
                      </a:xfrm>
                      <a:prstGeom prst="rect">
                        <a:avLst/>
                      </a:prstGeom>
                      <a:ln>
                        <a:solidFill>
                          <a:srgbClr val="0000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D8FE55D-26A1-4749-A470-F2402E804EF8}"/>
              </a:ext>
            </a:extLst>
          </p:cNvPr>
          <p:cNvSpPr txBox="1"/>
          <p:nvPr/>
        </p:nvSpPr>
        <p:spPr>
          <a:xfrm>
            <a:off x="189527" y="2491931"/>
            <a:ext cx="5744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 a priori del funcionamiento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– Consecuentes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BC7418-8B7C-4713-B13A-D48AD3BBD917}"/>
              </a:ext>
            </a:extLst>
          </p:cNvPr>
          <p:cNvSpPr txBox="1"/>
          <p:nvPr/>
        </p:nvSpPr>
        <p:spPr>
          <a:xfrm>
            <a:off x="190621" y="1269694"/>
            <a:ext cx="25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Entradas / UD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A24831-84EF-44DA-98FE-515ACB45CEA8}"/>
              </a:ext>
            </a:extLst>
          </p:cNvPr>
          <p:cNvSpPr txBox="1"/>
          <p:nvPr/>
        </p:nvSpPr>
        <p:spPr>
          <a:xfrm>
            <a:off x="189527" y="3959237"/>
            <a:ext cx="25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Mamdani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Takagi-Sugeno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Tsukamoto</a:t>
            </a:r>
          </a:p>
        </p:txBody>
      </p:sp>
      <p:sp>
        <p:nvSpPr>
          <p:cNvPr id="32" name="CuadroTexto 12">
            <a:extLst>
              <a:ext uri="{FF2B5EF4-FFF2-40B4-BE49-F238E27FC236}">
                <a16:creationId xmlns:a16="http://schemas.microsoft.com/office/drawing/2014/main" id="{1947A9BA-6C59-491B-9214-CB20EA3D9CB0}"/>
              </a:ext>
            </a:extLst>
          </p:cNvPr>
          <p:cNvSpPr txBox="1"/>
          <p:nvPr/>
        </p:nvSpPr>
        <p:spPr>
          <a:xfrm>
            <a:off x="3027623" y="740452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3" name="CuadroTexto 12">
            <a:extLst>
              <a:ext uri="{FF2B5EF4-FFF2-40B4-BE49-F238E27FC236}">
                <a16:creationId xmlns:a16="http://schemas.microsoft.com/office/drawing/2014/main" id="{AC8FFBDB-7807-4927-A0DD-C55FA175EF39}"/>
              </a:ext>
            </a:extLst>
          </p:cNvPr>
          <p:cNvSpPr txBox="1"/>
          <p:nvPr/>
        </p:nvSpPr>
        <p:spPr>
          <a:xfrm>
            <a:off x="1749446" y="3840434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F95328-BA68-41AA-8890-A056599A8D08}"/>
              </a:ext>
            </a:extLst>
          </p:cNvPr>
          <p:cNvSpPr txBox="1"/>
          <p:nvPr/>
        </p:nvSpPr>
        <p:spPr>
          <a:xfrm>
            <a:off x="4692106" y="4177993"/>
            <a:ext cx="5013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 MF / Defusificación / Acción de control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rgbClr val="206645"/>
              </a:buClr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6C98569-D4F6-47BC-BD1B-44E5F88C99C0}"/>
              </a:ext>
            </a:extLst>
          </p:cNvPr>
          <p:cNvCxnSpPr>
            <a:cxnSpLocks/>
          </p:cNvCxnSpPr>
          <p:nvPr/>
        </p:nvCxnSpPr>
        <p:spPr>
          <a:xfrm>
            <a:off x="2817065" y="4581093"/>
            <a:ext cx="1737360" cy="0"/>
          </a:xfrm>
          <a:prstGeom prst="line">
            <a:avLst/>
          </a:prstGeom>
          <a:ln w="114300">
            <a:solidFill>
              <a:srgbClr val="20664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9B6E7C-ED4D-4906-A1EE-367AF8A63FB5}"/>
              </a:ext>
            </a:extLst>
          </p:cNvPr>
          <p:cNvSpPr txBox="1"/>
          <p:nvPr/>
        </p:nvSpPr>
        <p:spPr>
          <a:xfrm>
            <a:off x="7394886" y="4548328"/>
            <a:ext cx="436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US"/>
            </a:defPPr>
            <a:lvl1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es-ES" dirty="0"/>
              <a:t>Correlación con el conocimiento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178425-158F-4B06-82B8-233C2BE3B064}"/>
              </a:ext>
            </a:extLst>
          </p:cNvPr>
          <p:cNvCxnSpPr>
            <a:cxnSpLocks/>
          </p:cNvCxnSpPr>
          <p:nvPr/>
        </p:nvCxnSpPr>
        <p:spPr>
          <a:xfrm>
            <a:off x="7037037" y="4799849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432495B-9998-4333-9D85-AEDA64B472AB}"/>
              </a:ext>
            </a:extLst>
          </p:cNvPr>
          <p:cNvSpPr txBox="1"/>
          <p:nvPr/>
        </p:nvSpPr>
        <p:spPr>
          <a:xfrm>
            <a:off x="197658" y="5814791"/>
            <a:ext cx="252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Bisectriz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2195F-4818-42A5-8CAA-3695F1A1C98C}"/>
              </a:ext>
            </a:extLst>
          </p:cNvPr>
          <p:cNvSpPr txBox="1"/>
          <p:nvPr/>
        </p:nvSpPr>
        <p:spPr>
          <a:xfrm>
            <a:off x="129893" y="5387369"/>
            <a:ext cx="2523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Defusificación</a:t>
            </a:r>
            <a:endParaRPr lang="es-ES" sz="2400" b="1" dirty="0">
              <a:solidFill>
                <a:srgbClr val="006600"/>
              </a:solidFill>
            </a:endParaRPr>
          </a:p>
        </p:txBody>
      </p:sp>
      <p:sp>
        <p:nvSpPr>
          <p:cNvPr id="42" name="CuadroTexto 12">
            <a:extLst>
              <a:ext uri="{FF2B5EF4-FFF2-40B4-BE49-F238E27FC236}">
                <a16:creationId xmlns:a16="http://schemas.microsoft.com/office/drawing/2014/main" id="{5A160702-FC9E-6697-8EAE-87A6827858F5}"/>
              </a:ext>
            </a:extLst>
          </p:cNvPr>
          <p:cNvSpPr txBox="1"/>
          <p:nvPr/>
        </p:nvSpPr>
        <p:spPr>
          <a:xfrm>
            <a:off x="6602874" y="5669432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E53FE4-3F98-6740-85B9-55FE8B465264}"/>
              </a:ext>
            </a:extLst>
          </p:cNvPr>
          <p:cNvSpPr txBox="1"/>
          <p:nvPr/>
        </p:nvSpPr>
        <p:spPr>
          <a:xfrm>
            <a:off x="2342783" y="5818912"/>
            <a:ext cx="252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Central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E08B14-1EB7-95D1-7A99-D63720C4F387}"/>
              </a:ext>
            </a:extLst>
          </p:cNvPr>
          <p:cNvSpPr txBox="1"/>
          <p:nvPr/>
        </p:nvSpPr>
        <p:spPr>
          <a:xfrm>
            <a:off x="5027921" y="5814790"/>
            <a:ext cx="2523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Centroide </a:t>
            </a:r>
          </a:p>
        </p:txBody>
      </p:sp>
    </p:spTree>
    <p:extLst>
      <p:ext uri="{BB962C8B-B14F-4D97-AF65-F5344CB8AC3E}">
        <p14:creationId xmlns:p14="http://schemas.microsoft.com/office/powerpoint/2010/main" val="30164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2" grpId="0"/>
      <p:bldP spid="33" grpId="0"/>
      <p:bldP spid="29" grpId="0"/>
      <p:bldP spid="14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EDAB70F-6BDC-66AD-FFB2-8D76FEEFCACC}"/>
              </a:ext>
            </a:extLst>
          </p:cNvPr>
          <p:cNvSpPr txBox="1"/>
          <p:nvPr/>
        </p:nvSpPr>
        <p:spPr>
          <a:xfrm>
            <a:off x="6619659" y="3093478"/>
            <a:ext cx="5462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Comportamiento social.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partícula almacena su mejor posición / Interactúan / Aprenden.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Posición, velocidad y dirección.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35076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14</a:t>
            </a:fld>
            <a:endParaRPr lang="es-US" sz="200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50959E-B61B-E349-883C-BF08BA8E1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411800"/>
              </p:ext>
            </p:extLst>
          </p:nvPr>
        </p:nvGraphicFramePr>
        <p:xfrm>
          <a:off x="4432832" y="1244802"/>
          <a:ext cx="4725731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" name="Equation" r:id="rId4" imgW="2679480" imgH="622080" progId="Equation.DSMT4">
                  <p:embed/>
                </p:oleObj>
              </mc:Choice>
              <mc:Fallback>
                <p:oleObj name="Equation" r:id="rId4" imgW="2679480" imgH="6220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40C5FA2-89B4-4929-8BEC-4534CE76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2832" y="1244802"/>
                        <a:ext cx="4725731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BAD71D5-96CE-C7A5-2077-89E6FE0EE8A4}"/>
              </a:ext>
            </a:extLst>
          </p:cNvPr>
          <p:cNvSpPr txBox="1"/>
          <p:nvPr/>
        </p:nvSpPr>
        <p:spPr>
          <a:xfrm>
            <a:off x="136077" y="683436"/>
            <a:ext cx="5965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Algoritmos de Optimización / FLC EMS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C04263D-21CB-5A63-B78B-CDFBD0F95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77532"/>
              </p:ext>
            </p:extLst>
          </p:nvPr>
        </p:nvGraphicFramePr>
        <p:xfrm>
          <a:off x="9550855" y="1339470"/>
          <a:ext cx="2232310" cy="808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" name="Equation" r:id="rId6" imgW="1209040" imgH="438748" progId="Equation.DSMT4">
                  <p:embed/>
                </p:oleObj>
              </mc:Choice>
              <mc:Fallback>
                <p:oleObj name="Equation" r:id="rId6" imgW="1209040" imgH="438748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F151D1-4710-4824-AF76-BB7C732C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50855" y="1339470"/>
                        <a:ext cx="2232310" cy="808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CFC7686-6513-5D59-CBC1-1AC1AC9A090B}"/>
              </a:ext>
            </a:extLst>
          </p:cNvPr>
          <p:cNvSpPr txBox="1"/>
          <p:nvPr/>
        </p:nvSpPr>
        <p:spPr>
          <a:xfrm>
            <a:off x="408835" y="1261021"/>
            <a:ext cx="393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 de MF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de 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eglas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Mecanismo de Inferencia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08249-D1BF-CFA3-56C4-2DF64329767C}"/>
              </a:ext>
            </a:extLst>
          </p:cNvPr>
          <p:cNvSpPr txBox="1"/>
          <p:nvPr/>
        </p:nvSpPr>
        <p:spPr>
          <a:xfrm>
            <a:off x="969740" y="2686725"/>
            <a:ext cx="4453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Búsqueda de Cuco (CS)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9C83C-F47F-7577-A192-F41CBAEF2D97}"/>
              </a:ext>
            </a:extLst>
          </p:cNvPr>
          <p:cNvCxnSpPr>
            <a:cxnSpLocks/>
          </p:cNvCxnSpPr>
          <p:nvPr/>
        </p:nvCxnSpPr>
        <p:spPr>
          <a:xfrm rot="5400000">
            <a:off x="4662868" y="4411338"/>
            <a:ext cx="365760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9239CF-82DA-A108-A3A1-023BE3AD4C91}"/>
              </a:ext>
            </a:extLst>
          </p:cNvPr>
          <p:cNvSpPr txBox="1"/>
          <p:nvPr/>
        </p:nvSpPr>
        <p:spPr>
          <a:xfrm>
            <a:off x="7224968" y="2684548"/>
            <a:ext cx="4615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Enjambre de Partículas (PSO)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603A33C-B2A4-1A38-402F-F2B95C27A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68992"/>
              </p:ext>
            </p:extLst>
          </p:nvPr>
        </p:nvGraphicFramePr>
        <p:xfrm>
          <a:off x="6807524" y="4667163"/>
          <a:ext cx="52847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" name="Equation" r:id="rId8" imgW="2920680" imgH="444240" progId="Equation.DSMT4">
                  <p:embed/>
                </p:oleObj>
              </mc:Choice>
              <mc:Fallback>
                <p:oleObj name="Equation" r:id="rId8" imgW="292068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AA71BA8-D993-4141-BE3C-429623FDF6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7524" y="4667163"/>
                        <a:ext cx="5284787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9178160-8841-C176-4D8F-84A0D73D87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826872"/>
              </p:ext>
            </p:extLst>
          </p:nvPr>
        </p:nvGraphicFramePr>
        <p:xfrm>
          <a:off x="6678652" y="5501110"/>
          <a:ext cx="5423598" cy="48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" name="Equation" r:id="rId10" imgW="3149280" imgH="279360" progId="Equation.DSMT4">
                  <p:embed/>
                </p:oleObj>
              </mc:Choice>
              <mc:Fallback>
                <p:oleObj name="Equation" r:id="rId10" imgW="3149280" imgH="2793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EC1DA81-94A7-4B18-8EC9-4CD80C514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78652" y="5501110"/>
                        <a:ext cx="5423598" cy="48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502778A-D297-4CC6-D1C5-D7BAF851C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00337"/>
              </p:ext>
            </p:extLst>
          </p:nvPr>
        </p:nvGraphicFramePr>
        <p:xfrm>
          <a:off x="187987" y="4701808"/>
          <a:ext cx="35052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" name="Equation" r:id="rId12" imgW="2031840" imgH="558720" progId="Equation.DSMT4">
                  <p:embed/>
                </p:oleObj>
              </mc:Choice>
              <mc:Fallback>
                <p:oleObj name="Equation" r:id="rId12" imgW="2031840" imgH="5587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7ED3156B-8916-4DC5-969F-EEE3D6184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7987" y="4701808"/>
                        <a:ext cx="35052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DBBE90D-F442-5AF4-C0D4-23322D8F7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891193"/>
              </p:ext>
            </p:extLst>
          </p:nvPr>
        </p:nvGraphicFramePr>
        <p:xfrm>
          <a:off x="3816493" y="4279160"/>
          <a:ext cx="2487111" cy="1457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" name="Equation" r:id="rId14" imgW="1675744" imgH="982406" progId="Equation.DSMT4">
                  <p:embed/>
                </p:oleObj>
              </mc:Choice>
              <mc:Fallback>
                <p:oleObj name="Equation" r:id="rId14" imgW="1675744" imgH="98240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CC7F2BB-5304-4FFB-8910-2671ABBEC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6493" y="4279160"/>
                        <a:ext cx="2487111" cy="1457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F453903-42C8-BC5A-032B-149971435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96383"/>
              </p:ext>
            </p:extLst>
          </p:nvPr>
        </p:nvGraphicFramePr>
        <p:xfrm>
          <a:off x="1002375" y="5770196"/>
          <a:ext cx="43862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" name="Equation" r:id="rId16" imgW="2463480" imgH="304560" progId="Equation.DSMT4">
                  <p:embed/>
                </p:oleObj>
              </mc:Choice>
              <mc:Fallback>
                <p:oleObj name="Equation" r:id="rId16" imgW="2463480" imgH="3045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31531D5-D0F8-489E-92DE-3BF5CD834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02375" y="5770196"/>
                        <a:ext cx="43862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12017BC-A00E-2888-319B-48B9745CC23E}"/>
              </a:ext>
            </a:extLst>
          </p:cNvPr>
          <p:cNvSpPr txBox="1"/>
          <p:nvPr/>
        </p:nvSpPr>
        <p:spPr>
          <a:xfrm>
            <a:off x="240723" y="3093478"/>
            <a:ext cx="621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huevo / 1 nido elegido al azar.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seleccionan los mejores huevos y nidos. 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anfitriona ha descubierto un huevo de Cuco.</a:t>
            </a:r>
          </a:p>
        </p:txBody>
      </p:sp>
    </p:spTree>
    <p:extLst>
      <p:ext uri="{BB962C8B-B14F-4D97-AF65-F5344CB8AC3E}">
        <p14:creationId xmlns:p14="http://schemas.microsoft.com/office/powerpoint/2010/main" val="16708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0" grpId="0"/>
      <p:bldP spid="14" grpId="0"/>
      <p:bldP spid="15" grpId="0"/>
      <p:bldP spid="19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15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  <a:endParaRPr lang="es-US" sz="3200" b="1" dirty="0">
              <a:solidFill>
                <a:srgbClr val="0050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 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7657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16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4A7F9040-40BC-9CF0-281A-C246CCF7F83F}"/>
              </a:ext>
            </a:extLst>
          </p:cNvPr>
          <p:cNvSpPr txBox="1"/>
          <p:nvPr/>
        </p:nvSpPr>
        <p:spPr>
          <a:xfrm>
            <a:off x="8684625" y="4377205"/>
            <a:ext cx="3080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457200" indent="-457200">
              <a:buClr>
                <a:srgbClr val="206645"/>
              </a:buClr>
              <a:buAutoNum type="arabicPeriod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Dimensionamiento de cada MG</a:t>
            </a:r>
          </a:p>
          <a:p>
            <a:pPr marL="457200" indent="-457200">
              <a:buClr>
                <a:srgbClr val="206645"/>
              </a:buClr>
              <a:buAutoNum type="arabicPeriod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EMS_MG</a:t>
            </a:r>
          </a:p>
          <a:p>
            <a:pPr marL="457200" indent="-457200">
              <a:buClr>
                <a:srgbClr val="206645"/>
              </a:buClr>
              <a:buAutoNum type="arabicPeriod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EMS_IMMG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E11E04-A4D0-E4BE-E7EE-6029A68E15BA}"/>
              </a:ext>
            </a:extLst>
          </p:cNvPr>
          <p:cNvGrpSpPr/>
          <p:nvPr/>
        </p:nvGrpSpPr>
        <p:grpSpPr>
          <a:xfrm>
            <a:off x="563387" y="737909"/>
            <a:ext cx="11322851" cy="5465489"/>
            <a:chOff x="563387" y="737909"/>
            <a:chExt cx="11322851" cy="5465489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CD1F643-87BC-2E8D-CF05-1EA369A12BA4}"/>
                </a:ext>
              </a:extLst>
            </p:cNvPr>
            <p:cNvSpPr/>
            <p:nvPr/>
          </p:nvSpPr>
          <p:spPr>
            <a:xfrm>
              <a:off x="1856022" y="2283485"/>
              <a:ext cx="723448" cy="3612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1600" b="1" dirty="0">
                  <a:solidFill>
                    <a:srgbClr val="FF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EMS</a:t>
              </a:r>
              <a:endParaRPr lang="es-ES" sz="1600" b="1" dirty="0">
                <a:solidFill>
                  <a:srgbClr val="FF0000"/>
                </a:solidFill>
                <a:latin typeface="SansSerif" panose="00000400000000000000" pitchFamily="2" charset="2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C12998-1A5A-0BB9-F902-C862159F89B4}"/>
                </a:ext>
              </a:extLst>
            </p:cNvPr>
            <p:cNvGrpSpPr/>
            <p:nvPr/>
          </p:nvGrpSpPr>
          <p:grpSpPr>
            <a:xfrm>
              <a:off x="563387" y="737909"/>
              <a:ext cx="11322851" cy="5465489"/>
              <a:chOff x="563387" y="737909"/>
              <a:chExt cx="11322851" cy="5465489"/>
            </a:xfrm>
          </p:grpSpPr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261F2DD2-A14C-3A6F-DBA7-F87B8911EA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7185" y="2777515"/>
                <a:ext cx="0" cy="146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E9DEC03C-5E4E-25A8-44B8-0773BC3170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1333" y="1526301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61E70C26-7763-742B-8800-8C0689C010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8836" y="1520623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7E73260-0AAC-A1EC-ED93-A124EAC91B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3301" y="1509751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E9A5191C-0F02-6AC1-060D-3670F77C1F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949362" y="968646"/>
                <a:ext cx="0" cy="23774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FE5D2A7-B1EE-907B-4D2A-FB1D4D858F4F}"/>
                  </a:ext>
                </a:extLst>
              </p:cNvPr>
              <p:cNvGrpSpPr/>
              <p:nvPr/>
            </p:nvGrpSpPr>
            <p:grpSpPr>
              <a:xfrm>
                <a:off x="766449" y="1259235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671B634C-BF14-A488-8D55-452AF4416930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3C70F61E-1A32-A3DD-59DE-86BF13E7F444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9C817BB6-B260-801E-FCA8-E1064F724B0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08A67625-0123-5317-8553-6E03B9DB8A3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7A119D88-8E10-7266-1D2E-740814DBE650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5D46D02C-2674-7A8B-47DE-2961FDFEB4B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5C5CBE33-7D33-FCB8-D6B2-251BF978B8B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A23CF862-9B13-63D5-CE6D-D122592D2BE5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CCADB3AC-F1B3-4270-C7A9-B42A9B86F1F1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D655DEBE-A2A7-139A-EE35-8BE21F23772E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E581B70A-58FD-5031-BD50-63611E880BD9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AF483AC6-063A-4068-2158-9CD40E9D7FC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5F0040B-237C-9A37-15F6-6E26A02E689F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CB0ACE1E-EBF4-7031-4F12-DF46BFBD162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B0EF85D4-339D-E248-D239-E320C0DA73A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B4719698-7D8D-DAEA-D701-5A7ED38128BC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52DC784E-687C-1EF3-A846-8111923329C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2C2710FC-F143-7B2A-64F7-6CF8B9AAEA49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AD2A634B-CC4A-3B47-762D-1504EA3FDFF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22C2E912-06F1-183E-8802-5FDEE517D61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E500421D-CA5B-D4D6-6948-88260FDBAF3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6F145465-9A24-F712-4CE0-BC3EDEF8410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85B8376-C552-563F-6052-78A7751F4AD1}"/>
                  </a:ext>
                </a:extLst>
              </p:cNvPr>
              <p:cNvGrpSpPr/>
              <p:nvPr/>
            </p:nvGrpSpPr>
            <p:grpSpPr>
              <a:xfrm>
                <a:off x="1688682" y="1288253"/>
                <a:ext cx="199054" cy="516397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2012E5EF-6D51-0D39-B0B7-83D2A2F1E4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263" name="Cylinder 262">
                    <a:extLst>
                      <a:ext uri="{FF2B5EF4-FFF2-40B4-BE49-F238E27FC236}">
                        <a16:creationId xmlns:a16="http://schemas.microsoft.com/office/drawing/2014/main" id="{DCC86BE8-4DBC-6C15-30B3-05407CA4F449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64" name="Cylinder 263">
                    <a:extLst>
                      <a:ext uri="{FF2B5EF4-FFF2-40B4-BE49-F238E27FC236}">
                        <a16:creationId xmlns:a16="http://schemas.microsoft.com/office/drawing/2014/main" id="{BCD4491A-5F33-7B9E-B9E2-29427BC6419E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D7AE3923-C9BB-04DB-00E7-81764F5D2691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7140BC17-7E5A-46DD-3CE6-B2338F038F5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317F02EB-4343-1F35-2473-916ADC3BCFB1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5532529-85ED-B4D3-E892-565F9951D861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F9F318E-5A00-A01C-4252-40C10D5F1377}"/>
                  </a:ext>
                </a:extLst>
              </p:cNvPr>
              <p:cNvGrpSpPr/>
              <p:nvPr/>
            </p:nvGrpSpPr>
            <p:grpSpPr>
              <a:xfrm>
                <a:off x="918849" y="1411635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2CE560F3-78CB-5705-49F2-49C64F0E4598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3BD14B2D-E568-C3CD-B633-0F0AEBE46352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8C6A5514-AF51-9027-E224-3D26AF767FC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95464543-C704-3ED5-52D6-31EA95462160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8FC33451-9E07-6D88-C1AD-F3ABE8C3DD2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9FD87E89-F828-1BFC-BBB5-385C12A173C8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6" name="Rectangle 285">
                    <a:extLst>
                      <a:ext uri="{FF2B5EF4-FFF2-40B4-BE49-F238E27FC236}">
                        <a16:creationId xmlns:a16="http://schemas.microsoft.com/office/drawing/2014/main" id="{15DACC9F-8CB9-4A54-0051-2DA76829C33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90CC99BD-226B-AFFA-6DFB-8D0BBD85599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EF72C6F5-ACC6-D64F-527E-FDCCAE0FF60D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76" name="Rectangle 275">
                    <a:extLst>
                      <a:ext uri="{FF2B5EF4-FFF2-40B4-BE49-F238E27FC236}">
                        <a16:creationId xmlns:a16="http://schemas.microsoft.com/office/drawing/2014/main" id="{D8013347-9C33-2315-F540-82189BF51AFF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4D1ECA36-71C6-A31A-3F58-2A25DF70B128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id="{22A870D8-2CFF-8594-14F4-81C0A880285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C8BB4F62-6D1D-603B-90AD-2FFCC994B8C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BE718F21-2F13-497F-94DF-A1E63E61E5B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1A727F72-C13C-CB60-BEAC-8F601E6985A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300EFF2A-8793-B4A9-A41A-4F281BA95110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F0FB9DB0-8D49-3524-FFE2-DEAABE8C7D6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CCBECE8A-97E6-A3FB-D9AE-FBF16BD51D1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99ACB0E0-32A5-E21B-3581-24F2818EC078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32F8044C-7F78-F423-4BCF-B81DD00AAB72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04519B91-7D7A-0D71-3E96-2EDBE183F2B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3A908D21-2109-7306-F760-072BF67D845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0494AD91-FE2A-444C-9114-1DFD845671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44133" y="1286619"/>
                <a:ext cx="762850" cy="500943"/>
                <a:chOff x="2545148" y="764680"/>
                <a:chExt cx="7164867" cy="4704967"/>
              </a:xfrm>
            </p:grpSpPr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CE50BD27-BAB5-5CEA-DE37-B2CCBEE1D8A2}"/>
                    </a:ext>
                  </a:extLst>
                </p:cNvPr>
                <p:cNvSpPr/>
                <p:nvPr/>
              </p:nvSpPr>
              <p:spPr>
                <a:xfrm>
                  <a:off x="2545148" y="1940337"/>
                  <a:ext cx="6794795" cy="297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0" name="Rectangle 143">
                  <a:extLst>
                    <a:ext uri="{FF2B5EF4-FFF2-40B4-BE49-F238E27FC236}">
                      <a16:creationId xmlns:a16="http://schemas.microsoft.com/office/drawing/2014/main" id="{3C009846-6EB0-A721-1003-016F6E8C452A}"/>
                    </a:ext>
                  </a:extLst>
                </p:cNvPr>
                <p:cNvSpPr/>
                <p:nvPr/>
              </p:nvSpPr>
              <p:spPr>
                <a:xfrm>
                  <a:off x="2545148" y="5012276"/>
                  <a:ext cx="6794794" cy="457371"/>
                </a:xfrm>
                <a:custGeom>
                  <a:avLst/>
                  <a:gdLst>
                    <a:gd name="connsiteX0" fmla="*/ 0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0 w 4928598"/>
                    <a:gd name="connsiteY4" fmla="*/ 0 h 311683"/>
                    <a:gd name="connsiteX0" fmla="*/ 250372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6237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748183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8598" h="311683">
                      <a:moveTo>
                        <a:pt x="250372" y="0"/>
                      </a:moveTo>
                      <a:lnTo>
                        <a:pt x="4748183" y="0"/>
                      </a:lnTo>
                      <a:lnTo>
                        <a:pt x="4928598" y="311683"/>
                      </a:lnTo>
                      <a:lnTo>
                        <a:pt x="0" y="311683"/>
                      </a:lnTo>
                      <a:lnTo>
                        <a:pt x="2503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1" name="L-Shape 290">
                  <a:extLst>
                    <a:ext uri="{FF2B5EF4-FFF2-40B4-BE49-F238E27FC236}">
                      <a16:creationId xmlns:a16="http://schemas.microsoft.com/office/drawing/2014/main" id="{F9547316-DDAA-6532-42D0-1225EFA082CD}"/>
                    </a:ext>
                  </a:extLst>
                </p:cNvPr>
                <p:cNvSpPr/>
                <p:nvPr/>
              </p:nvSpPr>
              <p:spPr>
                <a:xfrm rot="5400000">
                  <a:off x="8370284" y="663770"/>
                  <a:ext cx="1175657" cy="1377478"/>
                </a:xfrm>
                <a:prstGeom prst="corner">
                  <a:avLst>
                    <a:gd name="adj1" fmla="val 55556"/>
                    <a:gd name="adj2" fmla="val 5185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A60ACA06-7106-ED56-F4E2-95851451F158}"/>
                    </a:ext>
                  </a:extLst>
                </p:cNvPr>
                <p:cNvSpPr/>
                <p:nvPr/>
              </p:nvSpPr>
              <p:spPr>
                <a:xfrm>
                  <a:off x="3280299" y="2454727"/>
                  <a:ext cx="2619757" cy="1948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334AB390-32DC-D9B0-1D3F-DCAE8F75DF52}"/>
                    </a:ext>
                  </a:extLst>
                </p:cNvPr>
                <p:cNvSpPr/>
                <p:nvPr/>
              </p:nvSpPr>
              <p:spPr>
                <a:xfrm>
                  <a:off x="9583689" y="764680"/>
                  <a:ext cx="126326" cy="606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4FEBF56D-91F5-9168-041E-219E84AF0685}"/>
                    </a:ext>
                  </a:extLst>
                </p:cNvPr>
                <p:cNvSpPr/>
                <p:nvPr/>
              </p:nvSpPr>
              <p:spPr>
                <a:xfrm>
                  <a:off x="3174490" y="2718894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B6DD0EF4-B200-6378-071D-8E69323DD450}"/>
                    </a:ext>
                  </a:extLst>
                </p:cNvPr>
                <p:cNvSpPr/>
                <p:nvPr/>
              </p:nvSpPr>
              <p:spPr>
                <a:xfrm>
                  <a:off x="3188860" y="3743091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29B14CF9-77F9-5F0F-CE2E-6F57EC072483}"/>
                    </a:ext>
                  </a:extLst>
                </p:cNvPr>
                <p:cNvCxnSpPr/>
                <p:nvPr/>
              </p:nvCxnSpPr>
              <p:spPr>
                <a:xfrm>
                  <a:off x="3494314" y="3429000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92BE9316-B444-24D6-8F07-3E0180AB24FD}"/>
                    </a:ext>
                  </a:extLst>
                </p:cNvPr>
                <p:cNvCxnSpPr/>
                <p:nvPr/>
              </p:nvCxnSpPr>
              <p:spPr>
                <a:xfrm>
                  <a:off x="3494314" y="354874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>
                  <a:extLst>
                    <a:ext uri="{FF2B5EF4-FFF2-40B4-BE49-F238E27FC236}">
                      <a16:creationId xmlns:a16="http://schemas.microsoft.com/office/drawing/2014/main" id="{C32F522D-5334-A10A-C256-9669987E90B7}"/>
                    </a:ext>
                  </a:extLst>
                </p:cNvPr>
                <p:cNvCxnSpPr/>
                <p:nvPr/>
              </p:nvCxnSpPr>
              <p:spPr>
                <a:xfrm>
                  <a:off x="3494314" y="3666892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>
                  <a:extLst>
                    <a:ext uri="{FF2B5EF4-FFF2-40B4-BE49-F238E27FC236}">
                      <a16:creationId xmlns:a16="http://schemas.microsoft.com/office/drawing/2014/main" id="{6A330A01-BEEC-82C7-D20D-7038CCA97E86}"/>
                    </a:ext>
                  </a:extLst>
                </p:cNvPr>
                <p:cNvCxnSpPr/>
                <p:nvPr/>
              </p:nvCxnSpPr>
              <p:spPr>
                <a:xfrm>
                  <a:off x="3494314" y="3786635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B2C3A15C-7591-441A-C474-B2D101F85B1E}"/>
                    </a:ext>
                  </a:extLst>
                </p:cNvPr>
                <p:cNvCxnSpPr/>
                <p:nvPr/>
              </p:nvCxnSpPr>
              <p:spPr>
                <a:xfrm>
                  <a:off x="3494314" y="3913411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15D5A567-B865-AE16-DF66-FFFB9043FDEB}"/>
                    </a:ext>
                  </a:extLst>
                </p:cNvPr>
                <p:cNvCxnSpPr/>
                <p:nvPr/>
              </p:nvCxnSpPr>
              <p:spPr>
                <a:xfrm>
                  <a:off x="3494314" y="4033154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1C17A33F-4F94-B79F-0952-0AF14951B3C2}"/>
                    </a:ext>
                  </a:extLst>
                </p:cNvPr>
                <p:cNvCxnSpPr/>
                <p:nvPr/>
              </p:nvCxnSpPr>
              <p:spPr>
                <a:xfrm>
                  <a:off x="3494314" y="415130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A6A8AB07-E1A8-3B7D-99AD-42FD668C81E2}"/>
                    </a:ext>
                  </a:extLst>
                </p:cNvPr>
                <p:cNvCxnSpPr/>
                <p:nvPr/>
              </p:nvCxnSpPr>
              <p:spPr>
                <a:xfrm>
                  <a:off x="3494314" y="4271046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991F9BA4-A685-33D0-0F6D-FC463B3BB7B0}"/>
                    </a:ext>
                  </a:extLst>
                </p:cNvPr>
                <p:cNvSpPr/>
                <p:nvPr/>
              </p:nvSpPr>
              <p:spPr>
                <a:xfrm>
                  <a:off x="5746932" y="3291838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C8BD3579-7F8C-D281-CF79-8426F93134D1}"/>
                    </a:ext>
                  </a:extLst>
                </p:cNvPr>
                <p:cNvSpPr/>
                <p:nvPr/>
              </p:nvSpPr>
              <p:spPr>
                <a:xfrm>
                  <a:off x="6769615" y="3867771"/>
                  <a:ext cx="1900785" cy="535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A0A63DA-3136-B007-ED52-C8C12BFCBBB2}"/>
                    </a:ext>
                  </a:extLst>
                </p:cNvPr>
                <p:cNvSpPr/>
                <p:nvPr/>
              </p:nvSpPr>
              <p:spPr>
                <a:xfrm>
                  <a:off x="7125647" y="2454727"/>
                  <a:ext cx="1188720" cy="1188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2580452D-93B0-0165-69B3-63390CDEA042}"/>
                    </a:ext>
                  </a:extLst>
                </p:cNvPr>
                <p:cNvCxnSpPr/>
                <p:nvPr/>
              </p:nvCxnSpPr>
              <p:spPr>
                <a:xfrm>
                  <a:off x="7720007" y="3049087"/>
                  <a:ext cx="5943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0F3548EF-6477-5CD3-EE68-F9567BEE98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81764" y="1785794"/>
                <a:ext cx="631038" cy="547499"/>
                <a:chOff x="7087778" y="4277821"/>
                <a:chExt cx="1881710" cy="1632602"/>
              </a:xfrm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D6C24FC2-599E-B79F-F65A-9DB57F3D8571}"/>
                    </a:ext>
                  </a:extLst>
                </p:cNvPr>
                <p:cNvSpPr/>
                <p:nvPr/>
              </p:nvSpPr>
              <p:spPr>
                <a:xfrm>
                  <a:off x="7301685" y="4722724"/>
                  <a:ext cx="1453896" cy="11876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D1739CD0-AFEE-6072-C604-2DB98FA28A8C}"/>
                    </a:ext>
                  </a:extLst>
                </p:cNvPr>
                <p:cNvSpPr/>
                <p:nvPr/>
              </p:nvSpPr>
              <p:spPr>
                <a:xfrm>
                  <a:off x="8212047" y="4997594"/>
                  <a:ext cx="365760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4015435F-3A74-6E87-7122-3C1CC96F4439}"/>
                    </a:ext>
                  </a:extLst>
                </p:cNvPr>
                <p:cNvSpPr/>
                <p:nvPr/>
              </p:nvSpPr>
              <p:spPr>
                <a:xfrm>
                  <a:off x="7584302" y="5175289"/>
                  <a:ext cx="444331" cy="735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3" name="Isosceles Triangle 312">
                  <a:extLst>
                    <a:ext uri="{FF2B5EF4-FFF2-40B4-BE49-F238E27FC236}">
                      <a16:creationId xmlns:a16="http://schemas.microsoft.com/office/drawing/2014/main" id="{635EA20B-9041-AFEE-DB1F-72E4FA78F8F1}"/>
                    </a:ext>
                  </a:extLst>
                </p:cNvPr>
                <p:cNvSpPr/>
                <p:nvPr/>
              </p:nvSpPr>
              <p:spPr>
                <a:xfrm>
                  <a:off x="7087778" y="4277821"/>
                  <a:ext cx="1881710" cy="5491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6003D79C-F515-3FC4-ACB8-A7FD45F2B5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2DDC0CE5-3FDC-8571-FA73-0F980687D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Oval 315">
                  <a:extLst>
                    <a:ext uri="{FF2B5EF4-FFF2-40B4-BE49-F238E27FC236}">
                      <a16:creationId xmlns:a16="http://schemas.microsoft.com/office/drawing/2014/main" id="{8F4FD5A4-86DB-6B06-5B6B-F236ECD239F6}"/>
                    </a:ext>
                  </a:extLst>
                </p:cNvPr>
                <p:cNvSpPr/>
                <p:nvPr/>
              </p:nvSpPr>
              <p:spPr>
                <a:xfrm>
                  <a:off x="7905847" y="55026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FA4AB0BD-B154-EE16-1F0A-E5127D8FE4ED}"/>
                  </a:ext>
                </a:extLst>
              </p:cNvPr>
              <p:cNvGrpSpPr/>
              <p:nvPr/>
            </p:nvGrpSpPr>
            <p:grpSpPr>
              <a:xfrm>
                <a:off x="1868836" y="1355168"/>
                <a:ext cx="195143" cy="505650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8" name="Group 317">
                  <a:extLst>
                    <a:ext uri="{FF2B5EF4-FFF2-40B4-BE49-F238E27FC236}">
                      <a16:creationId xmlns:a16="http://schemas.microsoft.com/office/drawing/2014/main" id="{4518EC4A-C64A-2421-E301-0B34C0157F1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323" name="Cylinder 322">
                    <a:extLst>
                      <a:ext uri="{FF2B5EF4-FFF2-40B4-BE49-F238E27FC236}">
                        <a16:creationId xmlns:a16="http://schemas.microsoft.com/office/drawing/2014/main" id="{09E9E812-8D24-17C9-ACF1-E9E679958736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4" name="Cylinder 323">
                    <a:extLst>
                      <a:ext uri="{FF2B5EF4-FFF2-40B4-BE49-F238E27FC236}">
                        <a16:creationId xmlns:a16="http://schemas.microsoft.com/office/drawing/2014/main" id="{2D435918-215B-B221-46BE-D06E06148668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7B1A1362-96B4-E4FF-436C-E642AE7E1914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87C6952C-B8CC-C35C-D625-49DF0915ABA3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B76EA870-A851-9A65-F85D-A2E9FE6FC4D8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6281651A-52D3-20E3-DBFC-87E067F0F2D6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5" name="Rectangle: Rounded Corners 324">
                <a:extLst>
                  <a:ext uri="{FF2B5EF4-FFF2-40B4-BE49-F238E27FC236}">
                    <a16:creationId xmlns:a16="http://schemas.microsoft.com/office/drawing/2014/main" id="{CDBEAC18-ED19-DA3C-5F31-6E4D629CF86A}"/>
                  </a:ext>
                </a:extLst>
              </p:cNvPr>
              <p:cNvSpPr/>
              <p:nvPr/>
            </p:nvSpPr>
            <p:spPr>
              <a:xfrm>
                <a:off x="563387" y="941763"/>
                <a:ext cx="3254015" cy="183669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0000CC"/>
                  </a:solidFill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6F73B905-ED02-2CCF-432A-D400C3E48172}"/>
                  </a:ext>
                </a:extLst>
              </p:cNvPr>
              <p:cNvSpPr/>
              <p:nvPr/>
            </p:nvSpPr>
            <p:spPr>
              <a:xfrm>
                <a:off x="1655276" y="746440"/>
                <a:ext cx="1123818" cy="3982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b="1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MG 1</a:t>
                </a:r>
                <a:endParaRPr lang="es-ES" sz="2000" b="1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23C26257-4D5B-4BC0-95C2-7D4B0E3E86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1333" y="4950532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69802F3-5EE1-D108-B490-C3652D7E56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8836" y="4944854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D3F86E3-D236-44C6-4CB7-F5B72B9C88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23301" y="4933982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51743DAF-9017-4D0F-37BF-1007525548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2034838" y="4347157"/>
                <a:ext cx="0" cy="2468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EC517382-F457-C728-ECF1-F2FF959C796C}"/>
                  </a:ext>
                </a:extLst>
              </p:cNvPr>
              <p:cNvGrpSpPr/>
              <p:nvPr/>
            </p:nvGrpSpPr>
            <p:grpSpPr>
              <a:xfrm>
                <a:off x="766449" y="4683466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190C60CB-3516-56DB-A8BA-D3B74920D16E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E6F3AB75-4558-BE5E-BA84-998D87CD4A28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24DEDCA9-4D53-73D9-396F-67EEAD4498A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899B02DD-18DC-FB64-54A3-C752F653799C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0B9EE7B9-C6E7-AC42-D3FD-9E75DDEDEAB0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C8E7331D-1204-0D7C-B34E-3BB26875851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84EA0D3A-16E0-19FD-D72E-BE6D3E7E0F7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3F015F4C-AE35-B487-509F-55ED442AE1C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D8FDE590-AC54-679E-F96C-C6C483ED54EB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542D272C-90B2-4DD0-9D97-848AD12B174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8B43914F-5727-6B91-12D7-374DCC4D173D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ADA7D10F-CBF8-23AC-121C-A01F6712077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CB9F4309-5E55-BE01-17BE-4F6429E03DF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650C3F1B-F705-6904-6DFC-DFC795F10EE9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EBE95717-DA80-3AC5-71D9-1165DF4F0D3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838BE225-CC90-01DF-B35A-512E40AC93DB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69B2B0EA-1422-3A6B-F280-DB18AA0B5AA8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2E2EAD18-6AEE-ED62-CAEA-47288CE6D83C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7F9F3935-D1CD-FFCF-9A6C-31EA3BF6E3E0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7B7DBBE8-ED85-296D-27F6-8A11D13B059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DE4E8221-D837-9B99-84E1-348AF87C686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3094A5F8-851E-96F8-8F3E-14C4CD00343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9AF75734-38F4-C82A-354F-4311EEB9DF71}"/>
                  </a:ext>
                </a:extLst>
              </p:cNvPr>
              <p:cNvGrpSpPr/>
              <p:nvPr/>
            </p:nvGrpSpPr>
            <p:grpSpPr>
              <a:xfrm>
                <a:off x="1688682" y="4712484"/>
                <a:ext cx="199054" cy="516397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20A12D2C-8C5E-F4E5-F52F-36052B43FCE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360" name="Cylinder 359">
                    <a:extLst>
                      <a:ext uri="{FF2B5EF4-FFF2-40B4-BE49-F238E27FC236}">
                        <a16:creationId xmlns:a16="http://schemas.microsoft.com/office/drawing/2014/main" id="{F126D805-FACA-9212-E055-0AC8B10DE64A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1" name="Cylinder 360">
                    <a:extLst>
                      <a:ext uri="{FF2B5EF4-FFF2-40B4-BE49-F238E27FC236}">
                        <a16:creationId xmlns:a16="http://schemas.microsoft.com/office/drawing/2014/main" id="{0728DCCF-2208-85A1-DF56-E4B36DF54314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05055412-A3EB-5975-2AD1-F9F644D2DF83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357" name="Straight Connector 356">
                    <a:extLst>
                      <a:ext uri="{FF2B5EF4-FFF2-40B4-BE49-F238E27FC236}">
                        <a16:creationId xmlns:a16="http://schemas.microsoft.com/office/drawing/2014/main" id="{C6D8AED0-B567-0E1A-2CDD-DF51F65A3F49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Straight Connector 357">
                    <a:extLst>
                      <a:ext uri="{FF2B5EF4-FFF2-40B4-BE49-F238E27FC236}">
                        <a16:creationId xmlns:a16="http://schemas.microsoft.com/office/drawing/2014/main" id="{747D3D10-39CF-6654-1698-8CF92F16117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>
                    <a:extLst>
                      <a:ext uri="{FF2B5EF4-FFF2-40B4-BE49-F238E27FC236}">
                        <a16:creationId xmlns:a16="http://schemas.microsoft.com/office/drawing/2014/main" id="{1A2E93AA-EE8E-53BA-EFCA-DAC4E6386D77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FAC55771-EF21-35F4-F4CA-80EAF095F8A5}"/>
                  </a:ext>
                </a:extLst>
              </p:cNvPr>
              <p:cNvGrpSpPr/>
              <p:nvPr/>
            </p:nvGrpSpPr>
            <p:grpSpPr>
              <a:xfrm>
                <a:off x="918849" y="4835866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79172A23-9779-DD5A-582C-63024CEFB558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DC63CF68-EF93-A604-7FAD-BE79EB3342C5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98DB8EFA-77BA-FE58-3611-A6C284C1C45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4B0D78B6-9E97-53DE-24AC-434E4ADA7F82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6C02CF59-CAFF-33B7-26CF-6F03EBDC7D2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A2B8E5F6-8EC9-5687-FA71-0EF772BC82F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DC7B99FE-E26F-01F4-7B23-65AE01011030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38B8FD68-10CA-D4D8-213B-412F41DA2FB1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522D2F3-43B4-0066-906D-B39240540DC3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5EBD6B68-0F11-952E-97BE-8D1C3B1C5F5F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1294C183-5150-4F16-B686-FFBF02E3EF6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25944C7F-2BDF-00F5-4B4A-F7ED3CCAFF8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7A30EAF-6CA7-4A06-0591-887F6F8E1B5F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6C43A5C9-74B6-01F5-7859-B3888D308E83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C3F2E9AE-8D4D-A2B6-5DB2-8EC869A70FBC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1CAB6126-EAD5-9C97-5E1E-F5DFB5551727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F7AEEA4A-46B5-20B7-2668-5BCBC5FB5A9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AA8103CF-38CA-EF80-AA5E-0248375723C2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7A9A9201-3A05-4BE1-DBC6-2B74998C4E7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DB9B8056-C4C9-B6B1-FEAD-8F229294A719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1824971A-8207-05B6-EF70-EE8D2069550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8212AF23-9BCA-CAFD-871F-EA0A98D55548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49414B91-D41A-342B-BFAE-4A82416E83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44133" y="4710850"/>
                <a:ext cx="762850" cy="500943"/>
                <a:chOff x="2545148" y="764680"/>
                <a:chExt cx="7164867" cy="4704967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3912BA57-7264-42AE-833D-AC03561B81D3}"/>
                    </a:ext>
                  </a:extLst>
                </p:cNvPr>
                <p:cNvSpPr/>
                <p:nvPr/>
              </p:nvSpPr>
              <p:spPr>
                <a:xfrm>
                  <a:off x="2545148" y="1940337"/>
                  <a:ext cx="6794795" cy="297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7" name="Rectangle 143">
                  <a:extLst>
                    <a:ext uri="{FF2B5EF4-FFF2-40B4-BE49-F238E27FC236}">
                      <a16:creationId xmlns:a16="http://schemas.microsoft.com/office/drawing/2014/main" id="{234D3CF8-A680-DD43-1111-A00352E3B42D}"/>
                    </a:ext>
                  </a:extLst>
                </p:cNvPr>
                <p:cNvSpPr/>
                <p:nvPr/>
              </p:nvSpPr>
              <p:spPr>
                <a:xfrm>
                  <a:off x="2545148" y="5012276"/>
                  <a:ext cx="6794794" cy="457371"/>
                </a:xfrm>
                <a:custGeom>
                  <a:avLst/>
                  <a:gdLst>
                    <a:gd name="connsiteX0" fmla="*/ 0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0 w 4928598"/>
                    <a:gd name="connsiteY4" fmla="*/ 0 h 311683"/>
                    <a:gd name="connsiteX0" fmla="*/ 250372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6237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748183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8598" h="311683">
                      <a:moveTo>
                        <a:pt x="250372" y="0"/>
                      </a:moveTo>
                      <a:lnTo>
                        <a:pt x="4748183" y="0"/>
                      </a:lnTo>
                      <a:lnTo>
                        <a:pt x="4928598" y="311683"/>
                      </a:lnTo>
                      <a:lnTo>
                        <a:pt x="0" y="311683"/>
                      </a:lnTo>
                      <a:lnTo>
                        <a:pt x="2503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8" name="L-Shape 387">
                  <a:extLst>
                    <a:ext uri="{FF2B5EF4-FFF2-40B4-BE49-F238E27FC236}">
                      <a16:creationId xmlns:a16="http://schemas.microsoft.com/office/drawing/2014/main" id="{73641BB0-2660-DB27-140E-5E0C7691C302}"/>
                    </a:ext>
                  </a:extLst>
                </p:cNvPr>
                <p:cNvSpPr/>
                <p:nvPr/>
              </p:nvSpPr>
              <p:spPr>
                <a:xfrm rot="5400000">
                  <a:off x="8370284" y="663770"/>
                  <a:ext cx="1175657" cy="1377478"/>
                </a:xfrm>
                <a:prstGeom prst="corner">
                  <a:avLst>
                    <a:gd name="adj1" fmla="val 55556"/>
                    <a:gd name="adj2" fmla="val 5185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DC083A01-314A-2645-6A4E-49C42395D58F}"/>
                    </a:ext>
                  </a:extLst>
                </p:cNvPr>
                <p:cNvSpPr/>
                <p:nvPr/>
              </p:nvSpPr>
              <p:spPr>
                <a:xfrm>
                  <a:off x="3280299" y="2454727"/>
                  <a:ext cx="2619757" cy="1948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D5533E6D-F66A-1EA1-16EB-62B8687255D2}"/>
                    </a:ext>
                  </a:extLst>
                </p:cNvPr>
                <p:cNvSpPr/>
                <p:nvPr/>
              </p:nvSpPr>
              <p:spPr>
                <a:xfrm>
                  <a:off x="9583689" y="764680"/>
                  <a:ext cx="126326" cy="606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6E664D91-C9FD-BA88-95B7-255FFAB82558}"/>
                    </a:ext>
                  </a:extLst>
                </p:cNvPr>
                <p:cNvSpPr/>
                <p:nvPr/>
              </p:nvSpPr>
              <p:spPr>
                <a:xfrm>
                  <a:off x="3174490" y="2718894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D575B484-48C6-8204-1E93-FD0AAE2969EE}"/>
                    </a:ext>
                  </a:extLst>
                </p:cNvPr>
                <p:cNvSpPr/>
                <p:nvPr/>
              </p:nvSpPr>
              <p:spPr>
                <a:xfrm>
                  <a:off x="3188860" y="3743091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12CC3BD7-836E-2332-DCEC-3A804A9EB7FA}"/>
                    </a:ext>
                  </a:extLst>
                </p:cNvPr>
                <p:cNvCxnSpPr/>
                <p:nvPr/>
              </p:nvCxnSpPr>
              <p:spPr>
                <a:xfrm>
                  <a:off x="3494314" y="3429000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904B12BD-0DC3-9707-E343-8D4DF7294DED}"/>
                    </a:ext>
                  </a:extLst>
                </p:cNvPr>
                <p:cNvCxnSpPr/>
                <p:nvPr/>
              </p:nvCxnSpPr>
              <p:spPr>
                <a:xfrm>
                  <a:off x="3494314" y="354874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FC1515FA-815A-29D1-6828-EE43B7C67A5B}"/>
                    </a:ext>
                  </a:extLst>
                </p:cNvPr>
                <p:cNvCxnSpPr/>
                <p:nvPr/>
              </p:nvCxnSpPr>
              <p:spPr>
                <a:xfrm>
                  <a:off x="3494314" y="3666892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DD79A567-55E8-E149-9B5D-1D79F50CCFC9}"/>
                    </a:ext>
                  </a:extLst>
                </p:cNvPr>
                <p:cNvCxnSpPr/>
                <p:nvPr/>
              </p:nvCxnSpPr>
              <p:spPr>
                <a:xfrm>
                  <a:off x="3494314" y="3786635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427CD437-49DB-1898-272C-1075E0A21199}"/>
                    </a:ext>
                  </a:extLst>
                </p:cNvPr>
                <p:cNvCxnSpPr/>
                <p:nvPr/>
              </p:nvCxnSpPr>
              <p:spPr>
                <a:xfrm>
                  <a:off x="3494314" y="3913411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094ED5C9-14E9-9280-EB41-BD110D9FDDD8}"/>
                    </a:ext>
                  </a:extLst>
                </p:cNvPr>
                <p:cNvCxnSpPr/>
                <p:nvPr/>
              </p:nvCxnSpPr>
              <p:spPr>
                <a:xfrm>
                  <a:off x="3494314" y="4033154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C0F10BD8-AC0F-7854-71A9-333A5E46150B}"/>
                    </a:ext>
                  </a:extLst>
                </p:cNvPr>
                <p:cNvCxnSpPr/>
                <p:nvPr/>
              </p:nvCxnSpPr>
              <p:spPr>
                <a:xfrm>
                  <a:off x="3494314" y="415130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42E0B23A-80A3-A367-5B2F-BF26794FA752}"/>
                    </a:ext>
                  </a:extLst>
                </p:cNvPr>
                <p:cNvCxnSpPr/>
                <p:nvPr/>
              </p:nvCxnSpPr>
              <p:spPr>
                <a:xfrm>
                  <a:off x="3494314" y="4271046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23A13A12-4CBB-0ECB-6DFD-EFBBD426E1D4}"/>
                    </a:ext>
                  </a:extLst>
                </p:cNvPr>
                <p:cNvSpPr/>
                <p:nvPr/>
              </p:nvSpPr>
              <p:spPr>
                <a:xfrm>
                  <a:off x="5746932" y="3291838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8400B2BA-D75F-EBCF-0461-55BDB29709A3}"/>
                    </a:ext>
                  </a:extLst>
                </p:cNvPr>
                <p:cNvSpPr/>
                <p:nvPr/>
              </p:nvSpPr>
              <p:spPr>
                <a:xfrm>
                  <a:off x="6769615" y="3867771"/>
                  <a:ext cx="1900785" cy="535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A7658FA7-3CEC-E562-1A9E-E0F7B3BCCE94}"/>
                    </a:ext>
                  </a:extLst>
                </p:cNvPr>
                <p:cNvSpPr/>
                <p:nvPr/>
              </p:nvSpPr>
              <p:spPr>
                <a:xfrm>
                  <a:off x="7125647" y="2454727"/>
                  <a:ext cx="1188720" cy="1188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2CFAFAF6-C182-E5DC-F430-4984CFCA71C9}"/>
                    </a:ext>
                  </a:extLst>
                </p:cNvPr>
                <p:cNvCxnSpPr/>
                <p:nvPr/>
              </p:nvCxnSpPr>
              <p:spPr>
                <a:xfrm>
                  <a:off x="7720007" y="3049087"/>
                  <a:ext cx="5943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19701571-F1C4-F5B2-BE84-36F654910DA2}"/>
                  </a:ext>
                </a:extLst>
              </p:cNvPr>
              <p:cNvSpPr/>
              <p:nvPr/>
            </p:nvSpPr>
            <p:spPr>
              <a:xfrm>
                <a:off x="1856022" y="5707716"/>
                <a:ext cx="723448" cy="3612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1600" dirty="0">
                    <a:solidFill>
                      <a:srgbClr val="FF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EMS</a:t>
                </a:r>
                <a:endParaRPr lang="es-ES" sz="1600" dirty="0">
                  <a:solidFill>
                    <a:srgbClr val="FF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FBEC9F69-383E-3676-1DA3-C840D31962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81764" y="5210025"/>
                <a:ext cx="631038" cy="547499"/>
                <a:chOff x="7087778" y="4277821"/>
                <a:chExt cx="1881710" cy="1632602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0E5432C-6505-8B45-181C-C4408A33AD66}"/>
                    </a:ext>
                  </a:extLst>
                </p:cNvPr>
                <p:cNvSpPr/>
                <p:nvPr/>
              </p:nvSpPr>
              <p:spPr>
                <a:xfrm>
                  <a:off x="7301685" y="4722724"/>
                  <a:ext cx="1453896" cy="11876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4F83F01C-3F6A-38C9-4992-11B1839F984A}"/>
                    </a:ext>
                  </a:extLst>
                </p:cNvPr>
                <p:cNvSpPr/>
                <p:nvPr/>
              </p:nvSpPr>
              <p:spPr>
                <a:xfrm>
                  <a:off x="8212047" y="4997594"/>
                  <a:ext cx="365760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D4793ABE-D21D-54B4-B827-F3ED10107797}"/>
                    </a:ext>
                  </a:extLst>
                </p:cNvPr>
                <p:cNvSpPr/>
                <p:nvPr/>
              </p:nvSpPr>
              <p:spPr>
                <a:xfrm>
                  <a:off x="7584302" y="5175289"/>
                  <a:ext cx="444331" cy="735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10" name="Isosceles Triangle 409">
                  <a:extLst>
                    <a:ext uri="{FF2B5EF4-FFF2-40B4-BE49-F238E27FC236}">
                      <a16:creationId xmlns:a16="http://schemas.microsoft.com/office/drawing/2014/main" id="{CAB3F084-B3DC-984A-1A20-155932067DDB}"/>
                    </a:ext>
                  </a:extLst>
                </p:cNvPr>
                <p:cNvSpPr/>
                <p:nvPr/>
              </p:nvSpPr>
              <p:spPr>
                <a:xfrm>
                  <a:off x="7087778" y="4277821"/>
                  <a:ext cx="1881710" cy="5491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FE002FB0-2EA7-7E24-82E0-294E78986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9B90E274-1F3E-78D3-05D2-2BBBB6B1F4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EB45C740-424B-8909-A108-A50220D1D4E6}"/>
                    </a:ext>
                  </a:extLst>
                </p:cNvPr>
                <p:cNvSpPr/>
                <p:nvPr/>
              </p:nvSpPr>
              <p:spPr>
                <a:xfrm>
                  <a:off x="7905847" y="55026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AD67064A-25FD-C150-F492-DBD1B6B7DFD3}"/>
                  </a:ext>
                </a:extLst>
              </p:cNvPr>
              <p:cNvGrpSpPr/>
              <p:nvPr/>
            </p:nvGrpSpPr>
            <p:grpSpPr>
              <a:xfrm>
                <a:off x="1868836" y="4779399"/>
                <a:ext cx="195143" cy="505650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288C9860-2F69-0D35-82CE-7213C6CD42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420" name="Cylinder 419">
                    <a:extLst>
                      <a:ext uri="{FF2B5EF4-FFF2-40B4-BE49-F238E27FC236}">
                        <a16:creationId xmlns:a16="http://schemas.microsoft.com/office/drawing/2014/main" id="{8D077321-F12E-4B3E-ED20-0636F081F854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21" name="Cylinder 420">
                    <a:extLst>
                      <a:ext uri="{FF2B5EF4-FFF2-40B4-BE49-F238E27FC236}">
                        <a16:creationId xmlns:a16="http://schemas.microsoft.com/office/drawing/2014/main" id="{7C72376C-112B-4593-459A-1689AD3A2A9D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48441F34-F28E-61BE-E9A0-68D6F4041A9E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0E0721AB-67A0-E165-D536-9AD8BDABF6D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8" name="Straight Connector 417">
                    <a:extLst>
                      <a:ext uri="{FF2B5EF4-FFF2-40B4-BE49-F238E27FC236}">
                        <a16:creationId xmlns:a16="http://schemas.microsoft.com/office/drawing/2014/main" id="{AC59D684-61F7-637A-9B5B-F44A75385179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9" name="Straight Connector 418">
                    <a:extLst>
                      <a:ext uri="{FF2B5EF4-FFF2-40B4-BE49-F238E27FC236}">
                        <a16:creationId xmlns:a16="http://schemas.microsoft.com/office/drawing/2014/main" id="{9020BB17-A4DC-811A-1EFA-F03F287C2733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2" name="Rectangle: Rounded Corners 421">
                <a:extLst>
                  <a:ext uri="{FF2B5EF4-FFF2-40B4-BE49-F238E27FC236}">
                    <a16:creationId xmlns:a16="http://schemas.microsoft.com/office/drawing/2014/main" id="{99CF90DD-0D87-0FEB-25A8-55843355AC80}"/>
                  </a:ext>
                </a:extLst>
              </p:cNvPr>
              <p:cNvSpPr/>
              <p:nvPr/>
            </p:nvSpPr>
            <p:spPr>
              <a:xfrm>
                <a:off x="563387" y="4366699"/>
                <a:ext cx="3248767" cy="183669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C67D3579-5C08-4518-875C-9C942CA6EAF2}"/>
                  </a:ext>
                </a:extLst>
              </p:cNvPr>
              <p:cNvSpPr/>
              <p:nvPr/>
            </p:nvSpPr>
            <p:spPr>
              <a:xfrm>
                <a:off x="1655276" y="4170671"/>
                <a:ext cx="1123818" cy="3982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b="1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MG 2</a:t>
                </a:r>
                <a:endParaRPr lang="es-ES" sz="2000" b="1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0A42BC27-70F9-A4EF-6F33-004CCD5576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63562" y="2778462"/>
                <a:ext cx="0" cy="146304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EE5514C0-BD58-BAE7-4420-9B32060D48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4585" y="1526301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84B4BB82-BA54-4A41-906B-CC07EA37D9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22088" y="1520623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56245F91-0C21-8C47-7E6B-9E124ABB30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76553" y="1509751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FF3E5B67-DECC-E85E-2240-B5F9C038852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109957" y="831486"/>
                <a:ext cx="0" cy="26517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E6347F1B-A4AF-7BB8-91E1-BA1FE60AFC04}"/>
                  </a:ext>
                </a:extLst>
              </p:cNvPr>
              <p:cNvGrpSpPr/>
              <p:nvPr/>
            </p:nvGrpSpPr>
            <p:grpSpPr>
              <a:xfrm>
                <a:off x="4819701" y="1259235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7E992FF-C66B-177F-D041-9520DB43491B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CBEC4EF8-F8D7-959B-59DB-5B36A58472F4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25ABE5D7-54AC-785D-B271-0AA1092C480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22F554DF-B984-DE7C-2C85-86F47EC6A75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id="{AC654CC6-0C7C-2D5B-A91D-D0B6CE36D43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51B8DCAB-B7D0-464B-6909-491E2CDF5DB9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3F3949B6-358D-C964-D6C2-575D8348F07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F3A4FA6E-C367-41CE-34B1-7844F7CFA35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01763D9B-36CD-631A-5D17-1BE368A2D54A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79D122A7-8BAD-6E54-89B3-AB732A8D850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104255C1-A641-6146-77FD-C50299C644D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D212267F-3032-D381-2382-CBF3BDBC11B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ED50F5DF-ACE8-CEC4-B679-801111632F09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4" name="Rectangle 443">
                    <a:extLst>
                      <a:ext uri="{FF2B5EF4-FFF2-40B4-BE49-F238E27FC236}">
                        <a16:creationId xmlns:a16="http://schemas.microsoft.com/office/drawing/2014/main" id="{3D91EDB4-0A03-3ACB-C212-DCD28A90F61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C09A190B-823D-8965-D417-7413544ED15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433" name="Group 432">
                  <a:extLst>
                    <a:ext uri="{FF2B5EF4-FFF2-40B4-BE49-F238E27FC236}">
                      <a16:creationId xmlns:a16="http://schemas.microsoft.com/office/drawing/2014/main" id="{BB46C092-9E72-BD57-A997-045F8E68C2B9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7AC121C8-9B69-C4B7-34FA-6DD328FD3E1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227DD57B-27F2-4663-4862-39D9EA6A2DC5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16AD7523-5498-0EEC-4AD4-9DF4274FC44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id="{8BAB8061-6938-2841-D06B-5A02B3B942F5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882126BE-B9B5-B9BE-FF42-72C2050F725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96E5A03D-28A1-3B29-7DDF-F84B63279CD3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9363F046-280E-EFCF-2320-C24738E993FD}"/>
                  </a:ext>
                </a:extLst>
              </p:cNvPr>
              <p:cNvGrpSpPr/>
              <p:nvPr/>
            </p:nvGrpSpPr>
            <p:grpSpPr>
              <a:xfrm>
                <a:off x="5741934" y="1288253"/>
                <a:ext cx="199054" cy="516397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85BF17BE-3404-DCCA-B926-88E527FAFF6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458" name="Cylinder 457">
                    <a:extLst>
                      <a:ext uri="{FF2B5EF4-FFF2-40B4-BE49-F238E27FC236}">
                        <a16:creationId xmlns:a16="http://schemas.microsoft.com/office/drawing/2014/main" id="{1799FF56-65D3-73E9-62E9-78EA0D283859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59" name="Cylinder 458">
                    <a:extLst>
                      <a:ext uri="{FF2B5EF4-FFF2-40B4-BE49-F238E27FC236}">
                        <a16:creationId xmlns:a16="http://schemas.microsoft.com/office/drawing/2014/main" id="{1ADCA645-EE37-3159-7F4E-80366984BF2E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DE96B9B3-DC1F-F482-A285-3D7CFC00468C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455" name="Straight Connector 454">
                    <a:extLst>
                      <a:ext uri="{FF2B5EF4-FFF2-40B4-BE49-F238E27FC236}">
                        <a16:creationId xmlns:a16="http://schemas.microsoft.com/office/drawing/2014/main" id="{E314933B-4A55-2451-2A83-6CA33A489949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6940E4F3-2437-EBD3-AE43-AB43921411C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3C0BF7A5-777F-D281-9A84-CD32F84D173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75A40DAD-AB5D-3629-DE6D-ED28E69F210F}"/>
                  </a:ext>
                </a:extLst>
              </p:cNvPr>
              <p:cNvGrpSpPr/>
              <p:nvPr/>
            </p:nvGrpSpPr>
            <p:grpSpPr>
              <a:xfrm>
                <a:off x="4972101" y="1411635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F344B9D6-B162-4ACC-08A3-66E86140832D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CF1179AC-A974-2124-F56D-3AFC6ACBFC66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41A4A851-A197-37E3-C91F-D09F8E1B34EF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C89A76E-DC18-AA56-BDB7-1CA4FD2FE3D0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9" name="Rectangle 478">
                    <a:extLst>
                      <a:ext uri="{FF2B5EF4-FFF2-40B4-BE49-F238E27FC236}">
                        <a16:creationId xmlns:a16="http://schemas.microsoft.com/office/drawing/2014/main" id="{379F01DA-7463-5AB1-A921-89DEDD01F63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2396CC14-349D-10BF-49FA-475618947F2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E9DF1EAB-CFB2-54F4-9B64-2939CC28592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AA7A319C-DB86-E093-C52F-74F6F35E0CE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9EE05FEC-AD49-9CC5-E8AA-B66821EC32AC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45DD6A00-3868-98A7-749D-70DD07FDC89E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34FB9937-73C0-3EBC-4069-A1DB9A339AB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FBD4E54D-A80F-6CA9-0106-7C17C16C52B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0A156BF8-1B99-D14B-69CC-B97B9BDC1832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6A246414-DA6B-D36A-D24B-5CCD63B5EB5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5E34FCE8-C7CD-0FA1-4E92-FA497DCCC42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464" name="Group 463">
                  <a:extLst>
                    <a:ext uri="{FF2B5EF4-FFF2-40B4-BE49-F238E27FC236}">
                      <a16:creationId xmlns:a16="http://schemas.microsoft.com/office/drawing/2014/main" id="{EFD4C00C-F18D-F1CB-C0ED-342FD5818982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BB4767AC-5518-A4E0-2A7A-B17AB184915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0BB8DBC8-1A28-EC8B-F7CB-45A75B1B9DC1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67" name="Rectangle 466">
                    <a:extLst>
                      <a:ext uri="{FF2B5EF4-FFF2-40B4-BE49-F238E27FC236}">
                        <a16:creationId xmlns:a16="http://schemas.microsoft.com/office/drawing/2014/main" id="{91876A8A-C9B4-75F7-AA5D-958F1BD7CED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34DCA0EE-6C4D-E844-6C7A-77A5D5B52BB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DD9E4ED2-2A80-D1E6-4729-DA880E37B42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C04785F4-95E2-1787-7941-B7B48AC167A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3814C3A8-0B1F-5DFB-7AD0-643F4B0C953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97385" y="1286619"/>
                <a:ext cx="762850" cy="500943"/>
                <a:chOff x="2545148" y="764680"/>
                <a:chExt cx="7164867" cy="4704967"/>
              </a:xfrm>
            </p:grpSpPr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22ED16B9-4994-00ED-EB05-542C906AAC7C}"/>
                    </a:ext>
                  </a:extLst>
                </p:cNvPr>
                <p:cNvSpPr/>
                <p:nvPr/>
              </p:nvSpPr>
              <p:spPr>
                <a:xfrm>
                  <a:off x="2545148" y="1940337"/>
                  <a:ext cx="6794795" cy="297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5" name="Rectangle 143">
                  <a:extLst>
                    <a:ext uri="{FF2B5EF4-FFF2-40B4-BE49-F238E27FC236}">
                      <a16:creationId xmlns:a16="http://schemas.microsoft.com/office/drawing/2014/main" id="{200A1A4A-8DB0-3ECA-D188-7A91DB6EA4E6}"/>
                    </a:ext>
                  </a:extLst>
                </p:cNvPr>
                <p:cNvSpPr/>
                <p:nvPr/>
              </p:nvSpPr>
              <p:spPr>
                <a:xfrm>
                  <a:off x="2545148" y="5012276"/>
                  <a:ext cx="6794794" cy="457371"/>
                </a:xfrm>
                <a:custGeom>
                  <a:avLst/>
                  <a:gdLst>
                    <a:gd name="connsiteX0" fmla="*/ 0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0 w 4928598"/>
                    <a:gd name="connsiteY4" fmla="*/ 0 h 311683"/>
                    <a:gd name="connsiteX0" fmla="*/ 250372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6237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748183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8598" h="311683">
                      <a:moveTo>
                        <a:pt x="250372" y="0"/>
                      </a:moveTo>
                      <a:lnTo>
                        <a:pt x="4748183" y="0"/>
                      </a:lnTo>
                      <a:lnTo>
                        <a:pt x="4928598" y="311683"/>
                      </a:lnTo>
                      <a:lnTo>
                        <a:pt x="0" y="311683"/>
                      </a:lnTo>
                      <a:lnTo>
                        <a:pt x="2503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6" name="L-Shape 485">
                  <a:extLst>
                    <a:ext uri="{FF2B5EF4-FFF2-40B4-BE49-F238E27FC236}">
                      <a16:creationId xmlns:a16="http://schemas.microsoft.com/office/drawing/2014/main" id="{D2C879EB-1DBA-CA5E-18A5-FAED6FA1B36B}"/>
                    </a:ext>
                  </a:extLst>
                </p:cNvPr>
                <p:cNvSpPr/>
                <p:nvPr/>
              </p:nvSpPr>
              <p:spPr>
                <a:xfrm rot="5400000">
                  <a:off x="8370284" y="663770"/>
                  <a:ext cx="1175657" cy="1377478"/>
                </a:xfrm>
                <a:prstGeom prst="corner">
                  <a:avLst>
                    <a:gd name="adj1" fmla="val 55556"/>
                    <a:gd name="adj2" fmla="val 5185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F691B069-CEAF-71D4-6031-22E962EF3341}"/>
                    </a:ext>
                  </a:extLst>
                </p:cNvPr>
                <p:cNvSpPr/>
                <p:nvPr/>
              </p:nvSpPr>
              <p:spPr>
                <a:xfrm>
                  <a:off x="3280299" y="2454727"/>
                  <a:ext cx="2619757" cy="1948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8" name="Oval 487">
                  <a:extLst>
                    <a:ext uri="{FF2B5EF4-FFF2-40B4-BE49-F238E27FC236}">
                      <a16:creationId xmlns:a16="http://schemas.microsoft.com/office/drawing/2014/main" id="{C93AE211-0373-56FE-8E56-E1312812710E}"/>
                    </a:ext>
                  </a:extLst>
                </p:cNvPr>
                <p:cNvSpPr/>
                <p:nvPr/>
              </p:nvSpPr>
              <p:spPr>
                <a:xfrm>
                  <a:off x="9583689" y="764680"/>
                  <a:ext cx="126326" cy="606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0A949404-F28C-F29C-9EEC-A3B28A4BF3CC}"/>
                    </a:ext>
                  </a:extLst>
                </p:cNvPr>
                <p:cNvSpPr/>
                <p:nvPr/>
              </p:nvSpPr>
              <p:spPr>
                <a:xfrm>
                  <a:off x="3174490" y="2718894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82B14ECD-4F3D-6012-81F2-FB2AF7627CD0}"/>
                    </a:ext>
                  </a:extLst>
                </p:cNvPr>
                <p:cNvSpPr/>
                <p:nvPr/>
              </p:nvSpPr>
              <p:spPr>
                <a:xfrm>
                  <a:off x="3188860" y="3743091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D74EABD7-C7A9-7E81-99DD-165F426736C2}"/>
                    </a:ext>
                  </a:extLst>
                </p:cNvPr>
                <p:cNvCxnSpPr/>
                <p:nvPr/>
              </p:nvCxnSpPr>
              <p:spPr>
                <a:xfrm>
                  <a:off x="3494314" y="3429000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18E3766B-6DC8-5175-0C9D-1FDF861FB5D7}"/>
                    </a:ext>
                  </a:extLst>
                </p:cNvPr>
                <p:cNvCxnSpPr/>
                <p:nvPr/>
              </p:nvCxnSpPr>
              <p:spPr>
                <a:xfrm>
                  <a:off x="3494314" y="354874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CE3B38A4-7DFF-7E6A-ED83-33E6C4DA0E88}"/>
                    </a:ext>
                  </a:extLst>
                </p:cNvPr>
                <p:cNvCxnSpPr/>
                <p:nvPr/>
              </p:nvCxnSpPr>
              <p:spPr>
                <a:xfrm>
                  <a:off x="3494314" y="3666892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2087946C-55F8-DD16-2263-1F49C19DF491}"/>
                    </a:ext>
                  </a:extLst>
                </p:cNvPr>
                <p:cNvCxnSpPr/>
                <p:nvPr/>
              </p:nvCxnSpPr>
              <p:spPr>
                <a:xfrm>
                  <a:off x="3494314" y="3786635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DA45818A-4E6B-3ACF-4F9F-52EBA8586B97}"/>
                    </a:ext>
                  </a:extLst>
                </p:cNvPr>
                <p:cNvCxnSpPr/>
                <p:nvPr/>
              </p:nvCxnSpPr>
              <p:spPr>
                <a:xfrm>
                  <a:off x="3494314" y="3913411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28780CC5-E55C-AB01-9AD8-868A04252E81}"/>
                    </a:ext>
                  </a:extLst>
                </p:cNvPr>
                <p:cNvCxnSpPr/>
                <p:nvPr/>
              </p:nvCxnSpPr>
              <p:spPr>
                <a:xfrm>
                  <a:off x="3494314" y="4033154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F873AA37-FE2F-E012-F080-1A0847A56E1D}"/>
                    </a:ext>
                  </a:extLst>
                </p:cNvPr>
                <p:cNvCxnSpPr/>
                <p:nvPr/>
              </p:nvCxnSpPr>
              <p:spPr>
                <a:xfrm>
                  <a:off x="3494314" y="415130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41A182BB-4B63-0BB4-66B7-D249D5431237}"/>
                    </a:ext>
                  </a:extLst>
                </p:cNvPr>
                <p:cNvCxnSpPr/>
                <p:nvPr/>
              </p:nvCxnSpPr>
              <p:spPr>
                <a:xfrm>
                  <a:off x="3494314" y="4271046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E8944622-9778-0605-C57C-D1AE2C6DE75C}"/>
                    </a:ext>
                  </a:extLst>
                </p:cNvPr>
                <p:cNvSpPr/>
                <p:nvPr/>
              </p:nvSpPr>
              <p:spPr>
                <a:xfrm>
                  <a:off x="5746932" y="3291838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10DFEBD6-A2E7-46A6-9C86-C041887C2281}"/>
                    </a:ext>
                  </a:extLst>
                </p:cNvPr>
                <p:cNvSpPr/>
                <p:nvPr/>
              </p:nvSpPr>
              <p:spPr>
                <a:xfrm>
                  <a:off x="6769615" y="3867771"/>
                  <a:ext cx="1900785" cy="535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CECFE49E-74A9-D3C4-072F-F840C95FC527}"/>
                    </a:ext>
                  </a:extLst>
                </p:cNvPr>
                <p:cNvSpPr/>
                <p:nvPr/>
              </p:nvSpPr>
              <p:spPr>
                <a:xfrm>
                  <a:off x="7125647" y="2454727"/>
                  <a:ext cx="1188720" cy="1188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FC4FA3E8-4AE0-993B-9E98-FE7074D6B061}"/>
                    </a:ext>
                  </a:extLst>
                </p:cNvPr>
                <p:cNvCxnSpPr/>
                <p:nvPr/>
              </p:nvCxnSpPr>
              <p:spPr>
                <a:xfrm>
                  <a:off x="7720007" y="3049087"/>
                  <a:ext cx="5943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702B12C-7110-DAF5-D127-A991DAB2AA3C}"/>
                  </a:ext>
                </a:extLst>
              </p:cNvPr>
              <p:cNvSpPr/>
              <p:nvPr/>
            </p:nvSpPr>
            <p:spPr>
              <a:xfrm>
                <a:off x="5909274" y="2283485"/>
                <a:ext cx="723448" cy="3612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1600" dirty="0">
                    <a:solidFill>
                      <a:srgbClr val="FF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EMS</a:t>
                </a:r>
                <a:endParaRPr lang="es-ES" sz="1600" dirty="0">
                  <a:solidFill>
                    <a:srgbClr val="FF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C9076D98-15B3-6A94-522E-41075545FF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35016" y="1785794"/>
                <a:ext cx="631038" cy="547499"/>
                <a:chOff x="7087778" y="4277821"/>
                <a:chExt cx="1881710" cy="1632602"/>
              </a:xfrm>
            </p:grpSpPr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B8D99157-3759-017A-732C-4BA32AF9CF4D}"/>
                    </a:ext>
                  </a:extLst>
                </p:cNvPr>
                <p:cNvSpPr/>
                <p:nvPr/>
              </p:nvSpPr>
              <p:spPr>
                <a:xfrm>
                  <a:off x="7301685" y="4722724"/>
                  <a:ext cx="1453896" cy="11876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FE7708D7-42EF-86AF-9CD0-4C8A53BB6EBD}"/>
                    </a:ext>
                  </a:extLst>
                </p:cNvPr>
                <p:cNvSpPr/>
                <p:nvPr/>
              </p:nvSpPr>
              <p:spPr>
                <a:xfrm>
                  <a:off x="8212047" y="4997594"/>
                  <a:ext cx="365760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F88E4176-6567-59D8-8870-DA8DBFD7FB88}"/>
                    </a:ext>
                  </a:extLst>
                </p:cNvPr>
                <p:cNvSpPr/>
                <p:nvPr/>
              </p:nvSpPr>
              <p:spPr>
                <a:xfrm>
                  <a:off x="7584302" y="5175289"/>
                  <a:ext cx="444331" cy="735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08" name="Isosceles Triangle 507">
                  <a:extLst>
                    <a:ext uri="{FF2B5EF4-FFF2-40B4-BE49-F238E27FC236}">
                      <a16:creationId xmlns:a16="http://schemas.microsoft.com/office/drawing/2014/main" id="{83074FE6-63C1-BE08-698D-C97487D0C999}"/>
                    </a:ext>
                  </a:extLst>
                </p:cNvPr>
                <p:cNvSpPr/>
                <p:nvPr/>
              </p:nvSpPr>
              <p:spPr>
                <a:xfrm>
                  <a:off x="7087778" y="4277821"/>
                  <a:ext cx="1881710" cy="5491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B9414282-130E-C097-CE58-46D4A666B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5C9230B8-F353-76D0-9A09-8A248C48E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6206AB3F-7349-0AC9-912E-9852671FDE6B}"/>
                    </a:ext>
                  </a:extLst>
                </p:cNvPr>
                <p:cNvSpPr/>
                <p:nvPr/>
              </p:nvSpPr>
              <p:spPr>
                <a:xfrm>
                  <a:off x="7905847" y="55026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2AA9F5D3-8051-8F9E-7676-BF069D23CE64}"/>
                  </a:ext>
                </a:extLst>
              </p:cNvPr>
              <p:cNvGrpSpPr/>
              <p:nvPr/>
            </p:nvGrpSpPr>
            <p:grpSpPr>
              <a:xfrm>
                <a:off x="5922088" y="1355168"/>
                <a:ext cx="195143" cy="505650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13" name="Group 512">
                  <a:extLst>
                    <a:ext uri="{FF2B5EF4-FFF2-40B4-BE49-F238E27FC236}">
                      <a16:creationId xmlns:a16="http://schemas.microsoft.com/office/drawing/2014/main" id="{01CDEC81-628D-CB3E-4315-2E220ACDEA0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518" name="Cylinder 517">
                    <a:extLst>
                      <a:ext uri="{FF2B5EF4-FFF2-40B4-BE49-F238E27FC236}">
                        <a16:creationId xmlns:a16="http://schemas.microsoft.com/office/drawing/2014/main" id="{F4E7414D-5501-5E8C-360D-3F4A9E85F087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19" name="Cylinder 518">
                    <a:extLst>
                      <a:ext uri="{FF2B5EF4-FFF2-40B4-BE49-F238E27FC236}">
                        <a16:creationId xmlns:a16="http://schemas.microsoft.com/office/drawing/2014/main" id="{FBAB3738-756F-D959-30B3-71BCDB6DEE75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4035C9C1-E601-1955-5B5F-31135E036082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515" name="Straight Connector 514">
                    <a:extLst>
                      <a:ext uri="{FF2B5EF4-FFF2-40B4-BE49-F238E27FC236}">
                        <a16:creationId xmlns:a16="http://schemas.microsoft.com/office/drawing/2014/main" id="{A004455D-1601-4B5B-7320-77A45ADFF7F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>
                    <a:extLst>
                      <a:ext uri="{FF2B5EF4-FFF2-40B4-BE49-F238E27FC236}">
                        <a16:creationId xmlns:a16="http://schemas.microsoft.com/office/drawing/2014/main" id="{AD84D600-79E7-1E26-6132-A593AF0B32B7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>
                    <a:extLst>
                      <a:ext uri="{FF2B5EF4-FFF2-40B4-BE49-F238E27FC236}">
                        <a16:creationId xmlns:a16="http://schemas.microsoft.com/office/drawing/2014/main" id="{50E58310-ABF7-C2B0-DC16-ECC4A9412E8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0" name="Rectangle: Rounded Corners 519">
                <a:extLst>
                  <a:ext uri="{FF2B5EF4-FFF2-40B4-BE49-F238E27FC236}">
                    <a16:creationId xmlns:a16="http://schemas.microsoft.com/office/drawing/2014/main" id="{D04BC940-9B15-A531-F431-1C49A93DE40D}"/>
                  </a:ext>
                </a:extLst>
              </p:cNvPr>
              <p:cNvSpPr/>
              <p:nvPr/>
            </p:nvSpPr>
            <p:spPr>
              <a:xfrm>
                <a:off x="4625951" y="941763"/>
                <a:ext cx="3265750" cy="183669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A8B244D8-AD96-4C4B-7A9D-6E3E87BFC77D}"/>
                  </a:ext>
                </a:extLst>
              </p:cNvPr>
              <p:cNvSpPr/>
              <p:nvPr/>
            </p:nvSpPr>
            <p:spPr>
              <a:xfrm>
                <a:off x="5708528" y="746440"/>
                <a:ext cx="1123818" cy="3982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b="1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MG 3</a:t>
                </a:r>
                <a:endParaRPr lang="es-ES" sz="2000" b="1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B854BD03-97C4-854C-AAC7-579F3BD75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4585" y="4950532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B29AFBA1-7388-A071-E642-368314D47B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22088" y="4944854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C91DFDE9-EA85-2014-A326-19DA076AFD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76553" y="4933982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C9C4C959-6DCC-CB6A-371C-3D2E95DDA4C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068212" y="4347157"/>
                <a:ext cx="0" cy="2468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512AF896-BD3E-4CFF-3484-7FC86949C99D}"/>
                  </a:ext>
                </a:extLst>
              </p:cNvPr>
              <p:cNvGrpSpPr/>
              <p:nvPr/>
            </p:nvGrpSpPr>
            <p:grpSpPr>
              <a:xfrm>
                <a:off x="4819701" y="4683466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D29350AB-D9CE-6CEF-78EC-7B79E0CC7B2F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C71C0F82-7F3A-42AD-3343-41602B519C9D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43" name="Rectangle 542">
                    <a:extLst>
                      <a:ext uri="{FF2B5EF4-FFF2-40B4-BE49-F238E27FC236}">
                        <a16:creationId xmlns:a16="http://schemas.microsoft.com/office/drawing/2014/main" id="{3B2D5DAC-9D6E-B9C2-3CAF-61B54981B8BF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31F58631-2074-9EA4-5E28-FF67C7E0E97F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5" name="Rectangle 544">
                    <a:extLst>
                      <a:ext uri="{FF2B5EF4-FFF2-40B4-BE49-F238E27FC236}">
                        <a16:creationId xmlns:a16="http://schemas.microsoft.com/office/drawing/2014/main" id="{CBD03550-6169-BE36-5EDB-7DE5D12E953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360A5325-1493-3504-4187-E297D887DEFD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7" name="Rectangle 546">
                    <a:extLst>
                      <a:ext uri="{FF2B5EF4-FFF2-40B4-BE49-F238E27FC236}">
                        <a16:creationId xmlns:a16="http://schemas.microsoft.com/office/drawing/2014/main" id="{401DB601-1407-B8BF-8B4B-FE7A0EA189E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8" name="Rectangle 547">
                    <a:extLst>
                      <a:ext uri="{FF2B5EF4-FFF2-40B4-BE49-F238E27FC236}">
                        <a16:creationId xmlns:a16="http://schemas.microsoft.com/office/drawing/2014/main" id="{3ECAED3D-859E-5C45-4501-A3C28E989252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279A90F7-904B-BA28-84B7-1180AC38673C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37" name="Rectangle 536">
                    <a:extLst>
                      <a:ext uri="{FF2B5EF4-FFF2-40B4-BE49-F238E27FC236}">
                        <a16:creationId xmlns:a16="http://schemas.microsoft.com/office/drawing/2014/main" id="{AAB24491-5207-47A1-5CE2-D558FF79C93A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8" name="Rectangle 537">
                    <a:extLst>
                      <a:ext uri="{FF2B5EF4-FFF2-40B4-BE49-F238E27FC236}">
                        <a16:creationId xmlns:a16="http://schemas.microsoft.com/office/drawing/2014/main" id="{C35D6F90-1819-B6D4-F75D-4A6AF9D8953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id="{9D09C42C-3F9C-23F4-8623-F939F36A57E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id="{B656A5C2-3F44-466B-0C0A-2556AFC24B93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1BF7C38A-62B4-A7F5-0F5B-C4A32BC2D313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8AD8A044-008F-5184-07DF-B617F692E933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0E1C9E2A-27A7-73FB-5DE6-32DD5792C46A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4AAC3362-2940-289B-5725-38077E92F15E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ABB1841E-442B-EFB1-CE6C-9B35B9E9233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F0B9E31D-D302-D870-F794-8C883BC15F0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41548F04-8C9C-400E-833B-49A586E3130F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367CBBA2-BA2F-35F6-7D89-80AA574B81B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F5F19262-9A87-7D3D-007E-6C4AA4FCEED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CE307317-D2C9-E315-7BBA-A88C11501AED}"/>
                  </a:ext>
                </a:extLst>
              </p:cNvPr>
              <p:cNvGrpSpPr/>
              <p:nvPr/>
            </p:nvGrpSpPr>
            <p:grpSpPr>
              <a:xfrm>
                <a:off x="5741934" y="4712484"/>
                <a:ext cx="199054" cy="516397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50" name="Group 549">
                  <a:extLst>
                    <a:ext uri="{FF2B5EF4-FFF2-40B4-BE49-F238E27FC236}">
                      <a16:creationId xmlns:a16="http://schemas.microsoft.com/office/drawing/2014/main" id="{F8E6ABC6-2521-A141-B19D-9C76C3839F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555" name="Cylinder 554">
                    <a:extLst>
                      <a:ext uri="{FF2B5EF4-FFF2-40B4-BE49-F238E27FC236}">
                        <a16:creationId xmlns:a16="http://schemas.microsoft.com/office/drawing/2014/main" id="{ED370F20-2101-AEAB-8D69-05461DF713BD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6" name="Cylinder 555">
                    <a:extLst>
                      <a:ext uri="{FF2B5EF4-FFF2-40B4-BE49-F238E27FC236}">
                        <a16:creationId xmlns:a16="http://schemas.microsoft.com/office/drawing/2014/main" id="{0D8828F9-4CFF-811F-FEF4-F5495D1D12A2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FF56BD2C-3371-F057-D03A-C399B57DE607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552" name="Straight Connector 551">
                    <a:extLst>
                      <a:ext uri="{FF2B5EF4-FFF2-40B4-BE49-F238E27FC236}">
                        <a16:creationId xmlns:a16="http://schemas.microsoft.com/office/drawing/2014/main" id="{CBC622AC-25F3-BEBB-E09C-DB0C52D694D3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332B9BBB-9852-6C0F-DA37-F89868114E1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4" name="Straight Connector 553">
                    <a:extLst>
                      <a:ext uri="{FF2B5EF4-FFF2-40B4-BE49-F238E27FC236}">
                        <a16:creationId xmlns:a16="http://schemas.microsoft.com/office/drawing/2014/main" id="{D08E4EFD-674F-A347-5673-2E7D0E506DB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B92815AC-9128-466A-60E5-8C50A363FB8A}"/>
                  </a:ext>
                </a:extLst>
              </p:cNvPr>
              <p:cNvGrpSpPr/>
              <p:nvPr/>
            </p:nvGrpSpPr>
            <p:grpSpPr>
              <a:xfrm>
                <a:off x="4972101" y="4835866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558" name="Rectangle 557">
                  <a:extLst>
                    <a:ext uri="{FF2B5EF4-FFF2-40B4-BE49-F238E27FC236}">
                      <a16:creationId xmlns:a16="http://schemas.microsoft.com/office/drawing/2014/main" id="{F5DC31E8-4DC0-72E4-1650-2D856F85FFA8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559" name="Group 558">
                  <a:extLst>
                    <a:ext uri="{FF2B5EF4-FFF2-40B4-BE49-F238E27FC236}">
                      <a16:creationId xmlns:a16="http://schemas.microsoft.com/office/drawing/2014/main" id="{949B6F6F-C734-099E-8704-882CF990C70B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id="{9FCF3B54-C063-B921-3110-BB0F63604E2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id="{C7879119-3B7C-E4F6-11E0-FC0EF89FEDC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id="{4F004A35-3ECF-6643-2DF1-AF2455956FC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7" name="Rectangle 576">
                    <a:extLst>
                      <a:ext uri="{FF2B5EF4-FFF2-40B4-BE49-F238E27FC236}">
                        <a16:creationId xmlns:a16="http://schemas.microsoft.com/office/drawing/2014/main" id="{8ABED8AE-8903-18C0-1B93-29CA2263191A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8" name="Rectangle 577">
                    <a:extLst>
                      <a:ext uri="{FF2B5EF4-FFF2-40B4-BE49-F238E27FC236}">
                        <a16:creationId xmlns:a16="http://schemas.microsoft.com/office/drawing/2014/main" id="{60F497C7-BC08-8DE4-57DB-399CAC3DAB1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9" name="Rectangle 578">
                    <a:extLst>
                      <a:ext uri="{FF2B5EF4-FFF2-40B4-BE49-F238E27FC236}">
                        <a16:creationId xmlns:a16="http://schemas.microsoft.com/office/drawing/2014/main" id="{8D049A7F-EAB2-36C3-8981-88442A20310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560" name="Group 559">
                  <a:extLst>
                    <a:ext uri="{FF2B5EF4-FFF2-40B4-BE49-F238E27FC236}">
                      <a16:creationId xmlns:a16="http://schemas.microsoft.com/office/drawing/2014/main" id="{C8C6B97D-49A7-C6F3-B5A4-3E70482BD3B1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68" name="Rectangle 567">
                    <a:extLst>
                      <a:ext uri="{FF2B5EF4-FFF2-40B4-BE49-F238E27FC236}">
                        <a16:creationId xmlns:a16="http://schemas.microsoft.com/office/drawing/2014/main" id="{DD4AEE7B-398C-A28A-E27A-4132012FFD1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id="{8E5D1C61-166C-6D34-5A53-044BE1C4F7CF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0" name="Rectangle 569">
                    <a:extLst>
                      <a:ext uri="{FF2B5EF4-FFF2-40B4-BE49-F238E27FC236}">
                        <a16:creationId xmlns:a16="http://schemas.microsoft.com/office/drawing/2014/main" id="{26CDA443-0DC5-C971-2DCE-E70A09CEBE9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1" name="Rectangle 570">
                    <a:extLst>
                      <a:ext uri="{FF2B5EF4-FFF2-40B4-BE49-F238E27FC236}">
                        <a16:creationId xmlns:a16="http://schemas.microsoft.com/office/drawing/2014/main" id="{EF3ED4C9-8FD9-6DB9-1047-09DA51728663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7FA74944-27E7-9E62-E569-7534A32C000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2316BBC8-2407-66EE-D5B7-FB6CCF6166B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6E524BF0-2DE5-FBFF-F7A4-132DD5CCA0D5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562" name="Rectangle 561">
                    <a:extLst>
                      <a:ext uri="{FF2B5EF4-FFF2-40B4-BE49-F238E27FC236}">
                        <a16:creationId xmlns:a16="http://schemas.microsoft.com/office/drawing/2014/main" id="{2F2C253A-B974-D113-DFF8-FE64ECABB12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3" name="Rectangle 562">
                    <a:extLst>
                      <a:ext uri="{FF2B5EF4-FFF2-40B4-BE49-F238E27FC236}">
                        <a16:creationId xmlns:a16="http://schemas.microsoft.com/office/drawing/2014/main" id="{69B576B1-D847-1A16-38BD-8EA45220B5C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4" name="Rectangle 563">
                    <a:extLst>
                      <a:ext uri="{FF2B5EF4-FFF2-40B4-BE49-F238E27FC236}">
                        <a16:creationId xmlns:a16="http://schemas.microsoft.com/office/drawing/2014/main" id="{C4ABA2B8-C174-F328-07FD-EE3BFAE4140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5" name="Rectangle 564">
                    <a:extLst>
                      <a:ext uri="{FF2B5EF4-FFF2-40B4-BE49-F238E27FC236}">
                        <a16:creationId xmlns:a16="http://schemas.microsoft.com/office/drawing/2014/main" id="{1820BF32-CD7B-D3E1-9694-4B43DBA11917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6" name="Rectangle 565">
                    <a:extLst>
                      <a:ext uri="{FF2B5EF4-FFF2-40B4-BE49-F238E27FC236}">
                        <a16:creationId xmlns:a16="http://schemas.microsoft.com/office/drawing/2014/main" id="{62B364C6-1444-2DED-3A9C-368FA872434D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id="{DB83307F-3B6D-B84F-F0B3-647F3B55F05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269AEFC4-2E28-B343-3B29-7D1CE09868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97385" y="4710850"/>
                <a:ext cx="762850" cy="500943"/>
                <a:chOff x="2545148" y="764680"/>
                <a:chExt cx="7164867" cy="4704967"/>
              </a:xfrm>
            </p:grpSpPr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22C9BEC0-DE9F-C755-6D12-33D17038B8D2}"/>
                    </a:ext>
                  </a:extLst>
                </p:cNvPr>
                <p:cNvSpPr/>
                <p:nvPr/>
              </p:nvSpPr>
              <p:spPr>
                <a:xfrm>
                  <a:off x="2545148" y="1940337"/>
                  <a:ext cx="6794795" cy="297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2" name="Rectangle 143">
                  <a:extLst>
                    <a:ext uri="{FF2B5EF4-FFF2-40B4-BE49-F238E27FC236}">
                      <a16:creationId xmlns:a16="http://schemas.microsoft.com/office/drawing/2014/main" id="{390BF70C-555E-92EB-40A3-8FADCEB06ADE}"/>
                    </a:ext>
                  </a:extLst>
                </p:cNvPr>
                <p:cNvSpPr/>
                <p:nvPr/>
              </p:nvSpPr>
              <p:spPr>
                <a:xfrm>
                  <a:off x="2545148" y="5012276"/>
                  <a:ext cx="6794794" cy="457371"/>
                </a:xfrm>
                <a:custGeom>
                  <a:avLst/>
                  <a:gdLst>
                    <a:gd name="connsiteX0" fmla="*/ 0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0 w 4928598"/>
                    <a:gd name="connsiteY4" fmla="*/ 0 h 311683"/>
                    <a:gd name="connsiteX0" fmla="*/ 250372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6237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748183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8598" h="311683">
                      <a:moveTo>
                        <a:pt x="250372" y="0"/>
                      </a:moveTo>
                      <a:lnTo>
                        <a:pt x="4748183" y="0"/>
                      </a:lnTo>
                      <a:lnTo>
                        <a:pt x="4928598" y="311683"/>
                      </a:lnTo>
                      <a:lnTo>
                        <a:pt x="0" y="311683"/>
                      </a:lnTo>
                      <a:lnTo>
                        <a:pt x="2503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3" name="L-Shape 582">
                  <a:extLst>
                    <a:ext uri="{FF2B5EF4-FFF2-40B4-BE49-F238E27FC236}">
                      <a16:creationId xmlns:a16="http://schemas.microsoft.com/office/drawing/2014/main" id="{5B472277-A3FC-4D43-D5BA-E194503780F0}"/>
                    </a:ext>
                  </a:extLst>
                </p:cNvPr>
                <p:cNvSpPr/>
                <p:nvPr/>
              </p:nvSpPr>
              <p:spPr>
                <a:xfrm rot="5400000">
                  <a:off x="8370284" y="663770"/>
                  <a:ext cx="1175657" cy="1377478"/>
                </a:xfrm>
                <a:prstGeom prst="corner">
                  <a:avLst>
                    <a:gd name="adj1" fmla="val 55556"/>
                    <a:gd name="adj2" fmla="val 5185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51C0D47E-BB0F-A4C5-7303-D7B25995A776}"/>
                    </a:ext>
                  </a:extLst>
                </p:cNvPr>
                <p:cNvSpPr/>
                <p:nvPr/>
              </p:nvSpPr>
              <p:spPr>
                <a:xfrm>
                  <a:off x="3280299" y="2454727"/>
                  <a:ext cx="2619757" cy="1948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5" name="Oval 584">
                  <a:extLst>
                    <a:ext uri="{FF2B5EF4-FFF2-40B4-BE49-F238E27FC236}">
                      <a16:creationId xmlns:a16="http://schemas.microsoft.com/office/drawing/2014/main" id="{A8AEC9FE-50A9-3206-CC68-5A73BAD2566E}"/>
                    </a:ext>
                  </a:extLst>
                </p:cNvPr>
                <p:cNvSpPr/>
                <p:nvPr/>
              </p:nvSpPr>
              <p:spPr>
                <a:xfrm>
                  <a:off x="9583689" y="764680"/>
                  <a:ext cx="126326" cy="606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E0C65DC0-969C-9A47-0773-758A2FC61156}"/>
                    </a:ext>
                  </a:extLst>
                </p:cNvPr>
                <p:cNvSpPr/>
                <p:nvPr/>
              </p:nvSpPr>
              <p:spPr>
                <a:xfrm>
                  <a:off x="3174490" y="2718894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7" name="Rectangle 586">
                  <a:extLst>
                    <a:ext uri="{FF2B5EF4-FFF2-40B4-BE49-F238E27FC236}">
                      <a16:creationId xmlns:a16="http://schemas.microsoft.com/office/drawing/2014/main" id="{259EAE65-1FEF-1A4C-3655-AB054A215835}"/>
                    </a:ext>
                  </a:extLst>
                </p:cNvPr>
                <p:cNvSpPr/>
                <p:nvPr/>
              </p:nvSpPr>
              <p:spPr>
                <a:xfrm>
                  <a:off x="3188860" y="3743091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2AEB4F74-1B6A-11D4-714E-4C0743BEC401}"/>
                    </a:ext>
                  </a:extLst>
                </p:cNvPr>
                <p:cNvCxnSpPr/>
                <p:nvPr/>
              </p:nvCxnSpPr>
              <p:spPr>
                <a:xfrm>
                  <a:off x="3494314" y="3429000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03813AB9-CBF0-8339-AAD2-751683B6118D}"/>
                    </a:ext>
                  </a:extLst>
                </p:cNvPr>
                <p:cNvCxnSpPr/>
                <p:nvPr/>
              </p:nvCxnSpPr>
              <p:spPr>
                <a:xfrm>
                  <a:off x="3494314" y="354874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F18F24AA-1FA0-7DE4-F59B-C780518A2C88}"/>
                    </a:ext>
                  </a:extLst>
                </p:cNvPr>
                <p:cNvCxnSpPr/>
                <p:nvPr/>
              </p:nvCxnSpPr>
              <p:spPr>
                <a:xfrm>
                  <a:off x="3494314" y="3666892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A1213588-2A62-83BF-1527-C2A97D0F55F0}"/>
                    </a:ext>
                  </a:extLst>
                </p:cNvPr>
                <p:cNvCxnSpPr/>
                <p:nvPr/>
              </p:nvCxnSpPr>
              <p:spPr>
                <a:xfrm>
                  <a:off x="3494314" y="3786635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08687153-8761-81DF-E37D-A8694CB414B0}"/>
                    </a:ext>
                  </a:extLst>
                </p:cNvPr>
                <p:cNvCxnSpPr/>
                <p:nvPr/>
              </p:nvCxnSpPr>
              <p:spPr>
                <a:xfrm>
                  <a:off x="3494314" y="3913411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6C05F91-9CE1-35EB-D903-822E480FF511}"/>
                    </a:ext>
                  </a:extLst>
                </p:cNvPr>
                <p:cNvCxnSpPr/>
                <p:nvPr/>
              </p:nvCxnSpPr>
              <p:spPr>
                <a:xfrm>
                  <a:off x="3494314" y="4033154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9E231433-75AD-9535-3846-2DD073FDDC25}"/>
                    </a:ext>
                  </a:extLst>
                </p:cNvPr>
                <p:cNvCxnSpPr/>
                <p:nvPr/>
              </p:nvCxnSpPr>
              <p:spPr>
                <a:xfrm>
                  <a:off x="3494314" y="415130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>
                  <a:extLst>
                    <a:ext uri="{FF2B5EF4-FFF2-40B4-BE49-F238E27FC236}">
                      <a16:creationId xmlns:a16="http://schemas.microsoft.com/office/drawing/2014/main" id="{F48E32D4-607F-BB32-0D99-2E23E8CEE989}"/>
                    </a:ext>
                  </a:extLst>
                </p:cNvPr>
                <p:cNvCxnSpPr/>
                <p:nvPr/>
              </p:nvCxnSpPr>
              <p:spPr>
                <a:xfrm>
                  <a:off x="3494314" y="4271046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6" name="Rectangle 595">
                  <a:extLst>
                    <a:ext uri="{FF2B5EF4-FFF2-40B4-BE49-F238E27FC236}">
                      <a16:creationId xmlns:a16="http://schemas.microsoft.com/office/drawing/2014/main" id="{A8B83194-4D85-9B8D-7F45-566AB6A1448E}"/>
                    </a:ext>
                  </a:extLst>
                </p:cNvPr>
                <p:cNvSpPr/>
                <p:nvPr/>
              </p:nvSpPr>
              <p:spPr>
                <a:xfrm>
                  <a:off x="5746932" y="3291838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7" name="Rectangle 596">
                  <a:extLst>
                    <a:ext uri="{FF2B5EF4-FFF2-40B4-BE49-F238E27FC236}">
                      <a16:creationId xmlns:a16="http://schemas.microsoft.com/office/drawing/2014/main" id="{CE187657-B582-6CD7-2DE8-021C6422E75F}"/>
                    </a:ext>
                  </a:extLst>
                </p:cNvPr>
                <p:cNvSpPr/>
                <p:nvPr/>
              </p:nvSpPr>
              <p:spPr>
                <a:xfrm>
                  <a:off x="6769615" y="3867771"/>
                  <a:ext cx="1900785" cy="535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B81B23BF-AB1C-8A55-FB52-1B9D878AEADB}"/>
                    </a:ext>
                  </a:extLst>
                </p:cNvPr>
                <p:cNvSpPr/>
                <p:nvPr/>
              </p:nvSpPr>
              <p:spPr>
                <a:xfrm>
                  <a:off x="7125647" y="2454727"/>
                  <a:ext cx="1188720" cy="1188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D9773FDA-1D68-5C69-4310-365B059711F4}"/>
                    </a:ext>
                  </a:extLst>
                </p:cNvPr>
                <p:cNvCxnSpPr/>
                <p:nvPr/>
              </p:nvCxnSpPr>
              <p:spPr>
                <a:xfrm>
                  <a:off x="7720007" y="3049087"/>
                  <a:ext cx="5943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F5756280-FF44-8934-4657-C9DF2C04B9A6}"/>
                  </a:ext>
                </a:extLst>
              </p:cNvPr>
              <p:cNvSpPr/>
              <p:nvPr/>
            </p:nvSpPr>
            <p:spPr>
              <a:xfrm>
                <a:off x="5909274" y="5707716"/>
                <a:ext cx="723448" cy="3612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1600" dirty="0">
                    <a:solidFill>
                      <a:srgbClr val="FF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EMS</a:t>
                </a:r>
                <a:endParaRPr lang="es-ES" sz="1600" dirty="0">
                  <a:solidFill>
                    <a:srgbClr val="FF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1" name="Group 600">
                <a:extLst>
                  <a:ext uri="{FF2B5EF4-FFF2-40B4-BE49-F238E27FC236}">
                    <a16:creationId xmlns:a16="http://schemas.microsoft.com/office/drawing/2014/main" id="{D209F769-B227-E5C9-AD16-506038D83E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35016" y="5210025"/>
                <a:ext cx="631038" cy="547499"/>
                <a:chOff x="7087778" y="4277821"/>
                <a:chExt cx="1881710" cy="1632602"/>
              </a:xfrm>
            </p:grpSpPr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EF50A8AB-FCA3-1554-9E98-3C3FB648BA5D}"/>
                    </a:ext>
                  </a:extLst>
                </p:cNvPr>
                <p:cNvSpPr/>
                <p:nvPr/>
              </p:nvSpPr>
              <p:spPr>
                <a:xfrm>
                  <a:off x="7301685" y="4722724"/>
                  <a:ext cx="1453896" cy="11876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3" name="Rectangle 602">
                  <a:extLst>
                    <a:ext uri="{FF2B5EF4-FFF2-40B4-BE49-F238E27FC236}">
                      <a16:creationId xmlns:a16="http://schemas.microsoft.com/office/drawing/2014/main" id="{4B4CE2F9-842D-D897-BDAF-07E9B3FE1700}"/>
                    </a:ext>
                  </a:extLst>
                </p:cNvPr>
                <p:cNvSpPr/>
                <p:nvPr/>
              </p:nvSpPr>
              <p:spPr>
                <a:xfrm>
                  <a:off x="8212047" y="4997594"/>
                  <a:ext cx="365760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E231932E-15E6-AFD3-2ACE-9E7985B4DD2B}"/>
                    </a:ext>
                  </a:extLst>
                </p:cNvPr>
                <p:cNvSpPr/>
                <p:nvPr/>
              </p:nvSpPr>
              <p:spPr>
                <a:xfrm>
                  <a:off x="7584302" y="5175289"/>
                  <a:ext cx="444331" cy="735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05" name="Isosceles Triangle 604">
                  <a:extLst>
                    <a:ext uri="{FF2B5EF4-FFF2-40B4-BE49-F238E27FC236}">
                      <a16:creationId xmlns:a16="http://schemas.microsoft.com/office/drawing/2014/main" id="{CA0D7917-1CC4-2C2B-034C-8BE966C6137F}"/>
                    </a:ext>
                  </a:extLst>
                </p:cNvPr>
                <p:cNvSpPr/>
                <p:nvPr/>
              </p:nvSpPr>
              <p:spPr>
                <a:xfrm>
                  <a:off x="7087778" y="4277821"/>
                  <a:ext cx="1881710" cy="5491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E23BDAC2-90B2-3975-B2D5-92D7DD0229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6029BC0D-9422-0BAB-6CFC-F421734CD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8" name="Oval 607">
                  <a:extLst>
                    <a:ext uri="{FF2B5EF4-FFF2-40B4-BE49-F238E27FC236}">
                      <a16:creationId xmlns:a16="http://schemas.microsoft.com/office/drawing/2014/main" id="{9C34AA67-BD4C-2B25-E859-0B40F0B98531}"/>
                    </a:ext>
                  </a:extLst>
                </p:cNvPr>
                <p:cNvSpPr/>
                <p:nvPr/>
              </p:nvSpPr>
              <p:spPr>
                <a:xfrm>
                  <a:off x="7905847" y="55026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609" name="Group 608">
                <a:extLst>
                  <a:ext uri="{FF2B5EF4-FFF2-40B4-BE49-F238E27FC236}">
                    <a16:creationId xmlns:a16="http://schemas.microsoft.com/office/drawing/2014/main" id="{DF3D029B-E979-9C5A-A357-531A82894547}"/>
                  </a:ext>
                </a:extLst>
              </p:cNvPr>
              <p:cNvGrpSpPr/>
              <p:nvPr/>
            </p:nvGrpSpPr>
            <p:grpSpPr>
              <a:xfrm>
                <a:off x="5922088" y="4779399"/>
                <a:ext cx="195143" cy="505650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10" name="Group 609">
                  <a:extLst>
                    <a:ext uri="{FF2B5EF4-FFF2-40B4-BE49-F238E27FC236}">
                      <a16:creationId xmlns:a16="http://schemas.microsoft.com/office/drawing/2014/main" id="{77011070-D4BB-0B4D-9ADA-C1759314BF5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615" name="Cylinder 614">
                    <a:extLst>
                      <a:ext uri="{FF2B5EF4-FFF2-40B4-BE49-F238E27FC236}">
                        <a16:creationId xmlns:a16="http://schemas.microsoft.com/office/drawing/2014/main" id="{C67163DE-30A3-2092-DCAE-36914A49A02D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16" name="Cylinder 615">
                    <a:extLst>
                      <a:ext uri="{FF2B5EF4-FFF2-40B4-BE49-F238E27FC236}">
                        <a16:creationId xmlns:a16="http://schemas.microsoft.com/office/drawing/2014/main" id="{B6FE37F9-4409-E215-15C6-D3631745FB0A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11" name="Group 610">
                  <a:extLst>
                    <a:ext uri="{FF2B5EF4-FFF2-40B4-BE49-F238E27FC236}">
                      <a16:creationId xmlns:a16="http://schemas.microsoft.com/office/drawing/2014/main" id="{F791BE6B-C3DC-73E6-2903-79C7F7D1855E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612" name="Straight Connector 611">
                    <a:extLst>
                      <a:ext uri="{FF2B5EF4-FFF2-40B4-BE49-F238E27FC236}">
                        <a16:creationId xmlns:a16="http://schemas.microsoft.com/office/drawing/2014/main" id="{D632973C-B646-F671-6F6F-1119F5F75838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3" name="Straight Connector 612">
                    <a:extLst>
                      <a:ext uri="{FF2B5EF4-FFF2-40B4-BE49-F238E27FC236}">
                        <a16:creationId xmlns:a16="http://schemas.microsoft.com/office/drawing/2014/main" id="{DDD613C1-9F9B-46FE-98A0-16F39AD0E45C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>
                    <a:extLst>
                      <a:ext uri="{FF2B5EF4-FFF2-40B4-BE49-F238E27FC236}">
                        <a16:creationId xmlns:a16="http://schemas.microsoft.com/office/drawing/2014/main" id="{0C2A898E-EB13-D7C9-6A72-401AB97D4EC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7" name="Rectangle: Rounded Corners 616">
                <a:extLst>
                  <a:ext uri="{FF2B5EF4-FFF2-40B4-BE49-F238E27FC236}">
                    <a16:creationId xmlns:a16="http://schemas.microsoft.com/office/drawing/2014/main" id="{83CA60D2-AED0-ACE5-6B1A-3173DAAF8691}"/>
                  </a:ext>
                </a:extLst>
              </p:cNvPr>
              <p:cNvSpPr/>
              <p:nvPr/>
            </p:nvSpPr>
            <p:spPr>
              <a:xfrm>
                <a:off x="4617313" y="4366698"/>
                <a:ext cx="3274385" cy="183669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3864C7B3-5A48-7D6C-33B8-0AB1D0A4222E}"/>
                  </a:ext>
                </a:extLst>
              </p:cNvPr>
              <p:cNvSpPr/>
              <p:nvPr/>
            </p:nvSpPr>
            <p:spPr>
              <a:xfrm>
                <a:off x="5708528" y="4170671"/>
                <a:ext cx="1123818" cy="3982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b="1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MG 4</a:t>
                </a:r>
                <a:endParaRPr lang="es-ES" sz="2000" b="1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816F079E-90F9-D4CE-35F5-CEBBDD9B49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49122" y="151777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F61B9C9F-9B23-79F1-EAD4-21791C48D2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6625" y="1512092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DD09854F-9AF0-18B2-A1BE-A6FAA6AA9C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71090" y="1501220"/>
                <a:ext cx="0" cy="6400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F1FDA42C-C9CF-CBB8-70C8-2778FB4FE9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052810" y="914395"/>
                <a:ext cx="0" cy="246888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172B3FD9-C821-3FAF-0C75-D16EED1DD283}"/>
                  </a:ext>
                </a:extLst>
              </p:cNvPr>
              <p:cNvGrpSpPr/>
              <p:nvPr/>
            </p:nvGrpSpPr>
            <p:grpSpPr>
              <a:xfrm>
                <a:off x="8814238" y="1250704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624" name="Rectangle 623">
                  <a:extLst>
                    <a:ext uri="{FF2B5EF4-FFF2-40B4-BE49-F238E27FC236}">
                      <a16:creationId xmlns:a16="http://schemas.microsoft.com/office/drawing/2014/main" id="{954990B2-B922-C3FD-474F-289B7BD9D0B2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625" name="Group 624">
                  <a:extLst>
                    <a:ext uri="{FF2B5EF4-FFF2-40B4-BE49-F238E27FC236}">
                      <a16:creationId xmlns:a16="http://schemas.microsoft.com/office/drawing/2014/main" id="{7860FCF1-EE59-74E4-E0F3-DABA12CADEF1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67AAC0B3-97AF-D4F5-B0F3-C86DAD7FD7AC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B533C583-C2E3-3A82-DBF3-49DF002F31E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42" name="Rectangle 641">
                    <a:extLst>
                      <a:ext uri="{FF2B5EF4-FFF2-40B4-BE49-F238E27FC236}">
                        <a16:creationId xmlns:a16="http://schemas.microsoft.com/office/drawing/2014/main" id="{0E4C3553-FE38-BC63-29FF-578183947CEF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90228CB1-AF7D-71D9-57B7-ACB8486E7F48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129C079E-E2EA-8CD6-791A-523DBEDF98A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16E4775B-66D2-1D80-7CF8-45FFBFFE534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626" name="Group 625">
                  <a:extLst>
                    <a:ext uri="{FF2B5EF4-FFF2-40B4-BE49-F238E27FC236}">
                      <a16:creationId xmlns:a16="http://schemas.microsoft.com/office/drawing/2014/main" id="{833B59AF-7F39-C38D-5C49-94C28712B584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34" name="Rectangle 633">
                    <a:extLst>
                      <a:ext uri="{FF2B5EF4-FFF2-40B4-BE49-F238E27FC236}">
                        <a16:creationId xmlns:a16="http://schemas.microsoft.com/office/drawing/2014/main" id="{9AEA9735-0F71-0196-D711-7FE75CF50CAE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5" name="Rectangle 634">
                    <a:extLst>
                      <a:ext uri="{FF2B5EF4-FFF2-40B4-BE49-F238E27FC236}">
                        <a16:creationId xmlns:a16="http://schemas.microsoft.com/office/drawing/2014/main" id="{7FE0F684-D085-8E47-B29C-BD9738962AB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F997EEE6-EB0D-253E-1D98-B7B2A90063D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7684FEB9-3AC9-0A9B-5A20-B1FB0CADFA2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8" name="Rectangle 637">
                    <a:extLst>
                      <a:ext uri="{FF2B5EF4-FFF2-40B4-BE49-F238E27FC236}">
                        <a16:creationId xmlns:a16="http://schemas.microsoft.com/office/drawing/2014/main" id="{15F1F7E8-5FA8-CDEC-D820-734DF488FC6E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7AB850F8-B7AB-62A6-B6C9-E75E549D4B4B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627" name="Group 626">
                  <a:extLst>
                    <a:ext uri="{FF2B5EF4-FFF2-40B4-BE49-F238E27FC236}">
                      <a16:creationId xmlns:a16="http://schemas.microsoft.com/office/drawing/2014/main" id="{B250878E-4A28-D925-A4EF-B3AEA55CA4A8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FD91D699-AA2A-2B9C-B23D-3B82A6F5F31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389DFCFC-9C8B-A99F-5DCF-2DBE3631D61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0" name="Rectangle 629">
                    <a:extLst>
                      <a:ext uri="{FF2B5EF4-FFF2-40B4-BE49-F238E27FC236}">
                        <a16:creationId xmlns:a16="http://schemas.microsoft.com/office/drawing/2014/main" id="{6095F7CB-FBC0-BF48-F59E-01FFCACCC65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1" name="Rectangle 630">
                    <a:extLst>
                      <a:ext uri="{FF2B5EF4-FFF2-40B4-BE49-F238E27FC236}">
                        <a16:creationId xmlns:a16="http://schemas.microsoft.com/office/drawing/2014/main" id="{B187430F-60DF-B149-ACCE-04F2E210AC4C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2" name="Rectangle 631">
                    <a:extLst>
                      <a:ext uri="{FF2B5EF4-FFF2-40B4-BE49-F238E27FC236}">
                        <a16:creationId xmlns:a16="http://schemas.microsoft.com/office/drawing/2014/main" id="{51BAABD4-658C-B318-482C-2DFAF2DB9398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33" name="Rectangle 632">
                    <a:extLst>
                      <a:ext uri="{FF2B5EF4-FFF2-40B4-BE49-F238E27FC236}">
                        <a16:creationId xmlns:a16="http://schemas.microsoft.com/office/drawing/2014/main" id="{C1C91473-7A65-1E2F-D121-D34E9A72F2B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CDC8768B-0A70-564C-7754-B03EC64E9E0C}"/>
                  </a:ext>
                </a:extLst>
              </p:cNvPr>
              <p:cNvGrpSpPr/>
              <p:nvPr/>
            </p:nvGrpSpPr>
            <p:grpSpPr>
              <a:xfrm>
                <a:off x="9736471" y="1279722"/>
                <a:ext cx="199054" cy="516397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47" name="Group 646">
                  <a:extLst>
                    <a:ext uri="{FF2B5EF4-FFF2-40B4-BE49-F238E27FC236}">
                      <a16:creationId xmlns:a16="http://schemas.microsoft.com/office/drawing/2014/main" id="{6E6A7940-C076-D85A-895E-ABC7AB6CD5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652" name="Cylinder 651">
                    <a:extLst>
                      <a:ext uri="{FF2B5EF4-FFF2-40B4-BE49-F238E27FC236}">
                        <a16:creationId xmlns:a16="http://schemas.microsoft.com/office/drawing/2014/main" id="{70B2ED8C-4FB8-E052-D44E-038A32B709A8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3" name="Cylinder 652">
                    <a:extLst>
                      <a:ext uri="{FF2B5EF4-FFF2-40B4-BE49-F238E27FC236}">
                        <a16:creationId xmlns:a16="http://schemas.microsoft.com/office/drawing/2014/main" id="{23D96E81-5929-D449-9401-2E9B15DA34EE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48" name="Group 647">
                  <a:extLst>
                    <a:ext uri="{FF2B5EF4-FFF2-40B4-BE49-F238E27FC236}">
                      <a16:creationId xmlns:a16="http://schemas.microsoft.com/office/drawing/2014/main" id="{F82449EE-F6FC-A403-42AA-22F9218B0735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649" name="Straight Connector 648">
                    <a:extLst>
                      <a:ext uri="{FF2B5EF4-FFF2-40B4-BE49-F238E27FC236}">
                        <a16:creationId xmlns:a16="http://schemas.microsoft.com/office/drawing/2014/main" id="{8A60F8A8-3A4D-1B82-EE89-45F0647A6CC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>
                    <a:extLst>
                      <a:ext uri="{FF2B5EF4-FFF2-40B4-BE49-F238E27FC236}">
                        <a16:creationId xmlns:a16="http://schemas.microsoft.com/office/drawing/2014/main" id="{136417B2-D4BE-6F73-6792-81482678A3E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>
                    <a:extLst>
                      <a:ext uri="{FF2B5EF4-FFF2-40B4-BE49-F238E27FC236}">
                        <a16:creationId xmlns:a16="http://schemas.microsoft.com/office/drawing/2014/main" id="{9589CA75-CA9A-568B-09F6-3CB7C6284FB1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54" name="Group 653">
                <a:extLst>
                  <a:ext uri="{FF2B5EF4-FFF2-40B4-BE49-F238E27FC236}">
                    <a16:creationId xmlns:a16="http://schemas.microsoft.com/office/drawing/2014/main" id="{7CAB4113-277F-D550-7966-293C85ABC1F0}"/>
                  </a:ext>
                </a:extLst>
              </p:cNvPr>
              <p:cNvGrpSpPr/>
              <p:nvPr/>
            </p:nvGrpSpPr>
            <p:grpSpPr>
              <a:xfrm>
                <a:off x="8966638" y="1403104"/>
                <a:ext cx="716960" cy="398659"/>
                <a:chOff x="1708727" y="1089891"/>
                <a:chExt cx="2327563" cy="1182254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ContrastingRightFacing" fov="6300000">
                  <a:rot lat="0" lon="18600000" rev="600000"/>
                </a:camera>
                <a:lightRig rig="threePt" dir="t"/>
              </a:scene3d>
            </p:grpSpPr>
            <p:sp>
              <p:nvSpPr>
                <p:cNvPr id="655" name="Rectangle 654">
                  <a:extLst>
                    <a:ext uri="{FF2B5EF4-FFF2-40B4-BE49-F238E27FC236}">
                      <a16:creationId xmlns:a16="http://schemas.microsoft.com/office/drawing/2014/main" id="{02DFE56D-503C-B77A-E62E-0C043D1F8C1E}"/>
                    </a:ext>
                  </a:extLst>
                </p:cNvPr>
                <p:cNvSpPr/>
                <p:nvPr/>
              </p:nvSpPr>
              <p:spPr>
                <a:xfrm>
                  <a:off x="1708727" y="1089891"/>
                  <a:ext cx="2327563" cy="1182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48276F37-9E97-FDC1-627E-1296D86B7809}"/>
                    </a:ext>
                  </a:extLst>
                </p:cNvPr>
                <p:cNvGrpSpPr/>
                <p:nvPr/>
              </p:nvGrpSpPr>
              <p:grpSpPr>
                <a:xfrm>
                  <a:off x="179231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71" name="Rectangle 670">
                    <a:extLst>
                      <a:ext uri="{FF2B5EF4-FFF2-40B4-BE49-F238E27FC236}">
                        <a16:creationId xmlns:a16="http://schemas.microsoft.com/office/drawing/2014/main" id="{B05DD8EB-A28F-353D-97EC-D535F08B8D37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2" name="Rectangle 671">
                    <a:extLst>
                      <a:ext uri="{FF2B5EF4-FFF2-40B4-BE49-F238E27FC236}">
                        <a16:creationId xmlns:a16="http://schemas.microsoft.com/office/drawing/2014/main" id="{0B306321-FBF1-CD13-7C1A-8BD79AFDB335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66E796EA-5E4F-C8D8-030C-CE5A27E9968B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68B27951-2DE9-9673-4FCA-E6EFD9C5B846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F36AB3B0-861A-AD35-9EFC-41DA73F32E51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6" name="Rectangle 675">
                    <a:extLst>
                      <a:ext uri="{FF2B5EF4-FFF2-40B4-BE49-F238E27FC236}">
                        <a16:creationId xmlns:a16="http://schemas.microsoft.com/office/drawing/2014/main" id="{1510E22F-1C43-C0CE-F859-0B95983B6F81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A393A8C1-892A-9A2D-E143-31846893C386}"/>
                    </a:ext>
                  </a:extLst>
                </p:cNvPr>
                <p:cNvGrpSpPr/>
                <p:nvPr/>
              </p:nvGrpSpPr>
              <p:grpSpPr>
                <a:xfrm>
                  <a:off x="2535846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9F1CFCA6-931A-7529-A5EC-A848C17DE3A6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6" name="Rectangle 665">
                    <a:extLst>
                      <a:ext uri="{FF2B5EF4-FFF2-40B4-BE49-F238E27FC236}">
                        <a16:creationId xmlns:a16="http://schemas.microsoft.com/office/drawing/2014/main" id="{12B1D377-C26A-EE19-0491-E39F89BC5B8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B7FA4917-4FA1-0481-BFFA-C74E453DD909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8" name="Rectangle 667">
                    <a:extLst>
                      <a:ext uri="{FF2B5EF4-FFF2-40B4-BE49-F238E27FC236}">
                        <a16:creationId xmlns:a16="http://schemas.microsoft.com/office/drawing/2014/main" id="{39453334-0A23-62B0-C79D-563CD73BFFED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9" name="Rectangle 668">
                    <a:extLst>
                      <a:ext uri="{FF2B5EF4-FFF2-40B4-BE49-F238E27FC236}">
                        <a16:creationId xmlns:a16="http://schemas.microsoft.com/office/drawing/2014/main" id="{79D85E63-BA18-EAA7-6334-C836A3599144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70" name="Rectangle 669">
                    <a:extLst>
                      <a:ext uri="{FF2B5EF4-FFF2-40B4-BE49-F238E27FC236}">
                        <a16:creationId xmlns:a16="http://schemas.microsoft.com/office/drawing/2014/main" id="{41EF341D-B944-8550-CEF0-D04C49BE64D0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D52921C7-BA3F-B9B7-0805-8A21D3A62AC0}"/>
                    </a:ext>
                  </a:extLst>
                </p:cNvPr>
                <p:cNvGrpSpPr/>
                <p:nvPr/>
              </p:nvGrpSpPr>
              <p:grpSpPr>
                <a:xfrm>
                  <a:off x="3279375" y="1172325"/>
                  <a:ext cx="664098" cy="1012772"/>
                  <a:chOff x="1792316" y="1172325"/>
                  <a:chExt cx="664098" cy="1012772"/>
                </a:xfrm>
              </p:grpSpPr>
              <p:sp>
                <p:nvSpPr>
                  <p:cNvPr id="659" name="Rectangle 658">
                    <a:extLst>
                      <a:ext uri="{FF2B5EF4-FFF2-40B4-BE49-F238E27FC236}">
                        <a16:creationId xmlns:a16="http://schemas.microsoft.com/office/drawing/2014/main" id="{A5D05A35-7529-5157-93AC-E533D6053B32}"/>
                      </a:ext>
                    </a:extLst>
                  </p:cNvPr>
                  <p:cNvSpPr/>
                  <p:nvPr/>
                </p:nvSpPr>
                <p:spPr>
                  <a:xfrm>
                    <a:off x="1792316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0" name="Rectangle 659">
                    <a:extLst>
                      <a:ext uri="{FF2B5EF4-FFF2-40B4-BE49-F238E27FC236}">
                        <a16:creationId xmlns:a16="http://schemas.microsoft.com/office/drawing/2014/main" id="{11FAD675-F2B3-0AA3-1EE7-E473EA970134}"/>
                      </a:ext>
                    </a:extLst>
                  </p:cNvPr>
                  <p:cNvSpPr/>
                  <p:nvPr/>
                </p:nvSpPr>
                <p:spPr>
                  <a:xfrm>
                    <a:off x="2136374" y="1172325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18A865E0-B964-E8AF-A6F8-9515513EFFA5}"/>
                      </a:ext>
                    </a:extLst>
                  </p:cNvPr>
                  <p:cNvSpPr/>
                  <p:nvPr/>
                </p:nvSpPr>
                <p:spPr>
                  <a:xfrm>
                    <a:off x="1792316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2" name="Rectangle 661">
                    <a:extLst>
                      <a:ext uri="{FF2B5EF4-FFF2-40B4-BE49-F238E27FC236}">
                        <a16:creationId xmlns:a16="http://schemas.microsoft.com/office/drawing/2014/main" id="{4B229CE6-D27D-323A-887B-51ECAE0E6955}"/>
                      </a:ext>
                    </a:extLst>
                  </p:cNvPr>
                  <p:cNvSpPr/>
                  <p:nvPr/>
                </p:nvSpPr>
                <p:spPr>
                  <a:xfrm>
                    <a:off x="2136374" y="1518691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D8BA4011-AAB1-DF01-E4B8-D969F883AA20}"/>
                      </a:ext>
                    </a:extLst>
                  </p:cNvPr>
                  <p:cNvSpPr/>
                  <p:nvPr/>
                </p:nvSpPr>
                <p:spPr>
                  <a:xfrm>
                    <a:off x="1792316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  <p:sp>
                <p:nvSpPr>
                  <p:cNvPr id="664" name="Rectangle 663">
                    <a:extLst>
                      <a:ext uri="{FF2B5EF4-FFF2-40B4-BE49-F238E27FC236}">
                        <a16:creationId xmlns:a16="http://schemas.microsoft.com/office/drawing/2014/main" id="{9BC570C0-594B-7969-5E39-DF425C40B68E}"/>
                      </a:ext>
                    </a:extLst>
                  </p:cNvPr>
                  <p:cNvSpPr/>
                  <p:nvPr/>
                </p:nvSpPr>
                <p:spPr>
                  <a:xfrm>
                    <a:off x="2136374" y="1865057"/>
                    <a:ext cx="320040" cy="32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ES" sz="1100"/>
                  </a:p>
                </p:txBody>
              </p:sp>
            </p:grpSp>
          </p:grpSp>
          <p:grpSp>
            <p:nvGrpSpPr>
              <p:cNvPr id="677" name="Group 676">
                <a:extLst>
                  <a:ext uri="{FF2B5EF4-FFF2-40B4-BE49-F238E27FC236}">
                    <a16:creationId xmlns:a16="http://schemas.microsoft.com/office/drawing/2014/main" id="{C496B69F-13C8-32E2-BD4F-50E15A2E5E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291922" y="1278088"/>
                <a:ext cx="762850" cy="500943"/>
                <a:chOff x="2545148" y="764680"/>
                <a:chExt cx="7164867" cy="4704967"/>
              </a:xfrm>
            </p:grpSpPr>
            <p:sp>
              <p:nvSpPr>
                <p:cNvPr id="678" name="Rectangle 677">
                  <a:extLst>
                    <a:ext uri="{FF2B5EF4-FFF2-40B4-BE49-F238E27FC236}">
                      <a16:creationId xmlns:a16="http://schemas.microsoft.com/office/drawing/2014/main" id="{47017EE7-1475-9B7B-6F97-1EC934E893BD}"/>
                    </a:ext>
                  </a:extLst>
                </p:cNvPr>
                <p:cNvSpPr/>
                <p:nvPr/>
              </p:nvSpPr>
              <p:spPr>
                <a:xfrm>
                  <a:off x="2545148" y="1940337"/>
                  <a:ext cx="6794795" cy="2977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79" name="Rectangle 143">
                  <a:extLst>
                    <a:ext uri="{FF2B5EF4-FFF2-40B4-BE49-F238E27FC236}">
                      <a16:creationId xmlns:a16="http://schemas.microsoft.com/office/drawing/2014/main" id="{86AA2AC7-1812-18AF-B236-F4712B6BB4E8}"/>
                    </a:ext>
                  </a:extLst>
                </p:cNvPr>
                <p:cNvSpPr/>
                <p:nvPr/>
              </p:nvSpPr>
              <p:spPr>
                <a:xfrm>
                  <a:off x="2545148" y="5012276"/>
                  <a:ext cx="6794794" cy="457371"/>
                </a:xfrm>
                <a:custGeom>
                  <a:avLst/>
                  <a:gdLst>
                    <a:gd name="connsiteX0" fmla="*/ 0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0 w 4928598"/>
                    <a:gd name="connsiteY4" fmla="*/ 0 h 311683"/>
                    <a:gd name="connsiteX0" fmla="*/ 250372 w 4928598"/>
                    <a:gd name="connsiteY0" fmla="*/ 0 h 311683"/>
                    <a:gd name="connsiteX1" fmla="*/ 49285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623798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  <a:gd name="connsiteX0" fmla="*/ 250372 w 4928598"/>
                    <a:gd name="connsiteY0" fmla="*/ 0 h 311683"/>
                    <a:gd name="connsiteX1" fmla="*/ 4748183 w 4928598"/>
                    <a:gd name="connsiteY1" fmla="*/ 0 h 311683"/>
                    <a:gd name="connsiteX2" fmla="*/ 4928598 w 4928598"/>
                    <a:gd name="connsiteY2" fmla="*/ 311683 h 311683"/>
                    <a:gd name="connsiteX3" fmla="*/ 0 w 4928598"/>
                    <a:gd name="connsiteY3" fmla="*/ 311683 h 311683"/>
                    <a:gd name="connsiteX4" fmla="*/ 250372 w 4928598"/>
                    <a:gd name="connsiteY4" fmla="*/ 0 h 3116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28598" h="311683">
                      <a:moveTo>
                        <a:pt x="250372" y="0"/>
                      </a:moveTo>
                      <a:lnTo>
                        <a:pt x="4748183" y="0"/>
                      </a:lnTo>
                      <a:lnTo>
                        <a:pt x="4928598" y="311683"/>
                      </a:lnTo>
                      <a:lnTo>
                        <a:pt x="0" y="311683"/>
                      </a:lnTo>
                      <a:lnTo>
                        <a:pt x="2503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0" name="L-Shape 679">
                  <a:extLst>
                    <a:ext uri="{FF2B5EF4-FFF2-40B4-BE49-F238E27FC236}">
                      <a16:creationId xmlns:a16="http://schemas.microsoft.com/office/drawing/2014/main" id="{B5C7A9DC-3438-5D17-F9F3-41210A3B1A31}"/>
                    </a:ext>
                  </a:extLst>
                </p:cNvPr>
                <p:cNvSpPr/>
                <p:nvPr/>
              </p:nvSpPr>
              <p:spPr>
                <a:xfrm rot="5400000">
                  <a:off x="8370284" y="663770"/>
                  <a:ext cx="1175657" cy="1377478"/>
                </a:xfrm>
                <a:prstGeom prst="corner">
                  <a:avLst>
                    <a:gd name="adj1" fmla="val 55556"/>
                    <a:gd name="adj2" fmla="val 5185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1" name="Rectangle 680">
                  <a:extLst>
                    <a:ext uri="{FF2B5EF4-FFF2-40B4-BE49-F238E27FC236}">
                      <a16:creationId xmlns:a16="http://schemas.microsoft.com/office/drawing/2014/main" id="{AEFFC628-23A6-A7CF-48A2-E91D0F4B560C}"/>
                    </a:ext>
                  </a:extLst>
                </p:cNvPr>
                <p:cNvSpPr/>
                <p:nvPr/>
              </p:nvSpPr>
              <p:spPr>
                <a:xfrm>
                  <a:off x="3280299" y="2454727"/>
                  <a:ext cx="2619757" cy="1948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2" name="Oval 681">
                  <a:extLst>
                    <a:ext uri="{FF2B5EF4-FFF2-40B4-BE49-F238E27FC236}">
                      <a16:creationId xmlns:a16="http://schemas.microsoft.com/office/drawing/2014/main" id="{F2ABF008-5BE3-4A50-361B-F9AF450145FA}"/>
                    </a:ext>
                  </a:extLst>
                </p:cNvPr>
                <p:cNvSpPr/>
                <p:nvPr/>
              </p:nvSpPr>
              <p:spPr>
                <a:xfrm>
                  <a:off x="9583689" y="764680"/>
                  <a:ext cx="126326" cy="6069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3" name="Rectangle 682">
                  <a:extLst>
                    <a:ext uri="{FF2B5EF4-FFF2-40B4-BE49-F238E27FC236}">
                      <a16:creationId xmlns:a16="http://schemas.microsoft.com/office/drawing/2014/main" id="{08C0A5CB-E76B-B6B7-2EFE-2197BA589E7A}"/>
                    </a:ext>
                  </a:extLst>
                </p:cNvPr>
                <p:cNvSpPr/>
                <p:nvPr/>
              </p:nvSpPr>
              <p:spPr>
                <a:xfrm>
                  <a:off x="3174490" y="2718894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84" name="Rectangle 683">
                  <a:extLst>
                    <a:ext uri="{FF2B5EF4-FFF2-40B4-BE49-F238E27FC236}">
                      <a16:creationId xmlns:a16="http://schemas.microsoft.com/office/drawing/2014/main" id="{CB99C6AC-A734-093A-1FD9-0CE07631C6F0}"/>
                    </a:ext>
                  </a:extLst>
                </p:cNvPr>
                <p:cNvSpPr/>
                <p:nvPr/>
              </p:nvSpPr>
              <p:spPr>
                <a:xfrm>
                  <a:off x="3188860" y="3743091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685" name="Straight Connector 684">
                  <a:extLst>
                    <a:ext uri="{FF2B5EF4-FFF2-40B4-BE49-F238E27FC236}">
                      <a16:creationId xmlns:a16="http://schemas.microsoft.com/office/drawing/2014/main" id="{04D9235B-7523-025B-8182-1247F56FFCCB}"/>
                    </a:ext>
                  </a:extLst>
                </p:cNvPr>
                <p:cNvCxnSpPr/>
                <p:nvPr/>
              </p:nvCxnSpPr>
              <p:spPr>
                <a:xfrm>
                  <a:off x="3494314" y="3429000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197B554E-2B72-F735-62D8-1893F6C88E67}"/>
                    </a:ext>
                  </a:extLst>
                </p:cNvPr>
                <p:cNvCxnSpPr/>
                <p:nvPr/>
              </p:nvCxnSpPr>
              <p:spPr>
                <a:xfrm>
                  <a:off x="3494314" y="354874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E0C804A1-596A-A126-9F3D-2070FD0E5AF1}"/>
                    </a:ext>
                  </a:extLst>
                </p:cNvPr>
                <p:cNvCxnSpPr/>
                <p:nvPr/>
              </p:nvCxnSpPr>
              <p:spPr>
                <a:xfrm>
                  <a:off x="3494314" y="3666892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>
                  <a:extLst>
                    <a:ext uri="{FF2B5EF4-FFF2-40B4-BE49-F238E27FC236}">
                      <a16:creationId xmlns:a16="http://schemas.microsoft.com/office/drawing/2014/main" id="{3E6E789D-222E-1C00-32B0-40D4273E77EC}"/>
                    </a:ext>
                  </a:extLst>
                </p:cNvPr>
                <p:cNvCxnSpPr/>
                <p:nvPr/>
              </p:nvCxnSpPr>
              <p:spPr>
                <a:xfrm>
                  <a:off x="3494314" y="3786635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>
                  <a:extLst>
                    <a:ext uri="{FF2B5EF4-FFF2-40B4-BE49-F238E27FC236}">
                      <a16:creationId xmlns:a16="http://schemas.microsoft.com/office/drawing/2014/main" id="{A5B0E6E4-3050-AE54-EFD4-172DEF97C101}"/>
                    </a:ext>
                  </a:extLst>
                </p:cNvPr>
                <p:cNvCxnSpPr/>
                <p:nvPr/>
              </p:nvCxnSpPr>
              <p:spPr>
                <a:xfrm>
                  <a:off x="3494314" y="3913411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689">
                  <a:extLst>
                    <a:ext uri="{FF2B5EF4-FFF2-40B4-BE49-F238E27FC236}">
                      <a16:creationId xmlns:a16="http://schemas.microsoft.com/office/drawing/2014/main" id="{3959B87C-7055-AC13-FF5E-2C0B1442C857}"/>
                    </a:ext>
                  </a:extLst>
                </p:cNvPr>
                <p:cNvCxnSpPr/>
                <p:nvPr/>
              </p:nvCxnSpPr>
              <p:spPr>
                <a:xfrm>
                  <a:off x="3494314" y="4033154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>
                  <a:extLst>
                    <a:ext uri="{FF2B5EF4-FFF2-40B4-BE49-F238E27FC236}">
                      <a16:creationId xmlns:a16="http://schemas.microsoft.com/office/drawing/2014/main" id="{28D7001D-01A6-D764-95FC-D76F4FE5FD77}"/>
                    </a:ext>
                  </a:extLst>
                </p:cNvPr>
                <p:cNvCxnSpPr/>
                <p:nvPr/>
              </p:nvCxnSpPr>
              <p:spPr>
                <a:xfrm>
                  <a:off x="3494314" y="4151303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691">
                  <a:extLst>
                    <a:ext uri="{FF2B5EF4-FFF2-40B4-BE49-F238E27FC236}">
                      <a16:creationId xmlns:a16="http://schemas.microsoft.com/office/drawing/2014/main" id="{8FD055D2-070C-BE47-3F42-ED7C31BB8898}"/>
                    </a:ext>
                  </a:extLst>
                </p:cNvPr>
                <p:cNvCxnSpPr/>
                <p:nvPr/>
              </p:nvCxnSpPr>
              <p:spPr>
                <a:xfrm>
                  <a:off x="3494314" y="4271046"/>
                  <a:ext cx="10972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3" name="Rectangle 692">
                  <a:extLst>
                    <a:ext uri="{FF2B5EF4-FFF2-40B4-BE49-F238E27FC236}">
                      <a16:creationId xmlns:a16="http://schemas.microsoft.com/office/drawing/2014/main" id="{674CA241-3576-51D9-1173-02501B7B060A}"/>
                    </a:ext>
                  </a:extLst>
                </p:cNvPr>
                <p:cNvSpPr/>
                <p:nvPr/>
              </p:nvSpPr>
              <p:spPr>
                <a:xfrm>
                  <a:off x="5746932" y="3291838"/>
                  <a:ext cx="9144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C07EF58D-D69A-058F-7502-9F740753394B}"/>
                    </a:ext>
                  </a:extLst>
                </p:cNvPr>
                <p:cNvSpPr/>
                <p:nvPr/>
              </p:nvSpPr>
              <p:spPr>
                <a:xfrm>
                  <a:off x="6769615" y="3867771"/>
                  <a:ext cx="1900785" cy="5354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95" name="Oval 694">
                  <a:extLst>
                    <a:ext uri="{FF2B5EF4-FFF2-40B4-BE49-F238E27FC236}">
                      <a16:creationId xmlns:a16="http://schemas.microsoft.com/office/drawing/2014/main" id="{CA55D87F-1D0C-94B1-F6CF-0AA727E71B34}"/>
                    </a:ext>
                  </a:extLst>
                </p:cNvPr>
                <p:cNvSpPr/>
                <p:nvPr/>
              </p:nvSpPr>
              <p:spPr>
                <a:xfrm>
                  <a:off x="7125647" y="2454727"/>
                  <a:ext cx="1188720" cy="11887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cxnSp>
              <p:nvCxnSpPr>
                <p:cNvPr id="696" name="Straight Connector 695">
                  <a:extLst>
                    <a:ext uri="{FF2B5EF4-FFF2-40B4-BE49-F238E27FC236}">
                      <a16:creationId xmlns:a16="http://schemas.microsoft.com/office/drawing/2014/main" id="{2C8470FE-D631-42C2-3FFA-464D08FE6A2F}"/>
                    </a:ext>
                  </a:extLst>
                </p:cNvPr>
                <p:cNvCxnSpPr/>
                <p:nvPr/>
              </p:nvCxnSpPr>
              <p:spPr>
                <a:xfrm>
                  <a:off x="7720007" y="3049087"/>
                  <a:ext cx="5943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1C587194-63CD-202D-7700-B7DBAAE01237}"/>
                  </a:ext>
                </a:extLst>
              </p:cNvPr>
              <p:cNvSpPr/>
              <p:nvPr/>
            </p:nvSpPr>
            <p:spPr>
              <a:xfrm>
                <a:off x="9903811" y="2274954"/>
                <a:ext cx="723448" cy="3612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1600" dirty="0">
                    <a:solidFill>
                      <a:srgbClr val="FF0000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EMS</a:t>
                </a:r>
                <a:endParaRPr lang="es-ES" sz="1600" dirty="0">
                  <a:solidFill>
                    <a:srgbClr val="FF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F80CABCB-15D0-BDAF-64EB-B6C77EF344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29553" y="1777263"/>
                <a:ext cx="631038" cy="547499"/>
                <a:chOff x="7087778" y="4277821"/>
                <a:chExt cx="1881710" cy="1632602"/>
              </a:xfrm>
            </p:grpSpPr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BDEAFE0B-AA43-CDB5-FED7-E04E70F803C4}"/>
                    </a:ext>
                  </a:extLst>
                </p:cNvPr>
                <p:cNvSpPr/>
                <p:nvPr/>
              </p:nvSpPr>
              <p:spPr>
                <a:xfrm>
                  <a:off x="7301685" y="4722724"/>
                  <a:ext cx="1453896" cy="11876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A32D32E0-2E01-AA05-11DA-E60602BA6D5E}"/>
                    </a:ext>
                  </a:extLst>
                </p:cNvPr>
                <p:cNvSpPr/>
                <p:nvPr/>
              </p:nvSpPr>
              <p:spPr>
                <a:xfrm>
                  <a:off x="8212047" y="4997594"/>
                  <a:ext cx="365760" cy="36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ADB121D-7003-A998-1A3B-10CEA171BC8D}"/>
                    </a:ext>
                  </a:extLst>
                </p:cNvPr>
                <p:cNvSpPr/>
                <p:nvPr/>
              </p:nvSpPr>
              <p:spPr>
                <a:xfrm>
                  <a:off x="7584302" y="5175289"/>
                  <a:ext cx="444331" cy="7351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2" name="Isosceles Triangle 701">
                  <a:extLst>
                    <a:ext uri="{FF2B5EF4-FFF2-40B4-BE49-F238E27FC236}">
                      <a16:creationId xmlns:a16="http://schemas.microsoft.com/office/drawing/2014/main" id="{80A91F3B-FE22-14BF-026B-B38FEADF6172}"/>
                    </a:ext>
                  </a:extLst>
                </p:cNvPr>
                <p:cNvSpPr/>
                <p:nvPr/>
              </p:nvSpPr>
              <p:spPr>
                <a:xfrm>
                  <a:off x="7087778" y="4277821"/>
                  <a:ext cx="1881710" cy="54919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703" name="Straight Connector 702">
                  <a:extLst>
                    <a:ext uri="{FF2B5EF4-FFF2-40B4-BE49-F238E27FC236}">
                      <a16:creationId xmlns:a16="http://schemas.microsoft.com/office/drawing/2014/main" id="{C9D37433-FBBA-E8F7-A9B5-1199AD8687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>
                  <a:extLst>
                    <a:ext uri="{FF2B5EF4-FFF2-40B4-BE49-F238E27FC236}">
                      <a16:creationId xmlns:a16="http://schemas.microsoft.com/office/drawing/2014/main" id="{234CCAC9-29DD-8B14-1EAD-19B9ADA6C9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212047" y="4997594"/>
                  <a:ext cx="365760" cy="3657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5" name="Oval 704">
                  <a:extLst>
                    <a:ext uri="{FF2B5EF4-FFF2-40B4-BE49-F238E27FC236}">
                      <a16:creationId xmlns:a16="http://schemas.microsoft.com/office/drawing/2014/main" id="{98D164A7-2F97-5B18-7313-2D7DC063E8D3}"/>
                    </a:ext>
                  </a:extLst>
                </p:cNvPr>
                <p:cNvSpPr/>
                <p:nvPr/>
              </p:nvSpPr>
              <p:spPr>
                <a:xfrm>
                  <a:off x="7905847" y="5502664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D01C230B-C371-59D6-FCB2-EB4FE81857C6}"/>
                  </a:ext>
                </a:extLst>
              </p:cNvPr>
              <p:cNvGrpSpPr/>
              <p:nvPr/>
            </p:nvGrpSpPr>
            <p:grpSpPr>
              <a:xfrm>
                <a:off x="9916625" y="1346637"/>
                <a:ext cx="195143" cy="505650"/>
                <a:chOff x="9130263" y="960417"/>
                <a:chExt cx="602901" cy="120738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8CD25CDB-212D-6E2A-E1DD-1D72C90697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9130263" y="960417"/>
                  <a:ext cx="602901" cy="1207381"/>
                  <a:chOff x="8360229" y="2135884"/>
                  <a:chExt cx="602901" cy="1207381"/>
                </a:xfrm>
              </p:grpSpPr>
              <p:sp>
                <p:nvSpPr>
                  <p:cNvPr id="712" name="Cylinder 711">
                    <a:extLst>
                      <a:ext uri="{FF2B5EF4-FFF2-40B4-BE49-F238E27FC236}">
                        <a16:creationId xmlns:a16="http://schemas.microsoft.com/office/drawing/2014/main" id="{8F22CD64-87AF-2B89-CD06-A01B6EEF43AD}"/>
                      </a:ext>
                    </a:extLst>
                  </p:cNvPr>
                  <p:cNvSpPr/>
                  <p:nvPr/>
                </p:nvSpPr>
                <p:spPr>
                  <a:xfrm>
                    <a:off x="8360229" y="2161011"/>
                    <a:ext cx="602901" cy="1182254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13" name="Cylinder 712">
                    <a:extLst>
                      <a:ext uri="{FF2B5EF4-FFF2-40B4-BE49-F238E27FC236}">
                        <a16:creationId xmlns:a16="http://schemas.microsoft.com/office/drawing/2014/main" id="{68A17466-5C50-66B4-AED1-058611859847}"/>
                      </a:ext>
                    </a:extLst>
                  </p:cNvPr>
                  <p:cNvSpPr/>
                  <p:nvPr/>
                </p:nvSpPr>
                <p:spPr>
                  <a:xfrm>
                    <a:off x="8512234" y="2135884"/>
                    <a:ext cx="298890" cy="91440"/>
                  </a:xfrm>
                  <a:prstGeom prst="can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67E992E9-4A5A-503D-9C3E-382C35061678}"/>
                    </a:ext>
                  </a:extLst>
                </p:cNvPr>
                <p:cNvGrpSpPr/>
                <p:nvPr/>
              </p:nvGrpSpPr>
              <p:grpSpPr>
                <a:xfrm>
                  <a:off x="9294553" y="1265017"/>
                  <a:ext cx="274320" cy="689987"/>
                  <a:chOff x="8210750" y="1197276"/>
                  <a:chExt cx="274320" cy="689987"/>
                </a:xfrm>
              </p:grpSpPr>
              <p:cxnSp>
                <p:nvCxnSpPr>
                  <p:cNvPr id="709" name="Straight Connector 708">
                    <a:extLst>
                      <a:ext uri="{FF2B5EF4-FFF2-40B4-BE49-F238E27FC236}">
                        <a16:creationId xmlns:a16="http://schemas.microsoft.com/office/drawing/2014/main" id="{AE376322-7244-2747-516F-41633419D309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>
                    <a:off x="8347910" y="1197276"/>
                    <a:ext cx="0" cy="27431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>
                    <a:extLst>
                      <a:ext uri="{FF2B5EF4-FFF2-40B4-BE49-F238E27FC236}">
                        <a16:creationId xmlns:a16="http://schemas.microsoft.com/office/drawing/2014/main" id="{502A805A-DE8D-C4F4-7C7A-0B00D4941D41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204926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>
                    <a:extLst>
                      <a:ext uri="{FF2B5EF4-FFF2-40B4-BE49-F238E27FC236}">
                        <a16:creationId xmlns:a16="http://schemas.microsoft.com/office/drawing/2014/main" id="{68729EF5-B88E-9B8E-F4D6-A40548CE1B0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6200000">
                    <a:off x="8347910" y="1750103"/>
                    <a:ext cx="0" cy="27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14" name="Rectangle: Rounded Corners 713">
                <a:extLst>
                  <a:ext uri="{FF2B5EF4-FFF2-40B4-BE49-F238E27FC236}">
                    <a16:creationId xmlns:a16="http://schemas.microsoft.com/office/drawing/2014/main" id="{14FDE335-DC45-4661-20FA-D68002F5699A}"/>
                  </a:ext>
                </a:extLst>
              </p:cNvPr>
              <p:cNvSpPr/>
              <p:nvPr/>
            </p:nvSpPr>
            <p:spPr>
              <a:xfrm>
                <a:off x="8620488" y="933232"/>
                <a:ext cx="3265750" cy="183669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AE49C52E-5A50-706B-0947-007948A9E26F}"/>
                  </a:ext>
                </a:extLst>
              </p:cNvPr>
              <p:cNvSpPr/>
              <p:nvPr/>
            </p:nvSpPr>
            <p:spPr>
              <a:xfrm>
                <a:off x="9703065" y="737909"/>
                <a:ext cx="1123818" cy="3982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sz="2000" b="1" dirty="0">
                    <a:solidFill>
                      <a:srgbClr val="0000CC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MG N</a:t>
                </a:r>
                <a:endParaRPr lang="es-ES" sz="2000" b="1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14ADD284-5A89-5DCF-88D6-556389E37E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907540" y="786997"/>
                <a:ext cx="0" cy="53949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7" name="TextBox 716">
                    <a:extLst>
                      <a:ext uri="{FF2B5EF4-FFF2-40B4-BE49-F238E27FC236}">
                        <a16:creationId xmlns:a16="http://schemas.microsoft.com/office/drawing/2014/main" id="{1086722A-CBF2-1C76-0E82-BC59D1E9BD15}"/>
                      </a:ext>
                    </a:extLst>
                  </p:cNvPr>
                  <p:cNvSpPr txBox="1"/>
                  <p:nvPr/>
                </p:nvSpPr>
                <p:spPr>
                  <a:xfrm>
                    <a:off x="7621378" y="3027832"/>
                    <a:ext cx="501740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s-ES" sz="4000" b="1" dirty="0"/>
                  </a:p>
                </p:txBody>
              </p:sp>
            </mc:Choice>
            <mc:Fallback xmlns="">
              <p:sp>
                <p:nvSpPr>
                  <p:cNvPr id="717" name="TextBox 716">
                    <a:extLst>
                      <a:ext uri="{FF2B5EF4-FFF2-40B4-BE49-F238E27FC236}">
                        <a16:creationId xmlns:a16="http://schemas.microsoft.com/office/drawing/2014/main" id="{1086722A-CBF2-1C76-0E82-BC59D1E9BD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1378" y="3027832"/>
                    <a:ext cx="501740" cy="6155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3039C739-0EB5-B026-4EC5-E3DDE1565E8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9409011" y="2626673"/>
                <a:ext cx="0" cy="17099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D3F5D786-C243-A0F8-B592-642D8A9B6A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40844" y="2760174"/>
                <a:ext cx="0" cy="73152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0" name="TextBox 719">
                    <a:extLst>
                      <a:ext uri="{FF2B5EF4-FFF2-40B4-BE49-F238E27FC236}">
                        <a16:creationId xmlns:a16="http://schemas.microsoft.com/office/drawing/2014/main" id="{6120F9F1-465E-3635-32BD-F47081DE5C46}"/>
                      </a:ext>
                    </a:extLst>
                  </p:cNvPr>
                  <p:cNvSpPr txBox="1"/>
                  <p:nvPr/>
                </p:nvSpPr>
                <p:spPr>
                  <a:xfrm>
                    <a:off x="7995411" y="3026611"/>
                    <a:ext cx="501740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s-ES" sz="4000" b="1" dirty="0"/>
                  </a:p>
                </p:txBody>
              </p:sp>
            </mc:Choice>
            <mc:Fallback xmlns="">
              <p:sp>
                <p:nvSpPr>
                  <p:cNvPr id="720" name="TextBox 719">
                    <a:extLst>
                      <a:ext uri="{FF2B5EF4-FFF2-40B4-BE49-F238E27FC236}">
                        <a16:creationId xmlns:a16="http://schemas.microsoft.com/office/drawing/2014/main" id="{6120F9F1-465E-3635-32BD-F47081DE5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5411" y="3026611"/>
                    <a:ext cx="501740" cy="615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E0E11303-D3E2-4AC8-9B10-0442712CA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81747" y="2695799"/>
                <a:ext cx="0" cy="57607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CA0459D0-9DD4-B2A3-A2A5-3CDA32F24CD0}"/>
                  </a:ext>
                </a:extLst>
              </p:cNvPr>
              <p:cNvCxnSpPr/>
              <p:nvPr/>
            </p:nvCxnSpPr>
            <p:spPr>
              <a:xfrm>
                <a:off x="6064054" y="2656043"/>
                <a:ext cx="0" cy="62179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C95AA867-CE1A-3D5C-0F08-6A53DB880B4A}"/>
                  </a:ext>
                </a:extLst>
              </p:cNvPr>
              <p:cNvCxnSpPr/>
              <p:nvPr/>
            </p:nvCxnSpPr>
            <p:spPr>
              <a:xfrm>
                <a:off x="2451614" y="3720690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F018E817-AC27-5BB4-479B-BC17F8A3CB23}"/>
                  </a:ext>
                </a:extLst>
              </p:cNvPr>
              <p:cNvCxnSpPr/>
              <p:nvPr/>
            </p:nvCxnSpPr>
            <p:spPr>
              <a:xfrm>
                <a:off x="6034237" y="3710751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293C7872-8DB6-433C-C648-8912F3925A9A}"/>
                  </a:ext>
                </a:extLst>
              </p:cNvPr>
              <p:cNvCxnSpPr/>
              <p:nvPr/>
            </p:nvCxnSpPr>
            <p:spPr>
              <a:xfrm>
                <a:off x="10106325" y="2636165"/>
                <a:ext cx="0" cy="64008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7491E9AB-EBD8-6B63-A4A1-37DCD9B7CB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919963" y="-931487"/>
                <a:ext cx="0" cy="841248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B9943B54-4BB4-E0DE-F6B9-FE9BA7B1AA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869494" y="1526130"/>
                <a:ext cx="0" cy="43891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97D02535-C5FB-E28C-41EC-211326778FC8}"/>
                </a:ext>
              </a:extLst>
            </p:cNvPr>
            <p:cNvSpPr/>
            <p:nvPr/>
          </p:nvSpPr>
          <p:spPr>
            <a:xfrm>
              <a:off x="603980" y="3082629"/>
              <a:ext cx="1162288" cy="8426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EMS</a:t>
              </a:r>
            </a:p>
            <a:p>
              <a:pPr algn="ctr"/>
              <a:r>
                <a:rPr lang="es-419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IMMG</a:t>
              </a:r>
              <a:endParaRPr lang="es-E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1" name="TextBox 730">
            <a:extLst>
              <a:ext uri="{FF2B5EF4-FFF2-40B4-BE49-F238E27FC236}">
                <a16:creationId xmlns:a16="http://schemas.microsoft.com/office/drawing/2014/main" id="{561C8DE2-A388-101D-2A31-81CF6AD4CF1D}"/>
              </a:ext>
            </a:extLst>
          </p:cNvPr>
          <p:cNvSpPr txBox="1"/>
          <p:nvPr/>
        </p:nvSpPr>
        <p:spPr>
          <a:xfrm>
            <a:off x="8669994" y="3991462"/>
            <a:ext cx="218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ETAPAS:</a:t>
            </a:r>
          </a:p>
        </p:txBody>
      </p:sp>
      <p:sp>
        <p:nvSpPr>
          <p:cNvPr id="732" name="CuadroTexto 12">
            <a:extLst>
              <a:ext uri="{FF2B5EF4-FFF2-40B4-BE49-F238E27FC236}">
                <a16:creationId xmlns:a16="http://schemas.microsoft.com/office/drawing/2014/main" id="{302FEB52-D6F3-9ACB-614E-D24C8E1ED4A1}"/>
              </a:ext>
            </a:extLst>
          </p:cNvPr>
          <p:cNvSpPr txBox="1"/>
          <p:nvPr/>
        </p:nvSpPr>
        <p:spPr>
          <a:xfrm>
            <a:off x="8392368" y="3980639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5B477F-65C6-9F50-780D-031903F69520}"/>
              </a:ext>
            </a:extLst>
          </p:cNvPr>
          <p:cNvSpPr/>
          <p:nvPr/>
        </p:nvSpPr>
        <p:spPr>
          <a:xfrm>
            <a:off x="1443653" y="2285322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84237"/>
                </a:solidFill>
              </a:rPr>
              <a:t>2</a:t>
            </a:r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25051795-F256-08B9-A01C-00B13467E646}"/>
              </a:ext>
            </a:extLst>
          </p:cNvPr>
          <p:cNvSpPr/>
          <p:nvPr/>
        </p:nvSpPr>
        <p:spPr>
          <a:xfrm>
            <a:off x="185379" y="3087153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84237"/>
                </a:solidFill>
              </a:rPr>
              <a:t>3</a:t>
            </a:r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31C1898C-F1B0-2539-9082-DC185C479F20}"/>
              </a:ext>
            </a:extLst>
          </p:cNvPr>
          <p:cNvSpPr/>
          <p:nvPr/>
        </p:nvSpPr>
        <p:spPr>
          <a:xfrm>
            <a:off x="3086488" y="1364923"/>
            <a:ext cx="320040" cy="32004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84237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9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/>
      <p:bldP spid="732" grpId="0"/>
      <p:bldP spid="2" grpId="0" animBg="1"/>
      <p:bldP spid="733" grpId="0" animBg="1"/>
      <p:bldP spid="7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17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399E5-4B86-4B3C-B34E-2E3E14065646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Dimensionamiento de la MG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C6416EA-49D8-90F8-B48A-4E594E9A3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1" y="1565410"/>
            <a:ext cx="7003808" cy="376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DE6E09-52E0-3108-6DCB-4682FB3EB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31" y="3638167"/>
            <a:ext cx="6302580" cy="27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8CD0D76-D435-E0B7-32EB-A0E1AD202D23}"/>
              </a:ext>
            </a:extLst>
          </p:cNvPr>
          <p:cNvSpPr txBox="1"/>
          <p:nvPr/>
        </p:nvSpPr>
        <p:spPr>
          <a:xfrm>
            <a:off x="189527" y="1039038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 la Zona de Estudio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78F51D-8FF2-A555-DD37-2C63F5A7D8EA}"/>
              </a:ext>
            </a:extLst>
          </p:cNvPr>
          <p:cNvSpPr txBox="1"/>
          <p:nvPr/>
        </p:nvSpPr>
        <p:spPr>
          <a:xfrm>
            <a:off x="7388672" y="707532"/>
            <a:ext cx="4569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familias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cuentan con un servicio de electricidad continuo</a:t>
            </a:r>
          </a:p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Está en una zona aislada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E72C0E-7823-FCDA-FA76-72A2EDA0741F}"/>
              </a:ext>
            </a:extLst>
          </p:cNvPr>
          <p:cNvSpPr txBox="1"/>
          <p:nvPr/>
        </p:nvSpPr>
        <p:spPr>
          <a:xfrm>
            <a:off x="7388672" y="2419224"/>
            <a:ext cx="48087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SOLCAST (2020) </a:t>
            </a:r>
          </a:p>
          <a:p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rradiancia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Global Horizontal (GHI)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</a:t>
            </a:r>
            <a:r>
              <a:rPr lang="en-US" sz="22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18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399E5-4B86-4B3C-B34E-2E3E14065646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Dimensionamiento de la MG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1DD0D1-E31B-F9B8-903A-C4FEFB782D96}"/>
              </a:ext>
            </a:extLst>
          </p:cNvPr>
          <p:cNvSpPr txBox="1"/>
          <p:nvPr/>
        </p:nvSpPr>
        <p:spPr>
          <a:xfrm>
            <a:off x="6987209" y="840229"/>
            <a:ext cx="5095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Flujos de potencia, positivo en la dirección de las flechas. 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en descarga, - en carga.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Todas las cargas no son controlables y deben ser abastecidas de forma ininterrumpida.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B3F36216-8413-8BD5-6B20-B845F004E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69557"/>
              </p:ext>
            </p:extLst>
          </p:nvPr>
        </p:nvGraphicFramePr>
        <p:xfrm>
          <a:off x="7445546" y="3369366"/>
          <a:ext cx="27606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7" name="Equation" r:id="rId5" imgW="2759922" imgH="411709" progId="Equation.DSMT4">
                  <p:embed/>
                </p:oleObj>
              </mc:Choice>
              <mc:Fallback>
                <p:oleObj name="Equation" r:id="rId5" imgW="2759922" imgH="41170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B3F36216-8413-8BD5-6B20-B845F004E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45546" y="3369366"/>
                        <a:ext cx="2760663" cy="411163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471911B-BBA7-9331-D5EB-886E0571E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17880"/>
              </p:ext>
            </p:extLst>
          </p:nvPr>
        </p:nvGraphicFramePr>
        <p:xfrm>
          <a:off x="7165099" y="4178362"/>
          <a:ext cx="4770815" cy="76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8" name="Equation" r:id="rId7" imgW="2362200" imgH="381000" progId="Equation.DSMT4">
                  <p:embed/>
                </p:oleObj>
              </mc:Choice>
              <mc:Fallback>
                <p:oleObj name="Equation" r:id="rId7" imgW="2362200" imgH="3810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471911B-BBA7-9331-D5EB-886E0571E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099" y="4178362"/>
                        <a:ext cx="4770815" cy="76948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01BA3C8-B461-8585-2F12-9B39813F1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53131"/>
              </p:ext>
            </p:extLst>
          </p:nvPr>
        </p:nvGraphicFramePr>
        <p:xfrm>
          <a:off x="7165099" y="5375553"/>
          <a:ext cx="3691757" cy="68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Equation" r:id="rId9" imgW="2056448" imgH="381426" progId="Equation.DSMT4">
                  <p:embed/>
                </p:oleObj>
              </mc:Choice>
              <mc:Fallback>
                <p:oleObj name="Equation" r:id="rId9" imgW="2056448" imgH="38142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601BA3C8-B461-8585-2F12-9B39813F10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65099" y="5375553"/>
                        <a:ext cx="3691757" cy="684186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64E3F8F-6E3B-3A0F-3314-652B79DFAE73}"/>
              </a:ext>
            </a:extLst>
          </p:cNvPr>
          <p:cNvSpPr txBox="1"/>
          <p:nvPr/>
        </p:nvSpPr>
        <p:spPr>
          <a:xfrm>
            <a:off x="199466" y="999282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Arquitectura de la MG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3885B5-01B0-1508-BDE0-CDA76B0F3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6" y="1523592"/>
            <a:ext cx="6567088" cy="276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A3E514-68DE-0B66-DACF-E78D57455D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7" y="4385374"/>
            <a:ext cx="5654682" cy="207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B9B0F4-F1F2-6F7F-6A6B-84C51DAB1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903" y="1145211"/>
            <a:ext cx="10767294" cy="3884451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19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399E5-4B86-4B3C-B34E-2E3E14065646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EMS_v1 para 1 sola MG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5A9E1C32-CBC3-45DF-9CCF-C5DE0DED2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0" y="2994939"/>
            <a:ext cx="4261426" cy="17651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54AF7A07-39A6-4A35-A49E-666DFD11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0" y="4905251"/>
            <a:ext cx="4261426" cy="17696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13997C3-8EB7-4F54-AE35-04B21BA38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2682" y="5157986"/>
          <a:ext cx="7508854" cy="77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Equation" r:id="rId8" imgW="4255749" imgH="438748" progId="Equation.DSMT4">
                  <p:embed/>
                </p:oleObj>
              </mc:Choice>
              <mc:Fallback>
                <p:oleObj name="Equation" r:id="rId8" imgW="4255749" imgH="438748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13997C3-8EB7-4F54-AE35-04B21BA38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2682" y="5157986"/>
                        <a:ext cx="7508854" cy="773012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D657748-28D9-4846-A440-E4BFFCF31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1696" y="789563"/>
          <a:ext cx="1292547" cy="39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0" name="Equation" r:id="rId10" imgW="672840" imgH="203040" progId="Equation.DSMT4">
                  <p:embed/>
                </p:oleObj>
              </mc:Choice>
              <mc:Fallback>
                <p:oleObj name="Equation" r:id="rId10" imgW="67284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D657748-28D9-4846-A440-E4BFFCF31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71696" y="789563"/>
                        <a:ext cx="1292547" cy="390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19AD294-0F9F-45E5-A3BE-058E204EA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71696" y="1363603"/>
          <a:ext cx="1292547" cy="39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1" name="Equation" r:id="rId12" imgW="672840" imgH="203040" progId="Equation.DSMT4">
                  <p:embed/>
                </p:oleObj>
              </mc:Choice>
              <mc:Fallback>
                <p:oleObj name="Equation" r:id="rId12" imgW="67284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19AD294-0F9F-45E5-A3BE-058E204EA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71696" y="1363603"/>
                        <a:ext cx="1292547" cy="39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55175EF-2C4A-4DD2-8FB3-494F1823056B}"/>
              </a:ext>
            </a:extLst>
          </p:cNvPr>
          <p:cNvSpPr txBox="1"/>
          <p:nvPr/>
        </p:nvSpPr>
        <p:spPr>
          <a:xfrm>
            <a:off x="11707590" y="708310"/>
            <a:ext cx="4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98CBC-AB55-4EDA-9A12-8AA7CAB2B923}"/>
              </a:ext>
            </a:extLst>
          </p:cNvPr>
          <p:cNvSpPr txBox="1"/>
          <p:nvPr/>
        </p:nvSpPr>
        <p:spPr>
          <a:xfrm>
            <a:off x="11715239" y="1284513"/>
            <a:ext cx="48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CCA540-E1D8-4566-833F-51276059679B}"/>
              </a:ext>
            </a:extLst>
          </p:cNvPr>
          <p:cNvGrpSpPr/>
          <p:nvPr/>
        </p:nvGrpSpPr>
        <p:grpSpPr>
          <a:xfrm>
            <a:off x="155649" y="1768915"/>
            <a:ext cx="1408328" cy="1100571"/>
            <a:chOff x="790044" y="3323574"/>
            <a:chExt cx="1408328" cy="110057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EF16289-8086-4126-8AD5-3CD738BD1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0044" y="3571623"/>
              <a:ext cx="1408328" cy="752727"/>
            </a:xfrm>
            <a:prstGeom prst="rect">
              <a:avLst/>
            </a:prstGeom>
          </p:spPr>
        </p:pic>
        <p:sp>
          <p:nvSpPr>
            <p:cNvPr id="26" name="TextBox 134">
              <a:extLst>
                <a:ext uri="{FF2B5EF4-FFF2-40B4-BE49-F238E27FC236}">
                  <a16:creationId xmlns:a16="http://schemas.microsoft.com/office/drawing/2014/main" id="{63A383D1-0C89-448B-876B-762041374B8A}"/>
                </a:ext>
              </a:extLst>
            </p:cNvPr>
            <p:cNvSpPr txBox="1"/>
            <p:nvPr/>
          </p:nvSpPr>
          <p:spPr>
            <a:xfrm>
              <a:off x="816345" y="3323574"/>
              <a:ext cx="1371669" cy="2309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cs typeface="Times New Roman" panose="02020603050405020304" pitchFamily="18" charset="0"/>
                </a:rPr>
                <a:t>CMA</a:t>
              </a:r>
              <a:endParaRPr lang="en-US" sz="1400" b="0" dirty="0">
                <a:cs typeface="Times New Roman" panose="02020603050405020304" pitchFamily="18" charset="0"/>
              </a:endParaRPr>
            </a:p>
          </p:txBody>
        </p:sp>
        <p:sp>
          <p:nvSpPr>
            <p:cNvPr id="27" name="TextBox 134">
              <a:extLst>
                <a:ext uri="{FF2B5EF4-FFF2-40B4-BE49-F238E27FC236}">
                  <a16:creationId xmlns:a16="http://schemas.microsoft.com/office/drawing/2014/main" id="{47607A78-FA90-4549-A6B4-E8BD60943C7D}"/>
                </a:ext>
              </a:extLst>
            </p:cNvPr>
            <p:cNvSpPr txBox="1"/>
            <p:nvPr/>
          </p:nvSpPr>
          <p:spPr>
            <a:xfrm>
              <a:off x="882987" y="4262668"/>
              <a:ext cx="530983" cy="1614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00"/>
                </a:lnSpc>
              </a:pPr>
              <a:r>
                <a:rPr lang="en-US" sz="12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2h</a:t>
              </a:r>
            </a:p>
          </p:txBody>
        </p:sp>
        <p:sp>
          <p:nvSpPr>
            <p:cNvPr id="28" name="TextBox 134">
              <a:extLst>
                <a:ext uri="{FF2B5EF4-FFF2-40B4-BE49-F238E27FC236}">
                  <a16:creationId xmlns:a16="http://schemas.microsoft.com/office/drawing/2014/main" id="{CBB3623A-7221-4A8E-B968-DB8F0C5B4644}"/>
                </a:ext>
              </a:extLst>
            </p:cNvPr>
            <p:cNvSpPr txBox="1"/>
            <p:nvPr/>
          </p:nvSpPr>
          <p:spPr>
            <a:xfrm>
              <a:off x="1593448" y="4259154"/>
              <a:ext cx="530983" cy="1614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700"/>
                </a:lnSpc>
              </a:pPr>
              <a:r>
                <a:rPr lang="en-US" sz="12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2h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3D1786-6D87-E3D5-EC4D-13D63869BB0F}"/>
              </a:ext>
            </a:extLst>
          </p:cNvPr>
          <p:cNvCxnSpPr>
            <a:cxnSpLocks/>
          </p:cNvCxnSpPr>
          <p:nvPr/>
        </p:nvCxnSpPr>
        <p:spPr>
          <a:xfrm rot="16200000">
            <a:off x="11504754" y="957868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3FF4E1-6FBE-82A4-E1DB-C69EBCC35D95}"/>
              </a:ext>
            </a:extLst>
          </p:cNvPr>
          <p:cNvCxnSpPr>
            <a:cxnSpLocks/>
          </p:cNvCxnSpPr>
          <p:nvPr/>
        </p:nvCxnSpPr>
        <p:spPr>
          <a:xfrm rot="5400000">
            <a:off x="11504754" y="1554394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F35512-8FD6-4364-AD55-CEC7ED0CA959}"/>
              </a:ext>
            </a:extLst>
          </p:cNvPr>
          <p:cNvSpPr txBox="1"/>
          <p:nvPr/>
        </p:nvSpPr>
        <p:spPr>
          <a:xfrm>
            <a:off x="1874398" y="2466008"/>
            <a:ext cx="8443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MIRA – ESTE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icrogrids for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solated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ural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reas: </a:t>
            </a:r>
            <a:r>
              <a:rPr lang="en-US" sz="2800" b="1" dirty="0">
                <a:solidFill>
                  <a:srgbClr val="00502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nvironmental,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ocial, </a:t>
            </a:r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echnological and </a:t>
            </a:r>
          </a:p>
          <a:p>
            <a:pPr algn="ctr"/>
            <a:r>
              <a:rPr lang="en-US" sz="2800" b="1" dirty="0">
                <a:solidFill>
                  <a:srgbClr val="00502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conomic aspects </a:t>
            </a:r>
            <a:endParaRPr lang="es-ES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184EA3E-FD77-49ED-AB14-4342A993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6" y="4030628"/>
            <a:ext cx="3661295" cy="999843"/>
          </a:xfrm>
          <a:prstGeom prst="rect">
            <a:avLst/>
          </a:prstGeom>
        </p:spPr>
      </p:pic>
      <p:pic>
        <p:nvPicPr>
          <p:cNvPr id="27" name="Picture 2" descr="POSGRADOS | ESPE">
            <a:extLst>
              <a:ext uri="{FF2B5EF4-FFF2-40B4-BE49-F238E27FC236}">
                <a16:creationId xmlns:a16="http://schemas.microsoft.com/office/drawing/2014/main" id="{44717607-4064-4B6E-B5B3-A3B5C041E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1"/>
          <a:stretch/>
        </p:blipFill>
        <p:spPr bwMode="auto">
          <a:xfrm>
            <a:off x="867616" y="1004148"/>
            <a:ext cx="3436967" cy="9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7E2CE91E-D67E-4958-8738-2F226146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797" y="998078"/>
            <a:ext cx="2581587" cy="9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D0638F8-B936-4F0B-A579-8AFA944A2766}"/>
              </a:ext>
            </a:extLst>
          </p:cNvPr>
          <p:cNvSpPr txBox="1"/>
          <p:nvPr/>
        </p:nvSpPr>
        <p:spPr>
          <a:xfrm>
            <a:off x="2281410" y="5471360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https://www.vliruos.be/en/projects/project/22?pid=4564</a:t>
            </a:r>
            <a:r>
              <a:rPr lang="es-E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5A9D0D-E9B1-4057-B216-5F0C197759E6}"/>
              </a:ext>
            </a:extLst>
          </p:cNvPr>
          <p:cNvSpPr txBox="1"/>
          <p:nvPr/>
        </p:nvSpPr>
        <p:spPr>
          <a:xfrm>
            <a:off x="2544477" y="5933025"/>
            <a:ext cx="7103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https://investigacion.espe.edu.ec/proyectos-externos/</a:t>
            </a:r>
            <a:r>
              <a:rPr lang="es-E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" name="Picture 2" descr="Enabel - Belgian Development Agency |">
            <a:extLst>
              <a:ext uri="{FF2B5EF4-FFF2-40B4-BE49-F238E27FC236}">
                <a16:creationId xmlns:a16="http://schemas.microsoft.com/office/drawing/2014/main" id="{3076C8D9-8B08-476D-9419-E2E70CF8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2" y="4157928"/>
            <a:ext cx="3235432" cy="7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20</a:t>
            </a:fld>
            <a:endParaRPr lang="es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BD6E3B-D585-4642-A626-A5A9254D4A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" y="1995815"/>
            <a:ext cx="6444880" cy="3607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2BF16A-20BE-4B2B-AC5F-6169C994A28E}"/>
              </a:ext>
            </a:extLst>
          </p:cNvPr>
          <p:cNvSpPr txBox="1"/>
          <p:nvPr/>
        </p:nvSpPr>
        <p:spPr>
          <a:xfrm>
            <a:off x="945121" y="1268388"/>
            <a:ext cx="291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419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Bloque de Decisión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0F9D0-499B-45FE-89C5-AB03DE7A5987}"/>
              </a:ext>
            </a:extLst>
          </p:cNvPr>
          <p:cNvSpPr txBox="1"/>
          <p:nvPr/>
        </p:nvSpPr>
        <p:spPr>
          <a:xfrm>
            <a:off x="7309538" y="1064201"/>
            <a:ext cx="8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011A6A-A11B-4B84-A083-DE0FF57461F4}"/>
              </a:ext>
            </a:extLst>
          </p:cNvPr>
          <p:cNvCxnSpPr>
            <a:cxnSpLocks/>
          </p:cNvCxnSpPr>
          <p:nvPr/>
        </p:nvCxnSpPr>
        <p:spPr>
          <a:xfrm rot="5400000">
            <a:off x="4033150" y="3514700"/>
            <a:ext cx="530352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19">
            <a:extLst>
              <a:ext uri="{FF2B5EF4-FFF2-40B4-BE49-F238E27FC236}">
                <a16:creationId xmlns:a16="http://schemas.microsoft.com/office/drawing/2014/main" id="{B28AC50F-1233-40DB-A042-28BA591C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98" y="1620856"/>
            <a:ext cx="2598737" cy="20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EA84C4-D819-457E-9629-B49C0A35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0" y="3927085"/>
            <a:ext cx="2651125" cy="21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8BA09AC-7F24-47D4-8CF1-5B1873F5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94" y="1615069"/>
            <a:ext cx="2598737" cy="206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C054395-46FA-4E7C-91E9-DD53F04763B1}"/>
              </a:ext>
            </a:extLst>
          </p:cNvPr>
          <p:cNvCxnSpPr>
            <a:cxnSpLocks/>
          </p:cNvCxnSpPr>
          <p:nvPr/>
        </p:nvCxnSpPr>
        <p:spPr>
          <a:xfrm>
            <a:off x="570469" y="117819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7241803-7652-497D-A691-8D1C54F30042}"/>
              </a:ext>
            </a:extLst>
          </p:cNvPr>
          <p:cNvCxnSpPr>
            <a:cxnSpLocks/>
          </p:cNvCxnSpPr>
          <p:nvPr/>
        </p:nvCxnSpPr>
        <p:spPr>
          <a:xfrm>
            <a:off x="6951176" y="997685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6A19ED9-6C92-453C-9877-C547B463D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98525"/>
              </p:ext>
            </p:extLst>
          </p:nvPr>
        </p:nvGraphicFramePr>
        <p:xfrm>
          <a:off x="9606631" y="3927085"/>
          <a:ext cx="2501104" cy="15608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17622">
                  <a:extLst>
                    <a:ext uri="{9D8B030D-6E8A-4147-A177-3AD203B41FA5}">
                      <a16:colId xmlns:a16="http://schemas.microsoft.com/office/drawing/2014/main" val="3997803294"/>
                    </a:ext>
                  </a:extLst>
                </a:gridCol>
                <a:gridCol w="344934">
                  <a:extLst>
                    <a:ext uri="{9D8B030D-6E8A-4147-A177-3AD203B41FA5}">
                      <a16:colId xmlns:a16="http://schemas.microsoft.com/office/drawing/2014/main" val="1300385499"/>
                    </a:ext>
                  </a:extLst>
                </a:gridCol>
                <a:gridCol w="344934">
                  <a:extLst>
                    <a:ext uri="{9D8B030D-6E8A-4147-A177-3AD203B41FA5}">
                      <a16:colId xmlns:a16="http://schemas.microsoft.com/office/drawing/2014/main" val="2864645410"/>
                    </a:ext>
                  </a:extLst>
                </a:gridCol>
                <a:gridCol w="351542">
                  <a:extLst>
                    <a:ext uri="{9D8B030D-6E8A-4147-A177-3AD203B41FA5}">
                      <a16:colId xmlns:a16="http://schemas.microsoft.com/office/drawing/2014/main" val="1977443791"/>
                    </a:ext>
                  </a:extLst>
                </a:gridCol>
                <a:gridCol w="351542">
                  <a:extLst>
                    <a:ext uri="{9D8B030D-6E8A-4147-A177-3AD203B41FA5}">
                      <a16:colId xmlns:a16="http://schemas.microsoft.com/office/drawing/2014/main" val="3731635780"/>
                    </a:ext>
                  </a:extLst>
                </a:gridCol>
                <a:gridCol w="345596">
                  <a:extLst>
                    <a:ext uri="{9D8B030D-6E8A-4147-A177-3AD203B41FA5}">
                      <a16:colId xmlns:a16="http://schemas.microsoft.com/office/drawing/2014/main" val="2020510673"/>
                    </a:ext>
                  </a:extLst>
                </a:gridCol>
                <a:gridCol w="344934">
                  <a:extLst>
                    <a:ext uri="{9D8B030D-6E8A-4147-A177-3AD203B41FA5}">
                      <a16:colId xmlns:a16="http://schemas.microsoft.com/office/drawing/2014/main" val="616910055"/>
                    </a:ext>
                  </a:extLst>
                </a:gridCol>
              </a:tblGrid>
              <a:tr h="278130">
                <a:tc rowSpan="2"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0" i="1" kern="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FLC</a:t>
                      </a:r>
                      <a:endParaRPr lang="es-ES" sz="1600" b="0" i="1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0" i="1" kern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E_2H</a:t>
                      </a:r>
                      <a:endParaRPr lang="es-ES" sz="1400" b="0" i="1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28913"/>
                  </a:ext>
                </a:extLst>
              </a:tr>
              <a:tr h="22225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26510"/>
                  </a:ext>
                </a:extLst>
              </a:tr>
              <a:tr h="216535"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es-ES" sz="1050" b="0" i="1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23048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990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053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60274"/>
                  </a:ext>
                </a:extLst>
              </a:tr>
              <a:tr h="2343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S" sz="1100" kern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</a:t>
                      </a:r>
                      <a:endParaRPr lang="es-ES" sz="1100" kern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1603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04BDF0E-C574-A2DE-1899-0D49995B4660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EMS_v1 para 1 sola MG</a:t>
            </a:r>
          </a:p>
        </p:txBody>
      </p:sp>
    </p:spTree>
    <p:extLst>
      <p:ext uri="{BB962C8B-B14F-4D97-AF65-F5344CB8AC3E}">
        <p14:creationId xmlns:p14="http://schemas.microsoft.com/office/powerpoint/2010/main" val="13246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21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A8486-E5E3-AFE7-4D3B-1A74F75ED3CA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EMS_v2 para 1 sola MG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CE807-6B8F-9DD4-9A50-875A4A35DEC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66613" y="1282029"/>
            <a:ext cx="11267613" cy="4437986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82487A0-269B-7E95-418A-ED2CF5BCA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846135"/>
              </p:ext>
            </p:extLst>
          </p:nvPr>
        </p:nvGraphicFramePr>
        <p:xfrm>
          <a:off x="129893" y="3789834"/>
          <a:ext cx="2952328" cy="920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5" imgW="1466321" imgH="457855" progId="Equation.DSMT4">
                  <p:embed/>
                </p:oleObj>
              </mc:Choice>
              <mc:Fallback>
                <p:oleObj name="Equation" r:id="rId5" imgW="1466321" imgH="457855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572979E-31E2-4FDD-B678-F2763950A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893" y="3789834"/>
                        <a:ext cx="2952328" cy="920206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C5864C6-0862-8372-C1AF-B4782AFE6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534140"/>
              </p:ext>
            </p:extLst>
          </p:nvPr>
        </p:nvGraphicFramePr>
        <p:xfrm>
          <a:off x="129893" y="5834898"/>
          <a:ext cx="8195389" cy="8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7" imgW="4255749" imgH="438748" progId="Equation.DSMT4">
                  <p:embed/>
                </p:oleObj>
              </mc:Choice>
              <mc:Fallback>
                <p:oleObj name="Equation" r:id="rId7" imgW="4255749" imgH="438748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23EAA72-5DD4-4FA5-921F-AE5207DED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893" y="5834898"/>
                        <a:ext cx="8195389" cy="843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BD0F253-EC51-DC83-7A8F-ADCAA1DBD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88789"/>
              </p:ext>
            </p:extLst>
          </p:nvPr>
        </p:nvGraphicFramePr>
        <p:xfrm>
          <a:off x="478582" y="1475518"/>
          <a:ext cx="3628782" cy="43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9" imgW="2019240" imgH="241200" progId="Equation.DSMT4">
                  <p:embed/>
                </p:oleObj>
              </mc:Choice>
              <mc:Fallback>
                <p:oleObj name="Equation" r:id="rId9" imgW="201924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86DC1EC-A5D5-406E-8BA9-9EDFB95ED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582" y="1475518"/>
                        <a:ext cx="3628782" cy="433628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2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22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A8486-E5E3-AFE7-4D3B-1A74F75ED3CA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EMS_v2 para 1 sola 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67B8A-6B9B-BBDD-B7CF-645977D05751}"/>
              </a:ext>
            </a:extLst>
          </p:cNvPr>
          <p:cNvSpPr txBox="1"/>
          <p:nvPr/>
        </p:nvSpPr>
        <p:spPr>
          <a:xfrm>
            <a:off x="716523" y="1149120"/>
            <a:ext cx="295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Bloque de Decisión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BEDB3-5EDE-D6F3-FA95-059F59285C95}"/>
              </a:ext>
            </a:extLst>
          </p:cNvPr>
          <p:cNvSpPr txBox="1"/>
          <p:nvPr/>
        </p:nvSpPr>
        <p:spPr>
          <a:xfrm>
            <a:off x="5951881" y="638260"/>
            <a:ext cx="8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EACAA02-763E-4D8A-E350-71FFEF79D234}"/>
              </a:ext>
            </a:extLst>
          </p:cNvPr>
          <p:cNvCxnSpPr>
            <a:cxnSpLocks/>
          </p:cNvCxnSpPr>
          <p:nvPr/>
        </p:nvCxnSpPr>
        <p:spPr>
          <a:xfrm>
            <a:off x="341872" y="105893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51BFC65-8F51-8F6F-A168-C3677F293B87}"/>
              </a:ext>
            </a:extLst>
          </p:cNvPr>
          <p:cNvCxnSpPr>
            <a:cxnSpLocks/>
          </p:cNvCxnSpPr>
          <p:nvPr/>
        </p:nvCxnSpPr>
        <p:spPr>
          <a:xfrm>
            <a:off x="5603458" y="60156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107854-C465-D8DB-FE7F-6E8F7295C4F4}"/>
              </a:ext>
            </a:extLst>
          </p:cNvPr>
          <p:cNvSpPr txBox="1"/>
          <p:nvPr/>
        </p:nvSpPr>
        <p:spPr>
          <a:xfrm>
            <a:off x="287906" y="2160152"/>
            <a:ext cx="473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1A844C-CEF9-AF01-88CD-4F642882D3A3}"/>
              </a:ext>
            </a:extLst>
          </p:cNvPr>
          <p:cNvSpPr txBox="1"/>
          <p:nvPr/>
        </p:nvSpPr>
        <p:spPr>
          <a:xfrm>
            <a:off x="550590" y="2585945"/>
            <a:ext cx="4536504" cy="13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Carga abastecida (PV + DLG)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 DLG = Entradas DLG</a:t>
            </a:r>
            <a:endParaRPr lang="es-MX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97A655-5108-D9DB-5D2D-7AE6E313E0CC}"/>
              </a:ext>
            </a:extLst>
          </p:cNvPr>
          <p:cNvCxnSpPr>
            <a:cxnSpLocks/>
          </p:cNvCxnSpPr>
          <p:nvPr/>
        </p:nvCxnSpPr>
        <p:spPr>
          <a:xfrm rot="5400000">
            <a:off x="2374118" y="3473528"/>
            <a:ext cx="576072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E29AA72-7968-0E44-F2C1-527D9A950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80646"/>
              </p:ext>
            </p:extLst>
          </p:nvPr>
        </p:nvGraphicFramePr>
        <p:xfrm>
          <a:off x="334970" y="1610473"/>
          <a:ext cx="4670438" cy="47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2" name="Equation" r:id="rId4" imgW="2361226" imgH="238301" progId="Equation.DSMT4">
                  <p:embed/>
                </p:oleObj>
              </mc:Choice>
              <mc:Fallback>
                <p:oleObj name="Equation" r:id="rId4" imgW="2361226" imgH="23830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D1E6E25-5282-416F-AF6C-48E6D2FAC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70" y="1610473"/>
                        <a:ext cx="4670438" cy="47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95788F0-0100-0BE7-BA21-50E9DE5D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44414"/>
              </p:ext>
            </p:extLst>
          </p:nvPr>
        </p:nvGraphicFramePr>
        <p:xfrm>
          <a:off x="622598" y="2160152"/>
          <a:ext cx="1501542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3" name="Equation" r:id="rId6" imgW="761760" imgH="241200" progId="Equation.DSMT4">
                  <p:embed/>
                </p:oleObj>
              </mc:Choice>
              <mc:Fallback>
                <p:oleObj name="Equation" r:id="rId6" imgW="7617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C78630E-EA99-47C3-869E-DE1301C26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2598" y="2160152"/>
                        <a:ext cx="1501542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A9F201A-BC57-CBD7-CA76-E29BE714B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09805"/>
              </p:ext>
            </p:extLst>
          </p:nvPr>
        </p:nvGraphicFramePr>
        <p:xfrm>
          <a:off x="930726" y="3008364"/>
          <a:ext cx="1822704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4" name="Equation" r:id="rId8" imgW="876240" imgH="228600" progId="Equation.DSMT4">
                  <p:embed/>
                </p:oleObj>
              </mc:Choice>
              <mc:Fallback>
                <p:oleObj name="Equation" r:id="rId8" imgW="87624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39EFEE7-D7C9-4F74-8863-D6ABE2DF7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0726" y="3008364"/>
                        <a:ext cx="1822704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979668F-63CD-FFF5-E63B-493D9A05856A}"/>
              </a:ext>
            </a:extLst>
          </p:cNvPr>
          <p:cNvSpPr txBox="1"/>
          <p:nvPr/>
        </p:nvSpPr>
        <p:spPr>
          <a:xfrm>
            <a:off x="287906" y="3932572"/>
            <a:ext cx="473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5DA259-E288-9EA6-DD3B-A0804E25F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10610"/>
              </p:ext>
            </p:extLst>
          </p:nvPr>
        </p:nvGraphicFramePr>
        <p:xfrm>
          <a:off x="622300" y="3932421"/>
          <a:ext cx="1501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5"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C564214-8028-4B7F-B8EB-3AADC625C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300" y="3932421"/>
                        <a:ext cx="15017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765DD41-8155-B8B3-77D1-F0DBF176A1DD}"/>
              </a:ext>
            </a:extLst>
          </p:cNvPr>
          <p:cNvSpPr txBox="1"/>
          <p:nvPr/>
        </p:nvSpPr>
        <p:spPr>
          <a:xfrm>
            <a:off x="556806" y="4395510"/>
            <a:ext cx="446471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 DLG = Entradas DLG</a:t>
            </a:r>
            <a:endParaRPr lang="es-MX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37250A4-065E-D076-11EE-E97897C4B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85182"/>
              </p:ext>
            </p:extLst>
          </p:nvPr>
        </p:nvGraphicFramePr>
        <p:xfrm>
          <a:off x="936942" y="4410479"/>
          <a:ext cx="3803904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" name="Equation" r:id="rId12" imgW="1930320" imgH="241200" progId="Equation.DSMT4">
                  <p:embed/>
                </p:oleObj>
              </mc:Choice>
              <mc:Fallback>
                <p:oleObj name="Equation" r:id="rId12" imgW="193032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A40456D-832F-488E-8F42-9F62AD9593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6942" y="4410479"/>
                        <a:ext cx="3803904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FC77C9C-E044-75E6-50BD-62E71D37B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43069"/>
              </p:ext>
            </p:extLst>
          </p:nvPr>
        </p:nvGraphicFramePr>
        <p:xfrm>
          <a:off x="2521974" y="3934991"/>
          <a:ext cx="976002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7" name="Equation" r:id="rId14" imgW="495000" imgH="241200" progId="Equation.DSMT4">
                  <p:embed/>
                </p:oleObj>
              </mc:Choice>
              <mc:Fallback>
                <p:oleObj name="Equation" r:id="rId14" imgW="49500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DBED5C1-81ED-404D-A50F-FEBB0DA8B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21974" y="3934991"/>
                        <a:ext cx="976002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479D40-6081-0008-1DD8-3BB1D443B413}"/>
              </a:ext>
            </a:extLst>
          </p:cNvPr>
          <p:cNvCxnSpPr>
            <a:cxnSpLocks/>
          </p:cNvCxnSpPr>
          <p:nvPr/>
        </p:nvCxnSpPr>
        <p:spPr>
          <a:xfrm rot="16200000">
            <a:off x="2176925" y="4185421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145EECE-E6D3-DE3A-6F12-B3BBAF95C621}"/>
              </a:ext>
            </a:extLst>
          </p:cNvPr>
          <p:cNvSpPr txBox="1"/>
          <p:nvPr/>
        </p:nvSpPr>
        <p:spPr>
          <a:xfrm>
            <a:off x="287906" y="5270144"/>
            <a:ext cx="4737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Symbol" panose="05050102010706020507" pitchFamily="18" charset="2"/>
              <a:buChar char=""/>
            </a:pPr>
            <a:r>
              <a:rPr lang="es-MX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DB777C-134E-B32A-27AB-B02AB005B2AA}"/>
              </a:ext>
            </a:extLst>
          </p:cNvPr>
          <p:cNvSpPr txBox="1"/>
          <p:nvPr/>
        </p:nvSpPr>
        <p:spPr>
          <a:xfrm>
            <a:off x="556807" y="5733191"/>
            <a:ext cx="322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Déficit / Encendido de emergencia DLG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F52491F-76C0-8842-BE56-846720A2B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100989"/>
              </p:ext>
            </p:extLst>
          </p:nvPr>
        </p:nvGraphicFramePr>
        <p:xfrm>
          <a:off x="2547938" y="5282282"/>
          <a:ext cx="923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8" name="Equation" r:id="rId16" imgW="469800" imgH="241200" progId="Equation.DSMT4">
                  <p:embed/>
                </p:oleObj>
              </mc:Choice>
              <mc:Fallback>
                <p:oleObj name="Equation" r:id="rId16" imgW="469800" imgH="241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1594E67-088B-4BF1-8AF8-DF2E380DF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47938" y="5282282"/>
                        <a:ext cx="9239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1B7535-2EBD-6FDA-0C5B-D7CB4004E850}"/>
              </a:ext>
            </a:extLst>
          </p:cNvPr>
          <p:cNvCxnSpPr>
            <a:cxnSpLocks/>
          </p:cNvCxnSpPr>
          <p:nvPr/>
        </p:nvCxnSpPr>
        <p:spPr>
          <a:xfrm rot="5400000">
            <a:off x="2176925" y="5533041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72767A5-C841-F76A-8FA7-DC93996E4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60500"/>
              </p:ext>
            </p:extLst>
          </p:nvPr>
        </p:nvGraphicFramePr>
        <p:xfrm>
          <a:off x="625108" y="5282224"/>
          <a:ext cx="1501541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9" name="Equation" r:id="rId18" imgW="761760" imgH="241200" progId="Equation.DSMT4">
                  <p:embed/>
                </p:oleObj>
              </mc:Choice>
              <mc:Fallback>
                <p:oleObj name="Equation" r:id="rId18" imgW="761760" imgH="241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DB4FC07-2F9B-479F-9467-6252AB71D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5108" y="5282224"/>
                        <a:ext cx="1501541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2F5723F8-9218-C52D-10B6-FAE92778AF38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5626048" y="1070100"/>
            <a:ext cx="2590800" cy="18681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CE9858-FF55-0B38-7A10-8C34602314EB}"/>
              </a:ext>
            </a:extLst>
          </p:cNvPr>
          <p:cNvPicPr/>
          <p:nvPr/>
        </p:nvPicPr>
        <p:blipFill>
          <a:blip r:embed="rId21"/>
          <a:stretch>
            <a:fillRect/>
          </a:stretch>
        </p:blipFill>
        <p:spPr>
          <a:xfrm>
            <a:off x="9436699" y="1062531"/>
            <a:ext cx="262382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7A9648D-9056-9ACA-801C-114006F88C34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>
          <a:xfrm>
            <a:off x="5627648" y="2982911"/>
            <a:ext cx="2606040" cy="1837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0394C19-1288-AA6D-BB8F-DE8214218EF4}"/>
              </a:ext>
            </a:extLst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9457019" y="2851003"/>
            <a:ext cx="2583180" cy="1864995"/>
          </a:xfrm>
          <a:prstGeom prst="rect">
            <a:avLst/>
          </a:prstGeom>
        </p:spPr>
      </p:pic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AAA4500B-6430-AF85-9342-B2CD4955A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82823"/>
              </p:ext>
            </p:extLst>
          </p:nvPr>
        </p:nvGraphicFramePr>
        <p:xfrm>
          <a:off x="8216848" y="1020316"/>
          <a:ext cx="700719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0" name="Equation" r:id="rId24" imgW="355320" imgH="241200" progId="Equation.DSMT4">
                  <p:embed/>
                </p:oleObj>
              </mc:Choice>
              <mc:Fallback>
                <p:oleObj name="Equation" r:id="rId24" imgW="355320" imgH="2412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B57A85F-2EAB-4056-B75D-C756A0C64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216848" y="1020316"/>
                        <a:ext cx="700719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81725859-341C-57AB-174B-9D6CFD7630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31981"/>
              </p:ext>
            </p:extLst>
          </p:nvPr>
        </p:nvGraphicFramePr>
        <p:xfrm>
          <a:off x="8216848" y="2953101"/>
          <a:ext cx="641487" cy="34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1" name="Equation" r:id="rId26" imgW="304560" imgH="164880" progId="Equation.DSMT4">
                  <p:embed/>
                </p:oleObj>
              </mc:Choice>
              <mc:Fallback>
                <p:oleObj name="Equation" r:id="rId26" imgW="304560" imgH="1648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5A3E002-B127-4D01-99E5-459DCF912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216848" y="2953101"/>
                        <a:ext cx="641487" cy="347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6714A28D-7002-C039-80C0-4262E353C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69233"/>
              </p:ext>
            </p:extLst>
          </p:nvPr>
        </p:nvGraphicFramePr>
        <p:xfrm>
          <a:off x="8233688" y="4839837"/>
          <a:ext cx="528320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2" name="Equation" r:id="rId28" imgW="253800" imgH="228600" progId="Equation.DSMT4">
                  <p:embed/>
                </p:oleObj>
              </mc:Choice>
              <mc:Fallback>
                <p:oleObj name="Equation" r:id="rId28" imgW="253800" imgH="228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9045C15-9DD2-4291-BCAB-05A5C2A819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233688" y="4839837"/>
                        <a:ext cx="528320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3D4E82F-66BF-31F6-BA1A-6F641B09B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97317"/>
              </p:ext>
            </p:extLst>
          </p:nvPr>
        </p:nvGraphicFramePr>
        <p:xfrm>
          <a:off x="8902262" y="2242021"/>
          <a:ext cx="607568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3" name="Equation" r:id="rId30" imgW="291960" imgH="228600" progId="Equation.DSMT4">
                  <p:embed/>
                </p:oleObj>
              </mc:Choice>
              <mc:Fallback>
                <p:oleObj name="Equation" r:id="rId30" imgW="29196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BA136F7-D3C0-4FE6-88DC-B6D1C02C4F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02262" y="2242021"/>
                        <a:ext cx="607568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1B6CF7A9-5A48-C5D1-767F-5FFBD6711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54057"/>
              </p:ext>
            </p:extLst>
          </p:nvPr>
        </p:nvGraphicFramePr>
        <p:xfrm>
          <a:off x="8858335" y="3978949"/>
          <a:ext cx="686816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4" name="Equation" r:id="rId32" imgW="330120" imgH="228600" progId="Equation.DSMT4">
                  <p:embed/>
                </p:oleObj>
              </mc:Choice>
              <mc:Fallback>
                <p:oleObj name="Equation" r:id="rId32" imgW="33012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88221904-69D3-4B36-9686-01148F338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858335" y="3978949"/>
                        <a:ext cx="686816" cy="47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7D22D6E1-C8A2-7363-6F4C-9DF1BCED471A}"/>
              </a:ext>
            </a:extLst>
          </p:cNvPr>
          <p:cNvSpPr txBox="1"/>
          <p:nvPr/>
        </p:nvSpPr>
        <p:spPr>
          <a:xfrm>
            <a:off x="8985962" y="4914711"/>
            <a:ext cx="310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R="0" lvl="0" algn="ctr">
              <a:spcBef>
                <a:spcPts val="0"/>
              </a:spcBef>
            </a:pPr>
            <a:r>
              <a:rPr lang="es-E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FC_MA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“ZE” </a:t>
            </a:r>
            <a:r>
              <a:rPr lang="es-ES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</a:pP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 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“PS” </a:t>
            </a:r>
            <a:r>
              <a:rPr lang="es-ES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“NB” </a:t>
            </a:r>
            <a:r>
              <a:rPr lang="es-E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s-E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“PB” </a:t>
            </a:r>
            <a:r>
              <a:rPr lang="es-ES" sz="18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spcBef>
                <a:spcPts val="0"/>
              </a:spcBef>
            </a:pPr>
            <a:r>
              <a:rPr lang="es-E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s-ES" sz="18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s-E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“PS”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CC45FD1-5562-B63D-3B4B-7256F001AEBB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5576213" y="4895298"/>
            <a:ext cx="2657475" cy="18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9" grpId="0"/>
      <p:bldP spid="26" grpId="0"/>
      <p:bldP spid="28" grpId="0"/>
      <p:bldP spid="32" grpId="0"/>
      <p:bldP spid="33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23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399E5-4B86-4B3C-B34E-2E3E14065646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EMS_v3 para 1 sola MG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F140BF2-6783-BFB0-A37A-C165F3048D4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605" y="1200293"/>
            <a:ext cx="3825312" cy="2225469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F8B4F819-4CB1-E6E2-95F2-954D8B05C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43028"/>
              </p:ext>
            </p:extLst>
          </p:nvPr>
        </p:nvGraphicFramePr>
        <p:xfrm>
          <a:off x="328769" y="3746577"/>
          <a:ext cx="798880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5" name="Equation" r:id="rId6" imgW="4160393" imgH="476963" progId="Equation.DSMT4">
                  <p:embed/>
                </p:oleObj>
              </mc:Choice>
              <mc:Fallback>
                <p:oleObj name="Equation" r:id="rId6" imgW="4160393" imgH="476963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9054B07-0E66-4C97-BBA7-3E0C985D3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769" y="3746577"/>
                        <a:ext cx="798880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6736D63-7C66-ECF5-F0F2-242A4EABC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23847"/>
              </p:ext>
            </p:extLst>
          </p:nvPr>
        </p:nvGraphicFramePr>
        <p:xfrm>
          <a:off x="349076" y="4814197"/>
          <a:ext cx="4487345" cy="152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6" name="Equation" r:id="rId8" imgW="2475294" imgH="839282" progId="Equation.DSMT4">
                  <p:embed/>
                </p:oleObj>
              </mc:Choice>
              <mc:Fallback>
                <p:oleObj name="Equation" r:id="rId8" imgW="2475294" imgH="83928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64FF2A1-B7AD-4925-8907-A7A35418F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076" y="4814197"/>
                        <a:ext cx="4487345" cy="15226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63682055-0C11-C3C1-97A7-5DF2B4452224}"/>
              </a:ext>
            </a:extLst>
          </p:cNvPr>
          <p:cNvSpPr txBox="1"/>
          <p:nvPr/>
        </p:nvSpPr>
        <p:spPr>
          <a:xfrm>
            <a:off x="4836421" y="761329"/>
            <a:ext cx="6869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 lingüístico / Ajuste de las MF de salidas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B302E67-5897-775A-C8EF-67E46FB62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84975"/>
              </p:ext>
            </p:extLst>
          </p:nvPr>
        </p:nvGraphicFramePr>
        <p:xfrm>
          <a:off x="5303118" y="5202880"/>
          <a:ext cx="33829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7" name="Equation" r:id="rId10" imgW="1885167" imgH="276516" progId="Equation.DSMT4">
                  <p:embed/>
                </p:oleObj>
              </mc:Choice>
              <mc:Fallback>
                <p:oleObj name="Equation" r:id="rId10" imgW="1885167" imgH="276516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CC0B7E3-EC63-4B25-B0EC-6DBC9DA98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03118" y="5202880"/>
                        <a:ext cx="3382962" cy="496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FB6F075-3232-D092-0F84-0E8304780095}"/>
              </a:ext>
            </a:extLst>
          </p:cNvPr>
          <p:cNvCxnSpPr>
            <a:cxnSpLocks/>
          </p:cNvCxnSpPr>
          <p:nvPr/>
        </p:nvCxnSpPr>
        <p:spPr>
          <a:xfrm>
            <a:off x="5275539" y="1156730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15D7616-4FBC-0BA8-7618-EAB5CDE8DD9E}"/>
              </a:ext>
            </a:extLst>
          </p:cNvPr>
          <p:cNvSpPr txBox="1"/>
          <p:nvPr/>
        </p:nvSpPr>
        <p:spPr>
          <a:xfrm>
            <a:off x="5606967" y="1202518"/>
            <a:ext cx="635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Reducción en las métricas de desempeño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9D5376E-FF94-D534-E0C0-065349311FE4}"/>
              </a:ext>
            </a:extLst>
          </p:cNvPr>
          <p:cNvCxnSpPr>
            <a:cxnSpLocks/>
          </p:cNvCxnSpPr>
          <p:nvPr/>
        </p:nvCxnSpPr>
        <p:spPr>
          <a:xfrm>
            <a:off x="5275539" y="208496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035E4E-AA2C-1A63-E346-D894A30687A5}"/>
              </a:ext>
            </a:extLst>
          </p:cNvPr>
          <p:cNvSpPr txBox="1"/>
          <p:nvPr/>
        </p:nvSpPr>
        <p:spPr>
          <a:xfrm>
            <a:off x="8842569" y="3714386"/>
            <a:ext cx="3019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Algoritmos CS y PSO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73B8F927-E3B9-91FA-EF4A-965D3AD57257}"/>
              </a:ext>
            </a:extLst>
          </p:cNvPr>
          <p:cNvCxnSpPr>
            <a:cxnSpLocks/>
          </p:cNvCxnSpPr>
          <p:nvPr/>
        </p:nvCxnSpPr>
        <p:spPr>
          <a:xfrm>
            <a:off x="9125276" y="416193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11BDBE-4DD0-6E78-5822-970EE7960F5D}"/>
              </a:ext>
            </a:extLst>
          </p:cNvPr>
          <p:cNvSpPr txBox="1"/>
          <p:nvPr/>
        </p:nvSpPr>
        <p:spPr>
          <a:xfrm>
            <a:off x="9499928" y="4235741"/>
            <a:ext cx="2317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 = 300, N = 25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28E35B2-7665-8721-1BD2-376FD950E034}"/>
              </a:ext>
            </a:extLst>
          </p:cNvPr>
          <p:cNvCxnSpPr>
            <a:cxnSpLocks/>
          </p:cNvCxnSpPr>
          <p:nvPr/>
        </p:nvCxnSpPr>
        <p:spPr>
          <a:xfrm>
            <a:off x="9207536" y="4663460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9A694C8-5356-2C0E-0D0A-386595537F29}"/>
              </a:ext>
            </a:extLst>
          </p:cNvPr>
          <p:cNvSpPr txBox="1"/>
          <p:nvPr/>
        </p:nvSpPr>
        <p:spPr>
          <a:xfrm>
            <a:off x="9572249" y="4747157"/>
            <a:ext cx="1993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parámetros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64F46D9-6891-9114-42D7-407665AD22F1}"/>
              </a:ext>
            </a:extLst>
          </p:cNvPr>
          <p:cNvCxnSpPr>
            <a:cxnSpLocks/>
          </p:cNvCxnSpPr>
          <p:nvPr/>
        </p:nvCxnSpPr>
        <p:spPr>
          <a:xfrm flipH="1">
            <a:off x="8891329" y="5157206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6FBF302D-8434-760F-DE45-7EE16CEAD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27260"/>
              </p:ext>
            </p:extLst>
          </p:nvPr>
        </p:nvGraphicFramePr>
        <p:xfrm>
          <a:off x="5474675" y="5800841"/>
          <a:ext cx="2934140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8" name="Equation" r:id="rId12" imgW="1676160" imgH="228600" progId="Equation.DSMT4">
                  <p:embed/>
                </p:oleObj>
              </mc:Choice>
              <mc:Fallback>
                <p:oleObj name="Equation" r:id="rId12" imgW="167616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5719A35-43F4-481E-9358-C64529397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4675" y="5800841"/>
                        <a:ext cx="2934140" cy="4001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996D6B72-1DED-909C-EFCE-5E7D727C8BF1}"/>
              </a:ext>
            </a:extLst>
          </p:cNvPr>
          <p:cNvSpPr txBox="1"/>
          <p:nvPr/>
        </p:nvSpPr>
        <p:spPr>
          <a:xfrm>
            <a:off x="5685531" y="2132489"/>
            <a:ext cx="6094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sobre pasen los límites del UD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B9BEB5-E1D0-2B6C-9B2B-B4F815432F37}"/>
              </a:ext>
            </a:extLst>
          </p:cNvPr>
          <p:cNvSpPr txBox="1"/>
          <p:nvPr/>
        </p:nvSpPr>
        <p:spPr>
          <a:xfrm>
            <a:off x="4836421" y="1708789"/>
            <a:ext cx="5683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Restricciones en el ajuste de los parámetros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6117278B-7CCF-C724-EAE8-0991E3ABD5A7}"/>
              </a:ext>
            </a:extLst>
          </p:cNvPr>
          <p:cNvCxnSpPr>
            <a:cxnSpLocks/>
          </p:cNvCxnSpPr>
          <p:nvPr/>
        </p:nvCxnSpPr>
        <p:spPr>
          <a:xfrm>
            <a:off x="5275539" y="2541737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01244684-EA6D-E06A-B2E7-5BC57A7BF741}"/>
              </a:ext>
            </a:extLst>
          </p:cNvPr>
          <p:cNvCxnSpPr>
            <a:cxnSpLocks/>
          </p:cNvCxnSpPr>
          <p:nvPr/>
        </p:nvCxnSpPr>
        <p:spPr>
          <a:xfrm>
            <a:off x="5275539" y="2984584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9C3D884-5C20-4F23-8E29-2D3ED5BDBAD5}"/>
              </a:ext>
            </a:extLst>
          </p:cNvPr>
          <p:cNvSpPr txBox="1"/>
          <p:nvPr/>
        </p:nvSpPr>
        <p:spPr>
          <a:xfrm>
            <a:off x="5685531" y="2609273"/>
            <a:ext cx="6094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alteren la forma de las MF triangulares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F74F9F-C061-A1D9-9038-446EB9F28B5A}"/>
              </a:ext>
            </a:extLst>
          </p:cNvPr>
          <p:cNvSpPr txBox="1"/>
          <p:nvPr/>
        </p:nvSpPr>
        <p:spPr>
          <a:xfrm>
            <a:off x="5685531" y="3028965"/>
            <a:ext cx="6094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viten generar inconsistencias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Solución c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entroide</a:t>
            </a:r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7" grpId="0"/>
      <p:bldP spid="39" grpId="0"/>
      <p:bldP spid="41" grpId="0"/>
      <p:bldP spid="43" grpId="0"/>
      <p:bldP spid="46" grpId="0"/>
      <p:bldP spid="47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24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A8486-E5E3-AFE7-4D3B-1A74F75ED3CA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IMMG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C0C45-A6F5-9521-CBAF-21B80C8FF2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4566" y="2200686"/>
            <a:ext cx="11606928" cy="312030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FE2E89B-C8E2-F370-9C69-BBC290F3D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85195"/>
              </p:ext>
            </p:extLst>
          </p:nvPr>
        </p:nvGraphicFramePr>
        <p:xfrm>
          <a:off x="485518" y="1255853"/>
          <a:ext cx="49101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4" name="Equation" r:id="rId5" imgW="2616120" imgH="241200" progId="Equation.DSMT4">
                  <p:embed/>
                </p:oleObj>
              </mc:Choice>
              <mc:Fallback>
                <p:oleObj name="Equation" r:id="rId5" imgW="26161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99440D4-2891-4BF3-A71C-26E1510398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518" y="1255853"/>
                        <a:ext cx="4910138" cy="452438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08BCF90-CD48-3333-1482-EA9A8018D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74534"/>
              </p:ext>
            </p:extLst>
          </p:nvPr>
        </p:nvGraphicFramePr>
        <p:xfrm>
          <a:off x="5395656" y="2053067"/>
          <a:ext cx="6552728" cy="43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" name="Equation" r:id="rId7" imgW="3632040" imgH="241200" progId="Equation.DSMT4">
                  <p:embed/>
                </p:oleObj>
              </mc:Choice>
              <mc:Fallback>
                <p:oleObj name="Equation" r:id="rId7" imgW="363204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2F88659-573B-49E5-A7F8-4B934C8BE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656" y="2053067"/>
                        <a:ext cx="6552728" cy="435321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7475350-6AC7-1541-5C88-208A02F052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91651"/>
              </p:ext>
            </p:extLst>
          </p:nvPr>
        </p:nvGraphicFramePr>
        <p:xfrm>
          <a:off x="8111430" y="1232803"/>
          <a:ext cx="1320799" cy="47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6" name="Equation" r:id="rId9" imgW="634680" imgH="228600" progId="Equation.DSMT4">
                  <p:embed/>
                </p:oleObj>
              </mc:Choice>
              <mc:Fallback>
                <p:oleObj name="Equation" r:id="rId9" imgW="6346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5F50613-B46D-47D8-8F9C-24C4E8CB09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11430" y="1232803"/>
                        <a:ext cx="1320799" cy="475488"/>
                      </a:xfrm>
                      <a:prstGeom prst="rect">
                        <a:avLst/>
                      </a:prstGeom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BC57833-6D43-FDA7-1EE6-E59EAD95D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230945"/>
              </p:ext>
            </p:extLst>
          </p:nvPr>
        </p:nvGraphicFramePr>
        <p:xfrm>
          <a:off x="334566" y="5752900"/>
          <a:ext cx="6624736" cy="57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7" name="Equation" r:id="rId11" imgW="3389630" imgH="295623" progId="Equation.DSMT4">
                  <p:embed/>
                </p:oleObj>
              </mc:Choice>
              <mc:Fallback>
                <p:oleObj name="Equation" r:id="rId11" imgW="3389630" imgH="295623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ADD86A5-EDB9-4704-9C50-46300FD83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4566" y="5752900"/>
                        <a:ext cx="6624736" cy="5771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2958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25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A8486-E5E3-AFE7-4D3B-1A74F75ED3CA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IMMG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6AD95-E305-EEFE-28AF-B00D33BA562E}"/>
              </a:ext>
            </a:extLst>
          </p:cNvPr>
          <p:cNvSpPr txBox="1"/>
          <p:nvPr/>
        </p:nvSpPr>
        <p:spPr>
          <a:xfrm>
            <a:off x="945120" y="1168998"/>
            <a:ext cx="396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 y Selector de MG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0BDD5E-7D0A-0DAB-B1FD-4632B101DEE6}"/>
              </a:ext>
            </a:extLst>
          </p:cNvPr>
          <p:cNvSpPr txBox="1"/>
          <p:nvPr/>
        </p:nvSpPr>
        <p:spPr>
          <a:xfrm>
            <a:off x="6703251" y="905171"/>
            <a:ext cx="80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2D02C-88B0-A86B-8CE9-30D0A94EE127}"/>
              </a:ext>
            </a:extLst>
          </p:cNvPr>
          <p:cNvCxnSpPr>
            <a:cxnSpLocks/>
          </p:cNvCxnSpPr>
          <p:nvPr/>
        </p:nvCxnSpPr>
        <p:spPr>
          <a:xfrm rot="5400000">
            <a:off x="3279764" y="3512714"/>
            <a:ext cx="557784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1BCA86C-A9B3-CD9E-B000-ED0AA6BF3C4E}"/>
              </a:ext>
            </a:extLst>
          </p:cNvPr>
          <p:cNvCxnSpPr>
            <a:cxnSpLocks/>
          </p:cNvCxnSpPr>
          <p:nvPr/>
        </p:nvCxnSpPr>
        <p:spPr>
          <a:xfrm>
            <a:off x="570469" y="107880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EB69F2D-97AC-1C30-D453-39E7833B4002}"/>
              </a:ext>
            </a:extLst>
          </p:cNvPr>
          <p:cNvCxnSpPr>
            <a:cxnSpLocks/>
          </p:cNvCxnSpPr>
          <p:nvPr/>
        </p:nvCxnSpPr>
        <p:spPr>
          <a:xfrm>
            <a:off x="6344889" y="838655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95D8E49-A6B7-830B-EA92-CD63472E6A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1573" y="1669712"/>
            <a:ext cx="4752528" cy="2560742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3103BF-1670-CE88-3350-5AED6973E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64957"/>
              </p:ext>
            </p:extLst>
          </p:nvPr>
        </p:nvGraphicFramePr>
        <p:xfrm>
          <a:off x="1092102" y="4314447"/>
          <a:ext cx="3672408" cy="87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" name="Equation" r:id="rId5" imgW="1970807" imgH="467229" progId="Equation.DSMT4">
                  <p:embed/>
                </p:oleObj>
              </mc:Choice>
              <mc:Fallback>
                <p:oleObj name="Equation" r:id="rId5" imgW="1970807" imgH="467229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E2D493D-D6C0-4F65-80D1-A9A2D707E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102" y="4314447"/>
                        <a:ext cx="3672408" cy="8700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EBB377C-AC13-9587-76DC-D8F9B92BA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619816"/>
              </p:ext>
            </p:extLst>
          </p:nvPr>
        </p:nvGraphicFramePr>
        <p:xfrm>
          <a:off x="1380134" y="5282328"/>
          <a:ext cx="3096344" cy="683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" name="Equation" r:id="rId7" imgW="1770740" imgH="391160" progId="Equation.DSMT4">
                  <p:embed/>
                </p:oleObj>
              </mc:Choice>
              <mc:Fallback>
                <p:oleObj name="Equation" r:id="rId7" imgW="1770740" imgH="391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7A1F834-A7F2-4299-A5B0-2AB9DD4FD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0134" y="5282328"/>
                        <a:ext cx="3096344" cy="6831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A4AF96D-5197-B9B3-534B-70F44834E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39965"/>
              </p:ext>
            </p:extLst>
          </p:nvPr>
        </p:nvGraphicFramePr>
        <p:xfrm>
          <a:off x="325266" y="6063330"/>
          <a:ext cx="5206080" cy="6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" name="Equation" r:id="rId9" imgW="2903855" imgH="381426" progId="Equation.DSMT4">
                  <p:embed/>
                </p:oleObj>
              </mc:Choice>
              <mc:Fallback>
                <p:oleObj name="Equation" r:id="rId9" imgW="2903855" imgH="381426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8312DB1-F337-4671-A663-F1EC943DF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266" y="6063330"/>
                        <a:ext cx="5206080" cy="683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D9D765A-A886-1A08-BE77-5E897C9EA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4645"/>
              </p:ext>
            </p:extLst>
          </p:nvPr>
        </p:nvGraphicFramePr>
        <p:xfrm>
          <a:off x="3452961" y="2076720"/>
          <a:ext cx="1553541" cy="42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F2D65CF-1254-4157-8FA4-0D38EA431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52961" y="2076720"/>
                        <a:ext cx="1553541" cy="42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5878459-F7E5-9069-2A60-7C1D3C688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28062"/>
              </p:ext>
            </p:extLst>
          </p:nvPr>
        </p:nvGraphicFramePr>
        <p:xfrm>
          <a:off x="3433651" y="2500413"/>
          <a:ext cx="1530003" cy="42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" name="Equation" r:id="rId13" imgW="825480" imgH="228600" progId="Equation.DSMT4">
                  <p:embed/>
                </p:oleObj>
              </mc:Choice>
              <mc:Fallback>
                <p:oleObj name="Equation" r:id="rId13" imgW="825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813E18E4-098F-46FA-A514-BF98BAEE1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33651" y="2500413"/>
                        <a:ext cx="1530003" cy="42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D2144D18-75E7-D338-825B-8DB90BC98488}"/>
              </a:ext>
            </a:extLst>
          </p:cNvPr>
          <p:cNvSpPr txBox="1"/>
          <p:nvPr/>
        </p:nvSpPr>
        <p:spPr>
          <a:xfrm>
            <a:off x="5044428" y="2057733"/>
            <a:ext cx="39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419" sz="2400" b="1" dirty="0">
                <a:solidFill>
                  <a:srgbClr val="00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s-ES" sz="2400" b="1" dirty="0">
              <a:solidFill>
                <a:srgbClr val="0066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180927-9AB1-6484-3AA6-77A22426D9CA}"/>
              </a:ext>
            </a:extLst>
          </p:cNvPr>
          <p:cNvSpPr txBox="1"/>
          <p:nvPr/>
        </p:nvSpPr>
        <p:spPr>
          <a:xfrm>
            <a:off x="5048192" y="2522924"/>
            <a:ext cx="39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>
              <a:buClr>
                <a:srgbClr val="206645"/>
              </a:buClr>
            </a:pPr>
            <a:r>
              <a:rPr lang="es-419" sz="2400" b="1" dirty="0">
                <a:solidFill>
                  <a:srgbClr val="00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s-ES" sz="2400" b="1" dirty="0">
              <a:solidFill>
                <a:srgbClr val="0066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131C38D-DE74-37AC-7341-FF99ED1A2708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9036306" y="1697120"/>
            <a:ext cx="3076897" cy="1718601"/>
          </a:xfrm>
          <a:prstGeom prst="rect">
            <a:avLst/>
          </a:prstGeom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F1CF11F-40C1-F087-11A7-CEB65A3EA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52543"/>
              </p:ext>
            </p:extLst>
          </p:nvPr>
        </p:nvGraphicFramePr>
        <p:xfrm>
          <a:off x="6843709" y="3759538"/>
          <a:ext cx="4584474" cy="234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22">
                  <a:extLst>
                    <a:ext uri="{9D8B030D-6E8A-4147-A177-3AD203B41FA5}">
                      <a16:colId xmlns:a16="http://schemas.microsoft.com/office/drawing/2014/main" val="978132240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2436778259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3384085364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3577607940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1540270975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561373630"/>
                    </a:ext>
                  </a:extLst>
                </a:gridCol>
                <a:gridCol w="655222">
                  <a:extLst>
                    <a:ext uri="{9D8B030D-6E8A-4147-A177-3AD203B41FA5}">
                      <a16:colId xmlns:a16="http://schemas.microsoft.com/office/drawing/2014/main" val="3050613154"/>
                    </a:ext>
                  </a:extLst>
                </a:gridCol>
              </a:tblGrid>
              <a:tr h="334762">
                <a:tc rowSpan="2"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s-419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lang="es-419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9289"/>
                  </a:ext>
                </a:extLst>
              </a:tr>
              <a:tr h="334762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2991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21099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49983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lang="es-E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88708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32707"/>
                  </a:ext>
                </a:extLst>
              </a:tr>
              <a:tr h="3347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49239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7D0E7AAF-E726-0C64-C1B6-5DA26C742FED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6136180" y="1709978"/>
            <a:ext cx="2606040" cy="1837055"/>
          </a:xfrm>
          <a:prstGeom prst="rect">
            <a:avLst/>
          </a:prstGeom>
        </p:spPr>
      </p:pic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D380C83-B957-06FE-5D21-E3F7E834D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376347"/>
              </p:ext>
            </p:extLst>
          </p:nvPr>
        </p:nvGraphicFramePr>
        <p:xfrm>
          <a:off x="7178845" y="1389765"/>
          <a:ext cx="641487" cy="34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5" name="Equation" r:id="rId17" imgW="304560" imgH="164880" progId="Equation.DSMT4">
                  <p:embed/>
                </p:oleObj>
              </mc:Choice>
              <mc:Fallback>
                <p:oleObj name="Equation" r:id="rId17" imgW="304560" imgH="164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CD7D5B2-47B6-4831-8EB1-FEF79A374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78845" y="1389765"/>
                        <a:ext cx="641487" cy="347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4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26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 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4843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27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360BA-DFC1-E14D-654F-25B1B33E7DBD}"/>
              </a:ext>
            </a:extLst>
          </p:cNvPr>
          <p:cNvSpPr txBox="1"/>
          <p:nvPr/>
        </p:nvSpPr>
        <p:spPr>
          <a:xfrm>
            <a:off x="90136" y="609397"/>
            <a:ext cx="8417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Métricas de Desempeño para Evaluar los EMS propuestos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ACC21-61FF-E709-FBAB-C86A525ACD51}"/>
              </a:ext>
            </a:extLst>
          </p:cNvPr>
          <p:cNvSpPr txBox="1"/>
          <p:nvPr/>
        </p:nvSpPr>
        <p:spPr>
          <a:xfrm>
            <a:off x="189527" y="1126126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Errores en los Algoritmos de Predicción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20A37-020C-D840-0CF6-E2D764012933}"/>
              </a:ext>
            </a:extLst>
          </p:cNvPr>
          <p:cNvSpPr txBox="1"/>
          <p:nvPr/>
        </p:nvSpPr>
        <p:spPr>
          <a:xfrm>
            <a:off x="189527" y="3805616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Consumo del Generador a Diesel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4F1598-FE92-393F-0009-365A151A3A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34284"/>
              </p:ext>
            </p:extLst>
          </p:nvPr>
        </p:nvGraphicFramePr>
        <p:xfrm>
          <a:off x="711984" y="2654903"/>
          <a:ext cx="3661226" cy="92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" name="Equation" r:id="rId4" imgW="1961092" imgH="496070" progId="Equation.DSMT4">
                  <p:embed/>
                </p:oleObj>
              </mc:Choice>
              <mc:Fallback>
                <p:oleObj name="Equation" r:id="rId4" imgW="1961092" imgH="49607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04F1598-FE92-393F-0009-365A151A3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984" y="2654903"/>
                        <a:ext cx="3661226" cy="924941"/>
                      </a:xfrm>
                      <a:prstGeom prst="rect">
                        <a:avLst/>
                      </a:prstGeom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0CBF5B-DBA9-7D4D-5A4A-6270FA80E4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48063"/>
              </p:ext>
            </p:extLst>
          </p:nvPr>
        </p:nvGraphicFramePr>
        <p:xfrm>
          <a:off x="4746173" y="2564458"/>
          <a:ext cx="3867754" cy="1136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9" name="Equation" r:id="rId6" imgW="2075519" imgH="610354" progId="Equation.DSMT4">
                  <p:embed/>
                </p:oleObj>
              </mc:Choice>
              <mc:Fallback>
                <p:oleObj name="Equation" r:id="rId6" imgW="2075519" imgH="610354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20CBF5B-DBA9-7D4D-5A4A-6270FA80E4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6173" y="2564458"/>
                        <a:ext cx="3867754" cy="1136356"/>
                      </a:xfrm>
                      <a:prstGeom prst="rect">
                        <a:avLst/>
                      </a:prstGeom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F57C640-3692-8097-0F01-2FE82110CF40}"/>
              </a:ext>
            </a:extLst>
          </p:cNvPr>
          <p:cNvSpPr txBox="1"/>
          <p:nvPr/>
        </p:nvSpPr>
        <p:spPr>
          <a:xfrm>
            <a:off x="1075750" y="1583438"/>
            <a:ext cx="4062307" cy="89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Medio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MRE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Cuadrático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Medio 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RMSE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FC2D9B1-2F9F-0205-7C69-6BEF1AB22322}"/>
              </a:ext>
            </a:extLst>
          </p:cNvPr>
          <p:cNvCxnSpPr>
            <a:cxnSpLocks/>
          </p:cNvCxnSpPr>
          <p:nvPr/>
        </p:nvCxnSpPr>
        <p:spPr>
          <a:xfrm>
            <a:off x="711984" y="158006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5F9D4E7-3EE8-2604-8CB4-DD90FF04D63D}"/>
              </a:ext>
            </a:extLst>
          </p:cNvPr>
          <p:cNvCxnSpPr>
            <a:cxnSpLocks/>
          </p:cNvCxnSpPr>
          <p:nvPr/>
        </p:nvCxnSpPr>
        <p:spPr>
          <a:xfrm>
            <a:off x="720934" y="200494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1107A5-ECF3-5587-674C-50F639AFC6A2}"/>
              </a:ext>
            </a:extLst>
          </p:cNvPr>
          <p:cNvSpPr txBox="1"/>
          <p:nvPr/>
        </p:nvSpPr>
        <p:spPr>
          <a:xfrm>
            <a:off x="4968363" y="1584680"/>
            <a:ext cx="4062307" cy="89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tan precisa fue la predicción</a:t>
            </a:r>
          </a:p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  <a:r>
              <a:rPr lang="es-E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agnitud media de los errores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34CE3D-6458-16B4-25FC-E17630DD1106}"/>
              </a:ext>
            </a:extLst>
          </p:cNvPr>
          <p:cNvCxnSpPr>
            <a:cxnSpLocks/>
          </p:cNvCxnSpPr>
          <p:nvPr/>
        </p:nvCxnSpPr>
        <p:spPr>
          <a:xfrm>
            <a:off x="4512819" y="1876338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C62DD1-185D-EF59-7E4F-4A44AA3C23A0}"/>
              </a:ext>
            </a:extLst>
          </p:cNvPr>
          <p:cNvCxnSpPr>
            <a:cxnSpLocks/>
          </p:cNvCxnSpPr>
          <p:nvPr/>
        </p:nvCxnSpPr>
        <p:spPr>
          <a:xfrm>
            <a:off x="4922886" y="2278255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4FC29C-A684-9828-628A-4CEA7D064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999563"/>
              </p:ext>
            </p:extLst>
          </p:nvPr>
        </p:nvGraphicFramePr>
        <p:xfrm>
          <a:off x="5088230" y="5822993"/>
          <a:ext cx="4976817" cy="50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" name="Equation" r:id="rId8" imgW="2437151" imgH="248035" progId="Equation.DSMT4">
                  <p:embed/>
                </p:oleObj>
              </mc:Choice>
              <mc:Fallback>
                <p:oleObj name="Equation" r:id="rId8" imgW="2437151" imgH="248035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74FC29C-A684-9828-628A-4CEA7D0644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8230" y="5822993"/>
                        <a:ext cx="4976817" cy="505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030D7D-0716-F2AB-6D18-1C19B58F3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14529"/>
              </p:ext>
            </p:extLst>
          </p:nvPr>
        </p:nvGraphicFramePr>
        <p:xfrm>
          <a:off x="708207" y="5816237"/>
          <a:ext cx="4249550" cy="82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Equation" r:id="rId10" imgW="2103946" imgH="410267" progId="Equation.DSMT4">
                  <p:embed/>
                </p:oleObj>
              </mc:Choice>
              <mc:Fallback>
                <p:oleObj name="Equation" r:id="rId10" imgW="2103946" imgH="41026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8030D7D-0716-F2AB-6D18-1C19B58F34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8207" y="5816237"/>
                        <a:ext cx="4249550" cy="8274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0A47520-8099-8D07-A5D4-BA8A2ABFABAC}"/>
              </a:ext>
            </a:extLst>
          </p:cNvPr>
          <p:cNvSpPr txBox="1"/>
          <p:nvPr/>
        </p:nvSpPr>
        <p:spPr>
          <a:xfrm>
            <a:off x="1075750" y="4337270"/>
            <a:ext cx="10691707" cy="1322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onsumo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combustibles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fósiles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hora de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funcionamiento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FFC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osto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Operación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veces que el DLG se encendió inmediatamente después de apagarse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DLG_U/D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6B065EE-333B-BBD5-8181-B1A61650928D}"/>
              </a:ext>
            </a:extLst>
          </p:cNvPr>
          <p:cNvCxnSpPr>
            <a:cxnSpLocks/>
          </p:cNvCxnSpPr>
          <p:nvPr/>
        </p:nvCxnSpPr>
        <p:spPr>
          <a:xfrm>
            <a:off x="711984" y="433390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1ACE5E1-BF08-941B-6D3E-084914F92A62}"/>
              </a:ext>
            </a:extLst>
          </p:cNvPr>
          <p:cNvCxnSpPr>
            <a:cxnSpLocks/>
          </p:cNvCxnSpPr>
          <p:nvPr/>
        </p:nvCxnSpPr>
        <p:spPr>
          <a:xfrm>
            <a:off x="720934" y="4758774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8EBBB3E-DB59-5A1C-95B6-F4A2E326ADBA}"/>
              </a:ext>
            </a:extLst>
          </p:cNvPr>
          <p:cNvCxnSpPr>
            <a:cxnSpLocks/>
          </p:cNvCxnSpPr>
          <p:nvPr/>
        </p:nvCxnSpPr>
        <p:spPr>
          <a:xfrm>
            <a:off x="711984" y="519078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3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4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28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360BA-DFC1-E14D-654F-25B1B33E7DBD}"/>
              </a:ext>
            </a:extLst>
          </p:cNvPr>
          <p:cNvSpPr txBox="1"/>
          <p:nvPr/>
        </p:nvSpPr>
        <p:spPr>
          <a:xfrm>
            <a:off x="90136" y="609397"/>
            <a:ext cx="8417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Métricas de Desempeño para Evaluar los EMS propuestos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ACC21-61FF-E709-FBAB-C86A525ACD51}"/>
              </a:ext>
            </a:extLst>
          </p:cNvPr>
          <p:cNvSpPr txBox="1"/>
          <p:nvPr/>
        </p:nvSpPr>
        <p:spPr>
          <a:xfrm>
            <a:off x="189527" y="1126126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del Sistema de Baterías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20A37-020C-D840-0CF6-E2D764012933}"/>
              </a:ext>
            </a:extLst>
          </p:cNvPr>
          <p:cNvSpPr txBox="1"/>
          <p:nvPr/>
        </p:nvSpPr>
        <p:spPr>
          <a:xfrm>
            <a:off x="189527" y="4805893"/>
            <a:ext cx="57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 Desperdiciada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57C640-3692-8097-0F01-2FE82110CF40}"/>
              </a:ext>
            </a:extLst>
          </p:cNvPr>
          <p:cNvSpPr txBox="1"/>
          <p:nvPr/>
        </p:nvSpPr>
        <p:spPr>
          <a:xfrm>
            <a:off x="1075750" y="1583438"/>
            <a:ext cx="10136536" cy="1745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el número de horas que el SOC permaneció en su límite superior</a:t>
            </a:r>
          </a:p>
          <a:p>
            <a:pPr>
              <a:lnSpc>
                <a:spcPct val="125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cuántas horas estuvo en el límite inferior</a:t>
            </a:r>
          </a:p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 (ion-litio)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FC2D9B1-2F9F-0205-7C69-6BEF1AB22322}"/>
              </a:ext>
            </a:extLst>
          </p:cNvPr>
          <p:cNvCxnSpPr>
            <a:cxnSpLocks/>
          </p:cNvCxnSpPr>
          <p:nvPr/>
        </p:nvCxnSpPr>
        <p:spPr>
          <a:xfrm>
            <a:off x="711984" y="158006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5F9D4E7-3EE8-2604-8CB4-DD90FF04D63D}"/>
              </a:ext>
            </a:extLst>
          </p:cNvPr>
          <p:cNvCxnSpPr>
            <a:cxnSpLocks/>
          </p:cNvCxnSpPr>
          <p:nvPr/>
        </p:nvCxnSpPr>
        <p:spPr>
          <a:xfrm>
            <a:off x="720934" y="200494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51107A5-ECF3-5587-674C-50F639AFC6A2}"/>
              </a:ext>
            </a:extLst>
          </p:cNvPr>
          <p:cNvSpPr txBox="1"/>
          <p:nvPr/>
        </p:nvSpPr>
        <p:spPr>
          <a:xfrm>
            <a:off x="3226505" y="1616821"/>
            <a:ext cx="8715124" cy="51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50% y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50%) / 60%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20% y 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DOD=80%)</a:t>
            </a:r>
            <a:endParaRPr lang="es-E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34CE3D-6458-16B4-25FC-E17630DD1106}"/>
              </a:ext>
            </a:extLst>
          </p:cNvPr>
          <p:cNvCxnSpPr>
            <a:cxnSpLocks/>
          </p:cNvCxnSpPr>
          <p:nvPr/>
        </p:nvCxnSpPr>
        <p:spPr>
          <a:xfrm>
            <a:off x="2858049" y="1875821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A47520-8099-8D07-A5D4-BA8A2ABFABAC}"/>
              </a:ext>
            </a:extLst>
          </p:cNvPr>
          <p:cNvSpPr txBox="1"/>
          <p:nvPr/>
        </p:nvSpPr>
        <p:spPr>
          <a:xfrm>
            <a:off x="1064864" y="5339869"/>
            <a:ext cx="8797593" cy="89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generación fotovoltaica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Generador a diesel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6B065EE-333B-BBD5-8181-B1A61650928D}"/>
              </a:ext>
            </a:extLst>
          </p:cNvPr>
          <p:cNvCxnSpPr>
            <a:cxnSpLocks/>
          </p:cNvCxnSpPr>
          <p:nvPr/>
        </p:nvCxnSpPr>
        <p:spPr>
          <a:xfrm>
            <a:off x="711984" y="533417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E1ACE5E1-BF08-941B-6D3E-084914F92A62}"/>
              </a:ext>
            </a:extLst>
          </p:cNvPr>
          <p:cNvCxnSpPr>
            <a:cxnSpLocks/>
          </p:cNvCxnSpPr>
          <p:nvPr/>
        </p:nvCxnSpPr>
        <p:spPr>
          <a:xfrm>
            <a:off x="720934" y="575905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C710106-CB9D-7021-EDE7-F7F6CCF4A1A9}"/>
              </a:ext>
            </a:extLst>
          </p:cNvPr>
          <p:cNvCxnSpPr>
            <a:cxnSpLocks/>
          </p:cNvCxnSpPr>
          <p:nvPr/>
        </p:nvCxnSpPr>
        <p:spPr>
          <a:xfrm>
            <a:off x="720934" y="2425144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F3C1A6C-EFCE-E2E0-C48D-1429C0A22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35216"/>
              </p:ext>
            </p:extLst>
          </p:nvPr>
        </p:nvGraphicFramePr>
        <p:xfrm>
          <a:off x="1055370" y="3877126"/>
          <a:ext cx="3317745" cy="65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4" imgW="1923309" imgH="381426" progId="Equation.DSMT4">
                  <p:embed/>
                </p:oleObj>
              </mc:Choice>
              <mc:Fallback>
                <p:oleObj name="Equation" r:id="rId4" imgW="1923309" imgH="3814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5370" y="3877126"/>
                        <a:ext cx="3317745" cy="656979"/>
                      </a:xfrm>
                      <a:prstGeom prst="rect">
                        <a:avLst/>
                      </a:prstGeom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3976C94-F37E-E4E9-F825-EED448DEFE7B}"/>
              </a:ext>
            </a:extLst>
          </p:cNvPr>
          <p:cNvSpPr txBox="1"/>
          <p:nvPr/>
        </p:nvSpPr>
        <p:spPr>
          <a:xfrm>
            <a:off x="3318489" y="2835537"/>
            <a:ext cx="8797593" cy="899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s-E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ΔC representa la reducción de la capacidad de la celda interna de la batería, ΔR representa el incremento en la resistencia interna de la celda de la batería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EAA4A1E-4AD3-D526-9CC7-E450F887491E}"/>
              </a:ext>
            </a:extLst>
          </p:cNvPr>
          <p:cNvCxnSpPr>
            <a:cxnSpLocks/>
          </p:cNvCxnSpPr>
          <p:nvPr/>
        </p:nvCxnSpPr>
        <p:spPr>
          <a:xfrm>
            <a:off x="2977793" y="3110706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0B2D797A-1296-8C2F-DBD4-AC9C2811270C}"/>
              </a:ext>
            </a:extLst>
          </p:cNvPr>
          <p:cNvCxnSpPr>
            <a:cxnSpLocks/>
          </p:cNvCxnSpPr>
          <p:nvPr/>
        </p:nvCxnSpPr>
        <p:spPr>
          <a:xfrm>
            <a:off x="722870" y="283853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488A5AE-61F5-C281-E33B-428E6EA3D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288483"/>
              </p:ext>
            </p:extLst>
          </p:nvPr>
        </p:nvGraphicFramePr>
        <p:xfrm>
          <a:off x="4721768" y="3992453"/>
          <a:ext cx="2249061" cy="46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6" imgW="1285325" imgH="267142" progId="Equation.DSMT4">
                  <p:embed/>
                </p:oleObj>
              </mc:Choice>
              <mc:Fallback>
                <p:oleObj name="Equation" r:id="rId6" imgW="1285325" imgH="267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1768" y="3992453"/>
                        <a:ext cx="2249061" cy="466472"/>
                      </a:xfrm>
                      <a:prstGeom prst="rect">
                        <a:avLst/>
                      </a:prstGeom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4B98468-4BD7-D4C2-6DA5-E25D05DFA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13424"/>
              </p:ext>
            </p:extLst>
          </p:nvPr>
        </p:nvGraphicFramePr>
        <p:xfrm>
          <a:off x="7319482" y="4011394"/>
          <a:ext cx="2249061" cy="45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8" imgW="1085257" imgH="219554" progId="Equation.DSMT4">
                  <p:embed/>
                </p:oleObj>
              </mc:Choice>
              <mc:Fallback>
                <p:oleObj name="Equation" r:id="rId8" imgW="1085257" imgH="21955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19482" y="4011394"/>
                        <a:ext cx="2249061" cy="453758"/>
                      </a:xfrm>
                      <a:prstGeom prst="rect">
                        <a:avLst/>
                      </a:prstGeom>
                      <a:ln>
                        <a:solidFill>
                          <a:srgbClr val="20792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63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7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29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3B9DA-F860-6B75-884A-622AC98C65F7}"/>
              </a:ext>
            </a:extLst>
          </p:cNvPr>
          <p:cNvSpPr txBox="1"/>
          <p:nvPr/>
        </p:nvSpPr>
        <p:spPr>
          <a:xfrm>
            <a:off x="197704" y="594306"/>
            <a:ext cx="765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R2021a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 Core i7-9na Generación / RAM de 16 GB / SSD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15069-9843-F195-37E1-BA485DFE2AE7}"/>
              </a:ext>
            </a:extLst>
          </p:cNvPr>
          <p:cNvSpPr txBox="1"/>
          <p:nvPr/>
        </p:nvSpPr>
        <p:spPr>
          <a:xfrm>
            <a:off x="197703" y="1588214"/>
            <a:ext cx="765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EMS_v1 (Ts = 1 h = 3600 seg)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resto de EMS (Ts = 15 min = 900 seg)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DA4157-8E36-C497-0DDB-CA130B79FBE3}"/>
              </a:ext>
            </a:extLst>
          </p:cNvPr>
          <p:cNvSpPr txBox="1"/>
          <p:nvPr/>
        </p:nvSpPr>
        <p:spPr>
          <a:xfrm>
            <a:off x="197703" y="2503733"/>
            <a:ext cx="1018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Datos durante 1 año de estudio </a:t>
            </a:r>
          </a:p>
          <a:p>
            <a:pPr marL="6858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EMS_v1 = 8760 datos (1 dato por hora × 24 horas × 365 días)</a:t>
            </a:r>
          </a:p>
          <a:p>
            <a:pPr marL="6858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resto de EMS = 35040 datos (4 datos por hora × 24 horas × 365 días)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2BE1C-E54D-0249-8FEB-B1768F3E2DB0}"/>
              </a:ext>
            </a:extLst>
          </p:cNvPr>
          <p:cNvCxnSpPr>
            <a:cxnSpLocks/>
          </p:cNvCxnSpPr>
          <p:nvPr/>
        </p:nvCxnSpPr>
        <p:spPr>
          <a:xfrm rot="10800000">
            <a:off x="255713" y="3839285"/>
            <a:ext cx="1170432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6AB3F52-C5EB-CB21-7775-69AA70C728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4"/>
          <a:stretch/>
        </p:blipFill>
        <p:spPr bwMode="auto">
          <a:xfrm>
            <a:off x="271200" y="3974508"/>
            <a:ext cx="3462600" cy="26547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6CD53C-BD5C-1F00-2988-13F2D84ED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82616"/>
              </p:ext>
            </p:extLst>
          </p:nvPr>
        </p:nvGraphicFramePr>
        <p:xfrm>
          <a:off x="7664487" y="4422766"/>
          <a:ext cx="4256313" cy="1572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428">
                  <a:extLst>
                    <a:ext uri="{9D8B030D-6E8A-4147-A177-3AD203B41FA5}">
                      <a16:colId xmlns:a16="http://schemas.microsoft.com/office/drawing/2014/main" val="2518898028"/>
                    </a:ext>
                  </a:extLst>
                </a:gridCol>
                <a:gridCol w="1211416">
                  <a:extLst>
                    <a:ext uri="{9D8B030D-6E8A-4147-A177-3AD203B41FA5}">
                      <a16:colId xmlns:a16="http://schemas.microsoft.com/office/drawing/2014/main" val="4151200937"/>
                    </a:ext>
                  </a:extLst>
                </a:gridCol>
                <a:gridCol w="1466469">
                  <a:extLst>
                    <a:ext uri="{9D8B030D-6E8A-4147-A177-3AD203B41FA5}">
                      <a16:colId xmlns:a16="http://schemas.microsoft.com/office/drawing/2014/main" val="3170903736"/>
                    </a:ext>
                  </a:extLst>
                </a:gridCol>
              </a:tblGrid>
              <a:tr h="77241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Medida de desempeño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Holt-Winters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Variación Estacional</a:t>
                      </a:r>
                      <a:endParaRPr lang="en-US" sz="20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20355"/>
                  </a:ext>
                </a:extLst>
              </a:tr>
              <a:tr h="413834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MRE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[%]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6.4611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6.6735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72967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RMSE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[kW]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4.2718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4.2648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3835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497D960E-EC07-D062-0E4B-64DCE2407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8"/>
          <a:stretch/>
        </p:blipFill>
        <p:spPr bwMode="auto">
          <a:xfrm>
            <a:off x="3815473" y="3974508"/>
            <a:ext cx="3573662" cy="26547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034" y="60995"/>
            <a:ext cx="391277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12992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439779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31" name="CuadroTexto 21">
            <a:extLst>
              <a:ext uri="{FF2B5EF4-FFF2-40B4-BE49-F238E27FC236}">
                <a16:creationId xmlns:a16="http://schemas.microsoft.com/office/drawing/2014/main" id="{B8FA2F96-8E82-49D5-BB5A-82139C608E1C}"/>
              </a:ext>
            </a:extLst>
          </p:cNvPr>
          <p:cNvSpPr txBox="1"/>
          <p:nvPr/>
        </p:nvSpPr>
        <p:spPr>
          <a:xfrm>
            <a:off x="1269104" y="1308675"/>
            <a:ext cx="10129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</p:spTree>
    <p:extLst>
      <p:ext uri="{BB962C8B-B14F-4D97-AF65-F5344CB8AC3E}">
        <p14:creationId xmlns:p14="http://schemas.microsoft.com/office/powerpoint/2010/main" val="16410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19" grpId="2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30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6BD53-1EA6-9834-1B5D-633D59F25C52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EMS_v1 para 1 sola 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F23D67-BD40-DC90-B617-955A265BBF3D}"/>
              </a:ext>
            </a:extLst>
          </p:cNvPr>
          <p:cNvSpPr txBox="1"/>
          <p:nvPr/>
        </p:nvSpPr>
        <p:spPr>
          <a:xfrm>
            <a:off x="1234019" y="1275039"/>
            <a:ext cx="1603446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Diesel power consumed (Kw)</a:t>
            </a:r>
            <a:endParaRPr lang="es-ES" sz="2000" kern="7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3B922-9B62-9AD6-9D0D-A00975FB09C1}"/>
              </a:ext>
            </a:extLst>
          </p:cNvPr>
          <p:cNvSpPr txBox="1"/>
          <p:nvPr/>
        </p:nvSpPr>
        <p:spPr>
          <a:xfrm>
            <a:off x="3190709" y="1291449"/>
            <a:ext cx="1603445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Wasted diesel power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(Kw)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15901-BB16-BDC1-8798-F5FAA0FE2EC8}"/>
              </a:ext>
            </a:extLst>
          </p:cNvPr>
          <p:cNvSpPr txBox="1"/>
          <p:nvPr/>
        </p:nvSpPr>
        <p:spPr>
          <a:xfrm>
            <a:off x="5328434" y="1262027"/>
            <a:ext cx="1403578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Wasted PV power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(Kw)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9B0170-45AC-0403-D3F0-CDA41BA3E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"/>
          <a:stretch/>
        </p:blipFill>
        <p:spPr>
          <a:xfrm>
            <a:off x="7501511" y="1979037"/>
            <a:ext cx="1300274" cy="14081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FFAA73-91FE-9D5B-0C40-62278C5235CA}"/>
              </a:ext>
            </a:extLst>
          </p:cNvPr>
          <p:cNvSpPr txBox="1"/>
          <p:nvPr/>
        </p:nvSpPr>
        <p:spPr>
          <a:xfrm>
            <a:off x="7406431" y="1272616"/>
            <a:ext cx="1740348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consumption price ($)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90B767-6E51-B7D8-D532-5C60B575A504}"/>
              </a:ext>
            </a:extLst>
          </p:cNvPr>
          <p:cNvGrpSpPr/>
          <p:nvPr/>
        </p:nvGrpSpPr>
        <p:grpSpPr>
          <a:xfrm>
            <a:off x="3281026" y="1989535"/>
            <a:ext cx="1300274" cy="1408176"/>
            <a:chOff x="1991097" y="2346646"/>
            <a:chExt cx="1300274" cy="14081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ACB625-4789-82CC-30A1-2066949B6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4"/>
            <a:stretch/>
          </p:blipFill>
          <p:spPr>
            <a:xfrm>
              <a:off x="1991097" y="2346646"/>
              <a:ext cx="1300274" cy="1408176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5E01A5-4DC5-8FFC-80D5-0596400C11C0}"/>
                </a:ext>
              </a:extLst>
            </p:cNvPr>
            <p:cNvCxnSpPr/>
            <p:nvPr/>
          </p:nvCxnSpPr>
          <p:spPr>
            <a:xfrm>
              <a:off x="2921979" y="3603546"/>
              <a:ext cx="175491" cy="0"/>
            </a:xfrm>
            <a:prstGeom prst="line">
              <a:avLst/>
            </a:prstGeom>
            <a:ln w="12700">
              <a:solidFill>
                <a:srgbClr val="000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20550A-A422-DF72-C01D-A3D65ED80DB7}"/>
              </a:ext>
            </a:extLst>
          </p:cNvPr>
          <p:cNvGrpSpPr/>
          <p:nvPr/>
        </p:nvGrpSpPr>
        <p:grpSpPr>
          <a:xfrm>
            <a:off x="9643286" y="2022877"/>
            <a:ext cx="1830257" cy="716671"/>
            <a:chOff x="8250864" y="2623184"/>
            <a:chExt cx="1830257" cy="7166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6DEDD1-010F-BC6A-DFD4-5B95A04BEDF3}"/>
                </a:ext>
              </a:extLst>
            </p:cNvPr>
            <p:cNvSpPr txBox="1"/>
            <p:nvPr/>
          </p:nvSpPr>
          <p:spPr>
            <a:xfrm>
              <a:off x="8488240" y="2623184"/>
              <a:ext cx="1592881" cy="71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x-none"/>
              </a:defPPr>
              <a:lvl1pPr marR="0" indent="0" algn="ctr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kern="0">
                  <a:effectLst/>
                </a:defRPr>
              </a:lvl1pPr>
            </a:lstStyle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Scenario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Scenario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Scenario</a:t>
              </a:r>
              <a:endParaRPr lang="es-E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403388-468F-43B9-F502-598D708813F1}"/>
                </a:ext>
              </a:extLst>
            </p:cNvPr>
            <p:cNvCxnSpPr/>
            <p:nvPr/>
          </p:nvCxnSpPr>
          <p:spPr>
            <a:xfrm>
              <a:off x="8250864" y="2731878"/>
              <a:ext cx="27432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2E3903-ECA0-C723-D312-2669EA0ABFE0}"/>
                </a:ext>
              </a:extLst>
            </p:cNvPr>
            <p:cNvCxnSpPr/>
            <p:nvPr/>
          </p:nvCxnSpPr>
          <p:spPr>
            <a:xfrm>
              <a:off x="8250864" y="2934987"/>
              <a:ext cx="274320" cy="0"/>
            </a:xfrm>
            <a:prstGeom prst="line">
              <a:avLst/>
            </a:prstGeom>
            <a:ln w="76200">
              <a:solidFill>
                <a:srgbClr val="27AB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DDC507-2C47-BCD4-09CD-5D0D12B8687E}"/>
                </a:ext>
              </a:extLst>
            </p:cNvPr>
            <p:cNvCxnSpPr/>
            <p:nvPr/>
          </p:nvCxnSpPr>
          <p:spPr>
            <a:xfrm>
              <a:off x="8250864" y="3137918"/>
              <a:ext cx="274320" cy="0"/>
            </a:xfrm>
            <a:prstGeom prst="line">
              <a:avLst/>
            </a:prstGeom>
            <a:ln w="76200">
              <a:solidFill>
                <a:srgbClr val="0000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9747468-0BE9-8FA6-5328-24BAE26EAF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4141"/>
          <a:stretch/>
        </p:blipFill>
        <p:spPr>
          <a:xfrm>
            <a:off x="1427282" y="1970535"/>
            <a:ext cx="1060595" cy="140817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06CC4-E1DE-85FC-7B02-D0A7A6E9D4DE}"/>
              </a:ext>
            </a:extLst>
          </p:cNvPr>
          <p:cNvGrpSpPr/>
          <p:nvPr/>
        </p:nvGrpSpPr>
        <p:grpSpPr>
          <a:xfrm>
            <a:off x="5498340" y="1981842"/>
            <a:ext cx="1063766" cy="1408176"/>
            <a:chOff x="3626343" y="2455615"/>
            <a:chExt cx="1063766" cy="140817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4FC5F0-74A1-80C5-9BB6-D9D936133E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86" r="5644"/>
            <a:stretch/>
          </p:blipFill>
          <p:spPr>
            <a:xfrm>
              <a:off x="3626343" y="2455615"/>
              <a:ext cx="1063766" cy="1408176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3AC1777-AD1A-7634-5464-917A7DB90B20}"/>
                </a:ext>
              </a:extLst>
            </p:cNvPr>
            <p:cNvCxnSpPr/>
            <p:nvPr/>
          </p:nvCxnSpPr>
          <p:spPr>
            <a:xfrm>
              <a:off x="3937326" y="3709852"/>
              <a:ext cx="17549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CBAB13D-040B-C9FB-A3EA-6398108BA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3720"/>
          <a:stretch/>
        </p:blipFill>
        <p:spPr>
          <a:xfrm>
            <a:off x="453096" y="4570553"/>
            <a:ext cx="1103014" cy="14081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8B57C07-6A5E-A53A-9276-70E9F0FFD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65" y="4570553"/>
            <a:ext cx="1355632" cy="14081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F8AD2F-2814-89BB-E0E4-8967ACE521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/>
          <a:stretch/>
        </p:blipFill>
        <p:spPr>
          <a:xfrm>
            <a:off x="5508398" y="4563379"/>
            <a:ext cx="1289313" cy="14081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103FF1-53EA-87C0-D3E8-0C0EABC6D42A}"/>
              </a:ext>
            </a:extLst>
          </p:cNvPr>
          <p:cNvSpPr txBox="1"/>
          <p:nvPr/>
        </p:nvSpPr>
        <p:spPr>
          <a:xfrm>
            <a:off x="280331" y="3869058"/>
            <a:ext cx="1560475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Diesel power consumed (Kw)</a:t>
            </a:r>
            <a:endParaRPr lang="es-ES" sz="2000" kern="7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A3A582-84AF-8B6B-FEEF-5E2D082D7121}"/>
              </a:ext>
            </a:extLst>
          </p:cNvPr>
          <p:cNvSpPr txBox="1"/>
          <p:nvPr/>
        </p:nvSpPr>
        <p:spPr>
          <a:xfrm>
            <a:off x="1897685" y="3879944"/>
            <a:ext cx="1605385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Wasted diesel power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(Kw)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FF609D-4082-0936-FC08-849A96FD82E1}"/>
              </a:ext>
            </a:extLst>
          </p:cNvPr>
          <p:cNvSpPr txBox="1"/>
          <p:nvPr/>
        </p:nvSpPr>
        <p:spPr>
          <a:xfrm>
            <a:off x="3719157" y="3878470"/>
            <a:ext cx="1403578" cy="71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Wasted PV power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(Kw)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1F8FB4-11E9-C20C-E85F-5C5604634A9A}"/>
              </a:ext>
            </a:extLst>
          </p:cNvPr>
          <p:cNvSpPr txBox="1"/>
          <p:nvPr/>
        </p:nvSpPr>
        <p:spPr>
          <a:xfrm>
            <a:off x="5406891" y="3885267"/>
            <a:ext cx="1522632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consumption price ($)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7865803-32C1-9EF0-37EF-BD56863A17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r="3765"/>
          <a:stretch/>
        </p:blipFill>
        <p:spPr>
          <a:xfrm>
            <a:off x="9035877" y="4552573"/>
            <a:ext cx="1151790" cy="140817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162B31D-75FB-54C2-33A4-4A03258A2E06}"/>
              </a:ext>
            </a:extLst>
          </p:cNvPr>
          <p:cNvGrpSpPr/>
          <p:nvPr/>
        </p:nvGrpSpPr>
        <p:grpSpPr>
          <a:xfrm>
            <a:off x="10612833" y="4709522"/>
            <a:ext cx="1561997" cy="512320"/>
            <a:chOff x="8250864" y="2623184"/>
            <a:chExt cx="1561997" cy="5123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646175-30CF-9536-0716-E28D32117E80}"/>
                </a:ext>
              </a:extLst>
            </p:cNvPr>
            <p:cNvSpPr txBox="1"/>
            <p:nvPr/>
          </p:nvSpPr>
          <p:spPr>
            <a:xfrm>
              <a:off x="8488240" y="2623184"/>
              <a:ext cx="1324621" cy="512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x-none"/>
              </a:defPPr>
              <a:lvl1pPr marR="0" indent="0" algn="ctr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 kern="0">
                  <a:effectLst/>
                </a:defRPr>
              </a:lvl1pPr>
            </a:lstStyle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EMS-NFC</a:t>
              </a:r>
            </a:p>
            <a:p>
              <a:pPr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EMS-FC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63A8E4B-EFBA-2ECA-1B26-13969C63A6C5}"/>
                </a:ext>
              </a:extLst>
            </p:cNvPr>
            <p:cNvCxnSpPr/>
            <p:nvPr/>
          </p:nvCxnSpPr>
          <p:spPr>
            <a:xfrm>
              <a:off x="8250864" y="2731878"/>
              <a:ext cx="274320" cy="0"/>
            </a:xfrm>
            <a:prstGeom prst="line">
              <a:avLst/>
            </a:prstGeom>
            <a:ln w="76200">
              <a:solidFill>
                <a:srgbClr val="B74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3A3633-AFDB-DB8C-C327-20615C28D959}"/>
                </a:ext>
              </a:extLst>
            </p:cNvPr>
            <p:cNvCxnSpPr/>
            <p:nvPr/>
          </p:nvCxnSpPr>
          <p:spPr>
            <a:xfrm>
              <a:off x="8250864" y="2934987"/>
              <a:ext cx="274320" cy="0"/>
            </a:xfrm>
            <a:prstGeom prst="line">
              <a:avLst/>
            </a:prstGeom>
            <a:ln w="76200">
              <a:solidFill>
                <a:srgbClr val="8A2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4C6C7E-3A8D-2C1C-71C9-14B1BFB311D7}"/>
              </a:ext>
            </a:extLst>
          </p:cNvPr>
          <p:cNvGrpSpPr/>
          <p:nvPr/>
        </p:nvGrpSpPr>
        <p:grpSpPr>
          <a:xfrm>
            <a:off x="2078231" y="4575454"/>
            <a:ext cx="1071870" cy="1408176"/>
            <a:chOff x="2160115" y="4645097"/>
            <a:chExt cx="1071870" cy="1408176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2F9B008-EEC0-4756-EACB-45D5E2105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7" r="5485"/>
            <a:stretch/>
          </p:blipFill>
          <p:spPr>
            <a:xfrm>
              <a:off x="2160115" y="4645097"/>
              <a:ext cx="1071870" cy="1408176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2279766-06DC-9421-851C-DDB2F9F339D0}"/>
                </a:ext>
              </a:extLst>
            </p:cNvPr>
            <p:cNvCxnSpPr/>
            <p:nvPr/>
          </p:nvCxnSpPr>
          <p:spPr>
            <a:xfrm>
              <a:off x="2547257" y="5903485"/>
              <a:ext cx="175491" cy="0"/>
            </a:xfrm>
            <a:prstGeom prst="line">
              <a:avLst/>
            </a:prstGeom>
            <a:ln w="12700">
              <a:solidFill>
                <a:srgbClr val="B74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6E4D522-8229-264C-C9C1-E66EDF304F3A}"/>
                </a:ext>
              </a:extLst>
            </p:cNvPr>
            <p:cNvCxnSpPr/>
            <p:nvPr/>
          </p:nvCxnSpPr>
          <p:spPr>
            <a:xfrm>
              <a:off x="2810489" y="5898872"/>
              <a:ext cx="175491" cy="0"/>
            </a:xfrm>
            <a:prstGeom prst="line">
              <a:avLst/>
            </a:prstGeom>
            <a:ln w="12700">
              <a:solidFill>
                <a:srgbClr val="8A2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A21748-E6A2-CE77-2644-74A8376EA676}"/>
              </a:ext>
            </a:extLst>
          </p:cNvPr>
          <p:cNvGrpSpPr/>
          <p:nvPr/>
        </p:nvGrpSpPr>
        <p:grpSpPr>
          <a:xfrm>
            <a:off x="7218559" y="4563379"/>
            <a:ext cx="1224953" cy="1408176"/>
            <a:chOff x="7354873" y="4633022"/>
            <a:chExt cx="1224953" cy="140817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FAE766F-BE25-622C-EBD5-B26516EB1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1" r="3389"/>
            <a:stretch/>
          </p:blipFill>
          <p:spPr>
            <a:xfrm>
              <a:off x="7354873" y="4633022"/>
              <a:ext cx="1224953" cy="1408176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4AB2BF-182D-29DF-8FB4-C0D42F939137}"/>
                </a:ext>
              </a:extLst>
            </p:cNvPr>
            <p:cNvCxnSpPr/>
            <p:nvPr/>
          </p:nvCxnSpPr>
          <p:spPr>
            <a:xfrm>
              <a:off x="8126024" y="5894253"/>
              <a:ext cx="175491" cy="0"/>
            </a:xfrm>
            <a:prstGeom prst="line">
              <a:avLst/>
            </a:prstGeom>
            <a:ln w="12700">
              <a:solidFill>
                <a:srgbClr val="8A2D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FEDC0A6-19B9-08AD-FC64-C59DA8BF78E9}"/>
              </a:ext>
            </a:extLst>
          </p:cNvPr>
          <p:cNvSpPr txBox="1"/>
          <p:nvPr/>
        </p:nvSpPr>
        <p:spPr>
          <a:xfrm>
            <a:off x="7009727" y="3953832"/>
            <a:ext cx="1670060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 reached 100% (samples)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CC07B9-A53D-2798-E05D-1C455E49D090}"/>
              </a:ext>
            </a:extLst>
          </p:cNvPr>
          <p:cNvSpPr txBox="1"/>
          <p:nvPr/>
        </p:nvSpPr>
        <p:spPr>
          <a:xfrm>
            <a:off x="8815112" y="3937744"/>
            <a:ext cx="1645699" cy="71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 kern="0">
                <a:effectLst/>
              </a:defRPr>
            </a:lvl1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 reached 50% (samples)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746391A-4521-09B9-F655-2F6B636EB83B}"/>
              </a:ext>
            </a:extLst>
          </p:cNvPr>
          <p:cNvSpPr/>
          <p:nvPr/>
        </p:nvSpPr>
        <p:spPr>
          <a:xfrm>
            <a:off x="6984157" y="3841386"/>
            <a:ext cx="1690296" cy="21084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5158BD-27B4-87F4-A7A9-13D8EC4B6C75}"/>
              </a:ext>
            </a:extLst>
          </p:cNvPr>
          <p:cNvSpPr/>
          <p:nvPr/>
        </p:nvSpPr>
        <p:spPr>
          <a:xfrm>
            <a:off x="8769172" y="3846011"/>
            <a:ext cx="1691640" cy="21084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17D9683-DB52-5355-69ED-5F6DD448EA41}"/>
              </a:ext>
            </a:extLst>
          </p:cNvPr>
          <p:cNvCxnSpPr>
            <a:cxnSpLocks/>
          </p:cNvCxnSpPr>
          <p:nvPr/>
        </p:nvCxnSpPr>
        <p:spPr>
          <a:xfrm rot="10800000">
            <a:off x="420188" y="3563005"/>
            <a:ext cx="11430000" cy="0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5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7" grpId="0"/>
      <p:bldP spid="36" grpId="0"/>
      <p:bldP spid="37" grpId="0"/>
      <p:bldP spid="38" grpId="0"/>
      <p:bldP spid="39" grpId="0"/>
      <p:bldP spid="52" grpId="0"/>
      <p:bldP spid="53" grpId="0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31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6BD53-1EA6-9834-1B5D-633D59F25C52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EMS_v1 para 1 sola MG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E8A746B-23F2-E551-0B36-829042963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82" y="1045441"/>
            <a:ext cx="8007836" cy="57129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1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32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D9F1D-C4FD-DA07-83DD-CF7623483E86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EMS_v2 para 1 sola MG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87C53-1A1A-B6E8-921F-DB95EE75B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24949"/>
              </p:ext>
            </p:extLst>
          </p:nvPr>
        </p:nvGraphicFramePr>
        <p:xfrm>
          <a:off x="391518" y="2642191"/>
          <a:ext cx="5704482" cy="203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482">
                  <a:extLst>
                    <a:ext uri="{9D8B030D-6E8A-4147-A177-3AD203B41FA5}">
                      <a16:colId xmlns:a16="http://schemas.microsoft.com/office/drawing/2014/main" val="2409771079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2051870064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459708550"/>
                    </a:ext>
                  </a:extLst>
                </a:gridCol>
              </a:tblGrid>
              <a:tr h="42353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Medida de desempeño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EMS_v1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EMS_v2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12736"/>
                  </a:ext>
                </a:extLst>
              </a:tr>
              <a:tr h="761323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s-419" sz="20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DLG_U/D</a:t>
                      </a:r>
                      <a:r>
                        <a:rPr lang="es-419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[cuentas]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632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6611"/>
                  </a:ext>
                </a:extLst>
              </a:tr>
              <a:tr h="42353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s-ES" sz="20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[h]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04932"/>
                  </a:ext>
                </a:extLst>
              </a:tr>
              <a:tr h="42353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s-ES" sz="20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[h]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3929"/>
                  </a:ext>
                </a:extLst>
              </a:tr>
            </a:tbl>
          </a:graphicData>
        </a:graphic>
      </p:graphicFrame>
      <p:pic>
        <p:nvPicPr>
          <p:cNvPr id="21505" name="Picture 16">
            <a:extLst>
              <a:ext uri="{FF2B5EF4-FFF2-40B4-BE49-F238E27FC236}">
                <a16:creationId xmlns:a16="http://schemas.microsoft.com/office/drawing/2014/main" id="{194F3DC6-AB00-E2E3-9A00-D700F911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99" y="519293"/>
            <a:ext cx="5709164" cy="6277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09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33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A96A3-C9C7-15E5-CB97-CB09EFB7D5BF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EMS_v3 para 1 sola MG</a:t>
            </a:r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ED1877D8-1500-4AA7-5E00-1BDEB2CFF46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" y="1687050"/>
            <a:ext cx="3775875" cy="18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>
            <a:extLst>
              <a:ext uri="{FF2B5EF4-FFF2-40B4-BE49-F238E27FC236}">
                <a16:creationId xmlns:a16="http://schemas.microsoft.com/office/drawing/2014/main" id="{38449F91-60C2-CB71-A8AF-8260FFDE33D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62" y="1687050"/>
            <a:ext cx="3776472" cy="176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5E2BAF06-309D-C82B-1586-E1A49E4237C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4" y="4128709"/>
            <a:ext cx="3776472" cy="17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778E994D-7049-8972-8517-19265310EE6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80" y="4128709"/>
            <a:ext cx="3776472" cy="172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2E0B6D-384E-5FEE-A76C-08C049F63E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23" y="4241919"/>
            <a:ext cx="4020087" cy="252740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EE5EE8-08FA-6D15-FBB9-7D04E4CBCF48}"/>
              </a:ext>
            </a:extLst>
          </p:cNvPr>
          <p:cNvSpPr txBox="1"/>
          <p:nvPr/>
        </p:nvSpPr>
        <p:spPr>
          <a:xfrm>
            <a:off x="1459983" y="1246209"/>
            <a:ext cx="1380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2000" dirty="0"/>
              <a:t> / CS</a:t>
            </a:r>
            <a:endParaRPr lang="es-E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AF7DD-3DEB-7F94-8996-340D0519790A}"/>
              </a:ext>
            </a:extLst>
          </p:cNvPr>
          <p:cNvSpPr txBox="1"/>
          <p:nvPr/>
        </p:nvSpPr>
        <p:spPr>
          <a:xfrm>
            <a:off x="5259054" y="1246209"/>
            <a:ext cx="1636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n-US" sz="2000" dirty="0"/>
              <a:t> / CS</a:t>
            </a:r>
            <a:endParaRPr lang="es-E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2A2189-6DD9-57D1-4C17-D1169070CD27}"/>
              </a:ext>
            </a:extLst>
          </p:cNvPr>
          <p:cNvSpPr txBox="1"/>
          <p:nvPr/>
        </p:nvSpPr>
        <p:spPr>
          <a:xfrm>
            <a:off x="1373309" y="3728599"/>
            <a:ext cx="1688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2000" dirty="0"/>
              <a:t> / PSO</a:t>
            </a:r>
            <a:endParaRPr lang="es-E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25309-1070-A3EA-B3CC-3D7B1FB1141D}"/>
              </a:ext>
            </a:extLst>
          </p:cNvPr>
          <p:cNvSpPr txBox="1"/>
          <p:nvPr/>
        </p:nvSpPr>
        <p:spPr>
          <a:xfrm>
            <a:off x="5259054" y="3728599"/>
            <a:ext cx="1636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n-US" sz="2000" dirty="0"/>
              <a:t> / PSO</a:t>
            </a:r>
            <a:endParaRPr lang="es-E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24BF09-F793-DD74-4A77-1BB60260280F}"/>
              </a:ext>
            </a:extLst>
          </p:cNvPr>
          <p:cNvSpPr txBox="1"/>
          <p:nvPr/>
        </p:nvSpPr>
        <p:spPr>
          <a:xfrm>
            <a:off x="8433673" y="3841809"/>
            <a:ext cx="3262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cs typeface="Times New Roman" panose="02020603050405020304" pitchFamily="18" charset="0"/>
              </a:rPr>
              <a:t>Curva de Convergencia</a:t>
            </a:r>
            <a:endParaRPr lang="es-E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03905A-A3A7-77BF-D2C3-BFDDEEF77007}"/>
              </a:ext>
            </a:extLst>
          </p:cNvPr>
          <p:cNvSpPr txBox="1"/>
          <p:nvPr/>
        </p:nvSpPr>
        <p:spPr>
          <a:xfrm>
            <a:off x="7983865" y="756310"/>
            <a:ext cx="41428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15min = 900s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35040 datos en todo el año    (4 datos por hora × 24 horas × 365 días) 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 : 4 días, 11 horas y 39 minutos 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PSO : 2 días, 6 horas y 28 min</a:t>
            </a:r>
          </a:p>
        </p:txBody>
      </p:sp>
    </p:spTree>
    <p:extLst>
      <p:ext uri="{BB962C8B-B14F-4D97-AF65-F5344CB8AC3E}">
        <p14:creationId xmlns:p14="http://schemas.microsoft.com/office/powerpoint/2010/main" val="127457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34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A96A3-C9C7-15E5-CB97-CB09EFB7D5BF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EMS_v3 para 1 sola MG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A11A17-F85C-4202-51C5-3A8A30FF5A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5" y="1184237"/>
            <a:ext cx="3766409" cy="490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2BA7F2-040F-4962-28BF-7E71DDFCAC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309" y="1173376"/>
            <a:ext cx="3427451" cy="4964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13A04A-681D-3593-E6E4-753AA569D5E4}"/>
              </a:ext>
            </a:extLst>
          </p:cNvPr>
          <p:cNvSpPr txBox="1"/>
          <p:nvPr/>
        </p:nvSpPr>
        <p:spPr>
          <a:xfrm>
            <a:off x="6516127" y="762729"/>
            <a:ext cx="65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AAD303-3DA3-A99C-756E-7662D6BE8ADE}"/>
              </a:ext>
            </a:extLst>
          </p:cNvPr>
          <p:cNvSpPr txBox="1"/>
          <p:nvPr/>
        </p:nvSpPr>
        <p:spPr>
          <a:xfrm>
            <a:off x="10206209" y="781399"/>
            <a:ext cx="864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PSO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1">
            <a:extLst>
              <a:ext uri="{FF2B5EF4-FFF2-40B4-BE49-F238E27FC236}">
                <a16:creationId xmlns:a16="http://schemas.microsoft.com/office/drawing/2014/main" id="{2CA872CC-539A-EABC-A31D-F866DF21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" y="1358416"/>
            <a:ext cx="4359125" cy="20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E3B9CE1-3AD2-9436-C4EA-5B9DCFB79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67099"/>
              </p:ext>
            </p:extLst>
          </p:nvPr>
        </p:nvGraphicFramePr>
        <p:xfrm>
          <a:off x="189527" y="3754060"/>
          <a:ext cx="4328379" cy="2180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9626">
                  <a:extLst>
                    <a:ext uri="{9D8B030D-6E8A-4147-A177-3AD203B41FA5}">
                      <a16:colId xmlns:a16="http://schemas.microsoft.com/office/drawing/2014/main" val="157094289"/>
                    </a:ext>
                  </a:extLst>
                </a:gridCol>
                <a:gridCol w="987320">
                  <a:extLst>
                    <a:ext uri="{9D8B030D-6E8A-4147-A177-3AD203B41FA5}">
                      <a16:colId xmlns:a16="http://schemas.microsoft.com/office/drawing/2014/main" val="2592697911"/>
                    </a:ext>
                  </a:extLst>
                </a:gridCol>
                <a:gridCol w="1075082">
                  <a:extLst>
                    <a:ext uri="{9D8B030D-6E8A-4147-A177-3AD203B41FA5}">
                      <a16:colId xmlns:a16="http://schemas.microsoft.com/office/drawing/2014/main" val="3526585021"/>
                    </a:ext>
                  </a:extLst>
                </a:gridCol>
                <a:gridCol w="976351">
                  <a:extLst>
                    <a:ext uri="{9D8B030D-6E8A-4147-A177-3AD203B41FA5}">
                      <a16:colId xmlns:a16="http://schemas.microsoft.com/office/drawing/2014/main" val="253386474"/>
                    </a:ext>
                  </a:extLst>
                </a:gridCol>
              </a:tblGrid>
              <a:tr h="722235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Medida de desempeño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EMS</a:t>
                      </a:r>
                    </a:p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PSO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14506"/>
                  </a:ext>
                </a:extLst>
              </a:tr>
              <a:tr h="361117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</a:t>
                      </a:r>
                      <a:r>
                        <a:rPr lang="es-ES" sz="18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[%]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55.73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58.71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57.39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394388"/>
                  </a:ext>
                </a:extLst>
              </a:tr>
              <a:tr h="361117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Lim</a:t>
                      </a:r>
                      <a:r>
                        <a:rPr lang="es-ES" sz="18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[h]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23938"/>
                  </a:ext>
                </a:extLst>
              </a:tr>
              <a:tr h="361117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</a:t>
                      </a:r>
                      <a:r>
                        <a:rPr lang="es-ES" sz="1800" b="0" i="1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[kW]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14703.2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12651.20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12350.4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3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8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35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937CC-D9B1-78B0-0A5B-1AB02C69AD54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IMMG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012DFE-7D83-9D3B-DA43-725811885D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3" y="1298286"/>
            <a:ext cx="2907792" cy="46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C4A90-E093-B2D6-FD0B-4AF5838A94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85" y="1298287"/>
            <a:ext cx="290779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F33F8A-573C-2E9E-3E40-CA9E5DF3F88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0" y="1298223"/>
            <a:ext cx="2907792" cy="46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A3455A-54E1-6D42-8856-CE9DC41FBB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38" y="1298287"/>
            <a:ext cx="2911529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26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5616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36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937CC-D9B1-78B0-0A5B-1AB02C69AD54}"/>
              </a:ext>
            </a:extLst>
          </p:cNvPr>
          <p:cNvSpPr txBox="1"/>
          <p:nvPr/>
        </p:nvSpPr>
        <p:spPr>
          <a:xfrm>
            <a:off x="90137" y="609397"/>
            <a:ext cx="497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IMMG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AB8005-6282-020A-CC5B-84FEBE6B7C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1" y="1193341"/>
            <a:ext cx="5397596" cy="50779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5DFC7C8-09FE-5CCF-DFEA-87074C45E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83367"/>
              </p:ext>
            </p:extLst>
          </p:nvPr>
        </p:nvGraphicFramePr>
        <p:xfrm>
          <a:off x="5684063" y="757533"/>
          <a:ext cx="6397362" cy="53614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7229">
                  <a:extLst>
                    <a:ext uri="{9D8B030D-6E8A-4147-A177-3AD203B41FA5}">
                      <a16:colId xmlns:a16="http://schemas.microsoft.com/office/drawing/2014/main" val="2186532135"/>
                    </a:ext>
                  </a:extLst>
                </a:gridCol>
                <a:gridCol w="1230085">
                  <a:extLst>
                    <a:ext uri="{9D8B030D-6E8A-4147-A177-3AD203B41FA5}">
                      <a16:colId xmlns:a16="http://schemas.microsoft.com/office/drawing/2014/main" val="1789604448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509809633"/>
                    </a:ext>
                  </a:extLst>
                </a:gridCol>
                <a:gridCol w="1748333">
                  <a:extLst>
                    <a:ext uri="{9D8B030D-6E8A-4147-A177-3AD203B41FA5}">
                      <a16:colId xmlns:a16="http://schemas.microsoft.com/office/drawing/2014/main" val="3506062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 de desempeño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intercambio de potencia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intercambio mediante el EMS basado en reglas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intercambio mediante el EMS_IMMG propuesto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07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MG1 SOC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60.16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60.48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60.34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855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MG1 Cost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[$]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663.32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656.81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651.70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highlight>
                          <a:srgbClr val="0066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6395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MG1 PV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3028.20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2962.20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2921.20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5141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MG1 SOH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98.04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47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MG2 SOC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57.18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57.51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57.37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8117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MG2 Cost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[$]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519.12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516.74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513.24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highlight>
                          <a:srgbClr val="0066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9339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MG2 PV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3234.40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3200.80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3153.80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497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MG2 SOH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97.38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97.58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40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MG3 SOC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58.46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58.62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0564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MG3 Cost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[$]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690.13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684.18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678.37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highlight>
                          <a:srgbClr val="0066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046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MG3 PV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3176.40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3130.00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3137.80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7522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MG3 SOH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97.75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7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MG4 SOC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59.03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58.90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7564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MG4 Cost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DLG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[$]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689.36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88502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0066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688.59</a:t>
                      </a:r>
                      <a:endParaRPr lang="es-ES" sz="1400" b="1" kern="1200" dirty="0">
                        <a:solidFill>
                          <a:schemeClr val="bg1"/>
                        </a:solidFill>
                        <a:effectLst/>
                        <a:highlight>
                          <a:srgbClr val="0066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009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MG4 PV</a:t>
                      </a:r>
                      <a:r>
                        <a:rPr lang="es-ES" sz="1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3680.00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3630.00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3595.80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5236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MG4 SOH [%]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97.88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97.97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824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37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 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17996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6360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38</a:t>
            </a:fld>
            <a:endParaRPr lang="es-US" sz="2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F25BBA-09FF-D9B3-601E-DA160FD5D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9" y="1760350"/>
            <a:ext cx="5058672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045F3-A614-2F9A-2A79-95057AC5D135}"/>
              </a:ext>
            </a:extLst>
          </p:cNvPr>
          <p:cNvSpPr txBox="1"/>
          <p:nvPr/>
        </p:nvSpPr>
        <p:spPr>
          <a:xfrm>
            <a:off x="199466" y="842251"/>
            <a:ext cx="774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Dispositivo Typhoon HIL-402 para validación en HIL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33FB4-BD52-A1F4-5B96-2FF7F9640EEC}"/>
              </a:ext>
            </a:extLst>
          </p:cNvPr>
          <p:cNvSpPr txBox="1"/>
          <p:nvPr/>
        </p:nvSpPr>
        <p:spPr>
          <a:xfrm>
            <a:off x="6500536" y="1760350"/>
            <a:ext cx="526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Permite validar y certificar controladores de electrónica de potencia: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Almacenamiento de baterías,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energía solar y eólica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Accionamientos de motores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Calidad de la energía</a:t>
            </a: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Microrredes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206645"/>
              </a:buClr>
              <a:buFont typeface="Courier New" panose="02070309020205020404" pitchFamily="49" charset="0"/>
              <a:buChar char="o"/>
            </a:pP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6360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39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A2FEC-7CC0-7189-6858-A8D550129054}"/>
              </a:ext>
            </a:extLst>
          </p:cNvPr>
          <p:cNvSpPr txBox="1"/>
          <p:nvPr/>
        </p:nvSpPr>
        <p:spPr>
          <a:xfrm>
            <a:off x="16042" y="533146"/>
            <a:ext cx="774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una MG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04499-FB96-6A9D-A6AB-6930F9A91B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6" y="994811"/>
            <a:ext cx="5348541" cy="277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EEE133-857B-2959-F02F-035941F9BC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55094" y="5124566"/>
            <a:ext cx="5486400" cy="1617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162BF-2BBC-9DD4-8DAA-9BBCC4A43F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8" y="3988064"/>
            <a:ext cx="5846287" cy="2754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A245C5-5863-6D82-4C6E-657509C00D1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94" y="681907"/>
            <a:ext cx="5341620" cy="432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74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129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</a:t>
            </a:fld>
            <a:endParaRPr lang="es-US" sz="2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CBE96-8C5D-44B9-9542-3F11B3B3F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7121" r="5863" b="5630"/>
          <a:stretch/>
        </p:blipFill>
        <p:spPr>
          <a:xfrm>
            <a:off x="54430" y="525725"/>
            <a:ext cx="9875520" cy="58805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320BDD-45BD-43C3-86C3-83E92485533C}"/>
              </a:ext>
            </a:extLst>
          </p:cNvPr>
          <p:cNvSpPr txBox="1"/>
          <p:nvPr/>
        </p:nvSpPr>
        <p:spPr>
          <a:xfrm>
            <a:off x="7362595" y="451715"/>
            <a:ext cx="204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World Bank</a:t>
            </a:r>
            <a:endParaRPr lang="es-E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36A156-721D-4E2C-9324-869F18626256}"/>
              </a:ext>
            </a:extLst>
          </p:cNvPr>
          <p:cNvGrpSpPr/>
          <p:nvPr/>
        </p:nvGrpSpPr>
        <p:grpSpPr>
          <a:xfrm>
            <a:off x="170666" y="2941702"/>
            <a:ext cx="6840334" cy="2739211"/>
            <a:chOff x="841369" y="1236379"/>
            <a:chExt cx="6840334" cy="27392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25A59B-9030-42F4-9E61-C52C3B5113F1}"/>
                </a:ext>
              </a:extLst>
            </p:cNvPr>
            <p:cNvSpPr txBox="1"/>
            <p:nvPr/>
          </p:nvSpPr>
          <p:spPr>
            <a:xfrm>
              <a:off x="841369" y="1236379"/>
              <a:ext cx="5740674" cy="2739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sz="3200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sz="3200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sz="3200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s-ES" sz="3600" dirty="0">
                <a:solidFill>
                  <a:srgbClr val="0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s-ES" sz="4000" dirty="0">
                  <a:solidFill>
                    <a:srgbClr val="0054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 acceso a la electricidad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72D4A4-563A-4951-A56D-5213AE12CA91}"/>
                </a:ext>
              </a:extLst>
            </p:cNvPr>
            <p:cNvSpPr txBox="1"/>
            <p:nvPr/>
          </p:nvSpPr>
          <p:spPr>
            <a:xfrm>
              <a:off x="841369" y="2136554"/>
              <a:ext cx="68403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5400" i="1" dirty="0">
                  <a:solidFill>
                    <a:srgbClr val="FF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 población mundial</a:t>
              </a:r>
            </a:p>
          </p:txBody>
        </p:sp>
      </p:grpSp>
      <p:sp>
        <p:nvSpPr>
          <p:cNvPr id="29" name="CuadroTexto 12">
            <a:extLst>
              <a:ext uri="{FF2B5EF4-FFF2-40B4-BE49-F238E27FC236}">
                <a16:creationId xmlns:a16="http://schemas.microsoft.com/office/drawing/2014/main" id="{5870E4DC-227A-43D9-A572-8A67D44DDB2E}"/>
              </a:ext>
            </a:extLst>
          </p:cNvPr>
          <p:cNvSpPr txBox="1"/>
          <p:nvPr/>
        </p:nvSpPr>
        <p:spPr>
          <a:xfrm>
            <a:off x="4519471" y="4546546"/>
            <a:ext cx="232504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00703C"/>
              </a:buClr>
            </a:pP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777 millones</a:t>
            </a:r>
          </a:p>
        </p:txBody>
      </p:sp>
      <p:sp>
        <p:nvSpPr>
          <p:cNvPr id="30" name="CuadroTexto 12">
            <a:extLst>
              <a:ext uri="{FF2B5EF4-FFF2-40B4-BE49-F238E27FC236}">
                <a16:creationId xmlns:a16="http://schemas.microsoft.com/office/drawing/2014/main" id="{D8B9E6B5-9D71-449B-AEB3-A5FCBEDB73CD}"/>
              </a:ext>
            </a:extLst>
          </p:cNvPr>
          <p:cNvSpPr txBox="1"/>
          <p:nvPr/>
        </p:nvSpPr>
        <p:spPr>
          <a:xfrm>
            <a:off x="6570520" y="5031224"/>
            <a:ext cx="106607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00703C"/>
              </a:buClr>
            </a:pPr>
            <a:r>
              <a:rPr lang="es-E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84%</a:t>
            </a:r>
          </a:p>
        </p:txBody>
      </p:sp>
      <p:sp>
        <p:nvSpPr>
          <p:cNvPr id="31" name="CuadroTexto 12">
            <a:extLst>
              <a:ext uri="{FF2B5EF4-FFF2-40B4-BE49-F238E27FC236}">
                <a16:creationId xmlns:a16="http://schemas.microsoft.com/office/drawing/2014/main" id="{EFADCB7A-0D43-4A70-8680-B012763940E3}"/>
              </a:ext>
            </a:extLst>
          </p:cNvPr>
          <p:cNvSpPr txBox="1"/>
          <p:nvPr/>
        </p:nvSpPr>
        <p:spPr>
          <a:xfrm>
            <a:off x="7362595" y="4838933"/>
            <a:ext cx="232504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00703C"/>
              </a:buClr>
            </a:pP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Zonas rurales o aisladas</a:t>
            </a:r>
          </a:p>
        </p:txBody>
      </p:sp>
      <p:sp>
        <p:nvSpPr>
          <p:cNvPr id="35" name="CuadroTexto 12">
            <a:extLst>
              <a:ext uri="{FF2B5EF4-FFF2-40B4-BE49-F238E27FC236}">
                <a16:creationId xmlns:a16="http://schemas.microsoft.com/office/drawing/2014/main" id="{10093D1A-1469-4C65-8467-E3C7BCF30072}"/>
              </a:ext>
            </a:extLst>
          </p:cNvPr>
          <p:cNvSpPr txBox="1"/>
          <p:nvPr/>
        </p:nvSpPr>
        <p:spPr>
          <a:xfrm>
            <a:off x="9452183" y="977666"/>
            <a:ext cx="232504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00703C"/>
              </a:buClr>
            </a:pP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Cobertura 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A35D82D-E1A1-4F97-9602-E01EFADB53F1}"/>
              </a:ext>
            </a:extLst>
          </p:cNvPr>
          <p:cNvCxnSpPr>
            <a:cxnSpLocks/>
          </p:cNvCxnSpPr>
          <p:nvPr/>
        </p:nvCxnSpPr>
        <p:spPr>
          <a:xfrm rot="16200000">
            <a:off x="9067213" y="1217480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E36D73-A926-4441-A183-CF012725D5D4}"/>
              </a:ext>
            </a:extLst>
          </p:cNvPr>
          <p:cNvCxnSpPr>
            <a:cxnSpLocks/>
          </p:cNvCxnSpPr>
          <p:nvPr/>
        </p:nvCxnSpPr>
        <p:spPr>
          <a:xfrm rot="16200000">
            <a:off x="9285888" y="1217480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12">
            <a:extLst>
              <a:ext uri="{FF2B5EF4-FFF2-40B4-BE49-F238E27FC236}">
                <a16:creationId xmlns:a16="http://schemas.microsoft.com/office/drawing/2014/main" id="{000BFBA8-9635-4F60-8561-18EA2DBB501F}"/>
              </a:ext>
            </a:extLst>
          </p:cNvPr>
          <p:cNvSpPr txBox="1"/>
          <p:nvPr/>
        </p:nvSpPr>
        <p:spPr>
          <a:xfrm>
            <a:off x="8618712" y="1579689"/>
            <a:ext cx="317499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Sociales</a:t>
            </a:r>
          </a:p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Económicos</a:t>
            </a:r>
          </a:p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Medioambientales</a:t>
            </a:r>
          </a:p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Geográficos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E8E7BA-D450-4B64-B45C-389AE5D729BA}"/>
              </a:ext>
            </a:extLst>
          </p:cNvPr>
          <p:cNvCxnSpPr>
            <a:cxnSpLocks/>
          </p:cNvCxnSpPr>
          <p:nvPr/>
        </p:nvCxnSpPr>
        <p:spPr>
          <a:xfrm rot="5400000">
            <a:off x="9806854" y="3349807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8955C17-C56F-4323-95F0-7AA8AE6EB9A9}"/>
              </a:ext>
            </a:extLst>
          </p:cNvPr>
          <p:cNvSpPr txBox="1"/>
          <p:nvPr/>
        </p:nvSpPr>
        <p:spPr>
          <a:xfrm>
            <a:off x="9785671" y="3611045"/>
            <a:ext cx="223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Difícil acceso</a:t>
            </a:r>
          </a:p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Electricidad no es eficiente</a:t>
            </a:r>
          </a:p>
          <a:p>
            <a:pPr marL="342900" indent="-342900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Pérdidas de transmisión</a:t>
            </a:r>
          </a:p>
        </p:txBody>
      </p:sp>
    </p:spTree>
    <p:extLst>
      <p:ext uri="{BB962C8B-B14F-4D97-AF65-F5344CB8AC3E}">
        <p14:creationId xmlns:p14="http://schemas.microsoft.com/office/powerpoint/2010/main" val="8670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0" grpId="0"/>
      <p:bldP spid="31" grpId="0"/>
      <p:bldP spid="35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63604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40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A2FEC-7CC0-7189-6858-A8D550129054}"/>
              </a:ext>
            </a:extLst>
          </p:cNvPr>
          <p:cNvSpPr txBox="1"/>
          <p:nvPr/>
        </p:nvSpPr>
        <p:spPr>
          <a:xfrm>
            <a:off x="16042" y="533146"/>
            <a:ext cx="774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 para IMMG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5A3AFA-67D1-CB12-FC60-4D7A37549F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0" y="1528762"/>
            <a:ext cx="54864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5CA21-8232-A3B9-0DF0-60AB8DC8C0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50" y="1528762"/>
            <a:ext cx="3096344" cy="39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37CE8D-1241-8373-665E-76A0FC99E6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32" y="1523968"/>
            <a:ext cx="3099816" cy="394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41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 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31706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4095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42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CuadroTexto 12">
            <a:extLst>
              <a:ext uri="{FF2B5EF4-FFF2-40B4-BE49-F238E27FC236}">
                <a16:creationId xmlns:a16="http://schemas.microsoft.com/office/drawing/2014/main" id="{8C30476F-D0AD-4D32-A9CE-452189710D46}"/>
              </a:ext>
            </a:extLst>
          </p:cNvPr>
          <p:cNvSpPr txBox="1"/>
          <p:nvPr/>
        </p:nvSpPr>
        <p:spPr>
          <a:xfrm>
            <a:off x="156869" y="803421"/>
            <a:ext cx="70385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Brindar soluciones energéticas (MG)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C2167D-83BF-42EB-B18F-7F6326DD671D}"/>
              </a:ext>
            </a:extLst>
          </p:cNvPr>
          <p:cNvCxnSpPr>
            <a:cxnSpLocks/>
          </p:cNvCxnSpPr>
          <p:nvPr/>
        </p:nvCxnSpPr>
        <p:spPr>
          <a:xfrm rot="16200000">
            <a:off x="5286561" y="1024146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2">
            <a:extLst>
              <a:ext uri="{FF2B5EF4-FFF2-40B4-BE49-F238E27FC236}">
                <a16:creationId xmlns:a16="http://schemas.microsoft.com/office/drawing/2014/main" id="{99ACA3AE-5490-4194-89E7-FBF53A7A27ED}"/>
              </a:ext>
            </a:extLst>
          </p:cNvPr>
          <p:cNvSpPr txBox="1"/>
          <p:nvPr/>
        </p:nvSpPr>
        <p:spPr>
          <a:xfrm>
            <a:off x="5790307" y="804831"/>
            <a:ext cx="529135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 a la electricidad en zonas aisladas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26C2BE-AA5E-48EC-A9B2-E24BA7359995}"/>
              </a:ext>
            </a:extLst>
          </p:cNvPr>
          <p:cNvCxnSpPr>
            <a:cxnSpLocks/>
          </p:cNvCxnSpPr>
          <p:nvPr/>
        </p:nvCxnSpPr>
        <p:spPr>
          <a:xfrm rot="16200000">
            <a:off x="5493391" y="1024143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2">
            <a:extLst>
              <a:ext uri="{FF2B5EF4-FFF2-40B4-BE49-F238E27FC236}">
                <a16:creationId xmlns:a16="http://schemas.microsoft.com/office/drawing/2014/main" id="{94D57EBA-6A6E-471E-82E6-9B11E2CF027D}"/>
              </a:ext>
            </a:extLst>
          </p:cNvPr>
          <p:cNvSpPr txBox="1"/>
          <p:nvPr/>
        </p:nvSpPr>
        <p:spPr>
          <a:xfrm>
            <a:off x="156869" y="2816956"/>
            <a:ext cx="183477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EMS_v1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ED2B3D7-48EC-40FC-B312-BD0A41DF0025}"/>
              </a:ext>
            </a:extLst>
          </p:cNvPr>
          <p:cNvCxnSpPr>
            <a:cxnSpLocks/>
          </p:cNvCxnSpPr>
          <p:nvPr/>
        </p:nvCxnSpPr>
        <p:spPr>
          <a:xfrm>
            <a:off x="819101" y="1302940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12">
            <a:extLst>
              <a:ext uri="{FF2B5EF4-FFF2-40B4-BE49-F238E27FC236}">
                <a16:creationId xmlns:a16="http://schemas.microsoft.com/office/drawing/2014/main" id="{D6B1BC5C-5A3F-47DD-99E9-C4E37C40EF33}"/>
              </a:ext>
            </a:extLst>
          </p:cNvPr>
          <p:cNvSpPr txBox="1"/>
          <p:nvPr/>
        </p:nvSpPr>
        <p:spPr>
          <a:xfrm>
            <a:off x="1260194" y="1340498"/>
            <a:ext cx="574633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para 1 MG / EMS para múltiples MG</a:t>
            </a:r>
          </a:p>
        </p:txBody>
      </p:sp>
      <p:sp>
        <p:nvSpPr>
          <p:cNvPr id="24" name="CuadroTexto 12">
            <a:extLst>
              <a:ext uri="{FF2B5EF4-FFF2-40B4-BE49-F238E27FC236}">
                <a16:creationId xmlns:a16="http://schemas.microsoft.com/office/drawing/2014/main" id="{B3172847-26B3-4332-BA0E-AFAA40659B81}"/>
              </a:ext>
            </a:extLst>
          </p:cNvPr>
          <p:cNvSpPr txBox="1"/>
          <p:nvPr/>
        </p:nvSpPr>
        <p:spPr>
          <a:xfrm>
            <a:off x="1407817" y="1876165"/>
            <a:ext cx="908825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Mejorar el desempeño general / Minimizar contaminación / SOC y SOH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2BADCE38-0B1C-4E95-B0EC-C6BDAC3FB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1639" y="1893608"/>
            <a:ext cx="383233" cy="383233"/>
          </a:xfrm>
          <a:prstGeom prst="rect">
            <a:avLst/>
          </a:prstGeom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221D054-BCBA-42C8-9D2C-A276DEEE42E4}"/>
              </a:ext>
            </a:extLst>
          </p:cNvPr>
          <p:cNvCxnSpPr>
            <a:cxnSpLocks/>
          </p:cNvCxnSpPr>
          <p:nvPr/>
        </p:nvCxnSpPr>
        <p:spPr>
          <a:xfrm>
            <a:off x="972102" y="1840017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2">
            <a:extLst>
              <a:ext uri="{FF2B5EF4-FFF2-40B4-BE49-F238E27FC236}">
                <a16:creationId xmlns:a16="http://schemas.microsoft.com/office/drawing/2014/main" id="{8B6CF6BD-CD1C-4A61-9845-78756BD710B8}"/>
              </a:ext>
            </a:extLst>
          </p:cNvPr>
          <p:cNvSpPr txBox="1"/>
          <p:nvPr/>
        </p:nvSpPr>
        <p:spPr>
          <a:xfrm>
            <a:off x="2349491" y="2826712"/>
            <a:ext cx="857607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Rediseñar un EMS - MG conectada a la red         EMS - MG aislada </a:t>
            </a: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F46670F0-D62D-4A22-B0F5-97F2924AACC4}"/>
              </a:ext>
            </a:extLst>
          </p:cNvPr>
          <p:cNvSpPr txBox="1"/>
          <p:nvPr/>
        </p:nvSpPr>
        <p:spPr>
          <a:xfrm>
            <a:off x="1231660" y="3346772"/>
            <a:ext cx="1068449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Datos de predicción        Sistema     eficiente        Reduce en 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5.08%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(h) SOC límites</a:t>
            </a:r>
          </a:p>
        </p:txBody>
      </p:sp>
      <p:pic>
        <p:nvPicPr>
          <p:cNvPr id="30" name="Graphic 29" descr="Add">
            <a:extLst>
              <a:ext uri="{FF2B5EF4-FFF2-40B4-BE49-F238E27FC236}">
                <a16:creationId xmlns:a16="http://schemas.microsoft.com/office/drawing/2014/main" id="{731B9783-1474-49DF-BBB0-B42B2375A0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0413" y="3455980"/>
            <a:ext cx="274320" cy="274320"/>
          </a:xfrm>
          <a:prstGeom prst="rect">
            <a:avLst/>
          </a:prstGeom>
        </p:spPr>
      </p:pic>
      <p:sp>
        <p:nvSpPr>
          <p:cNvPr id="31" name="CuadroTexto 12">
            <a:extLst>
              <a:ext uri="{FF2B5EF4-FFF2-40B4-BE49-F238E27FC236}">
                <a16:creationId xmlns:a16="http://schemas.microsoft.com/office/drawing/2014/main" id="{D91744BB-B303-4979-9FFB-5CE1EE190DC8}"/>
              </a:ext>
            </a:extLst>
          </p:cNvPr>
          <p:cNvSpPr txBox="1"/>
          <p:nvPr/>
        </p:nvSpPr>
        <p:spPr>
          <a:xfrm>
            <a:off x="1457249" y="4863008"/>
            <a:ext cx="691056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3 escenarios garantizan cubrir con la demanda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1083BE-BBDA-4955-9F18-B2E6A70DDE6C}"/>
              </a:ext>
            </a:extLst>
          </p:cNvPr>
          <p:cNvCxnSpPr>
            <a:cxnSpLocks/>
          </p:cNvCxnSpPr>
          <p:nvPr/>
        </p:nvCxnSpPr>
        <p:spPr>
          <a:xfrm>
            <a:off x="7944273" y="306843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12">
            <a:extLst>
              <a:ext uri="{FF2B5EF4-FFF2-40B4-BE49-F238E27FC236}">
                <a16:creationId xmlns:a16="http://schemas.microsoft.com/office/drawing/2014/main" id="{8618BAE2-3E28-4F54-B874-A4E46E7E4DD8}"/>
              </a:ext>
            </a:extLst>
          </p:cNvPr>
          <p:cNvSpPr txBox="1"/>
          <p:nvPr/>
        </p:nvSpPr>
        <p:spPr>
          <a:xfrm>
            <a:off x="2068772" y="5413123"/>
            <a:ext cx="987551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3er escenario con el EMS propuesto         Mejor rendimiento         SOC ~ 75%  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7F51E7D-E545-4BCB-9560-0C4C4B0A1DB6}"/>
              </a:ext>
            </a:extLst>
          </p:cNvPr>
          <p:cNvCxnSpPr>
            <a:cxnSpLocks/>
          </p:cNvCxnSpPr>
          <p:nvPr/>
        </p:nvCxnSpPr>
        <p:spPr>
          <a:xfrm>
            <a:off x="1043300" y="4823824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69FFA11C-9365-4BC6-B0E3-4BDBFEFCFE89}"/>
              </a:ext>
            </a:extLst>
          </p:cNvPr>
          <p:cNvCxnSpPr>
            <a:cxnSpLocks/>
          </p:cNvCxnSpPr>
          <p:nvPr/>
        </p:nvCxnSpPr>
        <p:spPr>
          <a:xfrm>
            <a:off x="1688188" y="538097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A65F47-1DAA-4A34-9954-25C3607ABFEC}"/>
              </a:ext>
            </a:extLst>
          </p:cNvPr>
          <p:cNvCxnSpPr>
            <a:cxnSpLocks/>
          </p:cNvCxnSpPr>
          <p:nvPr/>
        </p:nvCxnSpPr>
        <p:spPr>
          <a:xfrm>
            <a:off x="6738014" y="5667829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A9B3E6-97C7-43DA-9A13-A8F227A7319D}"/>
              </a:ext>
            </a:extLst>
          </p:cNvPr>
          <p:cNvCxnSpPr>
            <a:cxnSpLocks/>
          </p:cNvCxnSpPr>
          <p:nvPr/>
        </p:nvCxnSpPr>
        <p:spPr>
          <a:xfrm>
            <a:off x="9730985" y="5670982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D6EC1C-E47B-4453-B848-0F2C8965FE57}"/>
              </a:ext>
            </a:extLst>
          </p:cNvPr>
          <p:cNvCxnSpPr>
            <a:cxnSpLocks/>
          </p:cNvCxnSpPr>
          <p:nvPr/>
        </p:nvCxnSpPr>
        <p:spPr>
          <a:xfrm>
            <a:off x="3903220" y="3586057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A82DA6B-ED55-48C2-AB96-3F6371BAD425}"/>
              </a:ext>
            </a:extLst>
          </p:cNvPr>
          <p:cNvCxnSpPr>
            <a:cxnSpLocks/>
          </p:cNvCxnSpPr>
          <p:nvPr/>
        </p:nvCxnSpPr>
        <p:spPr>
          <a:xfrm>
            <a:off x="795945" y="330932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610826-0B73-4427-A3D6-BD1B034811A7}"/>
              </a:ext>
            </a:extLst>
          </p:cNvPr>
          <p:cNvCxnSpPr>
            <a:cxnSpLocks/>
          </p:cNvCxnSpPr>
          <p:nvPr/>
        </p:nvCxnSpPr>
        <p:spPr>
          <a:xfrm>
            <a:off x="6872612" y="3596948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12">
            <a:extLst>
              <a:ext uri="{FF2B5EF4-FFF2-40B4-BE49-F238E27FC236}">
                <a16:creationId xmlns:a16="http://schemas.microsoft.com/office/drawing/2014/main" id="{3DF7EC80-A70F-4B46-97CD-5FA3A24B9E0B}"/>
              </a:ext>
            </a:extLst>
          </p:cNvPr>
          <p:cNvSpPr txBox="1"/>
          <p:nvPr/>
        </p:nvSpPr>
        <p:spPr>
          <a:xfrm>
            <a:off x="1346754" y="3890340"/>
            <a:ext cx="584870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Holt-Winters        Mejor desempeño 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A0F56345-6465-4EDE-800B-295CBB90B6F3}"/>
              </a:ext>
            </a:extLst>
          </p:cNvPr>
          <p:cNvCxnSpPr>
            <a:cxnSpLocks/>
          </p:cNvCxnSpPr>
          <p:nvPr/>
        </p:nvCxnSpPr>
        <p:spPr>
          <a:xfrm>
            <a:off x="911039" y="3852890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12">
            <a:extLst>
              <a:ext uri="{FF2B5EF4-FFF2-40B4-BE49-F238E27FC236}">
                <a16:creationId xmlns:a16="http://schemas.microsoft.com/office/drawing/2014/main" id="{4BA0043E-027B-4C93-951E-BF57A6373EC5}"/>
              </a:ext>
            </a:extLst>
          </p:cNvPr>
          <p:cNvSpPr txBox="1"/>
          <p:nvPr/>
        </p:nvSpPr>
        <p:spPr>
          <a:xfrm>
            <a:off x="1658199" y="4303699"/>
            <a:ext cx="6048589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independiente de la técnica de predicción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B04B35-0D41-457B-A29A-F0C1E291D6BA}"/>
              </a:ext>
            </a:extLst>
          </p:cNvPr>
          <p:cNvCxnSpPr>
            <a:cxnSpLocks/>
          </p:cNvCxnSpPr>
          <p:nvPr/>
        </p:nvCxnSpPr>
        <p:spPr>
          <a:xfrm>
            <a:off x="1958984" y="3060293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79099D-D37E-4795-B684-181398D6970E}"/>
              </a:ext>
            </a:extLst>
          </p:cNvPr>
          <p:cNvCxnSpPr>
            <a:cxnSpLocks/>
          </p:cNvCxnSpPr>
          <p:nvPr/>
        </p:nvCxnSpPr>
        <p:spPr>
          <a:xfrm>
            <a:off x="4211395" y="4141378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12">
            <a:extLst>
              <a:ext uri="{FF2B5EF4-FFF2-40B4-BE49-F238E27FC236}">
                <a16:creationId xmlns:a16="http://schemas.microsoft.com/office/drawing/2014/main" id="{B7F8F3C4-26F1-4DEB-9978-80DE75FC1E40}"/>
              </a:ext>
            </a:extLst>
          </p:cNvPr>
          <p:cNvSpPr txBox="1"/>
          <p:nvPr/>
        </p:nvSpPr>
        <p:spPr>
          <a:xfrm>
            <a:off x="1387754" y="4274623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17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22" grpId="0"/>
      <p:bldP spid="24" grpId="0"/>
      <p:bldP spid="27" grpId="0"/>
      <p:bldP spid="29" grpId="0"/>
      <p:bldP spid="31" grpId="0"/>
      <p:bldP spid="33" grpId="0"/>
      <p:bldP spid="42" grpId="0"/>
      <p:bldP spid="44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4095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43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94D57EBA-6A6E-471E-82E6-9B11E2CF027D}"/>
              </a:ext>
            </a:extLst>
          </p:cNvPr>
          <p:cNvSpPr txBox="1"/>
          <p:nvPr/>
        </p:nvSpPr>
        <p:spPr>
          <a:xfrm>
            <a:off x="137948" y="958415"/>
            <a:ext cx="183477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EMS_v2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1BC5374-3523-484E-A7FB-7546623A6C42}"/>
              </a:ext>
            </a:extLst>
          </p:cNvPr>
          <p:cNvCxnSpPr>
            <a:cxnSpLocks/>
          </p:cNvCxnSpPr>
          <p:nvPr/>
        </p:nvCxnSpPr>
        <p:spPr>
          <a:xfrm>
            <a:off x="794837" y="1430176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2">
            <a:extLst>
              <a:ext uri="{FF2B5EF4-FFF2-40B4-BE49-F238E27FC236}">
                <a16:creationId xmlns:a16="http://schemas.microsoft.com/office/drawing/2014/main" id="{8B6CF6BD-CD1C-4A61-9845-78756BD710B8}"/>
              </a:ext>
            </a:extLst>
          </p:cNvPr>
          <p:cNvSpPr txBox="1"/>
          <p:nvPr/>
        </p:nvSpPr>
        <p:spPr>
          <a:xfrm>
            <a:off x="1169489" y="1470773"/>
            <a:ext cx="929453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Restricciones en el ON y OFF del DLG / Baterías Ion-litio / SOC y SOH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8969939-3A2D-4798-8AA4-B698294019BE}"/>
              </a:ext>
            </a:extLst>
          </p:cNvPr>
          <p:cNvCxnSpPr>
            <a:cxnSpLocks/>
          </p:cNvCxnSpPr>
          <p:nvPr/>
        </p:nvCxnSpPr>
        <p:spPr>
          <a:xfrm>
            <a:off x="1972721" y="118576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12">
            <a:extLst>
              <a:ext uri="{FF2B5EF4-FFF2-40B4-BE49-F238E27FC236}">
                <a16:creationId xmlns:a16="http://schemas.microsoft.com/office/drawing/2014/main" id="{976BE8E9-E9D4-4594-A1FC-40DB09C3893A}"/>
              </a:ext>
            </a:extLst>
          </p:cNvPr>
          <p:cNvSpPr txBox="1"/>
          <p:nvPr/>
        </p:nvSpPr>
        <p:spPr>
          <a:xfrm>
            <a:off x="2374114" y="958415"/>
            <a:ext cx="729156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Nuevo diseño        Mejora el desempeño del EMS_v1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903DA4-51AA-4C2E-80FC-79104F7F656F}"/>
              </a:ext>
            </a:extLst>
          </p:cNvPr>
          <p:cNvCxnSpPr>
            <a:cxnSpLocks/>
          </p:cNvCxnSpPr>
          <p:nvPr/>
        </p:nvCxnSpPr>
        <p:spPr>
          <a:xfrm>
            <a:off x="4287688" y="119839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Thumbs up sign">
            <a:extLst>
              <a:ext uri="{FF2B5EF4-FFF2-40B4-BE49-F238E27FC236}">
                <a16:creationId xmlns:a16="http://schemas.microsoft.com/office/drawing/2014/main" id="{85242790-6C60-4984-9E6C-02E99DAB7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632" y="1490651"/>
            <a:ext cx="383233" cy="383233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1742607-AEF0-4B9D-9B42-478BB54F2A5A}"/>
              </a:ext>
            </a:extLst>
          </p:cNvPr>
          <p:cNvCxnSpPr>
            <a:cxnSpLocks/>
          </p:cNvCxnSpPr>
          <p:nvPr/>
        </p:nvCxnSpPr>
        <p:spPr>
          <a:xfrm>
            <a:off x="927733" y="192365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12">
            <a:extLst>
              <a:ext uri="{FF2B5EF4-FFF2-40B4-BE49-F238E27FC236}">
                <a16:creationId xmlns:a16="http://schemas.microsoft.com/office/drawing/2014/main" id="{536A2468-DDF8-4DDC-88A7-4AAE6F9D4604}"/>
              </a:ext>
            </a:extLst>
          </p:cNvPr>
          <p:cNvSpPr txBox="1"/>
          <p:nvPr/>
        </p:nvSpPr>
        <p:spPr>
          <a:xfrm>
            <a:off x="1324157" y="1976122"/>
            <a:ext cx="1029695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Nueva entrada en el FLC,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Conocimiento de la dinámica del sistema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445137-D822-471A-9475-1CC150C98160}"/>
              </a:ext>
            </a:extLst>
          </p:cNvPr>
          <p:cNvCxnSpPr>
            <a:cxnSpLocks/>
          </p:cNvCxnSpPr>
          <p:nvPr/>
        </p:nvCxnSpPr>
        <p:spPr>
          <a:xfrm>
            <a:off x="5952583" y="222013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165D0C0-406F-4991-BF60-BD72F746F3CF}"/>
              </a:ext>
            </a:extLst>
          </p:cNvPr>
          <p:cNvCxnSpPr>
            <a:cxnSpLocks/>
          </p:cNvCxnSpPr>
          <p:nvPr/>
        </p:nvCxnSpPr>
        <p:spPr>
          <a:xfrm>
            <a:off x="1516866" y="2483815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12">
            <a:extLst>
              <a:ext uri="{FF2B5EF4-FFF2-40B4-BE49-F238E27FC236}">
                <a16:creationId xmlns:a16="http://schemas.microsoft.com/office/drawing/2014/main" id="{FB26225B-08C4-49A6-B4F4-CD14CB683907}"/>
              </a:ext>
            </a:extLst>
          </p:cNvPr>
          <p:cNvSpPr txBox="1"/>
          <p:nvPr/>
        </p:nvSpPr>
        <p:spPr>
          <a:xfrm>
            <a:off x="1891518" y="2521219"/>
            <a:ext cx="496071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Mejora los ciclos de carga y descarga</a:t>
            </a:r>
          </a:p>
        </p:txBody>
      </p:sp>
      <p:sp>
        <p:nvSpPr>
          <p:cNvPr id="38" name="CuadroTexto 12">
            <a:extLst>
              <a:ext uri="{FF2B5EF4-FFF2-40B4-BE49-F238E27FC236}">
                <a16:creationId xmlns:a16="http://schemas.microsoft.com/office/drawing/2014/main" id="{0F8BABDD-6BF3-4159-BDCC-067F38463B62}"/>
              </a:ext>
            </a:extLst>
          </p:cNvPr>
          <p:cNvSpPr txBox="1"/>
          <p:nvPr/>
        </p:nvSpPr>
        <p:spPr>
          <a:xfrm>
            <a:off x="2046185" y="3015474"/>
            <a:ext cx="1000597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 completamente un encendido inmediatamente luego de un apagado (DLG)</a:t>
            </a:r>
          </a:p>
        </p:txBody>
      </p:sp>
      <p:sp>
        <p:nvSpPr>
          <p:cNvPr id="39" name="CuadroTexto 12">
            <a:extLst>
              <a:ext uri="{FF2B5EF4-FFF2-40B4-BE49-F238E27FC236}">
                <a16:creationId xmlns:a16="http://schemas.microsoft.com/office/drawing/2014/main" id="{95AD8862-3E9C-48BC-A4ED-17CBC784037B}"/>
              </a:ext>
            </a:extLst>
          </p:cNvPr>
          <p:cNvSpPr txBox="1"/>
          <p:nvPr/>
        </p:nvSpPr>
        <p:spPr>
          <a:xfrm>
            <a:off x="2172975" y="3504174"/>
            <a:ext cx="718070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a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0h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 límite     y a solo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15min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 límite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B57598-34B6-4104-90D8-5A56A42B1C34}"/>
              </a:ext>
            </a:extLst>
          </p:cNvPr>
          <p:cNvCxnSpPr>
            <a:cxnSpLocks/>
          </p:cNvCxnSpPr>
          <p:nvPr/>
        </p:nvCxnSpPr>
        <p:spPr>
          <a:xfrm rot="16200000">
            <a:off x="5234035" y="3700824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ADBDF8C-398A-42F2-BEF7-2D83AFAAA75C}"/>
              </a:ext>
            </a:extLst>
          </p:cNvPr>
          <p:cNvCxnSpPr>
            <a:cxnSpLocks/>
          </p:cNvCxnSpPr>
          <p:nvPr/>
        </p:nvCxnSpPr>
        <p:spPr>
          <a:xfrm rot="5400000">
            <a:off x="8904624" y="3744148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D3ABC8F-A89C-4E5C-B6B6-70A790B4489F}"/>
              </a:ext>
            </a:extLst>
          </p:cNvPr>
          <p:cNvCxnSpPr>
            <a:cxnSpLocks/>
          </p:cNvCxnSpPr>
          <p:nvPr/>
        </p:nvCxnSpPr>
        <p:spPr>
          <a:xfrm>
            <a:off x="1660648" y="295970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1EC260B-201A-409A-8ED7-B891A440F1EE}"/>
              </a:ext>
            </a:extLst>
          </p:cNvPr>
          <p:cNvCxnSpPr>
            <a:cxnSpLocks/>
          </p:cNvCxnSpPr>
          <p:nvPr/>
        </p:nvCxnSpPr>
        <p:spPr>
          <a:xfrm>
            <a:off x="1798322" y="3437099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12">
            <a:extLst>
              <a:ext uri="{FF2B5EF4-FFF2-40B4-BE49-F238E27FC236}">
                <a16:creationId xmlns:a16="http://schemas.microsoft.com/office/drawing/2014/main" id="{0359FE19-8DF1-43C0-A544-D568298326BD}"/>
              </a:ext>
            </a:extLst>
          </p:cNvPr>
          <p:cNvSpPr txBox="1"/>
          <p:nvPr/>
        </p:nvSpPr>
        <p:spPr>
          <a:xfrm>
            <a:off x="137948" y="4340541"/>
            <a:ext cx="746313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 con FLC ajustado con algoritmos bio-inspirados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B8D6ED99-A6A5-449F-B533-8F49483B29F6}"/>
              </a:ext>
            </a:extLst>
          </p:cNvPr>
          <p:cNvCxnSpPr>
            <a:cxnSpLocks/>
          </p:cNvCxnSpPr>
          <p:nvPr/>
        </p:nvCxnSpPr>
        <p:spPr>
          <a:xfrm>
            <a:off x="794837" y="481230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12">
            <a:extLst>
              <a:ext uri="{FF2B5EF4-FFF2-40B4-BE49-F238E27FC236}">
                <a16:creationId xmlns:a16="http://schemas.microsoft.com/office/drawing/2014/main" id="{7F2EC312-3099-49B6-BA62-11A7B0527010}"/>
              </a:ext>
            </a:extLst>
          </p:cNvPr>
          <p:cNvSpPr txBox="1"/>
          <p:nvPr/>
        </p:nvSpPr>
        <p:spPr>
          <a:xfrm>
            <a:off x="1169489" y="4852899"/>
            <a:ext cx="829304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EMS_PSO        Mejor rendimiento que el EMS_CS y el EMS_v2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9CE0F72-3BAC-4344-AC3E-7598E1B8A0A0}"/>
              </a:ext>
            </a:extLst>
          </p:cNvPr>
          <p:cNvCxnSpPr>
            <a:cxnSpLocks/>
          </p:cNvCxnSpPr>
          <p:nvPr/>
        </p:nvCxnSpPr>
        <p:spPr>
          <a:xfrm>
            <a:off x="2735165" y="507974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A09616D1-9D61-497F-9666-7B9FF5F59B0C}"/>
              </a:ext>
            </a:extLst>
          </p:cNvPr>
          <p:cNvCxnSpPr>
            <a:cxnSpLocks/>
          </p:cNvCxnSpPr>
          <p:nvPr/>
        </p:nvCxnSpPr>
        <p:spPr>
          <a:xfrm>
            <a:off x="1375351" y="5356416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12">
            <a:extLst>
              <a:ext uri="{FF2B5EF4-FFF2-40B4-BE49-F238E27FC236}">
                <a16:creationId xmlns:a16="http://schemas.microsoft.com/office/drawing/2014/main" id="{16320576-8D50-4993-9E19-6F9C6BCFF202}"/>
              </a:ext>
            </a:extLst>
          </p:cNvPr>
          <p:cNvSpPr txBox="1"/>
          <p:nvPr/>
        </p:nvSpPr>
        <p:spPr>
          <a:xfrm>
            <a:off x="1753079" y="5407573"/>
            <a:ext cx="829304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es posible afirmar una solución óptima global con el FLC</a:t>
            </a:r>
          </a:p>
        </p:txBody>
      </p:sp>
    </p:spTree>
    <p:extLst>
      <p:ext uri="{BB962C8B-B14F-4D97-AF65-F5344CB8AC3E}">
        <p14:creationId xmlns:p14="http://schemas.microsoft.com/office/powerpoint/2010/main" val="26007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4" grpId="0"/>
      <p:bldP spid="37" grpId="0"/>
      <p:bldP spid="38" grpId="0"/>
      <p:bldP spid="39" grpId="0"/>
      <p:bldP spid="44" grpId="0"/>
      <p:bldP spid="46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40959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44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7" name="CuadroTexto 12">
            <a:extLst>
              <a:ext uri="{FF2B5EF4-FFF2-40B4-BE49-F238E27FC236}">
                <a16:creationId xmlns:a16="http://schemas.microsoft.com/office/drawing/2014/main" id="{94D57EBA-6A6E-471E-82E6-9B11E2CF027D}"/>
              </a:ext>
            </a:extLst>
          </p:cNvPr>
          <p:cNvSpPr txBox="1"/>
          <p:nvPr/>
        </p:nvSpPr>
        <p:spPr>
          <a:xfrm>
            <a:off x="505212" y="827790"/>
            <a:ext cx="239038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EMS_IMMG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1BC5374-3523-484E-A7FB-7546623A6C42}"/>
              </a:ext>
            </a:extLst>
          </p:cNvPr>
          <p:cNvCxnSpPr>
            <a:cxnSpLocks/>
          </p:cNvCxnSpPr>
          <p:nvPr/>
        </p:nvCxnSpPr>
        <p:spPr>
          <a:xfrm>
            <a:off x="1162101" y="129955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12">
            <a:extLst>
              <a:ext uri="{FF2B5EF4-FFF2-40B4-BE49-F238E27FC236}">
                <a16:creationId xmlns:a16="http://schemas.microsoft.com/office/drawing/2014/main" id="{8B6CF6BD-CD1C-4A61-9845-78756BD710B8}"/>
              </a:ext>
            </a:extLst>
          </p:cNvPr>
          <p:cNvSpPr txBox="1"/>
          <p:nvPr/>
        </p:nvSpPr>
        <p:spPr>
          <a:xfrm>
            <a:off x="1547638" y="1351034"/>
            <a:ext cx="692144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del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2.38%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s-E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del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1.48%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s-E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D21B35-D3E8-4EBD-AB96-48D3BB5B33D0}"/>
              </a:ext>
            </a:extLst>
          </p:cNvPr>
          <p:cNvCxnSpPr>
            <a:cxnSpLocks/>
          </p:cNvCxnSpPr>
          <p:nvPr/>
        </p:nvCxnSpPr>
        <p:spPr>
          <a:xfrm>
            <a:off x="2895599" y="1058622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2">
            <a:extLst>
              <a:ext uri="{FF2B5EF4-FFF2-40B4-BE49-F238E27FC236}">
                <a16:creationId xmlns:a16="http://schemas.microsoft.com/office/drawing/2014/main" id="{CEF671AA-F3C9-40CD-8D87-2C8F7D11DB18}"/>
              </a:ext>
            </a:extLst>
          </p:cNvPr>
          <p:cNvSpPr txBox="1"/>
          <p:nvPr/>
        </p:nvSpPr>
        <p:spPr>
          <a:xfrm>
            <a:off x="3295649" y="832227"/>
            <a:ext cx="805628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EMS_PSO en cada MG        Escalabilidad del EMS_PSO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F6772F-DF1F-4588-8EBE-1D5F6C279071}"/>
              </a:ext>
            </a:extLst>
          </p:cNvPr>
          <p:cNvCxnSpPr>
            <a:cxnSpLocks/>
          </p:cNvCxnSpPr>
          <p:nvPr/>
        </p:nvCxnSpPr>
        <p:spPr>
          <a:xfrm>
            <a:off x="6878853" y="106649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5E86D937-B05B-42C8-96B1-7D223F827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4268" y="845233"/>
            <a:ext cx="383233" cy="383233"/>
          </a:xfrm>
          <a:prstGeom prst="rect">
            <a:avLst/>
          </a:prstGeom>
        </p:spPr>
      </p:pic>
      <p:sp>
        <p:nvSpPr>
          <p:cNvPr id="24" name="CuadroTexto 12">
            <a:extLst>
              <a:ext uri="{FF2B5EF4-FFF2-40B4-BE49-F238E27FC236}">
                <a16:creationId xmlns:a16="http://schemas.microsoft.com/office/drawing/2014/main" id="{7F64319A-E0D3-4F74-B55C-F103E856B25E}"/>
              </a:ext>
            </a:extLst>
          </p:cNvPr>
          <p:cNvSpPr txBox="1"/>
          <p:nvPr/>
        </p:nvSpPr>
        <p:spPr>
          <a:xfrm>
            <a:off x="1742725" y="1858727"/>
            <a:ext cx="780319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Reducen la contaminación / Mejoran el uso de RES  </a:t>
            </a:r>
          </a:p>
        </p:txBody>
      </p:sp>
      <p:sp>
        <p:nvSpPr>
          <p:cNvPr id="30" name="CuadroTexto 12">
            <a:extLst>
              <a:ext uri="{FF2B5EF4-FFF2-40B4-BE49-F238E27FC236}">
                <a16:creationId xmlns:a16="http://schemas.microsoft.com/office/drawing/2014/main" id="{D432EEC8-F205-4B46-BC64-C6D19A265EC6}"/>
              </a:ext>
            </a:extLst>
          </p:cNvPr>
          <p:cNvSpPr txBox="1"/>
          <p:nvPr/>
        </p:nvSpPr>
        <p:spPr>
          <a:xfrm>
            <a:off x="1937912" y="2405863"/>
            <a:ext cx="4038344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IMMG      Eficiente</a:t>
            </a:r>
          </a:p>
        </p:txBody>
      </p:sp>
      <p:pic>
        <p:nvPicPr>
          <p:cNvPr id="31" name="Graphic 30" descr="Add">
            <a:extLst>
              <a:ext uri="{FF2B5EF4-FFF2-40B4-BE49-F238E27FC236}">
                <a16:creationId xmlns:a16="http://schemas.microsoft.com/office/drawing/2014/main" id="{8765094A-3913-4BCC-B9BE-5F1B24CBB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1057" y="2503580"/>
            <a:ext cx="274320" cy="274320"/>
          </a:xfrm>
          <a:prstGeom prst="rect">
            <a:avLst/>
          </a:prstGeom>
        </p:spPr>
      </p:pic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D2667AC-6F64-409F-8F7B-F1150ABFFA17}"/>
              </a:ext>
            </a:extLst>
          </p:cNvPr>
          <p:cNvCxnSpPr>
            <a:cxnSpLocks/>
          </p:cNvCxnSpPr>
          <p:nvPr/>
        </p:nvCxnSpPr>
        <p:spPr>
          <a:xfrm>
            <a:off x="1285018" y="1814191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D070328-8DD4-4B40-9DE9-5027B377B7AD}"/>
              </a:ext>
            </a:extLst>
          </p:cNvPr>
          <p:cNvCxnSpPr>
            <a:cxnSpLocks/>
          </p:cNvCxnSpPr>
          <p:nvPr/>
        </p:nvCxnSpPr>
        <p:spPr>
          <a:xfrm>
            <a:off x="1513079" y="2377534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12">
            <a:extLst>
              <a:ext uri="{FF2B5EF4-FFF2-40B4-BE49-F238E27FC236}">
                <a16:creationId xmlns:a16="http://schemas.microsoft.com/office/drawing/2014/main" id="{A008E40B-3663-4FBE-8E77-2E7E8F0F1846}"/>
              </a:ext>
            </a:extLst>
          </p:cNvPr>
          <p:cNvSpPr txBox="1"/>
          <p:nvPr/>
        </p:nvSpPr>
        <p:spPr>
          <a:xfrm>
            <a:off x="668497" y="3168436"/>
            <a:ext cx="811363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Aprovechar la energía limpia para contrarrestar            CO2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986D41E-F0FC-4AD6-B5AD-83799604D098}"/>
              </a:ext>
            </a:extLst>
          </p:cNvPr>
          <p:cNvCxnSpPr>
            <a:cxnSpLocks/>
          </p:cNvCxnSpPr>
          <p:nvPr/>
        </p:nvCxnSpPr>
        <p:spPr>
          <a:xfrm>
            <a:off x="1325387" y="3640197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12">
            <a:extLst>
              <a:ext uri="{FF2B5EF4-FFF2-40B4-BE49-F238E27FC236}">
                <a16:creationId xmlns:a16="http://schemas.microsoft.com/office/drawing/2014/main" id="{9CCCE577-5C52-43BF-B4A4-A6FBFEBBC5C8}"/>
              </a:ext>
            </a:extLst>
          </p:cNvPr>
          <p:cNvSpPr txBox="1"/>
          <p:nvPr/>
        </p:nvSpPr>
        <p:spPr>
          <a:xfrm>
            <a:off x="1732697" y="3702566"/>
            <a:ext cx="92509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PV         / 15 al 20% de Eficiencia / Contaminación en la instalación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FECD5DD-353F-4D76-B65F-0EB5FC43D3DB}"/>
              </a:ext>
            </a:extLst>
          </p:cNvPr>
          <p:cNvCxnSpPr>
            <a:cxnSpLocks/>
          </p:cNvCxnSpPr>
          <p:nvPr/>
        </p:nvCxnSpPr>
        <p:spPr>
          <a:xfrm rot="5400000">
            <a:off x="2455927" y="3966055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3F2DC42-53D2-4B73-9E75-17ABEC464D22}"/>
              </a:ext>
            </a:extLst>
          </p:cNvPr>
          <p:cNvCxnSpPr>
            <a:cxnSpLocks/>
          </p:cNvCxnSpPr>
          <p:nvPr/>
        </p:nvCxnSpPr>
        <p:spPr>
          <a:xfrm rot="5400000">
            <a:off x="2679061" y="3970973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Smoking">
            <a:extLst>
              <a:ext uri="{FF2B5EF4-FFF2-40B4-BE49-F238E27FC236}">
                <a16:creationId xmlns:a16="http://schemas.microsoft.com/office/drawing/2014/main" id="{5366D19F-70DE-4584-863D-0981276A41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7316" t="14810" b="29046"/>
          <a:stretch/>
        </p:blipFill>
        <p:spPr>
          <a:xfrm rot="5400000">
            <a:off x="7206219" y="3100366"/>
            <a:ext cx="410498" cy="636480"/>
          </a:xfrm>
          <a:prstGeom prst="rect">
            <a:avLst/>
          </a:prstGeom>
        </p:spPr>
      </p:pic>
      <p:pic>
        <p:nvPicPr>
          <p:cNvPr id="40" name="Graphic 39" descr="Thumbs up sign">
            <a:extLst>
              <a:ext uri="{FF2B5EF4-FFF2-40B4-BE49-F238E27FC236}">
                <a16:creationId xmlns:a16="http://schemas.microsoft.com/office/drawing/2014/main" id="{1DD29177-1F1B-4B44-94E3-276898DFB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0469" y="4317762"/>
            <a:ext cx="383233" cy="383233"/>
          </a:xfrm>
          <a:prstGeom prst="rect">
            <a:avLst/>
          </a:prstGeom>
        </p:spPr>
      </p:pic>
      <p:sp>
        <p:nvSpPr>
          <p:cNvPr id="41" name="CuadroTexto 12">
            <a:extLst>
              <a:ext uri="{FF2B5EF4-FFF2-40B4-BE49-F238E27FC236}">
                <a16:creationId xmlns:a16="http://schemas.microsoft.com/office/drawing/2014/main" id="{4B1E65AB-2589-4FA5-99A1-9C6FA3474B92}"/>
              </a:ext>
            </a:extLst>
          </p:cNvPr>
          <p:cNvSpPr txBox="1"/>
          <p:nvPr/>
        </p:nvSpPr>
        <p:spPr>
          <a:xfrm>
            <a:off x="1898251" y="4278268"/>
            <a:ext cx="387117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Dimensionamiento de la MG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0BE9EAC-C240-4B9D-AC45-A75FDA27B143}"/>
              </a:ext>
            </a:extLst>
          </p:cNvPr>
          <p:cNvCxnSpPr>
            <a:cxnSpLocks/>
          </p:cNvCxnSpPr>
          <p:nvPr/>
        </p:nvCxnSpPr>
        <p:spPr>
          <a:xfrm>
            <a:off x="1512713" y="4235640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3DD71BC4-D024-4B3F-BEA3-1856095D954B}"/>
              </a:ext>
            </a:extLst>
          </p:cNvPr>
          <p:cNvCxnSpPr>
            <a:cxnSpLocks/>
          </p:cNvCxnSpPr>
          <p:nvPr/>
        </p:nvCxnSpPr>
        <p:spPr>
          <a:xfrm>
            <a:off x="2113585" y="4802906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12">
            <a:extLst>
              <a:ext uri="{FF2B5EF4-FFF2-40B4-BE49-F238E27FC236}">
                <a16:creationId xmlns:a16="http://schemas.microsoft.com/office/drawing/2014/main" id="{75FA5E67-8298-40B8-ADD1-4D03079EEFBD}"/>
              </a:ext>
            </a:extLst>
          </p:cNvPr>
          <p:cNvSpPr txBox="1"/>
          <p:nvPr/>
        </p:nvSpPr>
        <p:spPr>
          <a:xfrm>
            <a:off x="2477351" y="4853523"/>
            <a:ext cx="560271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Sociales, económicos, culturales y político</a:t>
            </a:r>
          </a:p>
        </p:txBody>
      </p:sp>
      <p:sp>
        <p:nvSpPr>
          <p:cNvPr id="45" name="CuadroTexto 12">
            <a:extLst>
              <a:ext uri="{FF2B5EF4-FFF2-40B4-BE49-F238E27FC236}">
                <a16:creationId xmlns:a16="http://schemas.microsoft.com/office/drawing/2014/main" id="{66457A9E-B371-4832-960E-80096F054B3D}"/>
              </a:ext>
            </a:extLst>
          </p:cNvPr>
          <p:cNvSpPr txBox="1"/>
          <p:nvPr/>
        </p:nvSpPr>
        <p:spPr>
          <a:xfrm>
            <a:off x="3155919" y="5399383"/>
            <a:ext cx="79181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Coste de instalación al inicio        Beneficios a largo plazo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6A45704-C1BD-47DF-910F-D61D0C9F76B0}"/>
              </a:ext>
            </a:extLst>
          </p:cNvPr>
          <p:cNvCxnSpPr>
            <a:cxnSpLocks/>
          </p:cNvCxnSpPr>
          <p:nvPr/>
        </p:nvCxnSpPr>
        <p:spPr>
          <a:xfrm>
            <a:off x="2300911" y="5346263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01A304-6CDB-4EA9-9042-47AC297C733B}"/>
              </a:ext>
            </a:extLst>
          </p:cNvPr>
          <p:cNvCxnSpPr>
            <a:cxnSpLocks/>
          </p:cNvCxnSpPr>
          <p:nvPr/>
        </p:nvCxnSpPr>
        <p:spPr>
          <a:xfrm rot="16200000">
            <a:off x="2679061" y="5621035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028B2C-280F-4F29-AE6D-A12CBB7839B0}"/>
              </a:ext>
            </a:extLst>
          </p:cNvPr>
          <p:cNvCxnSpPr>
            <a:cxnSpLocks/>
          </p:cNvCxnSpPr>
          <p:nvPr/>
        </p:nvCxnSpPr>
        <p:spPr>
          <a:xfrm rot="16200000">
            <a:off x="2896774" y="5621035"/>
            <a:ext cx="357849" cy="3487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89B310-5970-4A6C-9789-B2185BCED411}"/>
              </a:ext>
            </a:extLst>
          </p:cNvPr>
          <p:cNvCxnSpPr>
            <a:cxnSpLocks/>
          </p:cNvCxnSpPr>
          <p:nvPr/>
        </p:nvCxnSpPr>
        <p:spPr>
          <a:xfrm>
            <a:off x="7118935" y="5646977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15" grpId="0"/>
      <p:bldP spid="24" grpId="0"/>
      <p:bldP spid="30" grpId="0"/>
      <p:bldP spid="34" grpId="0"/>
      <p:bldP spid="36" grpId="0"/>
      <p:bldP spid="41" grpId="0"/>
      <p:bldP spid="44" grpId="0"/>
      <p:bldP spid="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45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14624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adroTexto 12">
            <a:extLst>
              <a:ext uri="{FF2B5EF4-FFF2-40B4-BE49-F238E27FC236}">
                <a16:creationId xmlns:a16="http://schemas.microsoft.com/office/drawing/2014/main" id="{F633952E-F925-4A00-BA02-CFD6298F0CA1}"/>
              </a:ext>
            </a:extLst>
          </p:cNvPr>
          <p:cNvSpPr txBox="1"/>
          <p:nvPr/>
        </p:nvSpPr>
        <p:spPr>
          <a:xfrm>
            <a:off x="1292567" y="2304246"/>
            <a:ext cx="95939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SOFLC       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crean y varían las formas de las MF del FLC</a:t>
            </a: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CuadroTexto 12">
            <a:extLst>
              <a:ext uri="{FF2B5EF4-FFF2-40B4-BE49-F238E27FC236}">
                <a16:creationId xmlns:a16="http://schemas.microsoft.com/office/drawing/2014/main" id="{2DFCAE41-1119-42F3-9A21-F58ABCDCF499}"/>
              </a:ext>
            </a:extLst>
          </p:cNvPr>
          <p:cNvSpPr txBox="1"/>
          <p:nvPr/>
        </p:nvSpPr>
        <p:spPr>
          <a:xfrm>
            <a:off x="1277756" y="1912464"/>
            <a:ext cx="95939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ANFIS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NN sintonizador de las MF del FLC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991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46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4E616E35-8059-41AB-A121-0AE1B189CF29}"/>
              </a:ext>
            </a:extLst>
          </p:cNvPr>
          <p:cNvSpPr txBox="1"/>
          <p:nvPr/>
        </p:nvSpPr>
        <p:spPr>
          <a:xfrm>
            <a:off x="187852" y="1023015"/>
            <a:ext cx="444556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Teoría de control inteligente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F9977E-C656-49FC-AA62-7BF55127724E}"/>
              </a:ext>
            </a:extLst>
          </p:cNvPr>
          <p:cNvCxnSpPr>
            <a:cxnSpLocks/>
          </p:cNvCxnSpPr>
          <p:nvPr/>
        </p:nvCxnSpPr>
        <p:spPr>
          <a:xfrm>
            <a:off x="4350386" y="1275619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rir llave 72">
            <a:extLst>
              <a:ext uri="{FF2B5EF4-FFF2-40B4-BE49-F238E27FC236}">
                <a16:creationId xmlns:a16="http://schemas.microsoft.com/office/drawing/2014/main" id="{CAB18FAF-E7BB-497A-9A6E-55686ECA3407}"/>
              </a:ext>
            </a:extLst>
          </p:cNvPr>
          <p:cNvSpPr/>
          <p:nvPr/>
        </p:nvSpPr>
        <p:spPr>
          <a:xfrm>
            <a:off x="5006967" y="659360"/>
            <a:ext cx="255631" cy="1219046"/>
          </a:xfrm>
          <a:prstGeom prst="leftBrace">
            <a:avLst>
              <a:gd name="adj1" fmla="val 8405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S" sz="2400">
              <a:solidFill>
                <a:srgbClr val="FF0000"/>
              </a:solidFill>
            </a:endParaRPr>
          </a:p>
        </p:txBody>
      </p:sp>
      <p:sp>
        <p:nvSpPr>
          <p:cNvPr id="25" name="CuadroTexto 12">
            <a:extLst>
              <a:ext uri="{FF2B5EF4-FFF2-40B4-BE49-F238E27FC236}">
                <a16:creationId xmlns:a16="http://schemas.microsoft.com/office/drawing/2014/main" id="{D9FF0C88-546F-4C42-B3C8-C8F53C9CFCDF}"/>
              </a:ext>
            </a:extLst>
          </p:cNvPr>
          <p:cNvSpPr txBox="1"/>
          <p:nvPr/>
        </p:nvSpPr>
        <p:spPr>
          <a:xfrm>
            <a:off x="5259398" y="631910"/>
            <a:ext cx="4087193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Razonamiento</a:t>
            </a:r>
          </a:p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Optimización</a:t>
            </a:r>
          </a:p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Aprendizaje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4DBBCB3-D0D5-4AA2-A7DC-060C1073A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2145" y="674537"/>
            <a:ext cx="370114" cy="370114"/>
          </a:xfrm>
          <a:prstGeom prst="rect">
            <a:avLst/>
          </a:prstGeom>
        </p:spPr>
      </p:pic>
      <p:sp>
        <p:nvSpPr>
          <p:cNvPr id="26" name="CuadroTexto 12">
            <a:extLst>
              <a:ext uri="{FF2B5EF4-FFF2-40B4-BE49-F238E27FC236}">
                <a16:creationId xmlns:a16="http://schemas.microsoft.com/office/drawing/2014/main" id="{EDF92335-29FA-4945-B2C0-6A7CA5B6D7D2}"/>
              </a:ext>
            </a:extLst>
          </p:cNvPr>
          <p:cNvSpPr txBox="1"/>
          <p:nvPr/>
        </p:nvSpPr>
        <p:spPr>
          <a:xfrm>
            <a:off x="8059975" y="805381"/>
            <a:ext cx="183299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EMS_PSO</a:t>
            </a:r>
          </a:p>
        </p:txBody>
      </p:sp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80FF13B5-59EC-4553-8890-C0DAC8318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4166" y="1047018"/>
            <a:ext cx="370114" cy="370114"/>
          </a:xfrm>
          <a:prstGeom prst="rect">
            <a:avLst/>
          </a:prstGeom>
        </p:spPr>
      </p:pic>
      <p:sp>
        <p:nvSpPr>
          <p:cNvPr id="29" name="CuadroTexto 12">
            <a:extLst>
              <a:ext uri="{FF2B5EF4-FFF2-40B4-BE49-F238E27FC236}">
                <a16:creationId xmlns:a16="http://schemas.microsoft.com/office/drawing/2014/main" id="{5A9551EF-DACB-4D6C-9ACF-E850141B54A7}"/>
              </a:ext>
            </a:extLst>
          </p:cNvPr>
          <p:cNvSpPr txBox="1"/>
          <p:nvPr/>
        </p:nvSpPr>
        <p:spPr>
          <a:xfrm>
            <a:off x="7857659" y="1425610"/>
            <a:ext cx="315868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Neuronal (NN)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854A13-4750-4E0E-8A3A-6AE4391CFDBE}"/>
              </a:ext>
            </a:extLst>
          </p:cNvPr>
          <p:cNvCxnSpPr>
            <a:cxnSpLocks/>
          </p:cNvCxnSpPr>
          <p:nvPr/>
        </p:nvCxnSpPr>
        <p:spPr>
          <a:xfrm>
            <a:off x="7336526" y="1667505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F6601B-F90C-4E90-A104-B1FC2CACF07D}"/>
              </a:ext>
            </a:extLst>
          </p:cNvPr>
          <p:cNvCxnSpPr>
            <a:cxnSpLocks/>
          </p:cNvCxnSpPr>
          <p:nvPr/>
        </p:nvCxnSpPr>
        <p:spPr>
          <a:xfrm>
            <a:off x="2469353" y="2149649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3D7F3E-435A-475F-89B0-B0C255BA40E4}"/>
              </a:ext>
            </a:extLst>
          </p:cNvPr>
          <p:cNvCxnSpPr>
            <a:cxnSpLocks/>
          </p:cNvCxnSpPr>
          <p:nvPr/>
        </p:nvCxnSpPr>
        <p:spPr>
          <a:xfrm>
            <a:off x="2757135" y="2544508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12">
            <a:extLst>
              <a:ext uri="{FF2B5EF4-FFF2-40B4-BE49-F238E27FC236}">
                <a16:creationId xmlns:a16="http://schemas.microsoft.com/office/drawing/2014/main" id="{C1C3560F-22E7-4309-895E-51CFF63F8904}"/>
              </a:ext>
            </a:extLst>
          </p:cNvPr>
          <p:cNvSpPr txBox="1"/>
          <p:nvPr/>
        </p:nvSpPr>
        <p:spPr>
          <a:xfrm>
            <a:off x="198738" y="3151348"/>
            <a:ext cx="444556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IMMG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9481811E-8756-47AD-BA48-986C2CEDE161}"/>
              </a:ext>
            </a:extLst>
          </p:cNvPr>
          <p:cNvCxnSpPr>
            <a:cxnSpLocks/>
          </p:cNvCxnSpPr>
          <p:nvPr/>
        </p:nvCxnSpPr>
        <p:spPr>
          <a:xfrm>
            <a:off x="851759" y="184666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70EAEECE-6633-4BA6-8211-793394E1EC9C}"/>
              </a:ext>
            </a:extLst>
          </p:cNvPr>
          <p:cNvCxnSpPr>
            <a:cxnSpLocks/>
          </p:cNvCxnSpPr>
          <p:nvPr/>
        </p:nvCxnSpPr>
        <p:spPr>
          <a:xfrm>
            <a:off x="1015045" y="2269962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12">
            <a:extLst>
              <a:ext uri="{FF2B5EF4-FFF2-40B4-BE49-F238E27FC236}">
                <a16:creationId xmlns:a16="http://schemas.microsoft.com/office/drawing/2014/main" id="{1E7ABF20-1B37-406F-AF7E-4AB5EE5E83EA}"/>
              </a:ext>
            </a:extLst>
          </p:cNvPr>
          <p:cNvSpPr txBox="1"/>
          <p:nvPr/>
        </p:nvSpPr>
        <p:spPr>
          <a:xfrm>
            <a:off x="2416037" y="3159984"/>
            <a:ext cx="241722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Rx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ADBAF5B-4CD2-42C2-ABDA-13695F37B448}"/>
              </a:ext>
            </a:extLst>
          </p:cNvPr>
          <p:cNvCxnSpPr>
            <a:cxnSpLocks/>
          </p:cNvCxnSpPr>
          <p:nvPr/>
        </p:nvCxnSpPr>
        <p:spPr>
          <a:xfrm>
            <a:off x="3222058" y="3401702"/>
            <a:ext cx="657254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12">
            <a:extLst>
              <a:ext uri="{FF2B5EF4-FFF2-40B4-BE49-F238E27FC236}">
                <a16:creationId xmlns:a16="http://schemas.microsoft.com/office/drawing/2014/main" id="{4946A68B-155B-42E0-886F-4C8D62284C16}"/>
              </a:ext>
            </a:extLst>
          </p:cNvPr>
          <p:cNvSpPr txBox="1"/>
          <p:nvPr/>
        </p:nvSpPr>
        <p:spPr>
          <a:xfrm>
            <a:off x="5256703" y="3178771"/>
            <a:ext cx="158682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Incentivos</a:t>
            </a:r>
          </a:p>
        </p:txBody>
      </p:sp>
      <p:pic>
        <p:nvPicPr>
          <p:cNvPr id="58" name="Graphic 57" descr="Add">
            <a:extLst>
              <a:ext uri="{FF2B5EF4-FFF2-40B4-BE49-F238E27FC236}">
                <a16:creationId xmlns:a16="http://schemas.microsoft.com/office/drawing/2014/main" id="{0EE2F246-4098-45BC-A619-DC095B906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4831" y="3274380"/>
            <a:ext cx="274320" cy="274320"/>
          </a:xfrm>
          <a:prstGeom prst="rect">
            <a:avLst/>
          </a:prstGeom>
        </p:spPr>
      </p:pic>
      <p:sp>
        <p:nvSpPr>
          <p:cNvPr id="66" name="CuadroTexto 12">
            <a:extLst>
              <a:ext uri="{FF2B5EF4-FFF2-40B4-BE49-F238E27FC236}">
                <a16:creationId xmlns:a16="http://schemas.microsoft.com/office/drawing/2014/main" id="{F3CC0B1F-E119-4ED3-A2FE-7804F1CDBF55}"/>
              </a:ext>
            </a:extLst>
          </p:cNvPr>
          <p:cNvSpPr txBox="1"/>
          <p:nvPr/>
        </p:nvSpPr>
        <p:spPr>
          <a:xfrm>
            <a:off x="7358293" y="3200543"/>
            <a:ext cx="331054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Ganancias por P</a:t>
            </a:r>
            <a:r>
              <a:rPr lang="es-E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FBA7E7B-FE2B-475C-8902-B43D37D69BB2}"/>
              </a:ext>
            </a:extLst>
          </p:cNvPr>
          <p:cNvCxnSpPr>
            <a:cxnSpLocks/>
          </p:cNvCxnSpPr>
          <p:nvPr/>
        </p:nvCxnSpPr>
        <p:spPr>
          <a:xfrm>
            <a:off x="1887658" y="3390817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4CE7A4B-E775-4D5F-B1F2-BFA83B413691}"/>
              </a:ext>
            </a:extLst>
          </p:cNvPr>
          <p:cNvCxnSpPr>
            <a:cxnSpLocks/>
          </p:cNvCxnSpPr>
          <p:nvPr/>
        </p:nvCxnSpPr>
        <p:spPr>
          <a:xfrm>
            <a:off x="851759" y="360392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uadroTexto 12">
            <a:extLst>
              <a:ext uri="{FF2B5EF4-FFF2-40B4-BE49-F238E27FC236}">
                <a16:creationId xmlns:a16="http://schemas.microsoft.com/office/drawing/2014/main" id="{3360161E-D67D-427B-A9DA-8BDC1FFED148}"/>
              </a:ext>
            </a:extLst>
          </p:cNvPr>
          <p:cNvSpPr txBox="1"/>
          <p:nvPr/>
        </p:nvSpPr>
        <p:spPr>
          <a:xfrm>
            <a:off x="1242902" y="3639503"/>
            <a:ext cx="906372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Datos del Sistema de Comunicación        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Grids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8E098C5-891C-40FE-9C0D-A9EED43A9582}"/>
              </a:ext>
            </a:extLst>
          </p:cNvPr>
          <p:cNvCxnSpPr>
            <a:cxnSpLocks/>
          </p:cNvCxnSpPr>
          <p:nvPr/>
        </p:nvCxnSpPr>
        <p:spPr>
          <a:xfrm>
            <a:off x="5937853" y="3843390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adroTexto 12">
            <a:extLst>
              <a:ext uri="{FF2B5EF4-FFF2-40B4-BE49-F238E27FC236}">
                <a16:creationId xmlns:a16="http://schemas.microsoft.com/office/drawing/2014/main" id="{B96DB952-DA9C-488C-82ED-E5E9F21C4A9C}"/>
              </a:ext>
            </a:extLst>
          </p:cNvPr>
          <p:cNvSpPr txBox="1"/>
          <p:nvPr/>
        </p:nvSpPr>
        <p:spPr>
          <a:xfrm>
            <a:off x="8314966" y="2801163"/>
            <a:ext cx="3518316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Distancia &gt; Pérdidas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CuadroTexto 12">
            <a:extLst>
              <a:ext uri="{FF2B5EF4-FFF2-40B4-BE49-F238E27FC236}">
                <a16:creationId xmlns:a16="http://schemas.microsoft.com/office/drawing/2014/main" id="{58DB39AB-2768-4728-BEF8-0353E69692D5}"/>
              </a:ext>
            </a:extLst>
          </p:cNvPr>
          <p:cNvSpPr txBox="1"/>
          <p:nvPr/>
        </p:nvSpPr>
        <p:spPr>
          <a:xfrm>
            <a:off x="187852" y="4374290"/>
            <a:ext cx="32042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“Look-up Table”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38BFDD-7E8C-4E13-9C92-B037237F1077}"/>
              </a:ext>
            </a:extLst>
          </p:cNvPr>
          <p:cNvSpPr txBox="1"/>
          <p:nvPr/>
        </p:nvSpPr>
        <p:spPr>
          <a:xfrm>
            <a:off x="1349798" y="4914200"/>
            <a:ext cx="10189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el EMS        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Simulink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Microcontrolador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Typhoon HIL</a:t>
            </a:r>
            <a:endParaRPr lang="es-ES" sz="2400" b="1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F9848C6-5882-44B8-BCFF-ECE18729706E}"/>
              </a:ext>
            </a:extLst>
          </p:cNvPr>
          <p:cNvCxnSpPr>
            <a:cxnSpLocks/>
          </p:cNvCxnSpPr>
          <p:nvPr/>
        </p:nvCxnSpPr>
        <p:spPr>
          <a:xfrm>
            <a:off x="4177596" y="5144521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6B17FD01-F0FF-4E41-814C-D05E420FF309}"/>
              </a:ext>
            </a:extLst>
          </p:cNvPr>
          <p:cNvCxnSpPr>
            <a:cxnSpLocks/>
          </p:cNvCxnSpPr>
          <p:nvPr/>
        </p:nvCxnSpPr>
        <p:spPr>
          <a:xfrm>
            <a:off x="958348" y="4872148"/>
            <a:ext cx="374652" cy="273864"/>
          </a:xfrm>
          <a:prstGeom prst="bentConnector3">
            <a:avLst>
              <a:gd name="adj1" fmla="val -8111"/>
            </a:avLst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phic 83" descr="Moon">
            <a:extLst>
              <a:ext uri="{FF2B5EF4-FFF2-40B4-BE49-F238E27FC236}">
                <a16:creationId xmlns:a16="http://schemas.microsoft.com/office/drawing/2014/main" id="{C3439F62-7249-4DC6-A113-8AD77C0EF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5524" y="3180562"/>
            <a:ext cx="457200" cy="457200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B91D13E-31D2-403D-924A-2EF4BA613D29}"/>
              </a:ext>
            </a:extLst>
          </p:cNvPr>
          <p:cNvCxnSpPr>
            <a:cxnSpLocks/>
          </p:cNvCxnSpPr>
          <p:nvPr/>
        </p:nvCxnSpPr>
        <p:spPr>
          <a:xfrm>
            <a:off x="6854414" y="3418745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12">
            <a:extLst>
              <a:ext uri="{FF2B5EF4-FFF2-40B4-BE49-F238E27FC236}">
                <a16:creationId xmlns:a16="http://schemas.microsoft.com/office/drawing/2014/main" id="{D158EA61-F3D2-44F9-A489-3C9CB04FACD4}"/>
              </a:ext>
            </a:extLst>
          </p:cNvPr>
          <p:cNvSpPr txBox="1"/>
          <p:nvPr/>
        </p:nvSpPr>
        <p:spPr>
          <a:xfrm>
            <a:off x="187852" y="5627255"/>
            <a:ext cx="1048098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0703C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el EMS_PSO con un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EMS_MPC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Desempeño / Implementación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71D903B-2468-4091-B598-FDDA682050DA}"/>
              </a:ext>
            </a:extLst>
          </p:cNvPr>
          <p:cNvCxnSpPr>
            <a:cxnSpLocks/>
          </p:cNvCxnSpPr>
          <p:nvPr/>
        </p:nvCxnSpPr>
        <p:spPr>
          <a:xfrm>
            <a:off x="6210974" y="5869219"/>
            <a:ext cx="357849" cy="3487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1" grpId="0"/>
      <p:bldP spid="19" grpId="0"/>
      <p:bldP spid="24" grpId="0" animBg="1"/>
      <p:bldP spid="25" grpId="0"/>
      <p:bldP spid="26" grpId="0"/>
      <p:bldP spid="29" grpId="0"/>
      <p:bldP spid="38" grpId="0"/>
      <p:bldP spid="53" grpId="0"/>
      <p:bldP spid="56" grpId="0"/>
      <p:bldP spid="66" grpId="0"/>
      <p:bldP spid="70" grpId="0"/>
      <p:bldP spid="75" grpId="0"/>
      <p:bldP spid="76" grpId="0"/>
      <p:bldP spid="78" grpId="0"/>
      <p:bldP spid="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47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232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11557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9699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48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10" name="CuadroTexto 12">
            <a:extLst>
              <a:ext uri="{FF2B5EF4-FFF2-40B4-BE49-F238E27FC236}">
                <a16:creationId xmlns:a16="http://schemas.microsoft.com/office/drawing/2014/main" id="{A977F490-34E8-4D47-9B1D-F82B151D2EEC}"/>
              </a:ext>
            </a:extLst>
          </p:cNvPr>
          <p:cNvSpPr txBox="1"/>
          <p:nvPr/>
        </p:nvSpPr>
        <p:spPr>
          <a:xfrm>
            <a:off x="1427362" y="1987270"/>
            <a:ext cx="2588049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in Electrical Engineering, Electronics and Energy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B959237E-86AF-485D-97D3-F96BC5B30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4263" y="1972374"/>
            <a:ext cx="1486107" cy="1486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47E39-F231-4F8D-B2E3-5AA704A2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56" y="1844527"/>
            <a:ext cx="1149066" cy="17094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60168E-EA0A-4E9E-9FBA-40DEFC3B2DE4}"/>
              </a:ext>
            </a:extLst>
          </p:cNvPr>
          <p:cNvGrpSpPr/>
          <p:nvPr/>
        </p:nvGrpSpPr>
        <p:grpSpPr>
          <a:xfrm>
            <a:off x="1292087" y="852336"/>
            <a:ext cx="9485461" cy="463669"/>
            <a:chOff x="1216229" y="669646"/>
            <a:chExt cx="9485461" cy="463669"/>
          </a:xfrm>
        </p:grpSpPr>
        <p:sp>
          <p:nvSpPr>
            <p:cNvPr id="9" name="CuadroTexto 12">
              <a:extLst>
                <a:ext uri="{FF2B5EF4-FFF2-40B4-BE49-F238E27FC236}">
                  <a16:creationId xmlns:a16="http://schemas.microsoft.com/office/drawing/2014/main" id="{40D71ED7-2EBA-4450-BDB8-50D85BCBE746}"/>
                </a:ext>
              </a:extLst>
            </p:cNvPr>
            <p:cNvSpPr txBox="1"/>
            <p:nvPr/>
          </p:nvSpPr>
          <p:spPr>
            <a:xfrm>
              <a:off x="1216229" y="671650"/>
              <a:ext cx="3891583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es-ES" sz="2400" dirty="0"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rPr>
                <a:t>10 Artículos de Investigación</a:t>
              </a:r>
              <a:endParaRPr lang="es-US" sz="2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uadroTexto 12">
              <a:extLst>
                <a:ext uri="{FF2B5EF4-FFF2-40B4-BE49-F238E27FC236}">
                  <a16:creationId xmlns:a16="http://schemas.microsoft.com/office/drawing/2014/main" id="{5EBA16C1-8281-4F8C-BAC3-FBFAC310395B}"/>
                </a:ext>
              </a:extLst>
            </p:cNvPr>
            <p:cNvSpPr txBox="1"/>
            <p:nvPr/>
          </p:nvSpPr>
          <p:spPr>
            <a:xfrm>
              <a:off x="5453394" y="669646"/>
              <a:ext cx="524829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es-ES" sz="2400" dirty="0"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rPr>
                <a:t>1 Congreso / 6 Conferencia / 3 Revista</a:t>
              </a:r>
              <a:endParaRPr lang="es-US" sz="2400" dirty="0">
                <a:latin typeface="Times New Roman" panose="02020603050405020304" pitchFamily="18" charset="0"/>
                <a:ea typeface="Ebrima" panose="02000000000000000000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C15694-1F58-4764-A2D5-3EF83B6D64EF}"/>
                </a:ext>
              </a:extLst>
            </p:cNvPr>
            <p:cNvCxnSpPr>
              <a:cxnSpLocks/>
            </p:cNvCxnSpPr>
            <p:nvPr/>
          </p:nvCxnSpPr>
          <p:spPr>
            <a:xfrm>
              <a:off x="5281985" y="902483"/>
              <a:ext cx="357849" cy="3487"/>
            </a:xfrm>
            <a:prstGeom prst="straightConnector1">
              <a:avLst/>
            </a:prstGeom>
            <a:ln w="57150">
              <a:solidFill>
                <a:srgbClr val="0050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adroTexto 12">
            <a:extLst>
              <a:ext uri="{FF2B5EF4-FFF2-40B4-BE49-F238E27FC236}">
                <a16:creationId xmlns:a16="http://schemas.microsoft.com/office/drawing/2014/main" id="{06DF0698-C996-45D4-A09C-C2F4DC70D70F}"/>
              </a:ext>
            </a:extLst>
          </p:cNvPr>
          <p:cNvSpPr txBox="1"/>
          <p:nvPr/>
        </p:nvSpPr>
        <p:spPr>
          <a:xfrm>
            <a:off x="5914058" y="1899819"/>
            <a:ext cx="2407710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[2,3]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Conference on Power Electronics and Applications EPE 2021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10D32D-122D-48AA-BC3C-9DC74BE4F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111" y="1925807"/>
            <a:ext cx="1083708" cy="1701609"/>
          </a:xfrm>
          <a:prstGeom prst="rect">
            <a:avLst/>
          </a:prstGeom>
        </p:spPr>
      </p:pic>
      <p:sp>
        <p:nvSpPr>
          <p:cNvPr id="25" name="CuadroTexto 12">
            <a:extLst>
              <a:ext uri="{FF2B5EF4-FFF2-40B4-BE49-F238E27FC236}">
                <a16:creationId xmlns:a16="http://schemas.microsoft.com/office/drawing/2014/main" id="{14EB54D7-28A1-42EC-A788-C6E19E1768D2}"/>
              </a:ext>
            </a:extLst>
          </p:cNvPr>
          <p:cNvSpPr txBox="1"/>
          <p:nvPr/>
        </p:nvSpPr>
        <p:spPr>
          <a:xfrm>
            <a:off x="9850215" y="1802699"/>
            <a:ext cx="2154542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[4,5]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Conference of the Industrial Electronics Society IECON 2021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IEEE Access (@IEEEAccess) / Twitter">
            <a:extLst>
              <a:ext uri="{FF2B5EF4-FFF2-40B4-BE49-F238E27FC236}">
                <a16:creationId xmlns:a16="http://schemas.microsoft.com/office/drawing/2014/main" id="{B499CC88-1DEA-405B-B5BE-6801A3AD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24572" r="2857" b="25428"/>
          <a:stretch/>
        </p:blipFill>
        <p:spPr bwMode="auto">
          <a:xfrm>
            <a:off x="315456" y="4356185"/>
            <a:ext cx="2099049" cy="11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ome | 2022 IEEE International Symposium on Industrial Electronics">
            <a:extLst>
              <a:ext uri="{FF2B5EF4-FFF2-40B4-BE49-F238E27FC236}">
                <a16:creationId xmlns:a16="http://schemas.microsoft.com/office/drawing/2014/main" id="{089C6745-018A-40FA-85B5-E0489379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85" y="3875132"/>
            <a:ext cx="1340717" cy="13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12">
            <a:extLst>
              <a:ext uri="{FF2B5EF4-FFF2-40B4-BE49-F238E27FC236}">
                <a16:creationId xmlns:a16="http://schemas.microsoft.com/office/drawing/2014/main" id="{A4BD9BFB-E527-4787-8D78-201254F498A7}"/>
              </a:ext>
            </a:extLst>
          </p:cNvPr>
          <p:cNvSpPr txBox="1"/>
          <p:nvPr/>
        </p:nvSpPr>
        <p:spPr>
          <a:xfrm>
            <a:off x="4794702" y="3907153"/>
            <a:ext cx="2762824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Symposium on Industrial Electronics (ISIE 2022)</a:t>
            </a:r>
          </a:p>
        </p:txBody>
      </p:sp>
      <p:sp>
        <p:nvSpPr>
          <p:cNvPr id="29" name="CuadroTexto 12">
            <a:extLst>
              <a:ext uri="{FF2B5EF4-FFF2-40B4-BE49-F238E27FC236}">
                <a16:creationId xmlns:a16="http://schemas.microsoft.com/office/drawing/2014/main" id="{6E2C880E-2380-4B38-9DF6-B9E795262DD9}"/>
              </a:ext>
            </a:extLst>
          </p:cNvPr>
          <p:cNvSpPr txBox="1"/>
          <p:nvPr/>
        </p:nvSpPr>
        <p:spPr>
          <a:xfrm>
            <a:off x="2025295" y="4356185"/>
            <a:ext cx="105298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*[6]</a:t>
            </a:r>
          </a:p>
        </p:txBody>
      </p:sp>
      <p:sp>
        <p:nvSpPr>
          <p:cNvPr id="31" name="CuadroTexto 12">
            <a:extLst>
              <a:ext uri="{FF2B5EF4-FFF2-40B4-BE49-F238E27FC236}">
                <a16:creationId xmlns:a16="http://schemas.microsoft.com/office/drawing/2014/main" id="{A34D5318-BCD7-4C31-B0ED-003EA7113AA3}"/>
              </a:ext>
            </a:extLst>
          </p:cNvPr>
          <p:cNvSpPr txBox="1"/>
          <p:nvPr/>
        </p:nvSpPr>
        <p:spPr>
          <a:xfrm>
            <a:off x="3454091" y="5644052"/>
            <a:ext cx="3459157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Forecasting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uadroTexto 12">
            <a:extLst>
              <a:ext uri="{FF2B5EF4-FFF2-40B4-BE49-F238E27FC236}">
                <a16:creationId xmlns:a16="http://schemas.microsoft.com/office/drawing/2014/main" id="{B042D32A-A690-F7B2-9271-88214EA851CB}"/>
              </a:ext>
            </a:extLst>
          </p:cNvPr>
          <p:cNvSpPr txBox="1"/>
          <p:nvPr/>
        </p:nvSpPr>
        <p:spPr>
          <a:xfrm>
            <a:off x="8545600" y="4320613"/>
            <a:ext cx="3459157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*[6] EMS-nuevo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 EMS-IMMG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EMS-MPC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D806FE-B670-6F62-FA42-C88B6592325D}"/>
              </a:ext>
            </a:extLst>
          </p:cNvPr>
          <p:cNvCxnSpPr>
            <a:cxnSpLocks/>
          </p:cNvCxnSpPr>
          <p:nvPr/>
        </p:nvCxnSpPr>
        <p:spPr>
          <a:xfrm flipV="1">
            <a:off x="2770535" y="4802323"/>
            <a:ext cx="467343" cy="335732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A9907E-FC62-011F-E490-09E87CC08454}"/>
              </a:ext>
            </a:extLst>
          </p:cNvPr>
          <p:cNvCxnSpPr>
            <a:cxnSpLocks/>
          </p:cNvCxnSpPr>
          <p:nvPr/>
        </p:nvCxnSpPr>
        <p:spPr>
          <a:xfrm>
            <a:off x="2770535" y="5417880"/>
            <a:ext cx="467343" cy="372363"/>
          </a:xfrm>
          <a:prstGeom prst="straightConnector1">
            <a:avLst/>
          </a:prstGeom>
          <a:ln w="57150">
            <a:solidFill>
              <a:srgbClr val="0050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5" grpId="0"/>
      <p:bldP spid="28" grpId="0" animBg="1"/>
      <p:bldP spid="29" grpId="0" animBg="1"/>
      <p:bldP spid="31" grpId="0" animBg="1"/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862" y="60995"/>
            <a:ext cx="55345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49</a:t>
            </a:fld>
            <a:endParaRPr lang="es-US" sz="2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77607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16137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3" name="Rectángulo 14">
            <a:extLst>
              <a:ext uri="{FF2B5EF4-FFF2-40B4-BE49-F238E27FC236}">
                <a16:creationId xmlns:a16="http://schemas.microsoft.com/office/drawing/2014/main" id="{4BF33122-D9C3-404E-9350-B6E1CDA3E174}"/>
              </a:ext>
            </a:extLst>
          </p:cNvPr>
          <p:cNvSpPr/>
          <p:nvPr/>
        </p:nvSpPr>
        <p:spPr>
          <a:xfrm>
            <a:off x="1153449" y="749428"/>
            <a:ext cx="10294374" cy="5380917"/>
          </a:xfrm>
          <a:prstGeom prst="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4" name="CuadroTexto 15">
            <a:extLst>
              <a:ext uri="{FF2B5EF4-FFF2-40B4-BE49-F238E27FC236}">
                <a16:creationId xmlns:a16="http://schemas.microsoft.com/office/drawing/2014/main" id="{E82F642F-3950-4666-AABC-F0C29CE70D3D}"/>
              </a:ext>
            </a:extLst>
          </p:cNvPr>
          <p:cNvSpPr txBox="1"/>
          <p:nvPr/>
        </p:nvSpPr>
        <p:spPr>
          <a:xfrm>
            <a:off x="3844760" y="1309000"/>
            <a:ext cx="434743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 Gracias !  </a:t>
            </a:r>
          </a:p>
        </p:txBody>
      </p:sp>
      <p:sp>
        <p:nvSpPr>
          <p:cNvPr id="15" name="CuadroTexto 21">
            <a:extLst>
              <a:ext uri="{FF2B5EF4-FFF2-40B4-BE49-F238E27FC236}">
                <a16:creationId xmlns:a16="http://schemas.microsoft.com/office/drawing/2014/main" id="{DEDDB9BD-98B0-4C80-A4A3-D1E7C1708DE1}"/>
              </a:ext>
            </a:extLst>
          </p:cNvPr>
          <p:cNvSpPr txBox="1"/>
          <p:nvPr/>
        </p:nvSpPr>
        <p:spPr>
          <a:xfrm>
            <a:off x="4512119" y="3066948"/>
            <a:ext cx="315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 Preguntas 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130745-4490-40D9-A3CA-5C3C55F2F73B}"/>
              </a:ext>
            </a:extLst>
          </p:cNvPr>
          <p:cNvCxnSpPr/>
          <p:nvPr/>
        </p:nvCxnSpPr>
        <p:spPr>
          <a:xfrm>
            <a:off x="3275280" y="2602902"/>
            <a:ext cx="5486400" cy="0"/>
          </a:xfrm>
          <a:prstGeom prst="line">
            <a:avLst/>
          </a:prstGeom>
          <a:ln w="28575">
            <a:solidFill>
              <a:srgbClr val="00502A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Graphic 17" descr="Questions">
            <a:extLst>
              <a:ext uri="{FF2B5EF4-FFF2-40B4-BE49-F238E27FC236}">
                <a16:creationId xmlns:a16="http://schemas.microsoft.com/office/drawing/2014/main" id="{140590A8-D7F0-4408-8923-1B79A0F48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481" y="3034453"/>
            <a:ext cx="914400" cy="914400"/>
          </a:xfrm>
          <a:prstGeom prst="rect">
            <a:avLst/>
          </a:prstGeom>
        </p:spPr>
      </p:pic>
      <p:pic>
        <p:nvPicPr>
          <p:cNvPr id="21" name="Graphic 20" descr="Person with idea">
            <a:extLst>
              <a:ext uri="{FF2B5EF4-FFF2-40B4-BE49-F238E27FC236}">
                <a16:creationId xmlns:a16="http://schemas.microsoft.com/office/drawing/2014/main" id="{E6D5C9F7-1CDD-4671-803F-EB4A992E3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4999" y="3020577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95086A-EE98-46FC-9EEC-66A63DA274AC}"/>
              </a:ext>
            </a:extLst>
          </p:cNvPr>
          <p:cNvSpPr txBox="1"/>
          <p:nvPr/>
        </p:nvSpPr>
        <p:spPr>
          <a:xfrm>
            <a:off x="3766062" y="4219308"/>
            <a:ext cx="4648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Contacto: </a:t>
            </a:r>
          </a:p>
          <a:p>
            <a:pPr algn="ctr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Mauricio Rodríguez</a:t>
            </a:r>
          </a:p>
          <a:p>
            <a:pPr algn="ctr"/>
            <a:r>
              <a:rPr lang="es-E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mjrodriguez13@espe.edu.ec</a:t>
            </a:r>
            <a:r>
              <a:rPr lang="es-E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129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5</a:t>
            </a:fld>
            <a:endParaRPr lang="es-US" sz="2000" dirty="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28D1955-E0C3-4662-944C-880732B9544F}"/>
              </a:ext>
            </a:extLst>
          </p:cNvPr>
          <p:cNvGrpSpPr/>
          <p:nvPr/>
        </p:nvGrpSpPr>
        <p:grpSpPr>
          <a:xfrm>
            <a:off x="2875257" y="477271"/>
            <a:ext cx="2356925" cy="1103997"/>
            <a:chOff x="414727" y="646584"/>
            <a:chExt cx="2368613" cy="1121896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9FA31BC-5685-441F-8728-6742D7ECB4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3" t="8987" r="7732" b="71738"/>
            <a:stretch/>
          </p:blipFill>
          <p:spPr bwMode="auto">
            <a:xfrm>
              <a:off x="414727" y="646584"/>
              <a:ext cx="1054374" cy="1121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D1706B7-F7F3-46AE-9954-C954FFC97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53" t="8987" r="7732" b="71738"/>
            <a:stretch/>
          </p:blipFill>
          <p:spPr bwMode="auto">
            <a:xfrm>
              <a:off x="1821889" y="713340"/>
              <a:ext cx="961451" cy="102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2BCD909-A096-44BD-9AEC-00E614C8CCD5}"/>
                </a:ext>
              </a:extLst>
            </p:cNvPr>
            <p:cNvCxnSpPr>
              <a:cxnSpLocks/>
            </p:cNvCxnSpPr>
            <p:nvPr/>
          </p:nvCxnSpPr>
          <p:spPr>
            <a:xfrm>
              <a:off x="978829" y="1060837"/>
              <a:ext cx="1246806" cy="1844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82B559-2C6E-48A7-A06F-90A1C165AC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1726" y="853519"/>
              <a:ext cx="1186579" cy="1740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D84427-6B21-4B1B-B368-B824D2EEBC2F}"/>
              </a:ext>
            </a:extLst>
          </p:cNvPr>
          <p:cNvGrpSpPr/>
          <p:nvPr/>
        </p:nvGrpSpPr>
        <p:grpSpPr>
          <a:xfrm>
            <a:off x="3727454" y="749229"/>
            <a:ext cx="3445824" cy="561123"/>
            <a:chOff x="1288738" y="718054"/>
            <a:chExt cx="3461205" cy="584898"/>
          </a:xfrm>
        </p:grpSpPr>
        <p:sp>
          <p:nvSpPr>
            <p:cNvPr id="52" name="TextBox 89">
              <a:extLst>
                <a:ext uri="{FF2B5EF4-FFF2-40B4-BE49-F238E27FC236}">
                  <a16:creationId xmlns:a16="http://schemas.microsoft.com/office/drawing/2014/main" id="{9DDD62ED-3D06-4440-9FB1-71A24B70E69D}"/>
                </a:ext>
              </a:extLst>
            </p:cNvPr>
            <p:cNvSpPr txBox="1"/>
            <p:nvPr/>
          </p:nvSpPr>
          <p:spPr>
            <a:xfrm>
              <a:off x="2676387" y="718054"/>
              <a:ext cx="617213" cy="33984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SansSerif" panose="00000400000000000000" pitchFamily="2" charset="2"/>
                  <a:cs typeface="Times New Roman" panose="02020603050405020304" pitchFamily="18" charset="0"/>
                </a:rPr>
                <a:t>PCC</a:t>
              </a:r>
            </a:p>
          </p:txBody>
        </p:sp>
        <p:sp>
          <p:nvSpPr>
            <p:cNvPr id="53" name="TextBox 90">
              <a:extLst>
                <a:ext uri="{FF2B5EF4-FFF2-40B4-BE49-F238E27FC236}">
                  <a16:creationId xmlns:a16="http://schemas.microsoft.com/office/drawing/2014/main" id="{90577179-0434-4527-979D-89868D5F88F0}"/>
                </a:ext>
              </a:extLst>
            </p:cNvPr>
            <p:cNvSpPr txBox="1"/>
            <p:nvPr/>
          </p:nvSpPr>
          <p:spPr>
            <a:xfrm>
              <a:off x="1288738" y="917972"/>
              <a:ext cx="678985" cy="38498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0" dirty="0">
                  <a:latin typeface="SansSerif" panose="00000400000000000000" pitchFamily="2" charset="2"/>
                  <a:cs typeface="Times New Roman" panose="02020603050405020304" pitchFamily="18" charset="0"/>
                </a:rPr>
                <a:t>Red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147A3A5-853B-46FE-A927-71C092DD9D1D}"/>
                </a:ext>
              </a:extLst>
            </p:cNvPr>
            <p:cNvGrpSpPr/>
            <p:nvPr/>
          </p:nvGrpSpPr>
          <p:grpSpPr>
            <a:xfrm>
              <a:off x="2420124" y="738788"/>
              <a:ext cx="1609742" cy="422910"/>
              <a:chOff x="2420124" y="738788"/>
              <a:chExt cx="1609742" cy="42291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C041AAF-C6F3-4F1B-8D80-CC809B73D2ED}"/>
                  </a:ext>
                </a:extLst>
              </p:cNvPr>
              <p:cNvCxnSpPr/>
              <p:nvPr/>
            </p:nvCxnSpPr>
            <p:spPr>
              <a:xfrm>
                <a:off x="2420124" y="1091213"/>
                <a:ext cx="109728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4BAAE1B-426C-461F-9375-8BCB478455C5}"/>
                  </a:ext>
                </a:extLst>
              </p:cNvPr>
              <p:cNvSpPr/>
              <p:nvPr/>
            </p:nvSpPr>
            <p:spPr>
              <a:xfrm>
                <a:off x="2905918" y="1024538"/>
                <a:ext cx="137160" cy="137160"/>
              </a:xfrm>
              <a:prstGeom prst="ellipse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DE5D1A9-E925-4360-8338-73FD1F35E471}"/>
                  </a:ext>
                </a:extLst>
              </p:cNvPr>
              <p:cNvCxnSpPr/>
              <p:nvPr/>
            </p:nvCxnSpPr>
            <p:spPr>
              <a:xfrm flipV="1">
                <a:off x="3553616" y="738788"/>
                <a:ext cx="476250" cy="36195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1DD68F1-C765-41A0-86E5-5BB361168D7C}"/>
                  </a:ext>
                </a:extLst>
              </p:cNvPr>
              <p:cNvSpPr/>
              <p:nvPr/>
            </p:nvSpPr>
            <p:spPr>
              <a:xfrm>
                <a:off x="3515506" y="1034063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  <p:sp>
          <p:nvSpPr>
            <p:cNvPr id="55" name="TextBox 92">
              <a:extLst>
                <a:ext uri="{FF2B5EF4-FFF2-40B4-BE49-F238E27FC236}">
                  <a16:creationId xmlns:a16="http://schemas.microsoft.com/office/drawing/2014/main" id="{BC06D317-7047-49FC-BDC8-61EF524463D7}"/>
                </a:ext>
              </a:extLst>
            </p:cNvPr>
            <p:cNvSpPr txBox="1"/>
            <p:nvPr/>
          </p:nvSpPr>
          <p:spPr>
            <a:xfrm>
              <a:off x="3999742" y="743436"/>
              <a:ext cx="514964" cy="33984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SansSerif" panose="00000400000000000000" pitchFamily="2" charset="2"/>
                  <a:cs typeface="Times New Roman" panose="02020603050405020304" pitchFamily="18" charset="0"/>
                </a:rPr>
                <a:t>IBS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79DBF54-D27B-41CB-8690-C7EBC59AB139}"/>
                </a:ext>
              </a:extLst>
            </p:cNvPr>
            <p:cNvGrpSpPr/>
            <p:nvPr/>
          </p:nvGrpSpPr>
          <p:grpSpPr>
            <a:xfrm>
              <a:off x="3980323" y="1045479"/>
              <a:ext cx="769620" cy="91440"/>
              <a:chOff x="3980323" y="1045479"/>
              <a:chExt cx="769620" cy="9144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51533B-0218-4694-BFF1-1BEBC0834C1D}"/>
                  </a:ext>
                </a:extLst>
              </p:cNvPr>
              <p:cNvCxnSpPr/>
              <p:nvPr/>
            </p:nvCxnSpPr>
            <p:spPr>
              <a:xfrm>
                <a:off x="4018423" y="1093104"/>
                <a:ext cx="731520" cy="0"/>
              </a:xfrm>
              <a:prstGeom prst="line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32D54EB-8412-4CF5-97BA-824E53C14338}"/>
                  </a:ext>
                </a:extLst>
              </p:cNvPr>
              <p:cNvSpPr/>
              <p:nvPr/>
            </p:nvSpPr>
            <p:spPr>
              <a:xfrm>
                <a:off x="3980323" y="1045479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</p:grp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683124F-AECB-4975-B426-EE1580EBB0A3}"/>
              </a:ext>
            </a:extLst>
          </p:cNvPr>
          <p:cNvCxnSpPr/>
          <p:nvPr/>
        </p:nvCxnSpPr>
        <p:spPr>
          <a:xfrm rot="10800000" flipH="1">
            <a:off x="7183452" y="1085177"/>
            <a:ext cx="0" cy="448056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TextBox 84">
            <a:extLst>
              <a:ext uri="{FF2B5EF4-FFF2-40B4-BE49-F238E27FC236}">
                <a16:creationId xmlns:a16="http://schemas.microsoft.com/office/drawing/2014/main" id="{039FD613-A93F-4A49-83C0-0B2C716B56C7}"/>
              </a:ext>
            </a:extLst>
          </p:cNvPr>
          <p:cNvSpPr txBox="1"/>
          <p:nvPr/>
        </p:nvSpPr>
        <p:spPr>
          <a:xfrm>
            <a:off x="7167744" y="1054247"/>
            <a:ext cx="1288110" cy="36125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8000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Bus de AC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EFD8EF6-9385-442F-B0BD-39310834F2C5}"/>
              </a:ext>
            </a:extLst>
          </p:cNvPr>
          <p:cNvSpPr/>
          <p:nvPr/>
        </p:nvSpPr>
        <p:spPr>
          <a:xfrm>
            <a:off x="2111816" y="1431869"/>
            <a:ext cx="9947199" cy="4778182"/>
          </a:xfrm>
          <a:prstGeom prst="roundRect">
            <a:avLst/>
          </a:prstGeom>
          <a:noFill/>
          <a:ln w="28575">
            <a:solidFill>
              <a:srgbClr val="0000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694FBAE-FFEF-409C-99E7-7C56492FC106}"/>
              </a:ext>
            </a:extLst>
          </p:cNvPr>
          <p:cNvGrpSpPr/>
          <p:nvPr/>
        </p:nvGrpSpPr>
        <p:grpSpPr>
          <a:xfrm>
            <a:off x="7221440" y="4799282"/>
            <a:ext cx="2771613" cy="686217"/>
            <a:chOff x="4086917" y="3229557"/>
            <a:chExt cx="2781473" cy="68621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C836721-757C-4875-A3E5-9169FE3D7EA0}"/>
                </a:ext>
              </a:extLst>
            </p:cNvPr>
            <p:cNvCxnSpPr/>
            <p:nvPr/>
          </p:nvCxnSpPr>
          <p:spPr>
            <a:xfrm>
              <a:off x="4086917" y="3229557"/>
              <a:ext cx="456736" cy="0"/>
            </a:xfrm>
            <a:prstGeom prst="line">
              <a:avLst/>
            </a:prstGeom>
            <a:ln w="571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6" name="TextBox 4">
              <a:extLst>
                <a:ext uri="{FF2B5EF4-FFF2-40B4-BE49-F238E27FC236}">
                  <a16:creationId xmlns:a16="http://schemas.microsoft.com/office/drawing/2014/main" id="{0129A05F-B638-4099-9313-8425ED748752}"/>
                </a:ext>
              </a:extLst>
            </p:cNvPr>
            <p:cNvSpPr txBox="1"/>
            <p:nvPr/>
          </p:nvSpPr>
          <p:spPr>
            <a:xfrm>
              <a:off x="5517265" y="3499580"/>
              <a:ext cx="1351125" cy="4161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dirty="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Viviendas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80EEE0-B5BE-4C10-9B64-36F4A668F34E}"/>
              </a:ext>
            </a:extLst>
          </p:cNvPr>
          <p:cNvGrpSpPr/>
          <p:nvPr/>
        </p:nvGrpSpPr>
        <p:grpSpPr>
          <a:xfrm>
            <a:off x="7226594" y="3018894"/>
            <a:ext cx="3692080" cy="1283768"/>
            <a:chOff x="4092069" y="1417126"/>
            <a:chExt cx="3712861" cy="1278841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DF8C368-D08F-4938-9739-78376907F0D5}"/>
                </a:ext>
              </a:extLst>
            </p:cNvPr>
            <p:cNvGrpSpPr/>
            <p:nvPr/>
          </p:nvGrpSpPr>
          <p:grpSpPr>
            <a:xfrm>
              <a:off x="4092069" y="1684958"/>
              <a:ext cx="1826895" cy="466725"/>
              <a:chOff x="4092067" y="1684958"/>
              <a:chExt cx="1812205" cy="495300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25736920-56D2-46A3-883B-72A5D4EEA076}"/>
                  </a:ext>
                </a:extLst>
              </p:cNvPr>
              <p:cNvGrpSpPr/>
              <p:nvPr/>
            </p:nvGrpSpPr>
            <p:grpSpPr>
              <a:xfrm>
                <a:off x="4589822" y="1684958"/>
                <a:ext cx="819151" cy="495300"/>
                <a:chOff x="4589822" y="1684958"/>
                <a:chExt cx="933451" cy="647700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FE236878-D38E-4347-8F4F-06185A79EBCF}"/>
                    </a:ext>
                  </a:extLst>
                </p:cNvPr>
                <p:cNvGrpSpPr/>
                <p:nvPr/>
              </p:nvGrpSpPr>
              <p:grpSpPr>
                <a:xfrm>
                  <a:off x="4589822" y="1684958"/>
                  <a:ext cx="933451" cy="647700"/>
                  <a:chOff x="4589822" y="1684958"/>
                  <a:chExt cx="533400" cy="457200"/>
                </a:xfrm>
              </p:grpSpPr>
              <p:sp>
                <p:nvSpPr>
                  <p:cNvPr id="173" name="Rectangle: Beveled 172">
                    <a:extLst>
                      <a:ext uri="{FF2B5EF4-FFF2-40B4-BE49-F238E27FC236}">
                        <a16:creationId xmlns:a16="http://schemas.microsoft.com/office/drawing/2014/main" id="{19AACCA8-B113-4B65-917C-B4D5DB61A4AA}"/>
                      </a:ext>
                    </a:extLst>
                  </p:cNvPr>
                  <p:cNvSpPr/>
                  <p:nvPr/>
                </p:nvSpPr>
                <p:spPr>
                  <a:xfrm>
                    <a:off x="4589822" y="1684958"/>
                    <a:ext cx="533400" cy="457200"/>
                  </a:xfrm>
                  <a:prstGeom prst="bevel">
                    <a:avLst/>
                  </a:prstGeom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63E65CC1-8880-40E5-A560-268509093DF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638808" y="1752193"/>
                    <a:ext cx="440871" cy="336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71" name="Picture 170" descr="Que es corriente continua y corriente alterna | ecopulse">
                  <a:extLst>
                    <a:ext uri="{FF2B5EF4-FFF2-40B4-BE49-F238E27FC236}">
                      <a16:creationId xmlns:a16="http://schemas.microsoft.com/office/drawing/2014/main" id="{80A3F7DB-3029-40B1-B85A-9A96396511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8" t="24402" r="29062" b="27272"/>
                <a:stretch/>
              </p:blipFill>
              <p:spPr bwMode="auto">
                <a:xfrm>
                  <a:off x="4705231" y="1805853"/>
                  <a:ext cx="323850" cy="240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2" name="Picture 171" descr="Corriente continua | Icono Gratis">
                  <a:extLst>
                    <a:ext uri="{FF2B5EF4-FFF2-40B4-BE49-F238E27FC236}">
                      <a16:creationId xmlns:a16="http://schemas.microsoft.com/office/drawing/2014/main" id="{B5E51004-0823-4151-A3AC-FA7782B465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04" t="34766" r="25781" b="34765"/>
                <a:stretch/>
              </p:blipFill>
              <p:spPr bwMode="auto">
                <a:xfrm>
                  <a:off x="5109932" y="2024836"/>
                  <a:ext cx="257175" cy="15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C3453273-40FE-4386-AC60-D88024895811}"/>
                  </a:ext>
                </a:extLst>
              </p:cNvPr>
              <p:cNvCxnSpPr/>
              <p:nvPr/>
            </p:nvCxnSpPr>
            <p:spPr>
              <a:xfrm>
                <a:off x="4092067" y="1951658"/>
                <a:ext cx="453523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B7E1991-9BDB-4FD6-9263-FC1BE327E3E4}"/>
                  </a:ext>
                </a:extLst>
              </p:cNvPr>
              <p:cNvCxnSpPr/>
              <p:nvPr/>
            </p:nvCxnSpPr>
            <p:spPr>
              <a:xfrm>
                <a:off x="5447072" y="1951658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0">
              <a:extLst>
                <a:ext uri="{FF2B5EF4-FFF2-40B4-BE49-F238E27FC236}">
                  <a16:creationId xmlns:a16="http://schemas.microsoft.com/office/drawing/2014/main" id="{85234C10-B84A-4BCA-9D81-5E31B01B2A21}"/>
                </a:ext>
              </a:extLst>
            </p:cNvPr>
            <p:cNvSpPr txBox="1"/>
            <p:nvPr/>
          </p:nvSpPr>
          <p:spPr>
            <a:xfrm>
              <a:off x="5672420" y="2245733"/>
              <a:ext cx="2132510" cy="45023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Vehículos </a:t>
              </a:r>
              <a:r>
                <a:rPr lang="en-US" sz="1600" baseline="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Eléctricos</a:t>
              </a:r>
              <a:endParaRPr lang="en-US" sz="1600">
                <a:solidFill>
                  <a:sysClr val="windowText" lastClr="000000"/>
                </a:solidFill>
                <a:latin typeface="SansSerif" panose="00000400000000000000" pitchFamily="2" charset="2"/>
                <a:cs typeface="Times New Roman" panose="02020603050405020304" pitchFamily="18" charset="0"/>
              </a:endParaRPr>
            </a:p>
          </p:txBody>
        </p:sp>
        <p:sp>
          <p:nvSpPr>
            <p:cNvPr id="166" name="TextBox 8">
              <a:extLst>
                <a:ext uri="{FF2B5EF4-FFF2-40B4-BE49-F238E27FC236}">
                  <a16:creationId xmlns:a16="http://schemas.microsoft.com/office/drawing/2014/main" id="{5E82B8E1-DE03-47F4-A7B4-30A372DD70CA}"/>
                </a:ext>
              </a:extLst>
            </p:cNvPr>
            <p:cNvSpPr txBox="1"/>
            <p:nvPr/>
          </p:nvSpPr>
          <p:spPr>
            <a:xfrm>
              <a:off x="4565887" y="1417126"/>
              <a:ext cx="887730" cy="3149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>
                  <a:solidFill>
                    <a:schemeClr val="tx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AC / DC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2EFAE42-E357-4C6C-98FC-B89334FFE73D}"/>
              </a:ext>
            </a:extLst>
          </p:cNvPr>
          <p:cNvGrpSpPr/>
          <p:nvPr/>
        </p:nvGrpSpPr>
        <p:grpSpPr>
          <a:xfrm>
            <a:off x="7219270" y="1680149"/>
            <a:ext cx="3289747" cy="1213019"/>
            <a:chOff x="4084745" y="165467"/>
            <a:chExt cx="3307065" cy="1209022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BE388F3-E539-4D60-B496-A245B6FB140F}"/>
                </a:ext>
              </a:extLst>
            </p:cNvPr>
            <p:cNvGrpSpPr/>
            <p:nvPr/>
          </p:nvGrpSpPr>
          <p:grpSpPr>
            <a:xfrm>
              <a:off x="4084745" y="434420"/>
              <a:ext cx="3307065" cy="940069"/>
              <a:chOff x="4084742" y="434420"/>
              <a:chExt cx="3312507" cy="98765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CF07396-FA41-4353-935B-2B158437BCCB}"/>
                  </a:ext>
                </a:extLst>
              </p:cNvPr>
              <p:cNvGrpSpPr/>
              <p:nvPr/>
            </p:nvGrpSpPr>
            <p:grpSpPr>
              <a:xfrm>
                <a:off x="4766026" y="434420"/>
                <a:ext cx="819151" cy="495300"/>
                <a:chOff x="4766026" y="434420"/>
                <a:chExt cx="933451" cy="647700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2F796AA9-EFB4-439B-951D-3776E77B8F48}"/>
                    </a:ext>
                  </a:extLst>
                </p:cNvPr>
                <p:cNvGrpSpPr/>
                <p:nvPr/>
              </p:nvGrpSpPr>
              <p:grpSpPr>
                <a:xfrm>
                  <a:off x="4766026" y="434420"/>
                  <a:ext cx="933451" cy="647700"/>
                  <a:chOff x="4766026" y="434420"/>
                  <a:chExt cx="533400" cy="457200"/>
                </a:xfrm>
              </p:grpSpPr>
              <p:sp>
                <p:nvSpPr>
                  <p:cNvPr id="162" name="Rectangle: Beveled 161">
                    <a:extLst>
                      <a:ext uri="{FF2B5EF4-FFF2-40B4-BE49-F238E27FC236}">
                        <a16:creationId xmlns:a16="http://schemas.microsoft.com/office/drawing/2014/main" id="{E612BC6B-E01F-46B2-85E4-847B2528EFA3}"/>
                      </a:ext>
                    </a:extLst>
                  </p:cNvPr>
                  <p:cNvSpPr/>
                  <p:nvPr/>
                </p:nvSpPr>
                <p:spPr>
                  <a:xfrm>
                    <a:off x="4766026" y="434420"/>
                    <a:ext cx="533400" cy="457200"/>
                  </a:xfrm>
                  <a:prstGeom prst="bevel">
                    <a:avLst/>
                  </a:prstGeom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BC9E8534-1ABA-4516-9561-132EE776044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15012" y="501655"/>
                    <a:ext cx="440871" cy="336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60" name="Picture 159" descr="Que es corriente continua y corriente alterna | ecopulse">
                  <a:extLst>
                    <a:ext uri="{FF2B5EF4-FFF2-40B4-BE49-F238E27FC236}">
                      <a16:creationId xmlns:a16="http://schemas.microsoft.com/office/drawing/2014/main" id="{2082D862-619E-4AF7-B44D-B378263CA3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8" t="24402" r="29062" b="27272"/>
                <a:stretch/>
              </p:blipFill>
              <p:spPr bwMode="auto">
                <a:xfrm>
                  <a:off x="4881435" y="555315"/>
                  <a:ext cx="323850" cy="240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1" name="Picture 160" descr="Corriente continua | Icono Gratis">
                  <a:extLst>
                    <a:ext uri="{FF2B5EF4-FFF2-40B4-BE49-F238E27FC236}">
                      <a16:creationId xmlns:a16="http://schemas.microsoft.com/office/drawing/2014/main" id="{ADACC776-B965-48E6-8FAB-CC4B9C14FD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04" t="34766" r="25781" b="34765"/>
                <a:stretch/>
              </p:blipFill>
              <p:spPr bwMode="auto">
                <a:xfrm>
                  <a:off x="5286136" y="774298"/>
                  <a:ext cx="257175" cy="15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ECB5F19-790C-4E5A-BDD0-D019B5011106}"/>
                  </a:ext>
                </a:extLst>
              </p:cNvPr>
              <p:cNvCxnSpPr/>
              <p:nvPr/>
            </p:nvCxnSpPr>
            <p:spPr>
              <a:xfrm>
                <a:off x="4084742" y="682070"/>
                <a:ext cx="641134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7" name="TextBox 37">
                <a:extLst>
                  <a:ext uri="{FF2B5EF4-FFF2-40B4-BE49-F238E27FC236}">
                    <a16:creationId xmlns:a16="http://schemas.microsoft.com/office/drawing/2014/main" id="{0EAFFF75-3965-4351-B293-C1CE3AB26023}"/>
                  </a:ext>
                </a:extLst>
              </p:cNvPr>
              <p:cNvSpPr txBox="1"/>
              <p:nvPr/>
            </p:nvSpPr>
            <p:spPr>
              <a:xfrm>
                <a:off x="6483409" y="1093784"/>
                <a:ext cx="913840" cy="32829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>
                    <a:solidFill>
                      <a:schemeClr val="tx1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Baterías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4670415-2C1D-41D5-87F9-B72591EE9DF5}"/>
                  </a:ext>
                </a:extLst>
              </p:cNvPr>
              <p:cNvCxnSpPr/>
              <p:nvPr/>
            </p:nvCxnSpPr>
            <p:spPr>
              <a:xfrm>
                <a:off x="5623276" y="682070"/>
                <a:ext cx="64008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34">
              <a:extLst>
                <a:ext uri="{FF2B5EF4-FFF2-40B4-BE49-F238E27FC236}">
                  <a16:creationId xmlns:a16="http://schemas.microsoft.com/office/drawing/2014/main" id="{09CF4C11-E8A6-4AE3-8D72-0D4AC8955CB1}"/>
                </a:ext>
              </a:extLst>
            </p:cNvPr>
            <p:cNvSpPr txBox="1"/>
            <p:nvPr/>
          </p:nvSpPr>
          <p:spPr>
            <a:xfrm>
              <a:off x="4744957" y="165467"/>
              <a:ext cx="887730" cy="3149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>
                  <a:solidFill>
                    <a:schemeClr val="tx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AC / DC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475B68-D130-4977-8446-36591592F3BD}"/>
              </a:ext>
            </a:extLst>
          </p:cNvPr>
          <p:cNvGrpSpPr/>
          <p:nvPr/>
        </p:nvGrpSpPr>
        <p:grpSpPr>
          <a:xfrm>
            <a:off x="4055976" y="1547340"/>
            <a:ext cx="3037078" cy="1139411"/>
            <a:chOff x="921451" y="0"/>
            <a:chExt cx="3054394" cy="113642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2C30B22-E272-486B-9677-9820585041D9}"/>
                </a:ext>
              </a:extLst>
            </p:cNvPr>
            <p:cNvGrpSpPr/>
            <p:nvPr/>
          </p:nvGrpSpPr>
          <p:grpSpPr>
            <a:xfrm>
              <a:off x="921451" y="275020"/>
              <a:ext cx="3054394" cy="861405"/>
              <a:chOff x="921451" y="275020"/>
              <a:chExt cx="3054394" cy="907066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73DF8B27-6E1B-4AA3-8E14-5AC585B1C3B5}"/>
                  </a:ext>
                </a:extLst>
              </p:cNvPr>
              <p:cNvGrpSpPr/>
              <p:nvPr/>
            </p:nvGrpSpPr>
            <p:grpSpPr>
              <a:xfrm>
                <a:off x="2679493" y="275020"/>
                <a:ext cx="819151" cy="495300"/>
                <a:chOff x="2679493" y="275020"/>
                <a:chExt cx="933451" cy="647700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90C2029-F548-4E9C-85C7-B24E604C574A}"/>
                    </a:ext>
                  </a:extLst>
                </p:cNvPr>
                <p:cNvGrpSpPr/>
                <p:nvPr/>
              </p:nvGrpSpPr>
              <p:grpSpPr>
                <a:xfrm>
                  <a:off x="2679493" y="275020"/>
                  <a:ext cx="933451" cy="647700"/>
                  <a:chOff x="2679493" y="275020"/>
                  <a:chExt cx="533400" cy="457200"/>
                </a:xfrm>
              </p:grpSpPr>
              <p:sp>
                <p:nvSpPr>
                  <p:cNvPr id="151" name="Rectangle: Beveled 150">
                    <a:extLst>
                      <a:ext uri="{FF2B5EF4-FFF2-40B4-BE49-F238E27FC236}">
                        <a16:creationId xmlns:a16="http://schemas.microsoft.com/office/drawing/2014/main" id="{33FADB17-788B-4612-A1A7-BCC105AF1A82}"/>
                      </a:ext>
                    </a:extLst>
                  </p:cNvPr>
                  <p:cNvSpPr/>
                  <p:nvPr/>
                </p:nvSpPr>
                <p:spPr>
                  <a:xfrm>
                    <a:off x="2679493" y="275020"/>
                    <a:ext cx="533400" cy="457200"/>
                  </a:xfrm>
                  <a:prstGeom prst="bevel">
                    <a:avLst/>
                  </a:prstGeom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/>
                  </a:p>
                </p:txBody>
              </p: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D704407D-A53E-4806-AD2C-546176C4E4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28479" y="342255"/>
                    <a:ext cx="440871" cy="336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49" name="Picture 148" descr="Que es corriente continua y corriente alterna | ecopulse">
                  <a:extLst>
                    <a:ext uri="{FF2B5EF4-FFF2-40B4-BE49-F238E27FC236}">
                      <a16:creationId xmlns:a16="http://schemas.microsoft.com/office/drawing/2014/main" id="{9F71684B-1377-472F-ACD6-E50DCCEE98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8" t="24402" r="29062" b="27272"/>
                <a:stretch/>
              </p:blipFill>
              <p:spPr bwMode="auto">
                <a:xfrm>
                  <a:off x="3174794" y="570295"/>
                  <a:ext cx="323850" cy="240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149" descr="Corriente continua | Icono Gratis">
                  <a:extLst>
                    <a:ext uri="{FF2B5EF4-FFF2-40B4-BE49-F238E27FC236}">
                      <a16:creationId xmlns:a16="http://schemas.microsoft.com/office/drawing/2014/main" id="{F6362B72-0D99-41C7-855F-66E0650EDF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04" t="34766" r="25781" b="34765"/>
                <a:stretch/>
              </p:blipFill>
              <p:spPr bwMode="auto">
                <a:xfrm>
                  <a:off x="2830565" y="440518"/>
                  <a:ext cx="257175" cy="15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E98C451-39DD-41A1-A45E-1342018F284C}"/>
                  </a:ext>
                </a:extLst>
              </p:cNvPr>
              <p:cNvCxnSpPr/>
              <p:nvPr/>
            </p:nvCxnSpPr>
            <p:spPr>
              <a:xfrm>
                <a:off x="3518645" y="517907"/>
                <a:ext cx="457200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E49D7B0-C4E5-43CF-B06C-6500930B074A}"/>
                  </a:ext>
                </a:extLst>
              </p:cNvPr>
              <p:cNvCxnSpPr/>
              <p:nvPr/>
            </p:nvCxnSpPr>
            <p:spPr>
              <a:xfrm>
                <a:off x="2204195" y="527432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7" name="TextBox 51">
                <a:extLst>
                  <a:ext uri="{FF2B5EF4-FFF2-40B4-BE49-F238E27FC236}">
                    <a16:creationId xmlns:a16="http://schemas.microsoft.com/office/drawing/2014/main" id="{A8659984-E95A-4363-848E-AC1796E7217D}"/>
                  </a:ext>
                </a:extLst>
              </p:cNvPr>
              <p:cNvSpPr txBox="1"/>
              <p:nvPr/>
            </p:nvSpPr>
            <p:spPr>
              <a:xfrm>
                <a:off x="921451" y="826521"/>
                <a:ext cx="1261018" cy="35556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600">
                    <a:latin typeface="SansSerif" panose="00000400000000000000" pitchFamily="2" charset="2"/>
                    <a:cs typeface="Times New Roman" panose="02020603050405020304" pitchFamily="18" charset="0"/>
                  </a:rPr>
                  <a:t>Paneles</a:t>
                </a:r>
                <a:r>
                  <a:rPr lang="es-ES" sz="1600" baseline="0">
                    <a:latin typeface="SansSerif" panose="00000400000000000000" pitchFamily="2" charset="2"/>
                    <a:cs typeface="Times New Roman" panose="02020603050405020304" pitchFamily="18" charset="0"/>
                  </a:rPr>
                  <a:t> </a:t>
                </a:r>
                <a:r>
                  <a:rPr lang="es-ES" sz="1600">
                    <a:latin typeface="SansSerif" panose="00000400000000000000" pitchFamily="2" charset="2"/>
                    <a:cs typeface="Times New Roman" panose="02020603050405020304" pitchFamily="18" charset="0"/>
                  </a:rPr>
                  <a:t>PV</a:t>
                </a:r>
              </a:p>
            </p:txBody>
          </p:sp>
        </p:grpSp>
        <p:sp>
          <p:nvSpPr>
            <p:cNvPr id="143" name="TextBox 46">
              <a:extLst>
                <a:ext uri="{FF2B5EF4-FFF2-40B4-BE49-F238E27FC236}">
                  <a16:creationId xmlns:a16="http://schemas.microsoft.com/office/drawing/2014/main" id="{8C41D73F-3770-4E39-A9B7-F331D0B936FF}"/>
                </a:ext>
              </a:extLst>
            </p:cNvPr>
            <p:cNvSpPr txBox="1"/>
            <p:nvPr/>
          </p:nvSpPr>
          <p:spPr>
            <a:xfrm>
              <a:off x="2670784" y="0"/>
              <a:ext cx="887730" cy="3054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>
                  <a:solidFill>
                    <a:schemeClr val="tx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DC / AC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629236-A855-4FEF-9E05-F4E972D8B4FC}"/>
              </a:ext>
            </a:extLst>
          </p:cNvPr>
          <p:cNvGrpSpPr/>
          <p:nvPr/>
        </p:nvGrpSpPr>
        <p:grpSpPr>
          <a:xfrm>
            <a:off x="5403575" y="4410868"/>
            <a:ext cx="1709268" cy="921825"/>
            <a:chOff x="2269050" y="2841751"/>
            <a:chExt cx="1719341" cy="952549"/>
          </a:xfrm>
        </p:grpSpPr>
        <p:sp>
          <p:nvSpPr>
            <p:cNvPr id="140" name="TextBox 59">
              <a:extLst>
                <a:ext uri="{FF2B5EF4-FFF2-40B4-BE49-F238E27FC236}">
                  <a16:creationId xmlns:a16="http://schemas.microsoft.com/office/drawing/2014/main" id="{2CA4ED07-D6C9-4780-A43A-8C43018D56B3}"/>
                </a:ext>
              </a:extLst>
            </p:cNvPr>
            <p:cNvSpPr txBox="1"/>
            <p:nvPr/>
          </p:nvSpPr>
          <p:spPr>
            <a:xfrm>
              <a:off x="2269050" y="3190035"/>
              <a:ext cx="1453347" cy="6042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Generadores </a:t>
              </a:r>
            </a:p>
            <a:p>
              <a:pPr algn="ctr"/>
              <a:r>
                <a:rPr lang="es-ES" sz="160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a</a:t>
              </a:r>
              <a:r>
                <a:rPr lang="es-ES" sz="1600" baseline="0">
                  <a:solidFill>
                    <a:sysClr val="windowText" lastClr="000000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 Diesel</a:t>
              </a:r>
              <a:endParaRPr lang="es-ES" sz="1600">
                <a:solidFill>
                  <a:sysClr val="windowText" lastClr="000000"/>
                </a:solidFill>
                <a:latin typeface="SansSerif" panose="00000400000000000000" pitchFamily="2" charset="2"/>
                <a:cs typeface="Times New Roman" panose="02020603050405020304" pitchFamily="18" charset="0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5BF0C-4164-4F9A-85AA-B795F3EA0882}"/>
                </a:ext>
              </a:extLst>
            </p:cNvPr>
            <p:cNvCxnSpPr/>
            <p:nvPr/>
          </p:nvCxnSpPr>
          <p:spPr>
            <a:xfrm>
              <a:off x="3530353" y="2841751"/>
              <a:ext cx="458038" cy="0"/>
            </a:xfrm>
            <a:prstGeom prst="line">
              <a:avLst/>
            </a:prstGeom>
            <a:ln w="571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24A38B4-BF80-4B08-854E-813B03E79342}"/>
              </a:ext>
            </a:extLst>
          </p:cNvPr>
          <p:cNvGrpSpPr/>
          <p:nvPr/>
        </p:nvGrpSpPr>
        <p:grpSpPr>
          <a:xfrm>
            <a:off x="3134525" y="2834774"/>
            <a:ext cx="3967417" cy="1406390"/>
            <a:chOff x="0" y="1287436"/>
            <a:chExt cx="3988200" cy="139716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0DF7669-94B6-4067-827B-ABD9DC2DBF50}"/>
                </a:ext>
              </a:extLst>
            </p:cNvPr>
            <p:cNvGrpSpPr/>
            <p:nvPr/>
          </p:nvGrpSpPr>
          <p:grpSpPr>
            <a:xfrm>
              <a:off x="0" y="1556895"/>
              <a:ext cx="3988200" cy="1127710"/>
              <a:chOff x="0" y="1556896"/>
              <a:chExt cx="3978016" cy="1195028"/>
            </a:xfrm>
          </p:grpSpPr>
          <p:sp>
            <p:nvSpPr>
              <p:cNvPr id="124" name="TextBox 66">
                <a:extLst>
                  <a:ext uri="{FF2B5EF4-FFF2-40B4-BE49-F238E27FC236}">
                    <a16:creationId xmlns:a16="http://schemas.microsoft.com/office/drawing/2014/main" id="{9B84777F-0598-4EF3-9E1E-6456C6B46C16}"/>
                  </a:ext>
                </a:extLst>
              </p:cNvPr>
              <p:cNvSpPr txBox="1"/>
              <p:nvPr/>
            </p:nvSpPr>
            <p:spPr>
              <a:xfrm>
                <a:off x="0" y="2151424"/>
                <a:ext cx="1040996" cy="6005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Turbinas </a:t>
                </a:r>
              </a:p>
              <a:p>
                <a:pPr algn="ctr"/>
                <a:r>
                  <a:rPr lang="en-US" sz="1600">
                    <a:solidFill>
                      <a:schemeClr val="tx1"/>
                    </a:solidFill>
                    <a:latin typeface="SansSerif" panose="00000400000000000000" pitchFamily="2" charset="2"/>
                    <a:cs typeface="Times New Roman" panose="02020603050405020304" pitchFamily="18" charset="0"/>
                  </a:rPr>
                  <a:t>Eólicas</a:t>
                </a: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1ECF406-A6E3-4270-9370-1B0D4BE52806}"/>
                  </a:ext>
                </a:extLst>
              </p:cNvPr>
              <p:cNvGrpSpPr/>
              <p:nvPr/>
            </p:nvGrpSpPr>
            <p:grpSpPr>
              <a:xfrm>
                <a:off x="2682832" y="1566421"/>
                <a:ext cx="819151" cy="495300"/>
                <a:chOff x="2682832" y="1566421"/>
                <a:chExt cx="933451" cy="647700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9CB9AD3B-2990-4078-A9FC-6C270186882E}"/>
                    </a:ext>
                  </a:extLst>
                </p:cNvPr>
                <p:cNvGrpSpPr/>
                <p:nvPr/>
              </p:nvGrpSpPr>
              <p:grpSpPr>
                <a:xfrm>
                  <a:off x="2682832" y="1566421"/>
                  <a:ext cx="933451" cy="647700"/>
                  <a:chOff x="2682832" y="1566421"/>
                  <a:chExt cx="533400" cy="457200"/>
                </a:xfrm>
              </p:grpSpPr>
              <p:sp>
                <p:nvSpPr>
                  <p:cNvPr id="138" name="Rectangle: Beveled 137">
                    <a:extLst>
                      <a:ext uri="{FF2B5EF4-FFF2-40B4-BE49-F238E27FC236}">
                        <a16:creationId xmlns:a16="http://schemas.microsoft.com/office/drawing/2014/main" id="{AB8F6FA1-5EFE-45C7-B24E-BA8EB96DA926}"/>
                      </a:ext>
                    </a:extLst>
                  </p:cNvPr>
                  <p:cNvSpPr/>
                  <p:nvPr/>
                </p:nvSpPr>
                <p:spPr>
                  <a:xfrm>
                    <a:off x="2682832" y="1566421"/>
                    <a:ext cx="533400" cy="457200"/>
                  </a:xfrm>
                  <a:prstGeom prst="bevel">
                    <a:avLst/>
                  </a:prstGeom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CBD0606A-D612-4008-AF8A-D03CFD2103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31818" y="1633656"/>
                    <a:ext cx="440871" cy="336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6" name="Picture 135" descr="Que es corriente continua y corriente alterna | ecopulse">
                  <a:extLst>
                    <a:ext uri="{FF2B5EF4-FFF2-40B4-BE49-F238E27FC236}">
                      <a16:creationId xmlns:a16="http://schemas.microsoft.com/office/drawing/2014/main" id="{7FBFA1C9-3D40-44ED-B1F2-3D45EDB400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8" t="24402" r="29062" b="27272"/>
                <a:stretch/>
              </p:blipFill>
              <p:spPr bwMode="auto">
                <a:xfrm>
                  <a:off x="3178133" y="1861696"/>
                  <a:ext cx="323850" cy="240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136" descr="Corriente continua | Icono Gratis">
                  <a:extLst>
                    <a:ext uri="{FF2B5EF4-FFF2-40B4-BE49-F238E27FC236}">
                      <a16:creationId xmlns:a16="http://schemas.microsoft.com/office/drawing/2014/main" id="{854F8EDE-E5DB-4660-9A58-747FDDED66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04" t="34766" r="25781" b="34765"/>
                <a:stretch/>
              </p:blipFill>
              <p:spPr bwMode="auto">
                <a:xfrm>
                  <a:off x="2833904" y="1731919"/>
                  <a:ext cx="257175" cy="15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64E713A-4B02-44B4-8009-F2C28FBC4722}"/>
                  </a:ext>
                </a:extLst>
              </p:cNvPr>
              <p:cNvCxnSpPr/>
              <p:nvPr/>
            </p:nvCxnSpPr>
            <p:spPr>
              <a:xfrm>
                <a:off x="3521984" y="1809308"/>
                <a:ext cx="456032" cy="0"/>
              </a:xfrm>
              <a:prstGeom prst="line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7E14A6E-B9C9-4FB8-815F-35F3E8932967}"/>
                  </a:ext>
                </a:extLst>
              </p:cNvPr>
              <p:cNvCxnSpPr/>
              <p:nvPr/>
            </p:nvCxnSpPr>
            <p:spPr>
              <a:xfrm>
                <a:off x="2207534" y="1818833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F5EF9B2-04CC-4331-A967-0700C9AAD9B4}"/>
                  </a:ext>
                </a:extLst>
              </p:cNvPr>
              <p:cNvGrpSpPr/>
              <p:nvPr/>
            </p:nvGrpSpPr>
            <p:grpSpPr>
              <a:xfrm>
                <a:off x="1358857" y="1556896"/>
                <a:ext cx="819151" cy="495300"/>
                <a:chOff x="1358857" y="1556896"/>
                <a:chExt cx="933451" cy="647700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326AFF0B-69E6-44D9-AA83-A6E4AA6B8477}"/>
                    </a:ext>
                  </a:extLst>
                </p:cNvPr>
                <p:cNvGrpSpPr/>
                <p:nvPr/>
              </p:nvGrpSpPr>
              <p:grpSpPr>
                <a:xfrm>
                  <a:off x="1358857" y="1556896"/>
                  <a:ext cx="933451" cy="647700"/>
                  <a:chOff x="1358857" y="1556896"/>
                  <a:chExt cx="533400" cy="457200"/>
                </a:xfrm>
              </p:grpSpPr>
              <p:sp>
                <p:nvSpPr>
                  <p:cNvPr id="133" name="Rectangle: Beveled 132">
                    <a:extLst>
                      <a:ext uri="{FF2B5EF4-FFF2-40B4-BE49-F238E27FC236}">
                        <a16:creationId xmlns:a16="http://schemas.microsoft.com/office/drawing/2014/main" id="{C9ECB5B5-51AE-46DC-99DD-1EF31FF65063}"/>
                      </a:ext>
                    </a:extLst>
                  </p:cNvPr>
                  <p:cNvSpPr/>
                  <p:nvPr/>
                </p:nvSpPr>
                <p:spPr>
                  <a:xfrm>
                    <a:off x="1358857" y="1556896"/>
                    <a:ext cx="533400" cy="457200"/>
                  </a:xfrm>
                  <a:prstGeom prst="bevel">
                    <a:avLst/>
                  </a:prstGeom>
                  <a:solidFill>
                    <a:sysClr val="window" lastClr="FFFFFF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99196136-2D77-4C46-845D-736CE200A7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07843" y="1624131"/>
                    <a:ext cx="440871" cy="33617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31" name="Picture 130" descr="Que es corriente continua y corriente alterna | ecopulse">
                  <a:extLst>
                    <a:ext uri="{FF2B5EF4-FFF2-40B4-BE49-F238E27FC236}">
                      <a16:creationId xmlns:a16="http://schemas.microsoft.com/office/drawing/2014/main" id="{9AA54679-E232-4798-89C5-6BBC6CACB4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438" t="24402" r="29062" b="27272"/>
                <a:stretch/>
              </p:blipFill>
              <p:spPr bwMode="auto">
                <a:xfrm>
                  <a:off x="1474266" y="1677791"/>
                  <a:ext cx="323850" cy="240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2" name="Picture 131" descr="Corriente continua | Icono Gratis">
                  <a:extLst>
                    <a:ext uri="{FF2B5EF4-FFF2-40B4-BE49-F238E27FC236}">
                      <a16:creationId xmlns:a16="http://schemas.microsoft.com/office/drawing/2014/main" id="{753525A4-F2F0-44AF-B8B1-1210BE2335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804" t="34766" r="25781" b="34765"/>
                <a:stretch/>
              </p:blipFill>
              <p:spPr bwMode="auto">
                <a:xfrm>
                  <a:off x="1878967" y="1896774"/>
                  <a:ext cx="257175" cy="1585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D68F2BF-0C43-432F-9A97-594BC4AA69C5}"/>
                  </a:ext>
                </a:extLst>
              </p:cNvPr>
              <p:cNvCxnSpPr/>
              <p:nvPr/>
            </p:nvCxnSpPr>
            <p:spPr>
              <a:xfrm>
                <a:off x="874034" y="1818833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2" name="TextBox 63">
              <a:extLst>
                <a:ext uri="{FF2B5EF4-FFF2-40B4-BE49-F238E27FC236}">
                  <a16:creationId xmlns:a16="http://schemas.microsoft.com/office/drawing/2014/main" id="{2AEE3D56-D9FE-4F09-BE4F-73E1E7CB399F}"/>
                </a:ext>
              </a:extLst>
            </p:cNvPr>
            <p:cNvSpPr txBox="1"/>
            <p:nvPr/>
          </p:nvSpPr>
          <p:spPr>
            <a:xfrm>
              <a:off x="1352718" y="1287436"/>
              <a:ext cx="887730" cy="31496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>
                  <a:solidFill>
                    <a:schemeClr val="tx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AC / DC</a:t>
              </a:r>
            </a:p>
          </p:txBody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218E3A-7927-4BB3-9AFD-327A9845CCFD}"/>
                </a:ext>
              </a:extLst>
            </p:cNvPr>
            <p:cNvSpPr txBox="1"/>
            <p:nvPr/>
          </p:nvSpPr>
          <p:spPr>
            <a:xfrm>
              <a:off x="2685674" y="1298866"/>
              <a:ext cx="887730" cy="3054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b="0">
                  <a:solidFill>
                    <a:schemeClr val="tx1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DC / AC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DDCD53-9FF1-48BC-9745-06E14B2E6275}"/>
              </a:ext>
            </a:extLst>
          </p:cNvPr>
          <p:cNvGrpSpPr>
            <a:grpSpLocks noChangeAspect="1"/>
          </p:cNvGrpSpPr>
          <p:nvPr/>
        </p:nvGrpSpPr>
        <p:grpSpPr>
          <a:xfrm>
            <a:off x="5561417" y="3990200"/>
            <a:ext cx="1070584" cy="694708"/>
            <a:chOff x="2426892" y="2421086"/>
            <a:chExt cx="7164867" cy="4704967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52D18F9-9477-425A-B323-B4C4D31B4F8F}"/>
                </a:ext>
              </a:extLst>
            </p:cNvPr>
            <p:cNvSpPr/>
            <p:nvPr/>
          </p:nvSpPr>
          <p:spPr>
            <a:xfrm>
              <a:off x="2426892" y="3596743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3" name="Rectangle 143">
              <a:extLst>
                <a:ext uri="{FF2B5EF4-FFF2-40B4-BE49-F238E27FC236}">
                  <a16:creationId xmlns:a16="http://schemas.microsoft.com/office/drawing/2014/main" id="{AF1DA2F8-BB91-4855-A6B2-695E8848C2DA}"/>
                </a:ext>
              </a:extLst>
            </p:cNvPr>
            <p:cNvSpPr/>
            <p:nvPr/>
          </p:nvSpPr>
          <p:spPr>
            <a:xfrm>
              <a:off x="2426892" y="6668682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4" name="L-Shape 103">
              <a:extLst>
                <a:ext uri="{FF2B5EF4-FFF2-40B4-BE49-F238E27FC236}">
                  <a16:creationId xmlns:a16="http://schemas.microsoft.com/office/drawing/2014/main" id="{0DBB545D-AD7E-430C-A152-AEDD41482C66}"/>
                </a:ext>
              </a:extLst>
            </p:cNvPr>
            <p:cNvSpPr/>
            <p:nvPr/>
          </p:nvSpPr>
          <p:spPr>
            <a:xfrm rot="5400000">
              <a:off x="8252028" y="2320176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5864252-B679-4F7D-A866-5EB6745FAC55}"/>
                </a:ext>
              </a:extLst>
            </p:cNvPr>
            <p:cNvSpPr/>
            <p:nvPr/>
          </p:nvSpPr>
          <p:spPr>
            <a:xfrm>
              <a:off x="3162043" y="4111133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1F45166-B047-4376-8C8A-77F3D50FE946}"/>
                </a:ext>
              </a:extLst>
            </p:cNvPr>
            <p:cNvSpPr/>
            <p:nvPr/>
          </p:nvSpPr>
          <p:spPr>
            <a:xfrm>
              <a:off x="9465433" y="2421086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3E2FB77-718B-4A54-AEA1-4CEC5F599C13}"/>
                </a:ext>
              </a:extLst>
            </p:cNvPr>
            <p:cNvSpPr/>
            <p:nvPr/>
          </p:nvSpPr>
          <p:spPr>
            <a:xfrm>
              <a:off x="3056234" y="4375300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CFD41E5-8996-411F-BEC5-8B403200321A}"/>
                </a:ext>
              </a:extLst>
            </p:cNvPr>
            <p:cNvSpPr/>
            <p:nvPr/>
          </p:nvSpPr>
          <p:spPr>
            <a:xfrm>
              <a:off x="3070604" y="5399497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9A3DD0F-08C3-4455-BBE8-20F6D626EAC9}"/>
                </a:ext>
              </a:extLst>
            </p:cNvPr>
            <p:cNvCxnSpPr/>
            <p:nvPr/>
          </p:nvCxnSpPr>
          <p:spPr>
            <a:xfrm>
              <a:off x="3376060" y="5085405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9D4729E-540B-475B-8A65-4A3CEDC982DE}"/>
                </a:ext>
              </a:extLst>
            </p:cNvPr>
            <p:cNvCxnSpPr/>
            <p:nvPr/>
          </p:nvCxnSpPr>
          <p:spPr>
            <a:xfrm>
              <a:off x="3376060" y="5205148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1A70D2B-7841-4DFE-9CA1-B36858AF5DDC}"/>
                </a:ext>
              </a:extLst>
            </p:cNvPr>
            <p:cNvCxnSpPr/>
            <p:nvPr/>
          </p:nvCxnSpPr>
          <p:spPr>
            <a:xfrm>
              <a:off x="3376060" y="5323299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A14E430-9830-4D74-8E0E-3F800885B75C}"/>
                </a:ext>
              </a:extLst>
            </p:cNvPr>
            <p:cNvCxnSpPr/>
            <p:nvPr/>
          </p:nvCxnSpPr>
          <p:spPr>
            <a:xfrm>
              <a:off x="3376060" y="5443042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FCA15B1-094E-448A-AE97-6889E5F62753}"/>
                </a:ext>
              </a:extLst>
            </p:cNvPr>
            <p:cNvCxnSpPr/>
            <p:nvPr/>
          </p:nvCxnSpPr>
          <p:spPr>
            <a:xfrm>
              <a:off x="3376060" y="5569816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D6B472F-85EA-4019-B08E-6E29A08958ED}"/>
                </a:ext>
              </a:extLst>
            </p:cNvPr>
            <p:cNvCxnSpPr/>
            <p:nvPr/>
          </p:nvCxnSpPr>
          <p:spPr>
            <a:xfrm>
              <a:off x="3376060" y="5689559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CD2467D-B64F-4A9A-B30A-7B1C64910247}"/>
                </a:ext>
              </a:extLst>
            </p:cNvPr>
            <p:cNvCxnSpPr/>
            <p:nvPr/>
          </p:nvCxnSpPr>
          <p:spPr>
            <a:xfrm>
              <a:off x="3376060" y="5807711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08C0E27-2701-4B3A-947B-E87A9D2FABF5}"/>
                </a:ext>
              </a:extLst>
            </p:cNvPr>
            <p:cNvCxnSpPr/>
            <p:nvPr/>
          </p:nvCxnSpPr>
          <p:spPr>
            <a:xfrm>
              <a:off x="3376060" y="5927454"/>
              <a:ext cx="10972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91832E-145C-47FC-BFCA-6AC9865E8D5D}"/>
                </a:ext>
              </a:extLst>
            </p:cNvPr>
            <p:cNvSpPr/>
            <p:nvPr/>
          </p:nvSpPr>
          <p:spPr>
            <a:xfrm>
              <a:off x="5628676" y="494824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22460A1-E953-4797-BD46-68D513E698B0}"/>
                </a:ext>
              </a:extLst>
            </p:cNvPr>
            <p:cNvSpPr/>
            <p:nvPr/>
          </p:nvSpPr>
          <p:spPr>
            <a:xfrm>
              <a:off x="6651359" y="5524177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47EBFA6-2188-454A-8100-67ABA4426BF1}"/>
                </a:ext>
              </a:extLst>
            </p:cNvPr>
            <p:cNvSpPr/>
            <p:nvPr/>
          </p:nvSpPr>
          <p:spPr>
            <a:xfrm>
              <a:off x="7007391" y="4111133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EDB57EE-F853-45BF-AF8E-94C6B0259D0E}"/>
                </a:ext>
              </a:extLst>
            </p:cNvPr>
            <p:cNvCxnSpPr/>
            <p:nvPr/>
          </p:nvCxnSpPr>
          <p:spPr>
            <a:xfrm>
              <a:off x="7601751" y="4705492"/>
              <a:ext cx="5943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E4E41B2-EEE3-447C-8437-D2EA0EE8A82A}"/>
              </a:ext>
            </a:extLst>
          </p:cNvPr>
          <p:cNvGrpSpPr>
            <a:grpSpLocks noChangeAspect="1"/>
          </p:cNvGrpSpPr>
          <p:nvPr/>
        </p:nvGrpSpPr>
        <p:grpSpPr>
          <a:xfrm>
            <a:off x="7717285" y="4408308"/>
            <a:ext cx="746264" cy="640615"/>
            <a:chOff x="4582760" y="2795650"/>
            <a:chExt cx="1881710" cy="163260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3E7C807-D769-48F2-BB54-5E9117E1352F}"/>
                </a:ext>
              </a:extLst>
            </p:cNvPr>
            <p:cNvSpPr/>
            <p:nvPr/>
          </p:nvSpPr>
          <p:spPr>
            <a:xfrm>
              <a:off x="4796667" y="3240553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8FC164-1509-4535-A813-1FFB3BAD3DA7}"/>
                </a:ext>
              </a:extLst>
            </p:cNvPr>
            <p:cNvSpPr/>
            <p:nvPr/>
          </p:nvSpPr>
          <p:spPr>
            <a:xfrm>
              <a:off x="5707029" y="3515423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7B1537B-04FD-44F0-91CF-47C969F86846}"/>
                </a:ext>
              </a:extLst>
            </p:cNvPr>
            <p:cNvSpPr/>
            <p:nvPr/>
          </p:nvSpPr>
          <p:spPr>
            <a:xfrm>
              <a:off x="5079284" y="3693118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FBC9D4B2-2976-4843-84D4-B433289D528F}"/>
                </a:ext>
              </a:extLst>
            </p:cNvPr>
            <p:cNvSpPr/>
            <p:nvPr/>
          </p:nvSpPr>
          <p:spPr>
            <a:xfrm>
              <a:off x="4582760" y="2795650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4FEF769-086E-4AF5-A141-88A5EFD90706}"/>
                </a:ext>
              </a:extLst>
            </p:cNvPr>
            <p:cNvCxnSpPr>
              <a:cxnSpLocks/>
            </p:cNvCxnSpPr>
            <p:nvPr/>
          </p:nvCxnSpPr>
          <p:spPr>
            <a:xfrm>
              <a:off x="5707029" y="351542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D196284-1C79-4685-8413-675284F76C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7029" y="351542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1C92EB-683A-4E38-8CD4-402CFFDA8462}"/>
                </a:ext>
              </a:extLst>
            </p:cNvPr>
            <p:cNvSpPr/>
            <p:nvPr/>
          </p:nvSpPr>
          <p:spPr>
            <a:xfrm>
              <a:off x="5400829" y="402049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843F4DC-53F5-4F5D-872F-67AFFD86DC56}"/>
              </a:ext>
            </a:extLst>
          </p:cNvPr>
          <p:cNvGrpSpPr>
            <a:grpSpLocks noChangeAspect="1"/>
          </p:cNvGrpSpPr>
          <p:nvPr/>
        </p:nvGrpSpPr>
        <p:grpSpPr>
          <a:xfrm>
            <a:off x="8629553" y="4473285"/>
            <a:ext cx="749727" cy="640615"/>
            <a:chOff x="5495028" y="2860627"/>
            <a:chExt cx="1881710" cy="16326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14E0898-F534-4B44-81A3-7E97CC3E57C8}"/>
                </a:ext>
              </a:extLst>
            </p:cNvPr>
            <p:cNvSpPr/>
            <p:nvPr/>
          </p:nvSpPr>
          <p:spPr>
            <a:xfrm>
              <a:off x="5708935" y="3305530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CE65444-DC07-4F00-B9CB-E96FF5835E9B}"/>
                </a:ext>
              </a:extLst>
            </p:cNvPr>
            <p:cNvSpPr/>
            <p:nvPr/>
          </p:nvSpPr>
          <p:spPr>
            <a:xfrm>
              <a:off x="6619297" y="3580400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5FA23B-76DA-4BC9-9A18-79BEF3C1A077}"/>
                </a:ext>
              </a:extLst>
            </p:cNvPr>
            <p:cNvSpPr/>
            <p:nvPr/>
          </p:nvSpPr>
          <p:spPr>
            <a:xfrm>
              <a:off x="5991552" y="3758095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AE31ACF8-4976-40A2-8A9B-72DC3C7CE5CF}"/>
                </a:ext>
              </a:extLst>
            </p:cNvPr>
            <p:cNvSpPr/>
            <p:nvPr/>
          </p:nvSpPr>
          <p:spPr>
            <a:xfrm>
              <a:off x="5495028" y="2860627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FD24015-FA59-4F04-8359-D6FA60BB7AB9}"/>
                </a:ext>
              </a:extLst>
            </p:cNvPr>
            <p:cNvCxnSpPr>
              <a:cxnSpLocks/>
            </p:cNvCxnSpPr>
            <p:nvPr/>
          </p:nvCxnSpPr>
          <p:spPr>
            <a:xfrm>
              <a:off x="6619297" y="3580401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6903042-2B72-43D6-8E30-CFDD340999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9297" y="3580401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E6F5CE8-9B68-4741-A13D-42241E0EDE65}"/>
                </a:ext>
              </a:extLst>
            </p:cNvPr>
            <p:cNvSpPr/>
            <p:nvPr/>
          </p:nvSpPr>
          <p:spPr>
            <a:xfrm>
              <a:off x="6313097" y="408547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D22C388-AAD8-45D1-83B6-16D7EE7AA156}"/>
              </a:ext>
            </a:extLst>
          </p:cNvPr>
          <p:cNvGrpSpPr>
            <a:grpSpLocks noChangeAspect="1"/>
          </p:cNvGrpSpPr>
          <p:nvPr/>
        </p:nvGrpSpPr>
        <p:grpSpPr>
          <a:xfrm>
            <a:off x="8143131" y="4679545"/>
            <a:ext cx="749727" cy="640615"/>
            <a:chOff x="5008606" y="3066887"/>
            <a:chExt cx="1881710" cy="16326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FB36983-6F55-4088-B61A-0F05531DF3F3}"/>
                </a:ext>
              </a:extLst>
            </p:cNvPr>
            <p:cNvSpPr/>
            <p:nvPr/>
          </p:nvSpPr>
          <p:spPr>
            <a:xfrm>
              <a:off x="5222513" y="3511790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BB3618B-9B05-4B81-A55E-C96C4A946727}"/>
                </a:ext>
              </a:extLst>
            </p:cNvPr>
            <p:cNvSpPr/>
            <p:nvPr/>
          </p:nvSpPr>
          <p:spPr>
            <a:xfrm>
              <a:off x="6132875" y="3786660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58BE394-4187-44F7-A67F-87648B903DA0}"/>
                </a:ext>
              </a:extLst>
            </p:cNvPr>
            <p:cNvSpPr/>
            <p:nvPr/>
          </p:nvSpPr>
          <p:spPr>
            <a:xfrm>
              <a:off x="5505130" y="3964355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4A60C993-33EA-4A70-A111-E60D69FE6792}"/>
                </a:ext>
              </a:extLst>
            </p:cNvPr>
            <p:cNvSpPr/>
            <p:nvPr/>
          </p:nvSpPr>
          <p:spPr>
            <a:xfrm>
              <a:off x="5008606" y="3066887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28F7E44-4411-44C6-BF60-1940E17020E6}"/>
                </a:ext>
              </a:extLst>
            </p:cNvPr>
            <p:cNvCxnSpPr>
              <a:cxnSpLocks/>
            </p:cNvCxnSpPr>
            <p:nvPr/>
          </p:nvCxnSpPr>
          <p:spPr>
            <a:xfrm>
              <a:off x="6132875" y="3786661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726F182-A170-4F64-919D-5344F7142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2875" y="3786661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FAD57AC-7913-4391-82AE-338CB3334863}"/>
                </a:ext>
              </a:extLst>
            </p:cNvPr>
            <p:cNvSpPr/>
            <p:nvPr/>
          </p:nvSpPr>
          <p:spPr>
            <a:xfrm>
              <a:off x="5826675" y="429173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D8DCAF2-AF91-4C6E-A1B2-28D8C8F663F3}"/>
              </a:ext>
            </a:extLst>
          </p:cNvPr>
          <p:cNvGrpSpPr/>
          <p:nvPr/>
        </p:nvGrpSpPr>
        <p:grpSpPr>
          <a:xfrm>
            <a:off x="3305904" y="2923397"/>
            <a:ext cx="746174" cy="792676"/>
            <a:chOff x="1420578" y="1400303"/>
            <a:chExt cx="1184412" cy="1294823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39451371-F083-4F96-BB1B-2B562C28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209" y="1418468"/>
              <a:ext cx="732010" cy="127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" name="Arc 285">
              <a:extLst>
                <a:ext uri="{FF2B5EF4-FFF2-40B4-BE49-F238E27FC236}">
                  <a16:creationId xmlns:a16="http://schemas.microsoft.com/office/drawing/2014/main" id="{E4DAFCC7-CDCE-4725-B968-EA63AB86F3C0}"/>
                </a:ext>
              </a:extLst>
            </p:cNvPr>
            <p:cNvSpPr/>
            <p:nvPr/>
          </p:nvSpPr>
          <p:spPr>
            <a:xfrm rot="20746506">
              <a:off x="1712495" y="1405459"/>
              <a:ext cx="738579" cy="1034104"/>
            </a:xfrm>
            <a:prstGeom prst="arc">
              <a:avLst>
                <a:gd name="adj1" fmla="val 16200000"/>
                <a:gd name="adj2" fmla="val 202913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87" name="Arc 286">
              <a:extLst>
                <a:ext uri="{FF2B5EF4-FFF2-40B4-BE49-F238E27FC236}">
                  <a16:creationId xmlns:a16="http://schemas.microsoft.com/office/drawing/2014/main" id="{EE161C34-1939-454D-A6B8-F30793A1FE7E}"/>
                </a:ext>
              </a:extLst>
            </p:cNvPr>
            <p:cNvSpPr/>
            <p:nvPr/>
          </p:nvSpPr>
          <p:spPr>
            <a:xfrm rot="6520417">
              <a:off x="1568340" y="1399965"/>
              <a:ext cx="738579" cy="1034104"/>
            </a:xfrm>
            <a:prstGeom prst="arc">
              <a:avLst>
                <a:gd name="adj1" fmla="val 16200000"/>
                <a:gd name="adj2" fmla="val 2122887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88" name="Arc 287">
              <a:extLst>
                <a:ext uri="{FF2B5EF4-FFF2-40B4-BE49-F238E27FC236}">
                  <a16:creationId xmlns:a16="http://schemas.microsoft.com/office/drawing/2014/main" id="{8745F7A3-4F9A-41DB-B8A8-34A7791F8291}"/>
                </a:ext>
              </a:extLst>
            </p:cNvPr>
            <p:cNvSpPr/>
            <p:nvPr/>
          </p:nvSpPr>
          <p:spPr>
            <a:xfrm rot="13753161">
              <a:off x="1718648" y="1252541"/>
              <a:ext cx="738579" cy="1034104"/>
            </a:xfrm>
            <a:prstGeom prst="arc">
              <a:avLst>
                <a:gd name="adj1" fmla="val 16200000"/>
                <a:gd name="adj2" fmla="val 1996887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07A4F86-9971-4699-BC8C-24469AB6FB97}"/>
              </a:ext>
            </a:extLst>
          </p:cNvPr>
          <p:cNvGrpSpPr/>
          <p:nvPr/>
        </p:nvGrpSpPr>
        <p:grpSpPr>
          <a:xfrm>
            <a:off x="3986768" y="1672285"/>
            <a:ext cx="1546267" cy="640276"/>
            <a:chOff x="2101442" y="160075"/>
            <a:chExt cx="1966732" cy="1003787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003B326-991B-4BDA-B4FD-5C27455B912B}"/>
                </a:ext>
              </a:extLst>
            </p:cNvPr>
            <p:cNvGrpSpPr/>
            <p:nvPr/>
          </p:nvGrpSpPr>
          <p:grpSpPr>
            <a:xfrm>
              <a:off x="2101442" y="160075"/>
              <a:ext cx="1661932" cy="698987"/>
              <a:chOff x="2101442" y="160075"/>
              <a:chExt cx="2327563" cy="118225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 fov="6300000">
                <a:rot lat="0" lon="18600000" rev="600000"/>
              </a:camera>
              <a:lightRig rig="threePt" dir="t"/>
            </a:scene3d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B54A2D66-4C4B-4D4B-B2AE-23C8A9558FD3}"/>
                  </a:ext>
                </a:extLst>
              </p:cNvPr>
              <p:cNvSpPr/>
              <p:nvPr/>
            </p:nvSpPr>
            <p:spPr>
              <a:xfrm>
                <a:off x="2101442" y="160075"/>
                <a:ext cx="2327563" cy="11822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5C7F7F58-6B6B-4D38-B4F0-13C76103D09A}"/>
                  </a:ext>
                </a:extLst>
              </p:cNvPr>
              <p:cNvGrpSpPr/>
              <p:nvPr/>
            </p:nvGrpSpPr>
            <p:grpSpPr>
              <a:xfrm>
                <a:off x="2185031" y="242509"/>
                <a:ext cx="664098" cy="1012772"/>
                <a:chOff x="2185031" y="242509"/>
                <a:chExt cx="664098" cy="1012772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C3BE5088-B70F-45CC-8518-407D8B19FE97}"/>
                    </a:ext>
                  </a:extLst>
                </p:cNvPr>
                <p:cNvSpPr/>
                <p:nvPr/>
              </p:nvSpPr>
              <p:spPr>
                <a:xfrm>
                  <a:off x="2185031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D77E38D3-2042-4A9F-AF90-8BB647162A17}"/>
                    </a:ext>
                  </a:extLst>
                </p:cNvPr>
                <p:cNvSpPr/>
                <p:nvPr/>
              </p:nvSpPr>
              <p:spPr>
                <a:xfrm>
                  <a:off x="2529089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545B0BA3-D0FA-4048-9930-C974EEE8F372}"/>
                    </a:ext>
                  </a:extLst>
                </p:cNvPr>
                <p:cNvSpPr/>
                <p:nvPr/>
              </p:nvSpPr>
              <p:spPr>
                <a:xfrm>
                  <a:off x="2185031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62A5B7CF-BAFE-4897-B05F-7FA134B8A87A}"/>
                    </a:ext>
                  </a:extLst>
                </p:cNvPr>
                <p:cNvSpPr/>
                <p:nvPr/>
              </p:nvSpPr>
              <p:spPr>
                <a:xfrm>
                  <a:off x="2529089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0F6FE984-BA35-4F16-95A7-3A725E66FD3E}"/>
                    </a:ext>
                  </a:extLst>
                </p:cNvPr>
                <p:cNvSpPr/>
                <p:nvPr/>
              </p:nvSpPr>
              <p:spPr>
                <a:xfrm>
                  <a:off x="2185031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958CFD53-EBC0-4B52-98CC-3723EB92DB23}"/>
                    </a:ext>
                  </a:extLst>
                </p:cNvPr>
                <p:cNvSpPr/>
                <p:nvPr/>
              </p:nvSpPr>
              <p:spPr>
                <a:xfrm>
                  <a:off x="2529089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A75DD676-027D-4D61-AF4C-89F551A91933}"/>
                  </a:ext>
                </a:extLst>
              </p:cNvPr>
              <p:cNvGrpSpPr/>
              <p:nvPr/>
            </p:nvGrpSpPr>
            <p:grpSpPr>
              <a:xfrm>
                <a:off x="2928561" y="242509"/>
                <a:ext cx="664098" cy="1012772"/>
                <a:chOff x="2928561" y="242509"/>
                <a:chExt cx="664098" cy="1012772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E7140B63-FBF4-4249-AA61-78E74EF32E09}"/>
                    </a:ext>
                  </a:extLst>
                </p:cNvPr>
                <p:cNvSpPr/>
                <p:nvPr/>
              </p:nvSpPr>
              <p:spPr>
                <a:xfrm>
                  <a:off x="2928561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A571D53C-EC1D-4AAF-94B6-A786468AFA55}"/>
                    </a:ext>
                  </a:extLst>
                </p:cNvPr>
                <p:cNvSpPr/>
                <p:nvPr/>
              </p:nvSpPr>
              <p:spPr>
                <a:xfrm>
                  <a:off x="3272619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138166AC-D0EB-410F-8CF3-3E2D7D96D462}"/>
                    </a:ext>
                  </a:extLst>
                </p:cNvPr>
                <p:cNvSpPr/>
                <p:nvPr/>
              </p:nvSpPr>
              <p:spPr>
                <a:xfrm>
                  <a:off x="2928561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9FFD0843-78D4-485C-BDA0-3C27866F11C1}"/>
                    </a:ext>
                  </a:extLst>
                </p:cNvPr>
                <p:cNvSpPr/>
                <p:nvPr/>
              </p:nvSpPr>
              <p:spPr>
                <a:xfrm>
                  <a:off x="3272619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9DC01B90-FC59-4D4D-9DD5-76F3F4F2F1EC}"/>
                    </a:ext>
                  </a:extLst>
                </p:cNvPr>
                <p:cNvSpPr/>
                <p:nvPr/>
              </p:nvSpPr>
              <p:spPr>
                <a:xfrm>
                  <a:off x="2928561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BF2AEC62-14A5-4FEA-9F47-68366BFBDC4E}"/>
                    </a:ext>
                  </a:extLst>
                </p:cNvPr>
                <p:cNvSpPr/>
                <p:nvPr/>
              </p:nvSpPr>
              <p:spPr>
                <a:xfrm>
                  <a:off x="3272619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3DECD891-03FF-4910-9618-86DE5C8BAE3A}"/>
                  </a:ext>
                </a:extLst>
              </p:cNvPr>
              <p:cNvGrpSpPr/>
              <p:nvPr/>
            </p:nvGrpSpPr>
            <p:grpSpPr>
              <a:xfrm>
                <a:off x="3672090" y="242509"/>
                <a:ext cx="664098" cy="1012772"/>
                <a:chOff x="3672090" y="242509"/>
                <a:chExt cx="664098" cy="1012772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4FF6AB40-E021-476E-8344-71DF144981E0}"/>
                    </a:ext>
                  </a:extLst>
                </p:cNvPr>
                <p:cNvSpPr/>
                <p:nvPr/>
              </p:nvSpPr>
              <p:spPr>
                <a:xfrm>
                  <a:off x="3672090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0640DF37-3AD1-4B54-BEA6-6F3246DFBE79}"/>
                    </a:ext>
                  </a:extLst>
                </p:cNvPr>
                <p:cNvSpPr/>
                <p:nvPr/>
              </p:nvSpPr>
              <p:spPr>
                <a:xfrm>
                  <a:off x="4016148" y="2425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C793A992-0577-4A22-9D2A-00B30CE8BD53}"/>
                    </a:ext>
                  </a:extLst>
                </p:cNvPr>
                <p:cNvSpPr/>
                <p:nvPr/>
              </p:nvSpPr>
              <p:spPr>
                <a:xfrm>
                  <a:off x="3672090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7DACAAED-F0BA-4816-B6BC-94C146D9D2D9}"/>
                    </a:ext>
                  </a:extLst>
                </p:cNvPr>
                <p:cNvSpPr/>
                <p:nvPr/>
              </p:nvSpPr>
              <p:spPr>
                <a:xfrm>
                  <a:off x="4016148" y="5888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CEADF620-B1A7-4AE7-A0DC-72CD07F4D3B1}"/>
                    </a:ext>
                  </a:extLst>
                </p:cNvPr>
                <p:cNvSpPr/>
                <p:nvPr/>
              </p:nvSpPr>
              <p:spPr>
                <a:xfrm>
                  <a:off x="3672090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B21DA1FA-AB6A-4170-B9FE-685D57E3B3CF}"/>
                    </a:ext>
                  </a:extLst>
                </p:cNvPr>
                <p:cNvSpPr/>
                <p:nvPr/>
              </p:nvSpPr>
              <p:spPr>
                <a:xfrm>
                  <a:off x="4016148" y="9352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CD82037E-B36A-4E15-B35B-AA2AB3500DE1}"/>
                </a:ext>
              </a:extLst>
            </p:cNvPr>
            <p:cNvGrpSpPr/>
            <p:nvPr/>
          </p:nvGrpSpPr>
          <p:grpSpPr>
            <a:xfrm>
              <a:off x="2253842" y="312475"/>
              <a:ext cx="1661932" cy="698987"/>
              <a:chOff x="2253842" y="312475"/>
              <a:chExt cx="2327563" cy="118225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 fov="6300000">
                <a:rot lat="0" lon="18600000" rev="600000"/>
              </a:camera>
              <a:lightRig rig="threePt" dir="t"/>
            </a:scene3d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37BB2986-5042-4D0C-A504-0247CB0011F4}"/>
                  </a:ext>
                </a:extLst>
              </p:cNvPr>
              <p:cNvSpPr/>
              <p:nvPr/>
            </p:nvSpPr>
            <p:spPr>
              <a:xfrm>
                <a:off x="2253842" y="312475"/>
                <a:ext cx="2327563" cy="11822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7F88289B-F6D5-4C92-83A9-EDF387B9B958}"/>
                  </a:ext>
                </a:extLst>
              </p:cNvPr>
              <p:cNvGrpSpPr/>
              <p:nvPr/>
            </p:nvGrpSpPr>
            <p:grpSpPr>
              <a:xfrm>
                <a:off x="2337431" y="394909"/>
                <a:ext cx="664098" cy="1012772"/>
                <a:chOff x="2337431" y="394909"/>
                <a:chExt cx="664098" cy="1012772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AD8231D4-D1CE-4D85-8F82-E78DB5FA65CB}"/>
                    </a:ext>
                  </a:extLst>
                </p:cNvPr>
                <p:cNvSpPr/>
                <p:nvPr/>
              </p:nvSpPr>
              <p:spPr>
                <a:xfrm>
                  <a:off x="2337431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F70368F-B66E-4424-AB93-7F8843D4A0A0}"/>
                    </a:ext>
                  </a:extLst>
                </p:cNvPr>
                <p:cNvSpPr/>
                <p:nvPr/>
              </p:nvSpPr>
              <p:spPr>
                <a:xfrm>
                  <a:off x="2681489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3320575E-C377-44C3-8559-74D13CBD3CD0}"/>
                    </a:ext>
                  </a:extLst>
                </p:cNvPr>
                <p:cNvSpPr/>
                <p:nvPr/>
              </p:nvSpPr>
              <p:spPr>
                <a:xfrm>
                  <a:off x="2337431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47B91D58-2E7B-4189-A5AE-7DD49DBE77D9}"/>
                    </a:ext>
                  </a:extLst>
                </p:cNvPr>
                <p:cNvSpPr/>
                <p:nvPr/>
              </p:nvSpPr>
              <p:spPr>
                <a:xfrm>
                  <a:off x="2681489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90D9DE31-07F5-492A-8F82-256AAAEF11E5}"/>
                    </a:ext>
                  </a:extLst>
                </p:cNvPr>
                <p:cNvSpPr/>
                <p:nvPr/>
              </p:nvSpPr>
              <p:spPr>
                <a:xfrm>
                  <a:off x="2337431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B27B8FB-16F2-4F36-B962-C4DCCBF2872F}"/>
                    </a:ext>
                  </a:extLst>
                </p:cNvPr>
                <p:cNvSpPr/>
                <p:nvPr/>
              </p:nvSpPr>
              <p:spPr>
                <a:xfrm>
                  <a:off x="2681489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2702BD5E-632E-4509-85C0-931FA666D614}"/>
                  </a:ext>
                </a:extLst>
              </p:cNvPr>
              <p:cNvGrpSpPr/>
              <p:nvPr/>
            </p:nvGrpSpPr>
            <p:grpSpPr>
              <a:xfrm>
                <a:off x="3080961" y="394909"/>
                <a:ext cx="664098" cy="1012772"/>
                <a:chOff x="3080961" y="394909"/>
                <a:chExt cx="664098" cy="1012772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FEF73835-801F-4E3D-B50E-62C1915D7D89}"/>
                    </a:ext>
                  </a:extLst>
                </p:cNvPr>
                <p:cNvSpPr/>
                <p:nvPr/>
              </p:nvSpPr>
              <p:spPr>
                <a:xfrm>
                  <a:off x="3080961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9D40CC2B-63CB-42DA-BE19-88363516214A}"/>
                    </a:ext>
                  </a:extLst>
                </p:cNvPr>
                <p:cNvSpPr/>
                <p:nvPr/>
              </p:nvSpPr>
              <p:spPr>
                <a:xfrm>
                  <a:off x="3425019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C83780E1-1825-41C0-8D59-E3341E2508FE}"/>
                    </a:ext>
                  </a:extLst>
                </p:cNvPr>
                <p:cNvSpPr/>
                <p:nvPr/>
              </p:nvSpPr>
              <p:spPr>
                <a:xfrm>
                  <a:off x="3080961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3E9EF179-5AC9-4CBA-9E58-116B3772B115}"/>
                    </a:ext>
                  </a:extLst>
                </p:cNvPr>
                <p:cNvSpPr/>
                <p:nvPr/>
              </p:nvSpPr>
              <p:spPr>
                <a:xfrm>
                  <a:off x="3425019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D40B4266-F1CB-4138-ABF4-26BFE363695C}"/>
                    </a:ext>
                  </a:extLst>
                </p:cNvPr>
                <p:cNvSpPr/>
                <p:nvPr/>
              </p:nvSpPr>
              <p:spPr>
                <a:xfrm>
                  <a:off x="3080961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32F66DAA-2EBA-4958-99D8-F1E9814E80EC}"/>
                    </a:ext>
                  </a:extLst>
                </p:cNvPr>
                <p:cNvSpPr/>
                <p:nvPr/>
              </p:nvSpPr>
              <p:spPr>
                <a:xfrm>
                  <a:off x="3425019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D13A18E0-0EC9-4469-A8A4-F4C9D53A5C3D}"/>
                  </a:ext>
                </a:extLst>
              </p:cNvPr>
              <p:cNvGrpSpPr/>
              <p:nvPr/>
            </p:nvGrpSpPr>
            <p:grpSpPr>
              <a:xfrm>
                <a:off x="3824490" y="394909"/>
                <a:ext cx="664098" cy="1012772"/>
                <a:chOff x="3824490" y="394909"/>
                <a:chExt cx="664098" cy="1012772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5C12EE33-69FA-4A77-B7A3-5C82A93053E4}"/>
                    </a:ext>
                  </a:extLst>
                </p:cNvPr>
                <p:cNvSpPr/>
                <p:nvPr/>
              </p:nvSpPr>
              <p:spPr>
                <a:xfrm>
                  <a:off x="3824490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FA0AD756-7DAA-496F-BBE5-18E93774E9B1}"/>
                    </a:ext>
                  </a:extLst>
                </p:cNvPr>
                <p:cNvSpPr/>
                <p:nvPr/>
              </p:nvSpPr>
              <p:spPr>
                <a:xfrm>
                  <a:off x="4168548" y="3949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E23EEB19-F550-474D-AF0B-1E9A9E3D8257}"/>
                    </a:ext>
                  </a:extLst>
                </p:cNvPr>
                <p:cNvSpPr/>
                <p:nvPr/>
              </p:nvSpPr>
              <p:spPr>
                <a:xfrm>
                  <a:off x="3824490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62DD94E0-9088-472D-8589-3137D678BCAD}"/>
                    </a:ext>
                  </a:extLst>
                </p:cNvPr>
                <p:cNvSpPr/>
                <p:nvPr/>
              </p:nvSpPr>
              <p:spPr>
                <a:xfrm>
                  <a:off x="4168548" y="7412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6E88AC91-BA56-4A27-9BE1-87D0B48261B2}"/>
                    </a:ext>
                  </a:extLst>
                </p:cNvPr>
                <p:cNvSpPr/>
                <p:nvPr/>
              </p:nvSpPr>
              <p:spPr>
                <a:xfrm>
                  <a:off x="3824490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F5766961-0E4A-41B4-861E-79989A5773E7}"/>
                    </a:ext>
                  </a:extLst>
                </p:cNvPr>
                <p:cNvSpPr/>
                <p:nvPr/>
              </p:nvSpPr>
              <p:spPr>
                <a:xfrm>
                  <a:off x="4168548" y="10876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784E06E9-0160-4CB2-A308-C7EF77C1644A}"/>
                </a:ext>
              </a:extLst>
            </p:cNvPr>
            <p:cNvGrpSpPr/>
            <p:nvPr/>
          </p:nvGrpSpPr>
          <p:grpSpPr>
            <a:xfrm>
              <a:off x="2406242" y="464875"/>
              <a:ext cx="1661932" cy="698987"/>
              <a:chOff x="2406242" y="464875"/>
              <a:chExt cx="2327563" cy="118225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ContrastingRightFacing" fov="6300000">
                <a:rot lat="0" lon="18600000" rev="600000"/>
              </a:camera>
              <a:lightRig rig="threePt" dir="t"/>
            </a:scene3d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593BBE0-A49B-43BF-8B44-D4B6E25282CC}"/>
                  </a:ext>
                </a:extLst>
              </p:cNvPr>
              <p:cNvSpPr/>
              <p:nvPr/>
            </p:nvSpPr>
            <p:spPr>
              <a:xfrm>
                <a:off x="2406242" y="464875"/>
                <a:ext cx="2327563" cy="11822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0B2738D7-4E08-4967-9B5C-E52658FBF848}"/>
                  </a:ext>
                </a:extLst>
              </p:cNvPr>
              <p:cNvGrpSpPr/>
              <p:nvPr/>
            </p:nvGrpSpPr>
            <p:grpSpPr>
              <a:xfrm>
                <a:off x="2489831" y="547309"/>
                <a:ext cx="664098" cy="1012772"/>
                <a:chOff x="2489831" y="547309"/>
                <a:chExt cx="664098" cy="1012772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20BBC247-44E7-4089-A390-A94394C2F0B6}"/>
                    </a:ext>
                  </a:extLst>
                </p:cNvPr>
                <p:cNvSpPr/>
                <p:nvPr/>
              </p:nvSpPr>
              <p:spPr>
                <a:xfrm>
                  <a:off x="2489831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5539CD95-D620-4A56-8554-DCE74E187106}"/>
                    </a:ext>
                  </a:extLst>
                </p:cNvPr>
                <p:cNvSpPr/>
                <p:nvPr/>
              </p:nvSpPr>
              <p:spPr>
                <a:xfrm>
                  <a:off x="2833889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0B4F0AFB-168B-4747-9EEE-F83976A2937E}"/>
                    </a:ext>
                  </a:extLst>
                </p:cNvPr>
                <p:cNvSpPr/>
                <p:nvPr/>
              </p:nvSpPr>
              <p:spPr>
                <a:xfrm>
                  <a:off x="2489831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61E12EC9-57A1-4952-95A0-B8C5C9B5BEFD}"/>
                    </a:ext>
                  </a:extLst>
                </p:cNvPr>
                <p:cNvSpPr/>
                <p:nvPr/>
              </p:nvSpPr>
              <p:spPr>
                <a:xfrm>
                  <a:off x="2833889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D98A852F-6B69-451D-B786-78229FE88E5C}"/>
                    </a:ext>
                  </a:extLst>
                </p:cNvPr>
                <p:cNvSpPr/>
                <p:nvPr/>
              </p:nvSpPr>
              <p:spPr>
                <a:xfrm>
                  <a:off x="2489831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8629EA7A-DA35-4824-9D59-2042FA588653}"/>
                    </a:ext>
                  </a:extLst>
                </p:cNvPr>
                <p:cNvSpPr/>
                <p:nvPr/>
              </p:nvSpPr>
              <p:spPr>
                <a:xfrm>
                  <a:off x="2833889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43F60BC0-2758-4062-8813-263792C85382}"/>
                  </a:ext>
                </a:extLst>
              </p:cNvPr>
              <p:cNvGrpSpPr/>
              <p:nvPr/>
            </p:nvGrpSpPr>
            <p:grpSpPr>
              <a:xfrm>
                <a:off x="3233361" y="547309"/>
                <a:ext cx="664098" cy="1012772"/>
                <a:chOff x="3233361" y="547309"/>
                <a:chExt cx="664098" cy="1012772"/>
              </a:xfrm>
            </p:grpSpPr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A114836-D61D-467D-B2BE-33FAA5C0CADD}"/>
                    </a:ext>
                  </a:extLst>
                </p:cNvPr>
                <p:cNvSpPr/>
                <p:nvPr/>
              </p:nvSpPr>
              <p:spPr>
                <a:xfrm>
                  <a:off x="3233361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2950BDFA-493C-439D-AA54-8A10A543D1F4}"/>
                    </a:ext>
                  </a:extLst>
                </p:cNvPr>
                <p:cNvSpPr/>
                <p:nvPr/>
              </p:nvSpPr>
              <p:spPr>
                <a:xfrm>
                  <a:off x="3577419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BEC3952A-184F-4CA2-8185-70642E6DC058}"/>
                    </a:ext>
                  </a:extLst>
                </p:cNvPr>
                <p:cNvSpPr/>
                <p:nvPr/>
              </p:nvSpPr>
              <p:spPr>
                <a:xfrm>
                  <a:off x="3233361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3D989F-EE84-42A3-AA45-DB4478E727FB}"/>
                    </a:ext>
                  </a:extLst>
                </p:cNvPr>
                <p:cNvSpPr/>
                <p:nvPr/>
              </p:nvSpPr>
              <p:spPr>
                <a:xfrm>
                  <a:off x="3577419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9B2E401F-03CB-4103-A472-59A24E157486}"/>
                    </a:ext>
                  </a:extLst>
                </p:cNvPr>
                <p:cNvSpPr/>
                <p:nvPr/>
              </p:nvSpPr>
              <p:spPr>
                <a:xfrm>
                  <a:off x="3233361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728B9C6F-6F6C-4BEC-83DB-1EB561142EA0}"/>
                    </a:ext>
                  </a:extLst>
                </p:cNvPr>
                <p:cNvSpPr/>
                <p:nvPr/>
              </p:nvSpPr>
              <p:spPr>
                <a:xfrm>
                  <a:off x="3577419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7D4B5BA6-DCD7-4A0E-AADF-2C1AC2EB69C9}"/>
                  </a:ext>
                </a:extLst>
              </p:cNvPr>
              <p:cNvGrpSpPr/>
              <p:nvPr/>
            </p:nvGrpSpPr>
            <p:grpSpPr>
              <a:xfrm>
                <a:off x="3976890" y="547309"/>
                <a:ext cx="664098" cy="1012772"/>
                <a:chOff x="3976890" y="547309"/>
                <a:chExt cx="664098" cy="1012772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91A6FF4-D848-49A2-99C9-2275896354D2}"/>
                    </a:ext>
                  </a:extLst>
                </p:cNvPr>
                <p:cNvSpPr/>
                <p:nvPr/>
              </p:nvSpPr>
              <p:spPr>
                <a:xfrm>
                  <a:off x="3976890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E295828-9F84-474C-8646-70D76737F1E3}"/>
                    </a:ext>
                  </a:extLst>
                </p:cNvPr>
                <p:cNvSpPr/>
                <p:nvPr/>
              </p:nvSpPr>
              <p:spPr>
                <a:xfrm>
                  <a:off x="4320948" y="547309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7BC33E03-824A-40C0-9816-C30D7E9A44FD}"/>
                    </a:ext>
                  </a:extLst>
                </p:cNvPr>
                <p:cNvSpPr/>
                <p:nvPr/>
              </p:nvSpPr>
              <p:spPr>
                <a:xfrm>
                  <a:off x="3976890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87497AC0-DE18-47FB-920A-7D91301DBFAA}"/>
                    </a:ext>
                  </a:extLst>
                </p:cNvPr>
                <p:cNvSpPr/>
                <p:nvPr/>
              </p:nvSpPr>
              <p:spPr>
                <a:xfrm>
                  <a:off x="4320948" y="893675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A2D868E6-0B07-4D77-B3F3-416CB98D8C35}"/>
                    </a:ext>
                  </a:extLst>
                </p:cNvPr>
                <p:cNvSpPr/>
                <p:nvPr/>
              </p:nvSpPr>
              <p:spPr>
                <a:xfrm>
                  <a:off x="3976890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D8CB64D-0A4D-42F8-A364-059D53B5B231}"/>
                    </a:ext>
                  </a:extLst>
                </p:cNvPr>
                <p:cNvSpPr/>
                <p:nvPr/>
              </p:nvSpPr>
              <p:spPr>
                <a:xfrm>
                  <a:off x="4320948" y="1240041"/>
                  <a:ext cx="320040" cy="32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E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56B5AC4-5145-4682-B062-5A462D49994D}"/>
              </a:ext>
            </a:extLst>
          </p:cNvPr>
          <p:cNvGrpSpPr>
            <a:grpSpLocks noChangeAspect="1"/>
          </p:cNvGrpSpPr>
          <p:nvPr/>
        </p:nvGrpSpPr>
        <p:grpSpPr>
          <a:xfrm>
            <a:off x="10248892" y="1839100"/>
            <a:ext cx="326279" cy="525191"/>
            <a:chOff x="8363567" y="435749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AC132486-BBDF-444C-8840-8AD7260275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63567" y="435749"/>
              <a:ext cx="602901" cy="1207381"/>
              <a:chOff x="8363567" y="435749"/>
              <a:chExt cx="602901" cy="1207381"/>
            </a:xfrm>
          </p:grpSpPr>
          <p:sp>
            <p:nvSpPr>
              <p:cNvPr id="214" name="Cylinder 213">
                <a:extLst>
                  <a:ext uri="{FF2B5EF4-FFF2-40B4-BE49-F238E27FC236}">
                    <a16:creationId xmlns:a16="http://schemas.microsoft.com/office/drawing/2014/main" id="{E8FD696A-3159-47DB-A484-B0D4CAC05170}"/>
                  </a:ext>
                </a:extLst>
              </p:cNvPr>
              <p:cNvSpPr/>
              <p:nvPr/>
            </p:nvSpPr>
            <p:spPr>
              <a:xfrm>
                <a:off x="8363567" y="460876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Cylinder 214">
                <a:extLst>
                  <a:ext uri="{FF2B5EF4-FFF2-40B4-BE49-F238E27FC236}">
                    <a16:creationId xmlns:a16="http://schemas.microsoft.com/office/drawing/2014/main" id="{704FAF15-9728-4B9E-AD5C-524ACA598A21}"/>
                  </a:ext>
                </a:extLst>
              </p:cNvPr>
              <p:cNvSpPr/>
              <p:nvPr/>
            </p:nvSpPr>
            <p:spPr>
              <a:xfrm>
                <a:off x="8515572" y="435749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76CBB945-1F95-4F09-BEEB-2027170CB277}"/>
                </a:ext>
              </a:extLst>
            </p:cNvPr>
            <p:cNvGrpSpPr/>
            <p:nvPr/>
          </p:nvGrpSpPr>
          <p:grpSpPr>
            <a:xfrm>
              <a:off x="8527857" y="740349"/>
              <a:ext cx="274320" cy="689989"/>
              <a:chOff x="8527857" y="740349"/>
              <a:chExt cx="274320" cy="689989"/>
            </a:xfrm>
          </p:grpSpPr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57F9B47-3E0E-410D-9CB6-E2AC103660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665018" y="740349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FF4FD10-1D81-4D34-AC98-61E8AD1FD53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527857" y="885160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AB014C35-C683-491D-8928-9A205513FA3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527857" y="1430338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0" name="Graphic 308" descr="Electric car">
            <a:extLst>
              <a:ext uri="{FF2B5EF4-FFF2-40B4-BE49-F238E27FC236}">
                <a16:creationId xmlns:a16="http://schemas.microsoft.com/office/drawing/2014/main" id="{959A0F91-CD91-4DCE-9E99-87E921CB9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0362" y="2802071"/>
            <a:ext cx="1519472" cy="1500669"/>
          </a:xfrm>
          <a:prstGeom prst="rect">
            <a:avLst/>
          </a:prstGeom>
        </p:spPr>
      </p:pic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C681747-A486-444B-85C6-A2055205F6D3}"/>
              </a:ext>
            </a:extLst>
          </p:cNvPr>
          <p:cNvGrpSpPr>
            <a:grpSpLocks noChangeAspect="1"/>
          </p:cNvGrpSpPr>
          <p:nvPr/>
        </p:nvGrpSpPr>
        <p:grpSpPr>
          <a:xfrm>
            <a:off x="9905331" y="1810578"/>
            <a:ext cx="387598" cy="624312"/>
            <a:chOff x="8020006" y="40722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DCE884A-6223-4AFD-8700-E704D94384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20006" y="407227"/>
              <a:ext cx="602901" cy="1207381"/>
              <a:chOff x="8020006" y="407227"/>
              <a:chExt cx="602901" cy="1207381"/>
            </a:xfrm>
          </p:grpSpPr>
          <p:sp>
            <p:nvSpPr>
              <p:cNvPr id="207" name="Cylinder 206">
                <a:extLst>
                  <a:ext uri="{FF2B5EF4-FFF2-40B4-BE49-F238E27FC236}">
                    <a16:creationId xmlns:a16="http://schemas.microsoft.com/office/drawing/2014/main" id="{C4270B4F-0A04-427F-9861-074CEC5E21A6}"/>
                  </a:ext>
                </a:extLst>
              </p:cNvPr>
              <p:cNvSpPr/>
              <p:nvPr/>
            </p:nvSpPr>
            <p:spPr>
              <a:xfrm>
                <a:off x="8020006" y="432354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8" name="Cylinder 207">
                <a:extLst>
                  <a:ext uri="{FF2B5EF4-FFF2-40B4-BE49-F238E27FC236}">
                    <a16:creationId xmlns:a16="http://schemas.microsoft.com/office/drawing/2014/main" id="{A14AE818-46D0-4C31-BDBF-5D9CDCE186C2}"/>
                  </a:ext>
                </a:extLst>
              </p:cNvPr>
              <p:cNvSpPr/>
              <p:nvPr/>
            </p:nvSpPr>
            <p:spPr>
              <a:xfrm>
                <a:off x="8172011" y="407227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CA6CC8B-B3E4-4889-9414-ED2878BDD526}"/>
                </a:ext>
              </a:extLst>
            </p:cNvPr>
            <p:cNvGrpSpPr/>
            <p:nvPr/>
          </p:nvGrpSpPr>
          <p:grpSpPr>
            <a:xfrm>
              <a:off x="8184296" y="711827"/>
              <a:ext cx="274320" cy="689989"/>
              <a:chOff x="8184296" y="711827"/>
              <a:chExt cx="274320" cy="689989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0117579C-6ADB-4701-98F5-4302E33056E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21457" y="711827"/>
                <a:ext cx="0" cy="2743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3847723-84FA-495F-8B47-FD7360BF008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184296" y="856638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E5CAA08-5C27-4FE6-8C85-B7A6354D8D2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184296" y="1401816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B870844-0BEB-4F9F-BFEF-E1B019504E7B}"/>
              </a:ext>
            </a:extLst>
          </p:cNvPr>
          <p:cNvGrpSpPr>
            <a:grpSpLocks noChangeAspect="1"/>
          </p:cNvGrpSpPr>
          <p:nvPr/>
        </p:nvGrpSpPr>
        <p:grpSpPr>
          <a:xfrm>
            <a:off x="9507305" y="1756149"/>
            <a:ext cx="466741" cy="753262"/>
            <a:chOff x="7621980" y="352798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70BFD08E-8B11-47AD-A018-7855475A85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21980" y="352798"/>
              <a:ext cx="602901" cy="1207381"/>
              <a:chOff x="7621980" y="352798"/>
              <a:chExt cx="602901" cy="1207381"/>
            </a:xfrm>
          </p:grpSpPr>
          <p:sp>
            <p:nvSpPr>
              <p:cNvPr id="200" name="Cylinder 199">
                <a:extLst>
                  <a:ext uri="{FF2B5EF4-FFF2-40B4-BE49-F238E27FC236}">
                    <a16:creationId xmlns:a16="http://schemas.microsoft.com/office/drawing/2014/main" id="{A650A2E1-2F41-4D4B-91FA-E2BCF90E07FA}"/>
                  </a:ext>
                </a:extLst>
              </p:cNvPr>
              <p:cNvSpPr/>
              <p:nvPr/>
            </p:nvSpPr>
            <p:spPr>
              <a:xfrm>
                <a:off x="7621980" y="377925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1" name="Cylinder 200">
                <a:extLst>
                  <a:ext uri="{FF2B5EF4-FFF2-40B4-BE49-F238E27FC236}">
                    <a16:creationId xmlns:a16="http://schemas.microsoft.com/office/drawing/2014/main" id="{37B35C96-60A2-419D-B96B-79936847150C}"/>
                  </a:ext>
                </a:extLst>
              </p:cNvPr>
              <p:cNvSpPr/>
              <p:nvPr/>
            </p:nvSpPr>
            <p:spPr>
              <a:xfrm>
                <a:off x="7773985" y="352798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3257DA8-01B4-4C62-A2E8-EA5BEED02839}"/>
                </a:ext>
              </a:extLst>
            </p:cNvPr>
            <p:cNvGrpSpPr/>
            <p:nvPr/>
          </p:nvGrpSpPr>
          <p:grpSpPr>
            <a:xfrm>
              <a:off x="7786270" y="657398"/>
              <a:ext cx="274320" cy="689989"/>
              <a:chOff x="7786270" y="657398"/>
              <a:chExt cx="274320" cy="689989"/>
            </a:xfrm>
          </p:grpSpPr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54A39C9C-27CF-4295-B106-CE325C590A9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7923431" y="657398"/>
                <a:ext cx="0" cy="2743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1604DCA8-6063-4E2B-986B-D830B15306E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7786270" y="802209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77027492-8E66-4FE2-8219-EC33873C3EF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7786270" y="1347387"/>
                <a:ext cx="2743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DDBD8F1-D80D-473F-BC7C-15338F584CE4}"/>
              </a:ext>
            </a:extLst>
          </p:cNvPr>
          <p:cNvGrpSpPr/>
          <p:nvPr/>
        </p:nvGrpSpPr>
        <p:grpSpPr>
          <a:xfrm>
            <a:off x="1885325" y="1621066"/>
            <a:ext cx="1367395" cy="2822123"/>
            <a:chOff x="0" y="0"/>
            <a:chExt cx="1294498" cy="2993476"/>
          </a:xfrm>
        </p:grpSpPr>
        <p:sp>
          <p:nvSpPr>
            <p:cNvPr id="193" name="Left Brace 192">
              <a:extLst>
                <a:ext uri="{FF2B5EF4-FFF2-40B4-BE49-F238E27FC236}">
                  <a16:creationId xmlns:a16="http://schemas.microsoft.com/office/drawing/2014/main" id="{AA2135F6-5193-4A01-A58D-5AD07B86DFF2}"/>
                </a:ext>
              </a:extLst>
            </p:cNvPr>
            <p:cNvSpPr/>
            <p:nvPr/>
          </p:nvSpPr>
          <p:spPr>
            <a:xfrm rot="10800000" flipH="1">
              <a:off x="1006145" y="0"/>
              <a:ext cx="288353" cy="2993476"/>
            </a:xfrm>
            <a:prstGeom prst="leftBrace">
              <a:avLst>
                <a:gd name="adj1" fmla="val 61692"/>
                <a:gd name="adj2" fmla="val 49644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4" name="TextBox 328">
              <a:extLst>
                <a:ext uri="{FF2B5EF4-FFF2-40B4-BE49-F238E27FC236}">
                  <a16:creationId xmlns:a16="http://schemas.microsoft.com/office/drawing/2014/main" id="{6C6C5B7E-3DC6-4481-BAA2-1BFB351FB1C3}"/>
                </a:ext>
              </a:extLst>
            </p:cNvPr>
            <p:cNvSpPr txBox="1"/>
            <p:nvPr/>
          </p:nvSpPr>
          <p:spPr>
            <a:xfrm>
              <a:off x="0" y="1177421"/>
              <a:ext cx="1148727" cy="67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DGU</a:t>
              </a:r>
            </a:p>
            <a:p>
              <a:pPr algn="ctr"/>
              <a:r>
                <a:rPr lang="en-US" sz="1800" b="0" dirty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RES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9426EDA-136F-4295-9B1A-883086D86706}"/>
              </a:ext>
            </a:extLst>
          </p:cNvPr>
          <p:cNvGrpSpPr/>
          <p:nvPr/>
        </p:nvGrpSpPr>
        <p:grpSpPr>
          <a:xfrm>
            <a:off x="4222786" y="4014438"/>
            <a:ext cx="1310241" cy="1294658"/>
            <a:chOff x="2337459" y="2480458"/>
            <a:chExt cx="1316248" cy="1366833"/>
          </a:xfrm>
        </p:grpSpPr>
        <p:sp>
          <p:nvSpPr>
            <p:cNvPr id="191" name="Left Brace 190">
              <a:extLst>
                <a:ext uri="{FF2B5EF4-FFF2-40B4-BE49-F238E27FC236}">
                  <a16:creationId xmlns:a16="http://schemas.microsoft.com/office/drawing/2014/main" id="{D24747EA-B773-46BA-AA5C-3F5626D5581F}"/>
                </a:ext>
              </a:extLst>
            </p:cNvPr>
            <p:cNvSpPr/>
            <p:nvPr/>
          </p:nvSpPr>
          <p:spPr>
            <a:xfrm rot="10800000" flipH="1">
              <a:off x="3397991" y="2480458"/>
              <a:ext cx="255716" cy="1366833"/>
            </a:xfrm>
            <a:prstGeom prst="leftBrace">
              <a:avLst>
                <a:gd name="adj1" fmla="val 61692"/>
                <a:gd name="adj2" fmla="val 49644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2" name="TextBox 331">
              <a:extLst>
                <a:ext uri="{FF2B5EF4-FFF2-40B4-BE49-F238E27FC236}">
                  <a16:creationId xmlns:a16="http://schemas.microsoft.com/office/drawing/2014/main" id="{9E5016D3-A0DC-43FD-8D30-A51C3A4D9BFE}"/>
                </a:ext>
              </a:extLst>
            </p:cNvPr>
            <p:cNvSpPr txBox="1"/>
            <p:nvPr/>
          </p:nvSpPr>
          <p:spPr>
            <a:xfrm>
              <a:off x="2337459" y="2889747"/>
              <a:ext cx="1148727" cy="67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DGU</a:t>
              </a:r>
            </a:p>
            <a:p>
              <a:pPr algn="ctr"/>
              <a:r>
                <a:rPr lang="en-US" sz="1800" b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N-RES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F1011F-D650-4ABB-A198-A9AFAA2608AE}"/>
              </a:ext>
            </a:extLst>
          </p:cNvPr>
          <p:cNvGrpSpPr/>
          <p:nvPr/>
        </p:nvGrpSpPr>
        <p:grpSpPr>
          <a:xfrm flipH="1">
            <a:off x="10828442" y="3224977"/>
            <a:ext cx="1339439" cy="2502231"/>
            <a:chOff x="8943109" y="1625683"/>
            <a:chExt cx="1348889" cy="2643297"/>
          </a:xfrm>
        </p:grpSpPr>
        <p:sp>
          <p:nvSpPr>
            <p:cNvPr id="189" name="Left Brace 188">
              <a:extLst>
                <a:ext uri="{FF2B5EF4-FFF2-40B4-BE49-F238E27FC236}">
                  <a16:creationId xmlns:a16="http://schemas.microsoft.com/office/drawing/2014/main" id="{94C2E73B-D7EA-41FD-AC02-65A7D25BCA81}"/>
                </a:ext>
              </a:extLst>
            </p:cNvPr>
            <p:cNvSpPr/>
            <p:nvPr/>
          </p:nvSpPr>
          <p:spPr>
            <a:xfrm rot="10800000" flipH="1">
              <a:off x="10030921" y="1625683"/>
              <a:ext cx="261077" cy="2643297"/>
            </a:xfrm>
            <a:prstGeom prst="leftBrace">
              <a:avLst>
                <a:gd name="adj1" fmla="val 61692"/>
                <a:gd name="adj2" fmla="val 49644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0" name="TextBox 334">
              <a:extLst>
                <a:ext uri="{FF2B5EF4-FFF2-40B4-BE49-F238E27FC236}">
                  <a16:creationId xmlns:a16="http://schemas.microsoft.com/office/drawing/2014/main" id="{81167019-FB54-446C-AF5B-312DD5D20609}"/>
                </a:ext>
              </a:extLst>
            </p:cNvPr>
            <p:cNvSpPr txBox="1"/>
            <p:nvPr/>
          </p:nvSpPr>
          <p:spPr>
            <a:xfrm>
              <a:off x="8943109" y="2611071"/>
              <a:ext cx="1148727" cy="67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Carga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D8EB1E7-BA9F-4C8C-96E2-C248C34A26DD}"/>
              </a:ext>
            </a:extLst>
          </p:cNvPr>
          <p:cNvGrpSpPr/>
          <p:nvPr/>
        </p:nvGrpSpPr>
        <p:grpSpPr>
          <a:xfrm flipH="1">
            <a:off x="10665172" y="1650509"/>
            <a:ext cx="1223157" cy="1272886"/>
            <a:chOff x="8779839" y="138300"/>
            <a:chExt cx="1229225" cy="1344239"/>
          </a:xfrm>
        </p:grpSpPr>
        <p:sp>
          <p:nvSpPr>
            <p:cNvPr id="187" name="Left Brace 186">
              <a:extLst>
                <a:ext uri="{FF2B5EF4-FFF2-40B4-BE49-F238E27FC236}">
                  <a16:creationId xmlns:a16="http://schemas.microsoft.com/office/drawing/2014/main" id="{8CE6B0E6-3BC9-4963-AFC8-3DD461C8E15A}"/>
                </a:ext>
              </a:extLst>
            </p:cNvPr>
            <p:cNvSpPr/>
            <p:nvPr/>
          </p:nvSpPr>
          <p:spPr>
            <a:xfrm rot="10800000" flipH="1">
              <a:off x="9758875" y="138300"/>
              <a:ext cx="250189" cy="1344239"/>
            </a:xfrm>
            <a:prstGeom prst="leftBrace">
              <a:avLst>
                <a:gd name="adj1" fmla="val 61692"/>
                <a:gd name="adj2" fmla="val 49644"/>
              </a:avLst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8" name="TextBox 337">
              <a:extLst>
                <a:ext uri="{FF2B5EF4-FFF2-40B4-BE49-F238E27FC236}">
                  <a16:creationId xmlns:a16="http://schemas.microsoft.com/office/drawing/2014/main" id="{56E60866-F2C6-47CC-B8FE-D957EA5C4B74}"/>
                </a:ext>
              </a:extLst>
            </p:cNvPr>
            <p:cNvSpPr txBox="1"/>
            <p:nvPr/>
          </p:nvSpPr>
          <p:spPr>
            <a:xfrm>
              <a:off x="8779839" y="479808"/>
              <a:ext cx="1148727" cy="67039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ctr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>
                  <a:solidFill>
                    <a:srgbClr val="0000CC"/>
                  </a:solidFill>
                  <a:latin typeface="SansSerif" panose="00000400000000000000" pitchFamily="2" charset="2"/>
                  <a:cs typeface="Times New Roman" panose="02020603050405020304" pitchFamily="18" charset="0"/>
                </a:rPr>
                <a:t>ESS</a:t>
              </a:r>
            </a:p>
          </p:txBody>
        </p:sp>
      </p:grp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E8F2C5B-EEF2-4B8F-868A-23B1D76FA6AF}"/>
              </a:ext>
            </a:extLst>
          </p:cNvPr>
          <p:cNvCxnSpPr/>
          <p:nvPr/>
        </p:nvCxnSpPr>
        <p:spPr>
          <a:xfrm rot="5400000" flipH="1" flipV="1">
            <a:off x="7072093" y="5053626"/>
            <a:ext cx="0" cy="168124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56AC8C6-7384-4E2F-8799-CBD540321F6F}"/>
              </a:ext>
            </a:extLst>
          </p:cNvPr>
          <p:cNvCxnSpPr/>
          <p:nvPr/>
        </p:nvCxnSpPr>
        <p:spPr>
          <a:xfrm flipH="1" flipV="1">
            <a:off x="6244533" y="2331456"/>
            <a:ext cx="0" cy="5389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C4DCA8E0-A0EE-4C6B-8222-2434F156FFD6}"/>
              </a:ext>
            </a:extLst>
          </p:cNvPr>
          <p:cNvCxnSpPr/>
          <p:nvPr/>
        </p:nvCxnSpPr>
        <p:spPr>
          <a:xfrm flipH="1" flipV="1">
            <a:off x="6244533" y="3647886"/>
            <a:ext cx="0" cy="44755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B3028A1-A1D9-4055-8576-992FD7C7EFA0}"/>
              </a:ext>
            </a:extLst>
          </p:cNvPr>
          <p:cNvCxnSpPr/>
          <p:nvPr/>
        </p:nvCxnSpPr>
        <p:spPr>
          <a:xfrm flipH="1" flipV="1">
            <a:off x="6227213" y="5262184"/>
            <a:ext cx="0" cy="64008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5E9B5C8-E1A1-4A60-A2D9-5B06557A5AD4}"/>
              </a:ext>
            </a:extLst>
          </p:cNvPr>
          <p:cNvCxnSpPr/>
          <p:nvPr/>
        </p:nvCxnSpPr>
        <p:spPr>
          <a:xfrm flipH="1" flipV="1">
            <a:off x="8090700" y="5036572"/>
            <a:ext cx="0" cy="6272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FFF87371-721C-4A9E-B84C-94D7BC432BD7}"/>
              </a:ext>
            </a:extLst>
          </p:cNvPr>
          <p:cNvCxnSpPr/>
          <p:nvPr/>
        </p:nvCxnSpPr>
        <p:spPr>
          <a:xfrm flipH="1" flipV="1">
            <a:off x="8090700" y="2479918"/>
            <a:ext cx="0" cy="5389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E22C1C68-6BCA-438E-91A1-C0848A889C5B}"/>
              </a:ext>
            </a:extLst>
          </p:cNvPr>
          <p:cNvCxnSpPr/>
          <p:nvPr/>
        </p:nvCxnSpPr>
        <p:spPr>
          <a:xfrm flipH="1" flipV="1">
            <a:off x="8090701" y="3796345"/>
            <a:ext cx="0" cy="53899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325">
            <a:extLst>
              <a:ext uri="{FF2B5EF4-FFF2-40B4-BE49-F238E27FC236}">
                <a16:creationId xmlns:a16="http://schemas.microsoft.com/office/drawing/2014/main" id="{5A80AC27-9FAB-4E27-BABA-A19CA7394674}"/>
              </a:ext>
            </a:extLst>
          </p:cNvPr>
          <p:cNvSpPr txBox="1"/>
          <p:nvPr/>
        </p:nvSpPr>
        <p:spPr>
          <a:xfrm>
            <a:off x="7533005" y="5646186"/>
            <a:ext cx="1157854" cy="434242"/>
          </a:xfrm>
          <a:prstGeom prst="rect">
            <a:avLst/>
          </a:prstGeom>
          <a:solidFill>
            <a:srgbClr val="00006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0062C210-50B3-4E81-93CC-9C362F67D6E8}"/>
              </a:ext>
            </a:extLst>
          </p:cNvPr>
          <p:cNvSpPr txBox="1"/>
          <p:nvPr/>
        </p:nvSpPr>
        <p:spPr>
          <a:xfrm>
            <a:off x="654285" y="2512680"/>
            <a:ext cx="774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algn="ctr"/>
            <a:r>
              <a:rPr lang="en-US" sz="2400" b="1" dirty="0">
                <a:solidFill>
                  <a:srgbClr val="006600"/>
                </a:solidFill>
              </a:rPr>
              <a:t>&amp;</a:t>
            </a:r>
            <a:r>
              <a:rPr lang="en-US" sz="2400" b="1" dirty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10A39A9-5173-4AE6-BA5E-E69856FDDDB7}"/>
              </a:ext>
            </a:extLst>
          </p:cNvPr>
          <p:cNvSpPr txBox="1"/>
          <p:nvPr/>
        </p:nvSpPr>
        <p:spPr>
          <a:xfrm>
            <a:off x="270672" y="5347541"/>
            <a:ext cx="267745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Microrredes</a:t>
            </a:r>
            <a:endParaRPr lang="es-E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9" name="Graphic 298" descr="Processor">
            <a:extLst>
              <a:ext uri="{FF2B5EF4-FFF2-40B4-BE49-F238E27FC236}">
                <a16:creationId xmlns:a16="http://schemas.microsoft.com/office/drawing/2014/main" id="{3056FBEB-66D5-4B89-8508-F49A9C8885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127" y="707448"/>
            <a:ext cx="774670" cy="774670"/>
          </a:xfrm>
          <a:prstGeom prst="rect">
            <a:avLst/>
          </a:prstGeom>
        </p:spPr>
      </p:pic>
      <p:pic>
        <p:nvPicPr>
          <p:cNvPr id="300" name="Graphic 299" descr="Internet">
            <a:extLst>
              <a:ext uri="{FF2B5EF4-FFF2-40B4-BE49-F238E27FC236}">
                <a16:creationId xmlns:a16="http://schemas.microsoft.com/office/drawing/2014/main" id="{2714C7FD-683B-4507-9A11-27ED08FE9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9304" y="674885"/>
            <a:ext cx="807233" cy="807233"/>
          </a:xfrm>
          <a:prstGeom prst="rect">
            <a:avLst/>
          </a:prstGeom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5A4A13A1-2F65-40CB-B2D2-D42B101DB388}"/>
              </a:ext>
            </a:extLst>
          </p:cNvPr>
          <p:cNvSpPr txBox="1"/>
          <p:nvPr/>
        </p:nvSpPr>
        <p:spPr>
          <a:xfrm>
            <a:off x="119357" y="1612917"/>
            <a:ext cx="183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Avances Tecnológicos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8B41E05-34BC-4B3A-A91D-B492742C4FE2}"/>
              </a:ext>
            </a:extLst>
          </p:cNvPr>
          <p:cNvSpPr txBox="1"/>
          <p:nvPr/>
        </p:nvSpPr>
        <p:spPr>
          <a:xfrm>
            <a:off x="184587" y="2974877"/>
            <a:ext cx="171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Distribuida</a:t>
            </a: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EE920E8-5C6D-400D-AC62-90CD1E200027}"/>
              </a:ext>
            </a:extLst>
          </p:cNvPr>
          <p:cNvGrpSpPr/>
          <p:nvPr/>
        </p:nvGrpSpPr>
        <p:grpSpPr>
          <a:xfrm>
            <a:off x="903042" y="4288990"/>
            <a:ext cx="983054" cy="44763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AD7BC1C2-CD2C-48FE-8813-6FDDA0D1267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CCB57CEB-F672-4D2A-B1B8-E44E46FBCC2C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7307443-42EF-4625-B74B-83CD5FDD83D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7639FBD4-A1E6-4010-9C89-E8BFB85EE0C1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8FF2E5F6-3368-406B-9824-A99B40DA46C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4723AF6C-344E-48E8-8ED0-80DFBE0E4AE4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3E01424-77BF-40DA-A126-59F1AC77FC3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FC9AC45A-494A-456A-A4F6-8DE28197B6C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DB226AAE-9621-4DF6-8443-D46394952359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B427DC59-16ED-4A92-9844-42E16D5646D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5A796CAE-B968-4078-8912-70CBAD798AE2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F22A49B0-D39D-47B4-8894-11365535B021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94E44D98-0F89-4F86-9348-6943E71E377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492334CB-F9EB-46C2-A411-AEC0AA259F31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62E9C590-65B1-4826-BBB3-DC816A41CCC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C413ED4C-FF85-4E5B-A5B0-F076556548E6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DC4AAF2E-E125-41B2-B81E-9333206684E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79106F1F-1A48-4276-9356-F13FBC136E6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2B95BB7D-5B41-46C1-A343-EAC16CAFE46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44EB2CC3-48B6-49AB-A803-098DADEE412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3DE3666A-27FB-43F8-B526-72C122E0A4F2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08BF97CD-9CFF-4D13-A5AD-97223BABBDA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597CA5BC-98C7-4F6D-907E-0DD69D6C5983}"/>
              </a:ext>
            </a:extLst>
          </p:cNvPr>
          <p:cNvGrpSpPr/>
          <p:nvPr/>
        </p:nvGrpSpPr>
        <p:grpSpPr>
          <a:xfrm>
            <a:off x="350278" y="4098689"/>
            <a:ext cx="640184" cy="807233"/>
            <a:chOff x="6441295" y="3694936"/>
            <a:chExt cx="1163830" cy="1295109"/>
          </a:xfrm>
        </p:grpSpPr>
        <p:pic>
          <p:nvPicPr>
            <p:cNvPr id="327" name="Picture 2">
              <a:extLst>
                <a:ext uri="{FF2B5EF4-FFF2-40B4-BE49-F238E27FC236}">
                  <a16:creationId xmlns:a16="http://schemas.microsoft.com/office/drawing/2014/main" id="{27E79740-72CE-4CF5-B62F-E0069A7EA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935" y="3713387"/>
              <a:ext cx="732010" cy="127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" name="Arc 327">
              <a:extLst>
                <a:ext uri="{FF2B5EF4-FFF2-40B4-BE49-F238E27FC236}">
                  <a16:creationId xmlns:a16="http://schemas.microsoft.com/office/drawing/2014/main" id="{0E7E3C9B-12F0-4415-A1A4-FA6A1F060284}"/>
                </a:ext>
              </a:extLst>
            </p:cNvPr>
            <p:cNvSpPr/>
            <p:nvPr/>
          </p:nvSpPr>
          <p:spPr>
            <a:xfrm rot="20746506">
              <a:off x="6726774" y="3700378"/>
              <a:ext cx="738579" cy="1034104"/>
            </a:xfrm>
            <a:prstGeom prst="arc">
              <a:avLst>
                <a:gd name="adj1" fmla="val 16200000"/>
                <a:gd name="adj2" fmla="val 202913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90200DB-5D51-4049-BBD1-E8BD9BE261D2}"/>
                </a:ext>
              </a:extLst>
            </p:cNvPr>
            <p:cNvSpPr/>
            <p:nvPr/>
          </p:nvSpPr>
          <p:spPr>
            <a:xfrm rot="6872515">
              <a:off x="6589057" y="3661998"/>
              <a:ext cx="738579" cy="1034104"/>
            </a:xfrm>
            <a:prstGeom prst="arc">
              <a:avLst>
                <a:gd name="adj1" fmla="val 16200000"/>
                <a:gd name="adj2" fmla="val 2065278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0" name="Arc 329">
              <a:extLst>
                <a:ext uri="{FF2B5EF4-FFF2-40B4-BE49-F238E27FC236}">
                  <a16:creationId xmlns:a16="http://schemas.microsoft.com/office/drawing/2014/main" id="{D5AFAC62-A3CE-4D90-930E-6A84AC4FA369}"/>
                </a:ext>
              </a:extLst>
            </p:cNvPr>
            <p:cNvSpPr/>
            <p:nvPr/>
          </p:nvSpPr>
          <p:spPr>
            <a:xfrm rot="13753161">
              <a:off x="6718783" y="3547174"/>
              <a:ext cx="738579" cy="1034104"/>
            </a:xfrm>
            <a:prstGeom prst="arc">
              <a:avLst>
                <a:gd name="adj1" fmla="val 16200000"/>
                <a:gd name="adj2" fmla="val 1996887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598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296" grpId="0" animBg="1"/>
      <p:bldP spid="297" grpId="0"/>
      <p:bldP spid="298" grpId="0" animBg="1"/>
      <p:bldP spid="301" grpId="0"/>
      <p:bldP spid="3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747" y="60995"/>
            <a:ext cx="542565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50</a:t>
            </a:fld>
            <a:endParaRPr lang="es-US" sz="2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88492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16137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9" name="CuadroTexto 19">
            <a:extLst>
              <a:ext uri="{FF2B5EF4-FFF2-40B4-BE49-F238E27FC236}">
                <a16:creationId xmlns:a16="http://schemas.microsoft.com/office/drawing/2014/main" id="{0F80DDF0-4E14-4FFE-AD29-4448FF3F5843}"/>
              </a:ext>
            </a:extLst>
          </p:cNvPr>
          <p:cNvSpPr txBox="1"/>
          <p:nvPr/>
        </p:nvSpPr>
        <p:spPr>
          <a:xfrm>
            <a:off x="1000054" y="509603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Publicaciones.-</a:t>
            </a:r>
          </a:p>
        </p:txBody>
      </p:sp>
      <p:sp>
        <p:nvSpPr>
          <p:cNvPr id="26" name="CuadroTexto 19">
            <a:extLst>
              <a:ext uri="{FF2B5EF4-FFF2-40B4-BE49-F238E27FC236}">
                <a16:creationId xmlns:a16="http://schemas.microsoft.com/office/drawing/2014/main" id="{89364D97-E063-49BA-BC1E-4D2A81FC194E}"/>
              </a:ext>
            </a:extLst>
          </p:cNvPr>
          <p:cNvSpPr txBox="1"/>
          <p:nvPr/>
        </p:nvSpPr>
        <p:spPr>
          <a:xfrm>
            <a:off x="1008767" y="1129712"/>
            <a:ext cx="1054098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just"/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Rodríguez M., Salazar A., Arcos-Aviles D., Llanos J., Martínez W., Motoasca E. (2021) A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Brief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Microgrids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Ecuador: A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In: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Botto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Tobar M., Cruz H., Díaz Cadena A. (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Energy. CIT 2020.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Notes in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762. Springer, Cham. 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https://doi.org/10.1007/978-3-030-72208-1_12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663" indent="-347663" algn="just"/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A. Salazar et al., "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control-based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isolated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electro-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microgrids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rural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Ecuador," 2021 23rd European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Power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(EPE'21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2021, pp. 1-10.</a:t>
            </a:r>
            <a:r>
              <a:rPr lang="en-US" sz="18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https://ieeexplore.ieee.org/abstract/document/9570196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663" indent="-347663" algn="just"/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M. Rodriguez et al., "Fuzzy-based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isolated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microgrids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2021 23rd European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Power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(EPE'21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2021, pp. 1-10. </a:t>
            </a:r>
            <a:r>
              <a:rPr lang="en-US" sz="185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https://ieeexplore.ieee.org/abstract/document/9570529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US" sz="1850" dirty="0"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marL="347663" indent="-347663" algn="just"/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P. J. Arciniega, D. Arcos-Aviles, M. Rodriguez and W.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Martinez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power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residential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microgrids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," IECON 2021 – 47th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IEEE Industrial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2021, pp. 1-6, </a:t>
            </a:r>
            <a:r>
              <a:rPr lang="es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https://doi.org/10.1109/IECON48115.2021.9589979</a:t>
            </a:r>
            <a:endParaRPr lang="es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3" indent="-347663" algn="just"/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Acosta et al., "A hybrid generation system modeling for residential use in isolated areas of Ecuador," IECON 2021 – 47th Annual Conference of the IEEE Industrial Electronics Society, 2021, pp. 1-6, </a:t>
            </a:r>
            <a:r>
              <a:rPr lang="en-US" sz="18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US" sz="18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10.1109/IECON48115.2021.9589580</a:t>
            </a:r>
            <a:r>
              <a:rPr lang="en-US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8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Box 629">
            <a:extLst>
              <a:ext uri="{FF2B5EF4-FFF2-40B4-BE49-F238E27FC236}">
                <a16:creationId xmlns:a16="http://schemas.microsoft.com/office/drawing/2014/main" id="{2824436E-204F-4F0A-A8FA-BFC51864AE0E}"/>
              </a:ext>
            </a:extLst>
          </p:cNvPr>
          <p:cNvSpPr txBox="1"/>
          <p:nvPr/>
        </p:nvSpPr>
        <p:spPr>
          <a:xfrm>
            <a:off x="4562924" y="2667334"/>
            <a:ext cx="4844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Filtro de Kalman ampliado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FLC híbrido  / Convertidor AC-AC bidireccional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MPC / Flujo de energía y desviaciones de frecuencia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129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6</a:t>
            </a:fld>
            <a:endParaRPr lang="es-US" sz="2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C9EE51-6F93-4F9D-B260-4C6A6E99AD66}"/>
              </a:ext>
            </a:extLst>
          </p:cNvPr>
          <p:cNvCxnSpPr>
            <a:cxnSpLocks/>
          </p:cNvCxnSpPr>
          <p:nvPr/>
        </p:nvCxnSpPr>
        <p:spPr>
          <a:xfrm flipH="1">
            <a:off x="2217185" y="2777515"/>
            <a:ext cx="0" cy="1463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51BF92D-DD21-4212-897F-4B7BCE3D332F}"/>
              </a:ext>
            </a:extLst>
          </p:cNvPr>
          <p:cNvCxnSpPr>
            <a:cxnSpLocks/>
          </p:cNvCxnSpPr>
          <p:nvPr/>
        </p:nvCxnSpPr>
        <p:spPr>
          <a:xfrm flipH="1">
            <a:off x="2601333" y="152630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5327659-A4EF-4587-A2D4-4070A8CD5F9A}"/>
              </a:ext>
            </a:extLst>
          </p:cNvPr>
          <p:cNvCxnSpPr>
            <a:cxnSpLocks/>
          </p:cNvCxnSpPr>
          <p:nvPr/>
        </p:nvCxnSpPr>
        <p:spPr>
          <a:xfrm flipH="1">
            <a:off x="1868836" y="1520623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66D093C-57CD-4E64-B405-E604EBB3D91D}"/>
              </a:ext>
            </a:extLst>
          </p:cNvPr>
          <p:cNvCxnSpPr>
            <a:cxnSpLocks/>
          </p:cNvCxnSpPr>
          <p:nvPr/>
        </p:nvCxnSpPr>
        <p:spPr>
          <a:xfrm flipH="1">
            <a:off x="1223301" y="150975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0135490-713C-4267-8FD3-325B509667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49362" y="968646"/>
            <a:ext cx="0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ABBE71D-9406-475C-B009-C459E0F7FB95}"/>
              </a:ext>
            </a:extLst>
          </p:cNvPr>
          <p:cNvGrpSpPr/>
          <p:nvPr/>
        </p:nvGrpSpPr>
        <p:grpSpPr>
          <a:xfrm>
            <a:off x="766449" y="12592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EE0E89-984D-4B3C-8D19-23150817C699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B4D0F5D-58B7-45AF-9BA4-3F056D0B7066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165CDEC-CA53-40C3-ACCF-704E992B65B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B5A25FE-E46A-48EE-A87B-FB9D9D87040A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0B51DC0-C325-40F3-A247-661CD7494B3E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3F3B38-099E-4C0E-A17B-5CF899BC3F0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10D602D-0322-4970-A339-E7EBF98B86A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96BFA33-9E9A-4B9C-A520-D1497DC476D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5691253-069C-489E-B7C7-F8B49276E31B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2B604AA-D22B-49FC-B6CA-BB1011E5C8F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D9E948B-22A2-4976-B943-B2B416BBCA31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BF8D0C3-824C-4D04-A2E3-A7AD4B2F2EE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ACADE7A-AA49-4C0F-A89A-77B2ACC66CE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F573DBC-98AB-4A44-9375-2D4B9ABD224E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DB20252-54D7-472F-93EC-613F0A0B44C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D3D4B36-FEFA-47B9-BE57-41D36AEB38C8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0269EBF-681E-4303-9225-B36D371F4F2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F7330C0-8032-4FE8-A637-C7BE14E2516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2579258-83CF-46BB-A9BB-E19BDE9E3CA9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7BD33B3-9668-4B19-AB1A-27434723F17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B4B7647-49FB-4100-8B3D-B1FBF5783EE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759B0B2-AB0B-4122-A1B6-7D514319675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58B865-7907-42C3-BC37-D85DE8061DA0}"/>
              </a:ext>
            </a:extLst>
          </p:cNvPr>
          <p:cNvGrpSpPr/>
          <p:nvPr/>
        </p:nvGrpSpPr>
        <p:grpSpPr>
          <a:xfrm>
            <a:off x="1688682" y="1288253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F6C3325-5C4A-4CA3-8F27-CF7E7EC9C0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146" name="Cylinder 145">
                <a:extLst>
                  <a:ext uri="{FF2B5EF4-FFF2-40B4-BE49-F238E27FC236}">
                    <a16:creationId xmlns:a16="http://schemas.microsoft.com/office/drawing/2014/main" id="{A35F7571-04BD-4520-B7CC-B46CC86975CB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7" name="Cylinder 146">
                <a:extLst>
                  <a:ext uri="{FF2B5EF4-FFF2-40B4-BE49-F238E27FC236}">
                    <a16:creationId xmlns:a16="http://schemas.microsoft.com/office/drawing/2014/main" id="{98DF1090-3AE6-4CB9-8486-53C83863FB3F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97C98E1-832D-432B-87B9-69EA3EC43F1C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F83F948-DD40-4230-907F-092FF68DBB0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C0BDC7F-28E4-4A7D-8A50-C84A03EDA70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F6FC52F-5649-450C-8D2B-CE642BF2755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C4BD9BA-CDF2-4875-B312-61ED99CB5487}"/>
              </a:ext>
            </a:extLst>
          </p:cNvPr>
          <p:cNvGrpSpPr/>
          <p:nvPr/>
        </p:nvGrpSpPr>
        <p:grpSpPr>
          <a:xfrm>
            <a:off x="918849" y="14116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9B82196-C024-42A5-8410-F6AFEFD7914A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E3DC8D9-B2BE-47FF-BD5D-5AB5A99F0710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4A97007-8B53-4493-95B4-9D6ACF34F24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68EE92E-CB89-4C2A-86FB-6EAD9AA61C3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3D5D220-2E45-4B88-868A-EF2A7EA7DE1B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1CA13CD-4518-4B51-B1C4-E3946A80B6F7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A7A622A-B5CD-4D0F-8C7C-0F0BCECE8308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28C17FE-B3B8-4E14-8F1F-4F00BCEB633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82383-5F4B-45E7-BF06-0C77FD9A5363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97621D6-5523-434F-882F-C78B00672C12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3B17CC3-4C6E-4C7F-82C0-99BD1C102A1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7DCD260-847E-4CBB-BCDB-9E0FB77E8B3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9180456-A52E-4514-9213-E03C1D478B4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D84BB39-3DC2-468B-8205-72C5B0A2681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9EA4752-2A29-408F-A299-18F8C64F625F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CD3EC9F-B0EC-49EE-B1E9-FC8247B5520F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E50C7F4-266A-48E8-BF3A-9CD6B683B669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F090B67-AACB-4939-B7C2-8F8CE0A4DC7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4331F95-8AB0-4C14-A1E3-FD3480100F8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7321BF5-2453-4285-86D4-D2661D50A63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7783E4-0F6E-4F14-9019-7A3BDE516D4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9675FBC-8619-4AE1-A061-C50568ED7C6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0DEB6F7-B57B-48DF-A8CC-AAB52DA8902E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1286619"/>
            <a:ext cx="762850" cy="500943"/>
            <a:chOff x="2545148" y="764680"/>
            <a:chExt cx="7164867" cy="470496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9B5A98-3CCA-4252-83A9-D30CD4E05635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Rectangle 143">
              <a:extLst>
                <a:ext uri="{FF2B5EF4-FFF2-40B4-BE49-F238E27FC236}">
                  <a16:creationId xmlns:a16="http://schemas.microsoft.com/office/drawing/2014/main" id="{DF314EDC-3434-4092-BC60-79CD6A759D3D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L-Shape 173">
              <a:extLst>
                <a:ext uri="{FF2B5EF4-FFF2-40B4-BE49-F238E27FC236}">
                  <a16:creationId xmlns:a16="http://schemas.microsoft.com/office/drawing/2014/main" id="{9B583C48-5681-4E05-A456-061B9C18796F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9CBF05D-96C7-47FA-835E-E3D70EF66F18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7528CD9-EC04-4503-841F-61C1D93E847B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ECFF494-7A38-4B8D-997B-709E13092683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3BD3C64-0A85-4F8D-9C93-AB0E12335A87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129C91B-43C7-4F25-9A51-529B93972A81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F45CBD-50CD-43F7-BCBD-E4793108B319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9EFCDCC-7D54-40EA-83E6-88AB6CA1A8A5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005517E-45A0-43E5-9CDF-FED1F657DB47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9BBB235-68E5-4D25-9707-EB23D2BE3D42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DDC0164-D190-4CA7-A459-2D94A5C5E564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614A251-5CD6-4719-BD13-85E94F07048C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6CE9479-CDA4-4A2D-96F7-5A65B2CDDD9E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1AF548D-6240-44D8-9FC1-9F01ABC1AF1C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116184E-0790-4284-A042-DF34DBF8C515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C56DE69-88B2-4635-9D60-45C8046E9675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6B68D7B-A8A1-4BC3-938A-6E35484EDFAA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E86D38C-AAD3-4C02-A453-4E7ABEB05254}"/>
              </a:ext>
            </a:extLst>
          </p:cNvPr>
          <p:cNvSpPr/>
          <p:nvPr/>
        </p:nvSpPr>
        <p:spPr>
          <a:xfrm>
            <a:off x="1856022" y="2283485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40F0EF-E552-4E16-A4DB-4D6CBE5CD977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1785794"/>
            <a:ext cx="631038" cy="547499"/>
            <a:chOff x="7087778" y="4277821"/>
            <a:chExt cx="1881710" cy="163260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1B4B7C4-FA46-42E1-B531-B0AA45B7E089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01A2513-F59D-413D-BF62-A0578111C96B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832A3C8-183B-4DD1-A3C2-D89CACB61871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BC6EEB26-7CF1-40A1-9152-DF817AAEA871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44C899F-3BC6-4F8A-97D9-DFF049B90E9D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BF6DE70-F35A-45D1-85C2-6CE01671C1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96F3DEC-DED4-4E5D-9296-9E008E70FE60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939F0B5-5075-4B6E-889E-767EB961835B}"/>
              </a:ext>
            </a:extLst>
          </p:cNvPr>
          <p:cNvGrpSpPr/>
          <p:nvPr/>
        </p:nvGrpSpPr>
        <p:grpSpPr>
          <a:xfrm>
            <a:off x="1868836" y="1355168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2F12DAB-4DBE-4261-BAED-C9B2EE404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06" name="Cylinder 205">
                <a:extLst>
                  <a:ext uri="{FF2B5EF4-FFF2-40B4-BE49-F238E27FC236}">
                    <a16:creationId xmlns:a16="http://schemas.microsoft.com/office/drawing/2014/main" id="{FD334337-39B8-47F4-BF06-EAF0F750C59D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Cylinder 206">
                <a:extLst>
                  <a:ext uri="{FF2B5EF4-FFF2-40B4-BE49-F238E27FC236}">
                    <a16:creationId xmlns:a16="http://schemas.microsoft.com/office/drawing/2014/main" id="{8BE26969-77F0-4079-9652-E04F2F7D4657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10AE95F-E04A-4102-A769-9280D657C9B7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B954B23-AB91-4BE5-9B46-DD5BC7EFB5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FA74406-1B8C-4C7B-8CDB-E53D8845920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23B5FDB-E5E0-4E63-B611-A1696A9D35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D8D330EC-BA77-4ABE-848B-C8A6EC2729F1}"/>
              </a:ext>
            </a:extLst>
          </p:cNvPr>
          <p:cNvSpPr/>
          <p:nvPr/>
        </p:nvSpPr>
        <p:spPr>
          <a:xfrm>
            <a:off x="563387" y="941763"/>
            <a:ext cx="3254015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1FAB6FA-1202-4E0E-B8E7-5243D599D00D}"/>
              </a:ext>
            </a:extLst>
          </p:cNvPr>
          <p:cNvSpPr/>
          <p:nvPr/>
        </p:nvSpPr>
        <p:spPr>
          <a:xfrm>
            <a:off x="1655276" y="746440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1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C8C89EA-B27D-43FF-9495-0D33A4A55FF0}"/>
              </a:ext>
            </a:extLst>
          </p:cNvPr>
          <p:cNvCxnSpPr>
            <a:cxnSpLocks/>
          </p:cNvCxnSpPr>
          <p:nvPr/>
        </p:nvCxnSpPr>
        <p:spPr>
          <a:xfrm flipH="1">
            <a:off x="2601333" y="495053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A2B9B0C-3624-4497-8E29-F531B2828BB9}"/>
              </a:ext>
            </a:extLst>
          </p:cNvPr>
          <p:cNvCxnSpPr>
            <a:cxnSpLocks/>
          </p:cNvCxnSpPr>
          <p:nvPr/>
        </p:nvCxnSpPr>
        <p:spPr>
          <a:xfrm flipH="1">
            <a:off x="1868836" y="4944854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CCDB79-6A0C-4177-884C-FD2DADCE2FE6}"/>
              </a:ext>
            </a:extLst>
          </p:cNvPr>
          <p:cNvCxnSpPr>
            <a:cxnSpLocks/>
          </p:cNvCxnSpPr>
          <p:nvPr/>
        </p:nvCxnSpPr>
        <p:spPr>
          <a:xfrm flipH="1">
            <a:off x="1223301" y="493398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670033D-CFA3-4D83-88D8-D372283BA9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4838" y="4347157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AD7FC1B-D826-4905-9837-C37E43BD90D8}"/>
              </a:ext>
            </a:extLst>
          </p:cNvPr>
          <p:cNvGrpSpPr/>
          <p:nvPr/>
        </p:nvGrpSpPr>
        <p:grpSpPr>
          <a:xfrm>
            <a:off x="766449" y="46834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D53DC94-DAF7-4E7E-993B-5536CB268F7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B7D6AD6-236C-42C2-AD1F-308670E7B379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7E6C94C-8C32-4555-B26F-80ECFE02B53C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E349F46-AD10-46EF-9B0A-7BAE5264245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11C8F1E-6B8B-4619-88E5-61F5D8B014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6D1F351-3CC4-477F-9C17-002062291FA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7EA258C-B2D7-49C8-AE46-BC77DA04E4C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0C24AF8-3FF3-496A-B0E1-FDA5D2C0F19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5673CADA-18C3-451A-9947-33B0DE079518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1B951C22-90FA-4403-9F07-47AAB59238D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DF20C766-E542-43E5-A586-548612AAD9D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271ED194-000C-4BF0-A37F-CBF42DA63F1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7CFB3E-E6D3-4AA7-A3A3-EEF7D669234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20516B8-CEE0-4F84-990F-27070A06F4B4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275CD57-9276-406D-B680-1EBE3A7C8B0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02A8623-F24A-4A39-A037-13E4A76BDCF4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CE8294B-5298-4F18-B1E2-3F0CF56D774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8FFCF71-B3A5-43D3-97FF-F6FC2AF6318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146A1E7-6B0D-48BD-A3F5-9ED4867B23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16F62DA-65DE-4B67-8AB7-1120831EF7B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79A3B357-D19B-4EFF-8390-F93FA769A58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C0F1083-2B68-4749-BF54-BD97B3B6465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0EFC5B0-7EE5-4BD0-89B9-EBBE67FF6CCA}"/>
              </a:ext>
            </a:extLst>
          </p:cNvPr>
          <p:cNvGrpSpPr/>
          <p:nvPr/>
        </p:nvGrpSpPr>
        <p:grpSpPr>
          <a:xfrm>
            <a:off x="1688682" y="4712484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B5CBA1A-4444-43FC-AF3C-204BC9CE40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43" name="Cylinder 242">
                <a:extLst>
                  <a:ext uri="{FF2B5EF4-FFF2-40B4-BE49-F238E27FC236}">
                    <a16:creationId xmlns:a16="http://schemas.microsoft.com/office/drawing/2014/main" id="{970A45A5-0749-4906-8A37-2FAB75DA56EA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4" name="Cylinder 243">
                <a:extLst>
                  <a:ext uri="{FF2B5EF4-FFF2-40B4-BE49-F238E27FC236}">
                    <a16:creationId xmlns:a16="http://schemas.microsoft.com/office/drawing/2014/main" id="{EE984BDF-AD98-4F45-B2ED-990D00D696F8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DC454D1-F531-4F49-A776-132B7A0FBC70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A1A51D7E-58A5-4C88-9BB5-770EBBB1C3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89213D2-8D7C-4276-87A2-13920930DB7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9C61AE4-B951-40CD-9C87-3088842857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7191E59-15B0-43B9-9794-1F2408EBF10F}"/>
              </a:ext>
            </a:extLst>
          </p:cNvPr>
          <p:cNvGrpSpPr/>
          <p:nvPr/>
        </p:nvGrpSpPr>
        <p:grpSpPr>
          <a:xfrm>
            <a:off x="918849" y="48358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04BD237-4210-4C73-BFF9-928F68DCBCFB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CC596AC8-E86C-4752-B3E7-1BBCBC8A3D2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D718C254-4D7F-4E9F-A370-91120FBFB12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922106C-66D2-4613-A6D1-0D9EB7795009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B968FA7-0871-4DA6-B485-57F9E29919D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7A80318-7566-47F5-BFCF-59EFBD0605A6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D8E78D4-7D8B-4D66-B396-9B7E26BDF8E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566252F-3A01-4067-95D0-46EC8140378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70F5491D-4FEA-4950-86DE-6BC22A85F2AE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58E4A7A-122C-43E4-B113-12B15FD6FB7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FBCD3B2-0CD5-4A58-A2FE-C1514A7BDEB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5883B6E-D155-46D8-8F03-9F5D260359FD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3C375B3-B32E-48D7-8E0F-3FDC537593DB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3C525AC-F24A-4FDE-8CE9-A70D26AF7FF1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CE40997-EDC5-4368-A12D-32D25B26BAC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6C01A401-53D4-4422-9288-89F265EFB333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1C4DBD-634A-4F1B-8438-C793257C488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C05B6B6-2CDD-4C58-9F00-7E402334B99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16D421D8-26D1-4AA0-BD4C-A4AD890BE8C7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02A9110-44F1-4C0E-93A4-21975D00B9A1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3469835-C660-4C43-ADE8-A785CA55779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AC0A390A-A606-4579-AAE7-E9FB81388D9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8380E5F-26A1-4742-9F25-BEEE4EB66DF4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4710850"/>
            <a:ext cx="762850" cy="500943"/>
            <a:chOff x="2545148" y="764680"/>
            <a:chExt cx="7164867" cy="4704967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958F2E97-8AAA-4D90-B1F0-E890131CDB0C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Rectangle 143">
              <a:extLst>
                <a:ext uri="{FF2B5EF4-FFF2-40B4-BE49-F238E27FC236}">
                  <a16:creationId xmlns:a16="http://schemas.microsoft.com/office/drawing/2014/main" id="{E4D58C87-4F07-4DB9-AAC4-FA3F8B6B20C3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L-Shape 270">
              <a:extLst>
                <a:ext uri="{FF2B5EF4-FFF2-40B4-BE49-F238E27FC236}">
                  <a16:creationId xmlns:a16="http://schemas.microsoft.com/office/drawing/2014/main" id="{EA3A2A7F-14A8-456A-9402-C24AC6234D73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CF3CC2A7-D881-4F31-9914-11069B797499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EE2DC365-79D2-473E-8313-A58763337D3E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64D56057-6958-4622-A559-6EE3F63FDFE2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E3C5F60-7C72-4B21-9D54-6BDCDAF5A5FB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41B55F9-31FA-418C-A487-FA7F7186C00A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4DB25B7-26B8-4E70-9446-7604399D28C0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9EC5965-1D68-45B2-B5B2-AB345382451F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B3D4C10-733F-4EB2-8CC2-F7785CC382BC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D745FC0-E9BE-4BF0-B134-2FC77EB37F66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9DC380F-206F-49E5-8EC8-EEDCF31042F1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0FA4AD2-C6C6-4897-9B08-0C3800F47CDD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5B632C4-30FC-4CEE-9280-6F195DB07BC4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46C0982-5B89-48AA-9BD8-3C550E3BFFA5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A0428A8-9958-4ACB-820B-8BB1B84B2D2B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47C182F-9DC3-44B9-B19C-CEEBE8D4A371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B81A722-D08B-41DE-972B-B681F9DD3867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2E2A8DD5-C4A2-41E8-97FD-E5F92B9EFC67}"/>
              </a:ext>
            </a:extLst>
          </p:cNvPr>
          <p:cNvSpPr/>
          <p:nvPr/>
        </p:nvSpPr>
        <p:spPr>
          <a:xfrm>
            <a:off x="1856022" y="5707716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62FC6ED-1A6A-4774-B081-6E79AE18CCBB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5210025"/>
            <a:ext cx="631038" cy="547499"/>
            <a:chOff x="7087778" y="4277821"/>
            <a:chExt cx="1881710" cy="1632602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A5FB5DD-8474-42A1-B379-77B722A83868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012A889-F4D8-4821-9BA3-D1A5A68E8FF2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AB04B867-739F-4AE0-9E32-977E04F2101E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E38C3520-12B8-4259-BCD3-795981AF464C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9E63D69C-098B-4B7A-892E-0A4251C443D7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9918DBE-D953-4B41-833A-9FDCDE2210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BB7EDA1-BB15-4240-BE5B-8A078F8DFB3F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6DFDFF2-C770-4CBE-8BA0-3F64C3E1E239}"/>
              </a:ext>
            </a:extLst>
          </p:cNvPr>
          <p:cNvGrpSpPr/>
          <p:nvPr/>
        </p:nvGrpSpPr>
        <p:grpSpPr>
          <a:xfrm>
            <a:off x="1868836" y="4779399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80893BD8-45FB-425B-B35E-7C3010876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303" name="Cylinder 302">
                <a:extLst>
                  <a:ext uri="{FF2B5EF4-FFF2-40B4-BE49-F238E27FC236}">
                    <a16:creationId xmlns:a16="http://schemas.microsoft.com/office/drawing/2014/main" id="{2A919C81-525F-48D0-A4F4-A589130C5F49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4" name="Cylinder 303">
                <a:extLst>
                  <a:ext uri="{FF2B5EF4-FFF2-40B4-BE49-F238E27FC236}">
                    <a16:creationId xmlns:a16="http://schemas.microsoft.com/office/drawing/2014/main" id="{8542E86A-2BFD-4367-B96B-2DFD206DEBF1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3FB7B8D-EF24-45C1-9480-C5F096C73FBA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0330BB1A-1208-456E-90A9-0D85BE4B43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82134C6-90E4-42A8-A8CD-498CE0B0175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BF40883D-ED53-48FA-8DD6-110D91C3C4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FA813C58-E09A-4D49-A2ED-3EF20FD3680E}"/>
              </a:ext>
            </a:extLst>
          </p:cNvPr>
          <p:cNvSpPr/>
          <p:nvPr/>
        </p:nvSpPr>
        <p:spPr>
          <a:xfrm>
            <a:off x="563387" y="4366699"/>
            <a:ext cx="3248767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75CBABD-E357-4FFA-9639-C3110D181561}"/>
              </a:ext>
            </a:extLst>
          </p:cNvPr>
          <p:cNvSpPr/>
          <p:nvPr/>
        </p:nvSpPr>
        <p:spPr>
          <a:xfrm>
            <a:off x="1655276" y="4170671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2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2495FB-BA61-49EE-AAC3-EFEFF58C4647}"/>
              </a:ext>
            </a:extLst>
          </p:cNvPr>
          <p:cNvCxnSpPr>
            <a:cxnSpLocks/>
          </p:cNvCxnSpPr>
          <p:nvPr/>
        </p:nvCxnSpPr>
        <p:spPr>
          <a:xfrm>
            <a:off x="2481747" y="2695799"/>
            <a:ext cx="0" cy="57607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41F0CD7D-20EC-4394-B7F6-6876B5BF869E}"/>
              </a:ext>
            </a:extLst>
          </p:cNvPr>
          <p:cNvCxnSpPr/>
          <p:nvPr/>
        </p:nvCxnSpPr>
        <p:spPr>
          <a:xfrm>
            <a:off x="2451614" y="372069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4E68172A-DCE3-4135-9FAE-E45EEDF9B868}"/>
              </a:ext>
            </a:extLst>
          </p:cNvPr>
          <p:cNvCxnSpPr>
            <a:cxnSpLocks/>
          </p:cNvCxnSpPr>
          <p:nvPr/>
        </p:nvCxnSpPr>
        <p:spPr>
          <a:xfrm rot="16200000">
            <a:off x="2125203" y="2863273"/>
            <a:ext cx="0" cy="8229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0EFABBC5-4D2E-4EED-B9FC-4D67D50BFEC6}"/>
              </a:ext>
            </a:extLst>
          </p:cNvPr>
          <p:cNvCxnSpPr>
            <a:cxnSpLocks/>
          </p:cNvCxnSpPr>
          <p:nvPr/>
        </p:nvCxnSpPr>
        <p:spPr>
          <a:xfrm rot="16200000">
            <a:off x="2086414" y="3309210"/>
            <a:ext cx="0" cy="82296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Rectangle 604">
            <a:extLst>
              <a:ext uri="{FF2B5EF4-FFF2-40B4-BE49-F238E27FC236}">
                <a16:creationId xmlns:a16="http://schemas.microsoft.com/office/drawing/2014/main" id="{30A30341-2E82-4AA8-A67C-0CA850F9EA0E}"/>
              </a:ext>
            </a:extLst>
          </p:cNvPr>
          <p:cNvSpPr/>
          <p:nvPr/>
        </p:nvSpPr>
        <p:spPr>
          <a:xfrm>
            <a:off x="603980" y="3082629"/>
            <a:ext cx="1162288" cy="842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</a:p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IMMG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CuadroTexto 12">
            <a:extLst>
              <a:ext uri="{FF2B5EF4-FFF2-40B4-BE49-F238E27FC236}">
                <a16:creationId xmlns:a16="http://schemas.microsoft.com/office/drawing/2014/main" id="{2C91D098-A467-4456-AEA4-03E65091E6C1}"/>
              </a:ext>
            </a:extLst>
          </p:cNvPr>
          <p:cNvSpPr txBox="1"/>
          <p:nvPr/>
        </p:nvSpPr>
        <p:spPr>
          <a:xfrm>
            <a:off x="4582357" y="2106343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CD4A0A45-0AE4-45CF-BA2B-67F9AC3F6EAF}"/>
              </a:ext>
            </a:extLst>
          </p:cNvPr>
          <p:cNvSpPr txBox="1"/>
          <p:nvPr/>
        </p:nvSpPr>
        <p:spPr>
          <a:xfrm>
            <a:off x="4911059" y="2114268"/>
            <a:ext cx="26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 2-MG</a:t>
            </a:r>
          </a:p>
        </p:txBody>
      </p:sp>
    </p:spTree>
    <p:extLst>
      <p:ext uri="{BB962C8B-B14F-4D97-AF65-F5344CB8AC3E}">
        <p14:creationId xmlns:p14="http://schemas.microsoft.com/office/powerpoint/2010/main" val="25337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" grpId="0" uiExpand="1" build="allAtOnce"/>
      <p:bldP spid="191" grpId="0" animBg="1"/>
      <p:bldP spid="208" grpId="0" animBg="1"/>
      <p:bldP spid="209" grpId="0" animBg="1"/>
      <p:bldP spid="288" grpId="0" animBg="1"/>
      <p:bldP spid="305" grpId="0" animBg="1"/>
      <p:bldP spid="306" grpId="0" animBg="1"/>
      <p:bldP spid="605" grpId="0" animBg="1"/>
      <p:bldP spid="603" grpId="0"/>
      <p:bldP spid="603" grpId="1"/>
      <p:bldP spid="604" grpId="0"/>
      <p:bldP spid="60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129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7</a:t>
            </a:fld>
            <a:endParaRPr lang="es-US" sz="2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C9EE51-6F93-4F9D-B260-4C6A6E99AD66}"/>
              </a:ext>
            </a:extLst>
          </p:cNvPr>
          <p:cNvCxnSpPr>
            <a:cxnSpLocks/>
          </p:cNvCxnSpPr>
          <p:nvPr/>
        </p:nvCxnSpPr>
        <p:spPr>
          <a:xfrm flipH="1">
            <a:off x="2217185" y="2777515"/>
            <a:ext cx="0" cy="1463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51BF92D-DD21-4212-897F-4B7BCE3D332F}"/>
              </a:ext>
            </a:extLst>
          </p:cNvPr>
          <p:cNvCxnSpPr>
            <a:cxnSpLocks/>
          </p:cNvCxnSpPr>
          <p:nvPr/>
        </p:nvCxnSpPr>
        <p:spPr>
          <a:xfrm flipH="1">
            <a:off x="2601333" y="152630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5327659-A4EF-4587-A2D4-4070A8CD5F9A}"/>
              </a:ext>
            </a:extLst>
          </p:cNvPr>
          <p:cNvCxnSpPr>
            <a:cxnSpLocks/>
          </p:cNvCxnSpPr>
          <p:nvPr/>
        </p:nvCxnSpPr>
        <p:spPr>
          <a:xfrm flipH="1">
            <a:off x="1868836" y="1520623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66D093C-57CD-4E64-B405-E604EBB3D91D}"/>
              </a:ext>
            </a:extLst>
          </p:cNvPr>
          <p:cNvCxnSpPr>
            <a:cxnSpLocks/>
          </p:cNvCxnSpPr>
          <p:nvPr/>
        </p:nvCxnSpPr>
        <p:spPr>
          <a:xfrm flipH="1">
            <a:off x="1223301" y="150975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0135490-713C-4267-8FD3-325B509667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49362" y="968646"/>
            <a:ext cx="0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ABBE71D-9406-475C-B009-C459E0F7FB95}"/>
              </a:ext>
            </a:extLst>
          </p:cNvPr>
          <p:cNvGrpSpPr/>
          <p:nvPr/>
        </p:nvGrpSpPr>
        <p:grpSpPr>
          <a:xfrm>
            <a:off x="766449" y="12592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EE0E89-984D-4B3C-8D19-23150817C699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B4D0F5D-58B7-45AF-9BA4-3F056D0B7066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165CDEC-CA53-40C3-ACCF-704E992B65B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B5A25FE-E46A-48EE-A87B-FB9D9D87040A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0B51DC0-C325-40F3-A247-661CD7494B3E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3F3B38-099E-4C0E-A17B-5CF899BC3F0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10D602D-0322-4970-A339-E7EBF98B86A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96BFA33-9E9A-4B9C-A520-D1497DC476D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5691253-069C-489E-B7C7-F8B49276E31B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2B604AA-D22B-49FC-B6CA-BB1011E5C8F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D9E948B-22A2-4976-B943-B2B416BBCA31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BF8D0C3-824C-4D04-A2E3-A7AD4B2F2EE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ACADE7A-AA49-4C0F-A89A-77B2ACC66CE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F573DBC-98AB-4A44-9375-2D4B9ABD224E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DB20252-54D7-472F-93EC-613F0A0B44C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D3D4B36-FEFA-47B9-BE57-41D36AEB38C8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0269EBF-681E-4303-9225-B36D371F4F2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F7330C0-8032-4FE8-A637-C7BE14E2516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2579258-83CF-46BB-A9BB-E19BDE9E3CA9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7BD33B3-9668-4B19-AB1A-27434723F17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B4B7647-49FB-4100-8B3D-B1FBF5783EE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759B0B2-AB0B-4122-A1B6-7D514319675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58B865-7907-42C3-BC37-D85DE8061DA0}"/>
              </a:ext>
            </a:extLst>
          </p:cNvPr>
          <p:cNvGrpSpPr/>
          <p:nvPr/>
        </p:nvGrpSpPr>
        <p:grpSpPr>
          <a:xfrm>
            <a:off x="1688682" y="1288253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F6C3325-5C4A-4CA3-8F27-CF7E7EC9C0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146" name="Cylinder 145">
                <a:extLst>
                  <a:ext uri="{FF2B5EF4-FFF2-40B4-BE49-F238E27FC236}">
                    <a16:creationId xmlns:a16="http://schemas.microsoft.com/office/drawing/2014/main" id="{A35F7571-04BD-4520-B7CC-B46CC86975CB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7" name="Cylinder 146">
                <a:extLst>
                  <a:ext uri="{FF2B5EF4-FFF2-40B4-BE49-F238E27FC236}">
                    <a16:creationId xmlns:a16="http://schemas.microsoft.com/office/drawing/2014/main" id="{98DF1090-3AE6-4CB9-8486-53C83863FB3F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97C98E1-832D-432B-87B9-69EA3EC43F1C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F83F948-DD40-4230-907F-092FF68DBB0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C0BDC7F-28E4-4A7D-8A50-C84A03EDA70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F6FC52F-5649-450C-8D2B-CE642BF2755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C4BD9BA-CDF2-4875-B312-61ED99CB5487}"/>
              </a:ext>
            </a:extLst>
          </p:cNvPr>
          <p:cNvGrpSpPr/>
          <p:nvPr/>
        </p:nvGrpSpPr>
        <p:grpSpPr>
          <a:xfrm>
            <a:off x="918849" y="14116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9B82196-C024-42A5-8410-F6AFEFD7914A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E3DC8D9-B2BE-47FF-BD5D-5AB5A99F0710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4A97007-8B53-4493-95B4-9D6ACF34F24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68EE92E-CB89-4C2A-86FB-6EAD9AA61C3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3D5D220-2E45-4B88-868A-EF2A7EA7DE1B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1CA13CD-4518-4B51-B1C4-E3946A80B6F7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A7A622A-B5CD-4D0F-8C7C-0F0BCECE8308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28C17FE-B3B8-4E14-8F1F-4F00BCEB633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82383-5F4B-45E7-BF06-0C77FD9A5363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97621D6-5523-434F-882F-C78B00672C12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3B17CC3-4C6E-4C7F-82C0-99BD1C102A1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7DCD260-847E-4CBB-BCDB-9E0FB77E8B3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9180456-A52E-4514-9213-E03C1D478B4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D84BB39-3DC2-468B-8205-72C5B0A2681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9EA4752-2A29-408F-A299-18F8C64F625F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CD3EC9F-B0EC-49EE-B1E9-FC8247B5520F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E50C7F4-266A-48E8-BF3A-9CD6B683B669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F090B67-AACB-4939-B7C2-8F8CE0A4DC7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4331F95-8AB0-4C14-A1E3-FD3480100F8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7321BF5-2453-4285-86D4-D2661D50A63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7783E4-0F6E-4F14-9019-7A3BDE516D4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9675FBC-8619-4AE1-A061-C50568ED7C6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0DEB6F7-B57B-48DF-A8CC-AAB52DA8902E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1286619"/>
            <a:ext cx="762850" cy="500943"/>
            <a:chOff x="2545148" y="764680"/>
            <a:chExt cx="7164867" cy="470496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9B5A98-3CCA-4252-83A9-D30CD4E05635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Rectangle 143">
              <a:extLst>
                <a:ext uri="{FF2B5EF4-FFF2-40B4-BE49-F238E27FC236}">
                  <a16:creationId xmlns:a16="http://schemas.microsoft.com/office/drawing/2014/main" id="{DF314EDC-3434-4092-BC60-79CD6A759D3D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L-Shape 173">
              <a:extLst>
                <a:ext uri="{FF2B5EF4-FFF2-40B4-BE49-F238E27FC236}">
                  <a16:creationId xmlns:a16="http://schemas.microsoft.com/office/drawing/2014/main" id="{9B583C48-5681-4E05-A456-061B9C18796F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9CBF05D-96C7-47FA-835E-E3D70EF66F18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7528CD9-EC04-4503-841F-61C1D93E847B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ECFF494-7A38-4B8D-997B-709E13092683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3BD3C64-0A85-4F8D-9C93-AB0E12335A87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129C91B-43C7-4F25-9A51-529B93972A81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F45CBD-50CD-43F7-BCBD-E4793108B319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9EFCDCC-7D54-40EA-83E6-88AB6CA1A8A5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005517E-45A0-43E5-9CDF-FED1F657DB47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9BBB235-68E5-4D25-9707-EB23D2BE3D42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DDC0164-D190-4CA7-A459-2D94A5C5E564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614A251-5CD6-4719-BD13-85E94F07048C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6CE9479-CDA4-4A2D-96F7-5A65B2CDDD9E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1AF548D-6240-44D8-9FC1-9F01ABC1AF1C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116184E-0790-4284-A042-DF34DBF8C515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C56DE69-88B2-4635-9D60-45C8046E9675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6B68D7B-A8A1-4BC3-938A-6E35484EDFAA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E86D38C-AAD3-4C02-A453-4E7ABEB05254}"/>
              </a:ext>
            </a:extLst>
          </p:cNvPr>
          <p:cNvSpPr/>
          <p:nvPr/>
        </p:nvSpPr>
        <p:spPr>
          <a:xfrm>
            <a:off x="1856022" y="2283485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40F0EF-E552-4E16-A4DB-4D6CBE5CD977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1785794"/>
            <a:ext cx="631038" cy="547499"/>
            <a:chOff x="7087778" y="4277821"/>
            <a:chExt cx="1881710" cy="163260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1B4B7C4-FA46-42E1-B531-B0AA45B7E089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01A2513-F59D-413D-BF62-A0578111C96B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832A3C8-183B-4DD1-A3C2-D89CACB61871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BC6EEB26-7CF1-40A1-9152-DF817AAEA871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44C899F-3BC6-4F8A-97D9-DFF049B90E9D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BF6DE70-F35A-45D1-85C2-6CE01671C1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96F3DEC-DED4-4E5D-9296-9E008E70FE60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939F0B5-5075-4B6E-889E-767EB961835B}"/>
              </a:ext>
            </a:extLst>
          </p:cNvPr>
          <p:cNvGrpSpPr/>
          <p:nvPr/>
        </p:nvGrpSpPr>
        <p:grpSpPr>
          <a:xfrm>
            <a:off x="1868836" y="1355168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2F12DAB-4DBE-4261-BAED-C9B2EE404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06" name="Cylinder 205">
                <a:extLst>
                  <a:ext uri="{FF2B5EF4-FFF2-40B4-BE49-F238E27FC236}">
                    <a16:creationId xmlns:a16="http://schemas.microsoft.com/office/drawing/2014/main" id="{FD334337-39B8-47F4-BF06-EAF0F750C59D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Cylinder 206">
                <a:extLst>
                  <a:ext uri="{FF2B5EF4-FFF2-40B4-BE49-F238E27FC236}">
                    <a16:creationId xmlns:a16="http://schemas.microsoft.com/office/drawing/2014/main" id="{8BE26969-77F0-4079-9652-E04F2F7D4657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10AE95F-E04A-4102-A769-9280D657C9B7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B954B23-AB91-4BE5-9B46-DD5BC7EFB5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FA74406-1B8C-4C7B-8CDB-E53D8845920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23B5FDB-E5E0-4E63-B611-A1696A9D35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D8D330EC-BA77-4ABE-848B-C8A6EC2729F1}"/>
              </a:ext>
            </a:extLst>
          </p:cNvPr>
          <p:cNvSpPr/>
          <p:nvPr/>
        </p:nvSpPr>
        <p:spPr>
          <a:xfrm>
            <a:off x="563387" y="941763"/>
            <a:ext cx="3254015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1FAB6FA-1202-4E0E-B8E7-5243D599D00D}"/>
              </a:ext>
            </a:extLst>
          </p:cNvPr>
          <p:cNvSpPr/>
          <p:nvPr/>
        </p:nvSpPr>
        <p:spPr>
          <a:xfrm>
            <a:off x="1655276" y="746440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1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C8C89EA-B27D-43FF-9495-0D33A4A55FF0}"/>
              </a:ext>
            </a:extLst>
          </p:cNvPr>
          <p:cNvCxnSpPr>
            <a:cxnSpLocks/>
          </p:cNvCxnSpPr>
          <p:nvPr/>
        </p:nvCxnSpPr>
        <p:spPr>
          <a:xfrm flipH="1">
            <a:off x="2601333" y="495053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A2B9B0C-3624-4497-8E29-F531B2828BB9}"/>
              </a:ext>
            </a:extLst>
          </p:cNvPr>
          <p:cNvCxnSpPr>
            <a:cxnSpLocks/>
          </p:cNvCxnSpPr>
          <p:nvPr/>
        </p:nvCxnSpPr>
        <p:spPr>
          <a:xfrm flipH="1">
            <a:off x="1868836" y="4944854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CCDB79-6A0C-4177-884C-FD2DADCE2FE6}"/>
              </a:ext>
            </a:extLst>
          </p:cNvPr>
          <p:cNvCxnSpPr>
            <a:cxnSpLocks/>
          </p:cNvCxnSpPr>
          <p:nvPr/>
        </p:nvCxnSpPr>
        <p:spPr>
          <a:xfrm flipH="1">
            <a:off x="1223301" y="493398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670033D-CFA3-4D83-88D8-D372283BA9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4838" y="4347157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AD7FC1B-D826-4905-9837-C37E43BD90D8}"/>
              </a:ext>
            </a:extLst>
          </p:cNvPr>
          <p:cNvGrpSpPr/>
          <p:nvPr/>
        </p:nvGrpSpPr>
        <p:grpSpPr>
          <a:xfrm>
            <a:off x="766449" y="46834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D53DC94-DAF7-4E7E-993B-5536CB268F7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B7D6AD6-236C-42C2-AD1F-308670E7B379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7E6C94C-8C32-4555-B26F-80ECFE02B53C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E349F46-AD10-46EF-9B0A-7BAE5264245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11C8F1E-6B8B-4619-88E5-61F5D8B014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6D1F351-3CC4-477F-9C17-002062291FA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7EA258C-B2D7-49C8-AE46-BC77DA04E4C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0C24AF8-3FF3-496A-B0E1-FDA5D2C0F19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5673CADA-18C3-451A-9947-33B0DE079518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1B951C22-90FA-4403-9F07-47AAB59238D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DF20C766-E542-43E5-A586-548612AAD9D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271ED194-000C-4BF0-A37F-CBF42DA63F1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7CFB3E-E6D3-4AA7-A3A3-EEF7D669234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20516B8-CEE0-4F84-990F-27070A06F4B4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275CD57-9276-406D-B680-1EBE3A7C8B0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02A8623-F24A-4A39-A037-13E4A76BDCF4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CE8294B-5298-4F18-B1E2-3F0CF56D774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8FFCF71-B3A5-43D3-97FF-F6FC2AF6318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146A1E7-6B0D-48BD-A3F5-9ED4867B23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16F62DA-65DE-4B67-8AB7-1120831EF7B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79A3B357-D19B-4EFF-8390-F93FA769A58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C0F1083-2B68-4749-BF54-BD97B3B6465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0EFC5B0-7EE5-4BD0-89B9-EBBE67FF6CCA}"/>
              </a:ext>
            </a:extLst>
          </p:cNvPr>
          <p:cNvGrpSpPr/>
          <p:nvPr/>
        </p:nvGrpSpPr>
        <p:grpSpPr>
          <a:xfrm>
            <a:off x="1688682" y="4712484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B5CBA1A-4444-43FC-AF3C-204BC9CE40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43" name="Cylinder 242">
                <a:extLst>
                  <a:ext uri="{FF2B5EF4-FFF2-40B4-BE49-F238E27FC236}">
                    <a16:creationId xmlns:a16="http://schemas.microsoft.com/office/drawing/2014/main" id="{970A45A5-0749-4906-8A37-2FAB75DA56EA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4" name="Cylinder 243">
                <a:extLst>
                  <a:ext uri="{FF2B5EF4-FFF2-40B4-BE49-F238E27FC236}">
                    <a16:creationId xmlns:a16="http://schemas.microsoft.com/office/drawing/2014/main" id="{EE984BDF-AD98-4F45-B2ED-990D00D696F8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DC454D1-F531-4F49-A776-132B7A0FBC70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A1A51D7E-58A5-4C88-9BB5-770EBBB1C3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89213D2-8D7C-4276-87A2-13920930DB7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9C61AE4-B951-40CD-9C87-3088842857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7191E59-15B0-43B9-9794-1F2408EBF10F}"/>
              </a:ext>
            </a:extLst>
          </p:cNvPr>
          <p:cNvGrpSpPr/>
          <p:nvPr/>
        </p:nvGrpSpPr>
        <p:grpSpPr>
          <a:xfrm>
            <a:off x="918849" y="48358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04BD237-4210-4C73-BFF9-928F68DCBCFB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CC596AC8-E86C-4752-B3E7-1BBCBC8A3D2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D718C254-4D7F-4E9F-A370-91120FBFB12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922106C-66D2-4613-A6D1-0D9EB7795009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B968FA7-0871-4DA6-B485-57F9E29919D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7A80318-7566-47F5-BFCF-59EFBD0605A6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D8E78D4-7D8B-4D66-B396-9B7E26BDF8E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566252F-3A01-4067-95D0-46EC8140378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70F5491D-4FEA-4950-86DE-6BC22A85F2AE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58E4A7A-122C-43E4-B113-12B15FD6FB7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FBCD3B2-0CD5-4A58-A2FE-C1514A7BDEB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5883B6E-D155-46D8-8F03-9F5D260359FD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3C375B3-B32E-48D7-8E0F-3FDC537593DB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3C525AC-F24A-4FDE-8CE9-A70D26AF7FF1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CE40997-EDC5-4368-A12D-32D25B26BAC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6C01A401-53D4-4422-9288-89F265EFB333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1C4DBD-634A-4F1B-8438-C793257C488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C05B6B6-2CDD-4C58-9F00-7E402334B99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16D421D8-26D1-4AA0-BD4C-A4AD890BE8C7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02A9110-44F1-4C0E-93A4-21975D00B9A1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3469835-C660-4C43-ADE8-A785CA55779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AC0A390A-A606-4579-AAE7-E9FB81388D9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8380E5F-26A1-4742-9F25-BEEE4EB66DF4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4710850"/>
            <a:ext cx="762850" cy="500943"/>
            <a:chOff x="2545148" y="764680"/>
            <a:chExt cx="7164867" cy="4704967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958F2E97-8AAA-4D90-B1F0-E890131CDB0C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Rectangle 143">
              <a:extLst>
                <a:ext uri="{FF2B5EF4-FFF2-40B4-BE49-F238E27FC236}">
                  <a16:creationId xmlns:a16="http://schemas.microsoft.com/office/drawing/2014/main" id="{E4D58C87-4F07-4DB9-AAC4-FA3F8B6B20C3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L-Shape 270">
              <a:extLst>
                <a:ext uri="{FF2B5EF4-FFF2-40B4-BE49-F238E27FC236}">
                  <a16:creationId xmlns:a16="http://schemas.microsoft.com/office/drawing/2014/main" id="{EA3A2A7F-14A8-456A-9402-C24AC6234D73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CF3CC2A7-D881-4F31-9914-11069B797499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EE2DC365-79D2-473E-8313-A58763337D3E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64D56057-6958-4622-A559-6EE3F63FDFE2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E3C5F60-7C72-4B21-9D54-6BDCDAF5A5FB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41B55F9-31FA-418C-A487-FA7F7186C00A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4DB25B7-26B8-4E70-9446-7604399D28C0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9EC5965-1D68-45B2-B5B2-AB345382451F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B3D4C10-733F-4EB2-8CC2-F7785CC382BC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D745FC0-E9BE-4BF0-B134-2FC77EB37F66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9DC380F-206F-49E5-8EC8-EEDCF31042F1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0FA4AD2-C6C6-4897-9B08-0C3800F47CDD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5B632C4-30FC-4CEE-9280-6F195DB07BC4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46C0982-5B89-48AA-9BD8-3C550E3BFFA5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A0428A8-9958-4ACB-820B-8BB1B84B2D2B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47C182F-9DC3-44B9-B19C-CEEBE8D4A371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B81A722-D08B-41DE-972B-B681F9DD3867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2E2A8DD5-C4A2-41E8-97FD-E5F92B9EFC67}"/>
              </a:ext>
            </a:extLst>
          </p:cNvPr>
          <p:cNvSpPr/>
          <p:nvPr/>
        </p:nvSpPr>
        <p:spPr>
          <a:xfrm>
            <a:off x="1856022" y="5707716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62FC6ED-1A6A-4774-B081-6E79AE18CCBB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5210025"/>
            <a:ext cx="631038" cy="547499"/>
            <a:chOff x="7087778" y="4277821"/>
            <a:chExt cx="1881710" cy="1632602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A5FB5DD-8474-42A1-B379-77B722A83868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012A889-F4D8-4821-9BA3-D1A5A68E8FF2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AB04B867-739F-4AE0-9E32-977E04F2101E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E38C3520-12B8-4259-BCD3-795981AF464C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9E63D69C-098B-4B7A-892E-0A4251C443D7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9918DBE-D953-4B41-833A-9FDCDE2210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BB7EDA1-BB15-4240-BE5B-8A078F8DFB3F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6DFDFF2-C770-4CBE-8BA0-3F64C3E1E239}"/>
              </a:ext>
            </a:extLst>
          </p:cNvPr>
          <p:cNvGrpSpPr/>
          <p:nvPr/>
        </p:nvGrpSpPr>
        <p:grpSpPr>
          <a:xfrm>
            <a:off x="1868836" y="4779399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80893BD8-45FB-425B-B35E-7C3010876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303" name="Cylinder 302">
                <a:extLst>
                  <a:ext uri="{FF2B5EF4-FFF2-40B4-BE49-F238E27FC236}">
                    <a16:creationId xmlns:a16="http://schemas.microsoft.com/office/drawing/2014/main" id="{2A919C81-525F-48D0-A4F4-A589130C5F49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4" name="Cylinder 303">
                <a:extLst>
                  <a:ext uri="{FF2B5EF4-FFF2-40B4-BE49-F238E27FC236}">
                    <a16:creationId xmlns:a16="http://schemas.microsoft.com/office/drawing/2014/main" id="{8542E86A-2BFD-4367-B96B-2DFD206DEBF1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3FB7B8D-EF24-45C1-9480-C5F096C73FBA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0330BB1A-1208-456E-90A9-0D85BE4B43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82134C6-90E4-42A8-A8CD-498CE0B0175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BF40883D-ED53-48FA-8DD6-110D91C3C4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FA813C58-E09A-4D49-A2ED-3EF20FD3680E}"/>
              </a:ext>
            </a:extLst>
          </p:cNvPr>
          <p:cNvSpPr/>
          <p:nvPr/>
        </p:nvSpPr>
        <p:spPr>
          <a:xfrm>
            <a:off x="563387" y="4366699"/>
            <a:ext cx="3248767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75CBABD-E357-4FFA-9639-C3110D181561}"/>
              </a:ext>
            </a:extLst>
          </p:cNvPr>
          <p:cNvSpPr/>
          <p:nvPr/>
        </p:nvSpPr>
        <p:spPr>
          <a:xfrm>
            <a:off x="1655276" y="4170671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2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04199222-CD17-4038-A7C5-D2C0C3625DEE}"/>
              </a:ext>
            </a:extLst>
          </p:cNvPr>
          <p:cNvCxnSpPr>
            <a:cxnSpLocks/>
          </p:cNvCxnSpPr>
          <p:nvPr/>
        </p:nvCxnSpPr>
        <p:spPr>
          <a:xfrm flipH="1">
            <a:off x="6263562" y="2778462"/>
            <a:ext cx="0" cy="1463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D87A325F-930D-4657-99E6-379EA47B87C1}"/>
              </a:ext>
            </a:extLst>
          </p:cNvPr>
          <p:cNvCxnSpPr>
            <a:cxnSpLocks/>
          </p:cNvCxnSpPr>
          <p:nvPr/>
        </p:nvCxnSpPr>
        <p:spPr>
          <a:xfrm flipH="1">
            <a:off x="6654585" y="152630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F52F3E6-F5A6-4E15-ABD9-152CB060A5EA}"/>
              </a:ext>
            </a:extLst>
          </p:cNvPr>
          <p:cNvCxnSpPr>
            <a:cxnSpLocks/>
          </p:cNvCxnSpPr>
          <p:nvPr/>
        </p:nvCxnSpPr>
        <p:spPr>
          <a:xfrm flipH="1">
            <a:off x="5922088" y="1520623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B29B739-07B1-4B53-AB30-5673B1246B69}"/>
              </a:ext>
            </a:extLst>
          </p:cNvPr>
          <p:cNvCxnSpPr>
            <a:cxnSpLocks/>
          </p:cNvCxnSpPr>
          <p:nvPr/>
        </p:nvCxnSpPr>
        <p:spPr>
          <a:xfrm flipH="1">
            <a:off x="5276553" y="150975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443F6AE-A761-460F-AF30-7AB4386742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09957" y="831486"/>
            <a:ext cx="0" cy="2651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A1B9FE7-9E13-4B22-A80B-526F15D40192}"/>
              </a:ext>
            </a:extLst>
          </p:cNvPr>
          <p:cNvGrpSpPr/>
          <p:nvPr/>
        </p:nvGrpSpPr>
        <p:grpSpPr>
          <a:xfrm>
            <a:off x="4819701" y="12592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17D29FC-E152-40A9-B28F-13B24D771D6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F560DD08-DFE5-4ED3-9C6B-D3136C5F782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870FD61C-4834-4ED0-9F28-F3CC235EFB7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B95EA7DF-FDA4-4B4B-83BD-07C30895CBDA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EC8BABD-67B2-4409-B2ED-3F6F722827DD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8CF34BE8-3047-4922-8866-2741EFAE94EE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6EF908-A105-4F57-9A1E-8D5F95F4F666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6A857176-93CB-478D-9A48-90B138B3158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3B54E018-324C-469F-A801-A4F8D37929B6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3D55DC59-D1EF-47F4-BDEF-B6089FF463EA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FD243742-2B61-425C-A228-20ED56B5E84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B4CB20E5-BC95-48D1-A401-8502355E5A3B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001000E-26C8-48C1-A2E6-4676790EF45B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48B0481-4C4B-4C86-BA88-F45402A612E2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BE0ABA0B-AEB5-4D68-B91D-1472BE95B5C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B5F7E164-B17A-4D83-8FDF-B852CDC7ECFD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C830B409-1C88-4011-AD65-5080148F6EA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B70E252-EF70-4510-85FB-04D33663721C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83DE3310-453A-46E9-AB8E-89D38470BA0E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57006C1-3ABF-4B9C-9BC6-8FDCA2A4C451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53644E4-33F6-4E12-9E1F-7DA25082B39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C1E30E3-D323-4909-8B51-59AD79F8033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CECF674-3943-4400-9B4E-E5C29407D07A}"/>
              </a:ext>
            </a:extLst>
          </p:cNvPr>
          <p:cNvGrpSpPr/>
          <p:nvPr/>
        </p:nvGrpSpPr>
        <p:grpSpPr>
          <a:xfrm>
            <a:off x="5741934" y="1288253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927868FD-3981-4D09-B5EB-6C18FBA682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341" name="Cylinder 340">
                <a:extLst>
                  <a:ext uri="{FF2B5EF4-FFF2-40B4-BE49-F238E27FC236}">
                    <a16:creationId xmlns:a16="http://schemas.microsoft.com/office/drawing/2014/main" id="{CBEDD320-F114-4495-8F08-50C24D04C6C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2" name="Cylinder 341">
                <a:extLst>
                  <a:ext uri="{FF2B5EF4-FFF2-40B4-BE49-F238E27FC236}">
                    <a16:creationId xmlns:a16="http://schemas.microsoft.com/office/drawing/2014/main" id="{E5B3FA46-8E00-4B41-AAD2-1543D805E5C6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ACC44117-9C50-4650-8106-83D7035D4162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8241FA9-4323-4448-A19D-D893F8D9936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A0FED7B7-647B-4253-B25B-EC0A1248619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29537AD-500E-41D2-BC12-0B737C89D04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87DCD37-CE61-4732-A232-0E30905779C0}"/>
              </a:ext>
            </a:extLst>
          </p:cNvPr>
          <p:cNvGrpSpPr/>
          <p:nvPr/>
        </p:nvGrpSpPr>
        <p:grpSpPr>
          <a:xfrm>
            <a:off x="4972101" y="14116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2E7CC89D-2FE8-418C-B7FB-CD4504B599BC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F9F501B-453B-46E4-ADBB-05FCBC51567D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60E580F0-E2A0-443B-8820-155A0D51A21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70BFBB0F-D0B2-45C9-B5EE-8AEE7457AE5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991859B-F585-4FCF-9838-71C57507C3A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6F6D6B0-11B7-48FD-AEB3-A109D6FA7377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37F5BCAF-36AA-4959-B535-9570D10DAD87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1C715FD8-828C-41DB-840B-77EEBE33E49C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7C7DFA12-5E78-4427-9F1A-790FEBB4063F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92C1B875-5583-408F-8C05-9B26E5ADB6F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07246581-1805-487C-8879-2A0130F24928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DD582529-D958-48B2-A526-87A1881135E1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70CE93B7-A7FF-4DB8-A376-6329D07E5F3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4BB81F82-6C07-444C-AC8F-91B47032225E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A61690D5-A0D8-40DD-9620-DA02B1A5F1C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F492585-B3EE-4F25-93A2-CC2AADF3DE43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98C659B1-CDF9-4C67-B859-9896A8AAF208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82C9D27D-CB86-46A6-BD69-BA9F77446F8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ABE97984-59EE-4558-ACEB-57F90C56CE2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183345A7-B686-488F-A8FD-9C4E8DE88585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27C7CCB0-F996-4135-9CB4-C4D6908FB2B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CF1AEE1-16DF-4306-B1F7-C6F47496E59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0972BEC-D678-4B59-9413-439792D5E983}"/>
              </a:ext>
            </a:extLst>
          </p:cNvPr>
          <p:cNvGrpSpPr>
            <a:grpSpLocks noChangeAspect="1"/>
          </p:cNvGrpSpPr>
          <p:nvPr/>
        </p:nvGrpSpPr>
        <p:grpSpPr>
          <a:xfrm>
            <a:off x="6297385" y="1286619"/>
            <a:ext cx="762850" cy="500943"/>
            <a:chOff x="2545148" y="764680"/>
            <a:chExt cx="7164867" cy="4704967"/>
          </a:xfrm>
        </p:grpSpPr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6B3C30CF-F49A-4502-9466-2649B4750D50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8" name="Rectangle 143">
              <a:extLst>
                <a:ext uri="{FF2B5EF4-FFF2-40B4-BE49-F238E27FC236}">
                  <a16:creationId xmlns:a16="http://schemas.microsoft.com/office/drawing/2014/main" id="{DC7C63C3-6D3E-40C5-8579-9943447D09B5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9" name="L-Shape 368">
              <a:extLst>
                <a:ext uri="{FF2B5EF4-FFF2-40B4-BE49-F238E27FC236}">
                  <a16:creationId xmlns:a16="http://schemas.microsoft.com/office/drawing/2014/main" id="{163DCC3D-498F-4A2A-B7B8-AF8B678FDE8A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5CBEA9E5-2CB9-40BD-9DFC-DB91315FE195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79DC853-C02A-4316-8F62-01E678545969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69B98C57-53CE-463D-9766-B9D6F12AD028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6F9400A5-2D69-4A7E-9200-F9881229FCFA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A632EA55-D9C6-4B83-8738-38B166947721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6DAFDD7-A5BF-4DED-AE0A-261A02C0E0E0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632D2DA4-102B-429F-82C5-FAE907ED4913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E44335A-D15B-457C-AEE1-6C657D475F9F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4C6074AA-D70C-446D-88B7-113E37F57AE6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233363D-3A77-457B-BFA3-C9714A75BC2F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3CA77E64-380B-4247-8D8E-F4654A37A5C9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E0E77A5-EE5D-4B69-81A1-522C6A461C38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46FD346B-0A23-478E-B8F4-DCAF8CD22B78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CAFC0C4F-BD4C-485C-ADED-E27374443B57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C2D060AB-6D1B-4F3F-AFEB-542DAB45CB3B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7BB9F15-81B8-457D-BC00-1A6F6D10E394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Rectangle 385">
            <a:extLst>
              <a:ext uri="{FF2B5EF4-FFF2-40B4-BE49-F238E27FC236}">
                <a16:creationId xmlns:a16="http://schemas.microsoft.com/office/drawing/2014/main" id="{83E61664-EAEE-4299-95E6-02C204489CE2}"/>
              </a:ext>
            </a:extLst>
          </p:cNvPr>
          <p:cNvSpPr/>
          <p:nvPr/>
        </p:nvSpPr>
        <p:spPr>
          <a:xfrm>
            <a:off x="5909274" y="2283485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CA0D216-9336-408F-9F72-F3B4ECBA0F67}"/>
              </a:ext>
            </a:extLst>
          </p:cNvPr>
          <p:cNvGrpSpPr>
            <a:grpSpLocks noChangeAspect="1"/>
          </p:cNvGrpSpPr>
          <p:nvPr/>
        </p:nvGrpSpPr>
        <p:grpSpPr>
          <a:xfrm>
            <a:off x="7035016" y="1785794"/>
            <a:ext cx="631038" cy="547499"/>
            <a:chOff x="7087778" y="4277821"/>
            <a:chExt cx="1881710" cy="1632602"/>
          </a:xfrm>
        </p:grpSpPr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E97B2E8-8007-43BC-8B89-8D3146EE2294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C5DEBD0B-4913-4325-B637-ACE874A972DC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E436DAF-981E-416C-9A68-8FF948E751D9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1" name="Isosceles Triangle 390">
              <a:extLst>
                <a:ext uri="{FF2B5EF4-FFF2-40B4-BE49-F238E27FC236}">
                  <a16:creationId xmlns:a16="http://schemas.microsoft.com/office/drawing/2014/main" id="{63D9F713-E1E1-4680-8E59-8C52A3318FB1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B3690D9D-A00A-47A4-9F93-1B751FB417E8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2FA4AD4-1430-4332-B099-6FDA2A5FB14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8EB60D2-F362-48CC-A208-9A7795CA7BC9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44096FD0-ADB8-42B5-9AB3-AD3DDAD8599C}"/>
              </a:ext>
            </a:extLst>
          </p:cNvPr>
          <p:cNvGrpSpPr/>
          <p:nvPr/>
        </p:nvGrpSpPr>
        <p:grpSpPr>
          <a:xfrm>
            <a:off x="5922088" y="1355168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A8C3F6F4-515F-4D58-B73C-946E4BD2A4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01" name="Cylinder 400">
                <a:extLst>
                  <a:ext uri="{FF2B5EF4-FFF2-40B4-BE49-F238E27FC236}">
                    <a16:creationId xmlns:a16="http://schemas.microsoft.com/office/drawing/2014/main" id="{07703C7A-85A4-4ECD-B3AB-41CA5FE699B0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2" name="Cylinder 401">
                <a:extLst>
                  <a:ext uri="{FF2B5EF4-FFF2-40B4-BE49-F238E27FC236}">
                    <a16:creationId xmlns:a16="http://schemas.microsoft.com/office/drawing/2014/main" id="{F4CF2106-E60D-4BF1-BDCA-60596E29010B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EFE83E90-72CC-4272-BD7A-A086B2005544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BA964E5D-E16E-423E-A328-92F35D04091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281C9DD3-BBEE-4794-9FD2-ADB7105CA92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E7440707-A6C9-4CB2-AD33-3E9A20BD21A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3" name="Rectangle: Rounded Corners 402">
            <a:extLst>
              <a:ext uri="{FF2B5EF4-FFF2-40B4-BE49-F238E27FC236}">
                <a16:creationId xmlns:a16="http://schemas.microsoft.com/office/drawing/2014/main" id="{CC2ECF2E-DCBA-4D6C-8371-1FE6FAC76139}"/>
              </a:ext>
            </a:extLst>
          </p:cNvPr>
          <p:cNvSpPr/>
          <p:nvPr/>
        </p:nvSpPr>
        <p:spPr>
          <a:xfrm>
            <a:off x="4625951" y="941763"/>
            <a:ext cx="3265750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8ADBEEB5-A703-44D8-945E-0FFC8F85CF32}"/>
              </a:ext>
            </a:extLst>
          </p:cNvPr>
          <p:cNvSpPr/>
          <p:nvPr/>
        </p:nvSpPr>
        <p:spPr>
          <a:xfrm>
            <a:off x="5708528" y="746440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3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38141315-7E53-4330-8E93-F5378C3E219E}"/>
              </a:ext>
            </a:extLst>
          </p:cNvPr>
          <p:cNvCxnSpPr>
            <a:cxnSpLocks/>
          </p:cNvCxnSpPr>
          <p:nvPr/>
        </p:nvCxnSpPr>
        <p:spPr>
          <a:xfrm flipH="1">
            <a:off x="6654585" y="495053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8734D2D7-AC2E-4011-BFE7-4546A0DAFE6A}"/>
              </a:ext>
            </a:extLst>
          </p:cNvPr>
          <p:cNvCxnSpPr>
            <a:cxnSpLocks/>
          </p:cNvCxnSpPr>
          <p:nvPr/>
        </p:nvCxnSpPr>
        <p:spPr>
          <a:xfrm flipH="1">
            <a:off x="5922088" y="4944854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7099A268-1382-415E-B44D-C2FE03B07571}"/>
              </a:ext>
            </a:extLst>
          </p:cNvPr>
          <p:cNvCxnSpPr>
            <a:cxnSpLocks/>
          </p:cNvCxnSpPr>
          <p:nvPr/>
        </p:nvCxnSpPr>
        <p:spPr>
          <a:xfrm flipH="1">
            <a:off x="5276553" y="493398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153DA0CA-7F63-4E09-8B77-9028947A06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8212" y="4347157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B8A4EC4-C64C-44EF-922F-AE019CDA815E}"/>
              </a:ext>
            </a:extLst>
          </p:cNvPr>
          <p:cNvGrpSpPr/>
          <p:nvPr/>
        </p:nvGrpSpPr>
        <p:grpSpPr>
          <a:xfrm>
            <a:off x="4819701" y="46834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13126E4-74EA-434D-B099-1383449A9C78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FDD20CD8-039A-445C-B13A-218A0FE4F9F6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17292C6-DE62-4405-B58E-34998FAAAF9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E0FA91F2-7E33-47F2-AE9A-2ECDF6EC8DC2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8A7402DD-D8F3-4E55-A7B7-D2DDBF8E3AF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D8DACD73-A76D-45AC-87AC-845E9D7785D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11B25D1A-E630-4F97-B020-D863846C7D5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74367ADE-4A86-44FB-AE78-E987D1F9642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D02969EC-3D5D-4838-BCB0-E4F07837D277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B450C526-E8B7-4CB0-A332-F141AF60787B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24D5DFE2-3627-437C-8F10-24CFD08DDCF4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0E93730C-2C0F-458F-8B6F-E54F0A773132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BB9A4B64-F2AD-4225-A4F0-F3AD558A82C2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8133BC1-5F68-4D23-B35C-30260405158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54A4811-CF87-4FE2-A83D-6B1A78BEAB5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9DD1A1CA-7593-477A-8937-D47B3E17B962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C6AB7A9A-47BA-416A-9772-022DE9FAB4F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7F04030-1B51-44CF-B4D3-90751A205756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5F68EDEC-7626-48F6-9510-D55E14A243E8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A88667E1-3933-4AF4-8FFC-077B1DFD0F05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BC3E23DF-6A7A-4DE2-9CB6-5A13FED5CD0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89C6670-0BEE-4890-A19F-788AC248354C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688AB0E-BC0A-457C-9F63-F2082B3A3BDF}"/>
              </a:ext>
            </a:extLst>
          </p:cNvPr>
          <p:cNvGrpSpPr/>
          <p:nvPr/>
        </p:nvGrpSpPr>
        <p:grpSpPr>
          <a:xfrm>
            <a:off x="5741934" y="4712484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344B70AB-2D0D-4B7C-841E-BA54671A0F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38" name="Cylinder 437">
                <a:extLst>
                  <a:ext uri="{FF2B5EF4-FFF2-40B4-BE49-F238E27FC236}">
                    <a16:creationId xmlns:a16="http://schemas.microsoft.com/office/drawing/2014/main" id="{64C4B765-5B92-4A80-8023-5A313CD66A66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9" name="Cylinder 438">
                <a:extLst>
                  <a:ext uri="{FF2B5EF4-FFF2-40B4-BE49-F238E27FC236}">
                    <a16:creationId xmlns:a16="http://schemas.microsoft.com/office/drawing/2014/main" id="{B58EB248-89C1-44C7-AF56-FC9C5B3A48B2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6BD05799-DAB8-4164-B00D-786CBCCDD805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B1436E1B-7911-4203-B2B5-4BB612DF68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57F18862-7217-45CB-9017-BF4AA01BD1B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BEF7B460-EA58-4A1F-83B8-D0C6A4BC49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8DE15A90-8024-49BE-A2A2-894788533DCB}"/>
              </a:ext>
            </a:extLst>
          </p:cNvPr>
          <p:cNvGrpSpPr/>
          <p:nvPr/>
        </p:nvGrpSpPr>
        <p:grpSpPr>
          <a:xfrm>
            <a:off x="4972101" y="48358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F5564C4-BEF8-40B8-A68F-8D46E48EBEED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9B0B60ED-9E34-4E27-82BB-B4D470DEA081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40661D46-9278-4482-A3EF-7994CA83D53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FE0C3F4-4EE1-4BBA-8408-B0C4A3CF1DA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A949D9AF-372B-4653-BB38-B9195024C9E5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8482C7B3-095C-4365-95A6-06A2CE172FAE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78630203-15D7-4D80-A8BC-6A413BD57256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5D1E46EB-7C64-4320-B5AA-87804D293E4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F2C37401-1E23-46F3-BC59-8DCAEF6EC957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BA9A9EE6-2416-426C-BDA6-CB3A94B97B2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0BA5170-DDFE-4161-9023-7F0419BB3986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B67CE06D-8005-431B-9322-E6FCD8061583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0ED941A1-FFA0-4B71-A46B-49CDFFBBDC9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5C3FBD49-D393-4DD1-A65E-1323BA2A3CFA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E8D8B89C-E179-40C9-9938-2BF09E4E7C8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B9B366AD-E5D6-446F-A8F1-47569FAD0DC9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99280B06-026A-4127-8E71-836F09997D88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E524B6-B159-46B0-A1D8-979DC13D6E5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0833B38-DC59-450D-BB1B-198DF8A969D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B6BB418A-8C8A-4755-BE97-8E7A474AA28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C1F13815-F17F-4056-91A0-94531A3B13C7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5BA6A214-0B9F-458C-BD93-8DB99649B8A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22F9BB09-16E2-44B6-A40F-4BB43401EFCA}"/>
              </a:ext>
            </a:extLst>
          </p:cNvPr>
          <p:cNvGrpSpPr>
            <a:grpSpLocks noChangeAspect="1"/>
          </p:cNvGrpSpPr>
          <p:nvPr/>
        </p:nvGrpSpPr>
        <p:grpSpPr>
          <a:xfrm>
            <a:off x="6297385" y="4710850"/>
            <a:ext cx="762850" cy="500943"/>
            <a:chOff x="2545148" y="764680"/>
            <a:chExt cx="7164867" cy="470496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B71AA00-DF8E-4C39-97D0-FAAF127F2F4C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5" name="Rectangle 143">
              <a:extLst>
                <a:ext uri="{FF2B5EF4-FFF2-40B4-BE49-F238E27FC236}">
                  <a16:creationId xmlns:a16="http://schemas.microsoft.com/office/drawing/2014/main" id="{31A06583-C8B5-4A2E-94F2-AB7B7108872F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6" name="L-Shape 465">
              <a:extLst>
                <a:ext uri="{FF2B5EF4-FFF2-40B4-BE49-F238E27FC236}">
                  <a16:creationId xmlns:a16="http://schemas.microsoft.com/office/drawing/2014/main" id="{526C07DF-8730-41D4-8F60-05F001A0E27C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1169DDA-59A0-4B0E-A828-C3F42072F75A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CA8A18CC-7E2D-49D5-B3B6-02245B3EEDBF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9891D16-6D3B-4B8C-839D-F00BE5E62077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0E8453D7-76EC-47C0-B02E-FF480ADF995C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531824C3-6AA4-49B2-9F23-3690BD51619A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8CF9D1E-CF58-457D-ADB1-4DBA93C6E1FC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031797F9-9E95-4AD1-BFF8-4F63F9CC5172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02CDB5D8-E67E-41D2-9D40-46A9C655689E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CB7C4E16-46C4-4681-BB92-248B82A088D4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8EBB1D9-276A-42A7-82BA-A41AF61A30A9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969EA3F1-222A-4855-B61A-E26F6D223021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49034E11-F1FA-48A3-86C1-72B2702DE691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B6132AB3-5C15-4F26-AE46-E30708C19C66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2A65E74-97C8-4E41-A8C6-28C8BD501294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CBFE33CC-81D4-4650-9481-5F75B1D8F455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B78C12D5-3F8D-434F-96E9-152A4AE2EBFA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607F9A3E-901B-469F-A399-55629EBC490D}"/>
              </a:ext>
            </a:extLst>
          </p:cNvPr>
          <p:cNvSpPr/>
          <p:nvPr/>
        </p:nvSpPr>
        <p:spPr>
          <a:xfrm>
            <a:off x="5909274" y="5707716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F2A1BE83-51E9-4719-A54C-CB537ECE4589}"/>
              </a:ext>
            </a:extLst>
          </p:cNvPr>
          <p:cNvGrpSpPr>
            <a:grpSpLocks noChangeAspect="1"/>
          </p:cNvGrpSpPr>
          <p:nvPr/>
        </p:nvGrpSpPr>
        <p:grpSpPr>
          <a:xfrm>
            <a:off x="7035016" y="5210025"/>
            <a:ext cx="631038" cy="547499"/>
            <a:chOff x="7087778" y="4277821"/>
            <a:chExt cx="1881710" cy="163260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146D7929-02D9-447C-AAF1-E3D0A329D2B0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0CC4107F-7537-43DD-A82F-E740C6CF6890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64ED318D-7D18-4BCF-BDAE-FA41DF9F8F39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8" name="Isosceles Triangle 487">
              <a:extLst>
                <a:ext uri="{FF2B5EF4-FFF2-40B4-BE49-F238E27FC236}">
                  <a16:creationId xmlns:a16="http://schemas.microsoft.com/office/drawing/2014/main" id="{6D8E5E82-173A-466E-85AE-445F4FF4355D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F4E096AF-7F28-40B2-BE03-2C6F968CF3C4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A378FF35-71B3-4DC2-8870-ECB3A2C71D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221F4362-5FAD-4DE9-8C6F-18C4CB843DAE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3467550-632A-4F02-B201-42932E1E6B1B}"/>
              </a:ext>
            </a:extLst>
          </p:cNvPr>
          <p:cNvGrpSpPr/>
          <p:nvPr/>
        </p:nvGrpSpPr>
        <p:grpSpPr>
          <a:xfrm>
            <a:off x="5922088" y="4779399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BD456AA4-9288-4CEC-9932-680FD5F3E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98" name="Cylinder 497">
                <a:extLst>
                  <a:ext uri="{FF2B5EF4-FFF2-40B4-BE49-F238E27FC236}">
                    <a16:creationId xmlns:a16="http://schemas.microsoft.com/office/drawing/2014/main" id="{C68B9959-AC40-472F-B40A-26C1AD5428F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9" name="Cylinder 498">
                <a:extLst>
                  <a:ext uri="{FF2B5EF4-FFF2-40B4-BE49-F238E27FC236}">
                    <a16:creationId xmlns:a16="http://schemas.microsoft.com/office/drawing/2014/main" id="{C3FB491B-E757-4DE8-85F6-C6FC1A58DEBE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8542537A-3124-4608-8506-B09EC3E885FD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8291FF8C-A0B8-4B82-A675-B02978F2BB3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EA54E586-26FB-4578-9792-67C6E872595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8EC4BD57-23A3-4E75-9FC3-6637672F9B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B6D7BA10-5A14-490A-B182-2E6560DCC2FF}"/>
              </a:ext>
            </a:extLst>
          </p:cNvPr>
          <p:cNvSpPr/>
          <p:nvPr/>
        </p:nvSpPr>
        <p:spPr>
          <a:xfrm>
            <a:off x="4617313" y="4366698"/>
            <a:ext cx="3274385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77D24A2E-57DE-49DD-810A-837DA996CF19}"/>
              </a:ext>
            </a:extLst>
          </p:cNvPr>
          <p:cNvSpPr/>
          <p:nvPr/>
        </p:nvSpPr>
        <p:spPr>
          <a:xfrm>
            <a:off x="5708528" y="4170671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4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7E0E7D1E-4EB0-41B5-93C8-7F50DECFB446}"/>
              </a:ext>
            </a:extLst>
          </p:cNvPr>
          <p:cNvCxnSpPr>
            <a:cxnSpLocks/>
          </p:cNvCxnSpPr>
          <p:nvPr/>
        </p:nvCxnSpPr>
        <p:spPr>
          <a:xfrm flipH="1">
            <a:off x="10649122" y="1517770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A7C30576-C6D5-4723-9D26-809C3E7FEBEB}"/>
              </a:ext>
            </a:extLst>
          </p:cNvPr>
          <p:cNvCxnSpPr>
            <a:cxnSpLocks/>
          </p:cNvCxnSpPr>
          <p:nvPr/>
        </p:nvCxnSpPr>
        <p:spPr>
          <a:xfrm flipH="1">
            <a:off x="9916625" y="151209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20D31E81-347A-46F1-9D69-7D5B89E1E69E}"/>
              </a:ext>
            </a:extLst>
          </p:cNvPr>
          <p:cNvCxnSpPr>
            <a:cxnSpLocks/>
          </p:cNvCxnSpPr>
          <p:nvPr/>
        </p:nvCxnSpPr>
        <p:spPr>
          <a:xfrm flipH="1">
            <a:off x="9271090" y="1501220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90A7F623-EBDE-4BD7-A4C7-FB055BB00D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2810" y="914395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252FF9E-904A-4ED3-A781-BEE922E45BC7}"/>
              </a:ext>
            </a:extLst>
          </p:cNvPr>
          <p:cNvGrpSpPr/>
          <p:nvPr/>
        </p:nvGrpSpPr>
        <p:grpSpPr>
          <a:xfrm>
            <a:off x="8814238" y="1250704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19D64581-AAF6-4058-8789-E4627C3E8077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6AF92E03-3D70-4960-ADCF-D5D3CBEC7570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F9874A25-59F9-4230-88CC-44A75199DF42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51F017FE-FFD5-4F04-94C2-950F9063443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956AF4C-60E1-433C-882A-D92CDA759C2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8F403DDF-5F24-4C06-BB02-FDBF55FAB80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3B24336-E772-441F-B4CC-EBC00B2F63C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0EF6EB16-4629-4050-994B-0EDFC39ED9C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A30A99D8-1D61-45A3-89A0-C4A59BC40709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409B1807-E8FC-4A12-9EC9-16D044A776D3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BDC0F58-7148-4570-8E85-275B8EFE2A4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7E640FA5-0C4F-4D9E-B490-C09771F8E4D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BFF40213-67CF-4211-8874-DCFA71C7558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3DD8D159-9D79-4F81-8B56-3BEC5ADF168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11E365BF-FE13-4241-8C03-D685C54C3BC8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18DED2EB-1FE1-4A60-8774-F90F7C7AB597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34A0B646-4CE5-447D-8482-897B6B757AF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82235AA-101D-4F4A-9710-391BBE800BE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9F316FF1-C60B-4239-AABC-BEFAE0451052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5BF67E51-85D2-493C-8F10-C7D7D84CD23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0840740-A291-4592-B8DD-44FE2F45BBF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A483A449-A497-4F31-AD06-DE73B8A65AF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B436B72-F1AB-42BA-94CC-91D0E58D699E}"/>
              </a:ext>
            </a:extLst>
          </p:cNvPr>
          <p:cNvGrpSpPr/>
          <p:nvPr/>
        </p:nvGrpSpPr>
        <p:grpSpPr>
          <a:xfrm>
            <a:off x="9736471" y="1279722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E918A1EB-579F-4F8D-B0F5-CB3753D2E2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535" name="Cylinder 534">
                <a:extLst>
                  <a:ext uri="{FF2B5EF4-FFF2-40B4-BE49-F238E27FC236}">
                    <a16:creationId xmlns:a16="http://schemas.microsoft.com/office/drawing/2014/main" id="{974A76F9-ECA7-4563-B027-756DD4E3079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6" name="Cylinder 535">
                <a:extLst>
                  <a:ext uri="{FF2B5EF4-FFF2-40B4-BE49-F238E27FC236}">
                    <a16:creationId xmlns:a16="http://schemas.microsoft.com/office/drawing/2014/main" id="{B1142A2E-524A-4C1A-9DBB-CFFFFFC6FE55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3F498DAF-12D7-4C95-94CF-52866C8F9BA6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A32F764B-AC5A-42F6-BB13-B00F8CD520B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AF0D4813-2968-42BB-882A-34C1D168BB3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3D91CD00-D7C5-4C94-B99B-A33832CC518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3A1D299B-9A48-4D8D-9255-3DF479D41792}"/>
              </a:ext>
            </a:extLst>
          </p:cNvPr>
          <p:cNvGrpSpPr/>
          <p:nvPr/>
        </p:nvGrpSpPr>
        <p:grpSpPr>
          <a:xfrm>
            <a:off x="8966638" y="1403104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F6DFE8B-1B06-44B3-A5DE-55C79CDB491F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5FBAEAF8-5391-45C9-9171-0E91EDF7EB5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4F152F77-1E58-45A4-BC2D-566E616F02D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CF52193A-995C-46AF-BFE4-AA1F3AC18BED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D436610D-20AB-48C3-ACF6-4F2AF730C335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BD45A492-DA59-4B29-8FC7-E37655FAAEE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C5F30C2-1863-4537-BC17-7513059E310A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965A82D2-DC41-4801-8A7E-C931C81DB4D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7711F0E6-3043-4C27-B074-B575980F32D9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68D111C1-DDCC-4E12-87E5-A3FD177B4C2A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384E655E-17E3-4E97-9A34-8A7461807364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04DADF42-1AD9-4BA8-B7D0-5DCD5A40DCD8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65896601-E667-424E-94C9-FE2D28AD29D4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537EC419-09E0-43CC-A775-3CCF5F6F87A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C3CF5F4C-9CF6-4418-B347-32472D9F55E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BCD8B66-2C9D-4F78-A542-6E120CCB20E2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D805F48E-CF44-44D1-A94C-BE234B252A5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E8CE4FA8-2AB8-4B7E-9E65-B1B45488A388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10A5E0E5-F851-4307-9FD7-AFE6DF3EADAC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B5E8ABBB-D0E1-48A6-92D1-869EFDEFA48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21413E84-8510-43FB-95CA-6B1CDB659C80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A0CF444F-48FC-463B-9DBF-1C6A65A316F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B2755888-788B-44C3-AE74-86125D50B040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922" y="1278088"/>
            <a:ext cx="762850" cy="500943"/>
            <a:chOff x="2545148" y="764680"/>
            <a:chExt cx="7164867" cy="4704967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C8CED120-DB62-421A-A55F-35E7FF2B37CE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2" name="Rectangle 143">
              <a:extLst>
                <a:ext uri="{FF2B5EF4-FFF2-40B4-BE49-F238E27FC236}">
                  <a16:creationId xmlns:a16="http://schemas.microsoft.com/office/drawing/2014/main" id="{62BA9507-2382-4DBF-9591-155945354756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3" name="L-Shape 562">
              <a:extLst>
                <a:ext uri="{FF2B5EF4-FFF2-40B4-BE49-F238E27FC236}">
                  <a16:creationId xmlns:a16="http://schemas.microsoft.com/office/drawing/2014/main" id="{98AB33EB-7A1C-48C9-89B8-CFEDF000ED8A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8138967D-8C53-411C-A3B9-A45D4184E5FF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B144B297-68FA-47D7-BF00-450085F0096A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511AECD-D84F-4E0E-9D49-492CDAAF2EC8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ACFC780-997C-4AF5-B18E-41BBF4C4BB5D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017ED32-07E7-4D14-B82B-F44B909D43B4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653FB2F7-C8CB-463A-B61F-B3CC47E6B463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EA094409-C77F-4168-949F-C550AC209BC7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B0BE6C00-2BEE-4540-AFCB-A2A07FC6DCD4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09613193-C74C-4F15-AD6F-FE35A6EAC2F4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A747FF73-9EC8-4B1C-838B-1A3FE8B623D4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B1924B10-552E-40A2-8D3D-3D6AF50BED2F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1FCD01F6-B773-40D8-A08B-08CDF247CFDE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8843E803-ADD7-4CE9-931D-192BAF8CD426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62C684A4-0845-4924-9AAA-972FEF1E7A0D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7EDFDBCE-365F-41AF-BE75-C1380F6886A1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DDE0103C-D466-45D3-B127-A15159D92610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0" name="Rectangle 579">
            <a:extLst>
              <a:ext uri="{FF2B5EF4-FFF2-40B4-BE49-F238E27FC236}">
                <a16:creationId xmlns:a16="http://schemas.microsoft.com/office/drawing/2014/main" id="{BFAE292F-08C0-4405-8842-7A3239A2D4E3}"/>
              </a:ext>
            </a:extLst>
          </p:cNvPr>
          <p:cNvSpPr/>
          <p:nvPr/>
        </p:nvSpPr>
        <p:spPr>
          <a:xfrm>
            <a:off x="9903811" y="2274954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64D704B9-E5BC-4265-A072-E9180932C628}"/>
              </a:ext>
            </a:extLst>
          </p:cNvPr>
          <p:cNvGrpSpPr>
            <a:grpSpLocks noChangeAspect="1"/>
          </p:cNvGrpSpPr>
          <p:nvPr/>
        </p:nvGrpSpPr>
        <p:grpSpPr>
          <a:xfrm>
            <a:off x="11029553" y="1777263"/>
            <a:ext cx="631038" cy="547499"/>
            <a:chOff x="7087778" y="4277821"/>
            <a:chExt cx="1881710" cy="1632602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EA1FA41A-75C9-4950-A19F-CF95453194B5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9BEDE51A-4B94-4F75-8B1D-2031975E380B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6DE143D-372D-4614-928C-8EA675AE7C57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5" name="Isosceles Triangle 584">
              <a:extLst>
                <a:ext uri="{FF2B5EF4-FFF2-40B4-BE49-F238E27FC236}">
                  <a16:creationId xmlns:a16="http://schemas.microsoft.com/office/drawing/2014/main" id="{F4F79A31-BBE2-430E-9DFA-9761B5745C39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7FB5342B-FA42-4908-8052-9CA1BEE09ADD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E7263D59-5907-49FC-95C6-DF697F738A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9D1E042B-E5C5-467D-B174-D01258261357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5E03A0E5-0131-4292-A8AB-96BE44F495D8}"/>
              </a:ext>
            </a:extLst>
          </p:cNvPr>
          <p:cNvGrpSpPr/>
          <p:nvPr/>
        </p:nvGrpSpPr>
        <p:grpSpPr>
          <a:xfrm>
            <a:off x="9916625" y="1346637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D47017FC-5F49-48E3-B9B4-2E786C9E9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595" name="Cylinder 594">
                <a:extLst>
                  <a:ext uri="{FF2B5EF4-FFF2-40B4-BE49-F238E27FC236}">
                    <a16:creationId xmlns:a16="http://schemas.microsoft.com/office/drawing/2014/main" id="{FE8EE8CC-3C5A-4381-B79C-8FCEAED7183A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6" name="Cylinder 595">
                <a:extLst>
                  <a:ext uri="{FF2B5EF4-FFF2-40B4-BE49-F238E27FC236}">
                    <a16:creationId xmlns:a16="http://schemas.microsoft.com/office/drawing/2014/main" id="{B7F372BA-38EE-428C-B279-B14B3F02DD7C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97E59908-A945-4E70-AA2E-6F795EB416AC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AF08FF68-0321-42FD-9980-8B327ABFBF5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996452D7-AA3B-4E63-992B-E0BC17479F6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5D49C7B9-C475-4056-9AFF-2BC70BA3A0B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7" name="Rectangle: Rounded Corners 596">
            <a:extLst>
              <a:ext uri="{FF2B5EF4-FFF2-40B4-BE49-F238E27FC236}">
                <a16:creationId xmlns:a16="http://schemas.microsoft.com/office/drawing/2014/main" id="{80F6A5CB-A34D-4222-B95F-D683D97A0D3E}"/>
              </a:ext>
            </a:extLst>
          </p:cNvPr>
          <p:cNvSpPr/>
          <p:nvPr/>
        </p:nvSpPr>
        <p:spPr>
          <a:xfrm>
            <a:off x="8620488" y="933232"/>
            <a:ext cx="3265750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5639DD21-792D-481F-9857-325B57E3C95F}"/>
              </a:ext>
            </a:extLst>
          </p:cNvPr>
          <p:cNvSpPr/>
          <p:nvPr/>
        </p:nvSpPr>
        <p:spPr>
          <a:xfrm>
            <a:off x="9703065" y="737909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N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521C4375-1FDB-4573-9BEB-FA3AA9098575}"/>
              </a:ext>
            </a:extLst>
          </p:cNvPr>
          <p:cNvCxnSpPr>
            <a:cxnSpLocks/>
          </p:cNvCxnSpPr>
          <p:nvPr/>
        </p:nvCxnSpPr>
        <p:spPr>
          <a:xfrm rot="5400000" flipH="1">
            <a:off x="4907540" y="790161"/>
            <a:ext cx="0" cy="53949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93C6FE76-3C10-4727-AC90-FF3C6DB20D42}"/>
                  </a:ext>
                </a:extLst>
              </p:cNvPr>
              <p:cNvSpPr txBox="1"/>
              <p:nvPr/>
            </p:nvSpPr>
            <p:spPr>
              <a:xfrm>
                <a:off x="7621378" y="3030996"/>
                <a:ext cx="501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s-ES" sz="4000" b="1" dirty="0"/>
              </a:p>
            </p:txBody>
          </p:sp>
        </mc:Choice>
        <mc:Fallback xmlns=""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93C6FE76-3C10-4727-AC90-FF3C6DB2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78" y="3030996"/>
                <a:ext cx="50174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38986F4-EEB4-43ED-9CB2-559ACFE37B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9011" y="2629837"/>
            <a:ext cx="0" cy="1709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5F39A3EF-78BA-43B4-9868-84F438AF0BEA}"/>
              </a:ext>
            </a:extLst>
          </p:cNvPr>
          <p:cNvCxnSpPr>
            <a:cxnSpLocks/>
          </p:cNvCxnSpPr>
          <p:nvPr/>
        </p:nvCxnSpPr>
        <p:spPr>
          <a:xfrm flipH="1">
            <a:off x="10240844" y="2760174"/>
            <a:ext cx="0" cy="731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4E7D7243-E754-4C61-B29E-00430C9C8A61}"/>
                  </a:ext>
                </a:extLst>
              </p:cNvPr>
              <p:cNvSpPr txBox="1"/>
              <p:nvPr/>
            </p:nvSpPr>
            <p:spPr>
              <a:xfrm>
                <a:off x="7995411" y="3029775"/>
                <a:ext cx="501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s-ES" sz="4000" b="1" dirty="0"/>
              </a:p>
            </p:txBody>
          </p:sp>
        </mc:Choice>
        <mc:Fallback xmlns="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4E7D7243-E754-4C61-B29E-00430C9C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411" y="3029775"/>
                <a:ext cx="50174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2495FB-BA61-49EE-AAC3-EFEFF58C4647}"/>
              </a:ext>
            </a:extLst>
          </p:cNvPr>
          <p:cNvCxnSpPr>
            <a:cxnSpLocks/>
          </p:cNvCxnSpPr>
          <p:nvPr/>
        </p:nvCxnSpPr>
        <p:spPr>
          <a:xfrm>
            <a:off x="2481747" y="2695799"/>
            <a:ext cx="0" cy="57607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3BD3BC8E-3B69-4749-BE99-D3FAEB3CDF1A}"/>
              </a:ext>
            </a:extLst>
          </p:cNvPr>
          <p:cNvCxnSpPr/>
          <p:nvPr/>
        </p:nvCxnSpPr>
        <p:spPr>
          <a:xfrm>
            <a:off x="6064054" y="2656043"/>
            <a:ext cx="0" cy="62179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41F0CD7D-20EC-4394-B7F6-6876B5BF869E}"/>
              </a:ext>
            </a:extLst>
          </p:cNvPr>
          <p:cNvCxnSpPr/>
          <p:nvPr/>
        </p:nvCxnSpPr>
        <p:spPr>
          <a:xfrm>
            <a:off x="2451614" y="372069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2DB5D421-6270-444F-BB14-CB978D6B73B3}"/>
              </a:ext>
            </a:extLst>
          </p:cNvPr>
          <p:cNvCxnSpPr/>
          <p:nvPr/>
        </p:nvCxnSpPr>
        <p:spPr>
          <a:xfrm>
            <a:off x="6034237" y="3710751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3133D9D6-8BBE-48FE-B6B6-7A6F927D125C}"/>
              </a:ext>
            </a:extLst>
          </p:cNvPr>
          <p:cNvCxnSpPr/>
          <p:nvPr/>
        </p:nvCxnSpPr>
        <p:spPr>
          <a:xfrm>
            <a:off x="10106325" y="2636165"/>
            <a:ext cx="0" cy="64008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4E68172A-DCE3-4135-9FAE-E45EEDF9B868}"/>
              </a:ext>
            </a:extLst>
          </p:cNvPr>
          <p:cNvCxnSpPr>
            <a:cxnSpLocks/>
          </p:cNvCxnSpPr>
          <p:nvPr/>
        </p:nvCxnSpPr>
        <p:spPr>
          <a:xfrm rot="16200000">
            <a:off x="5919963" y="-931487"/>
            <a:ext cx="0" cy="841248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0EFABBC5-4D2E-4EED-B9FC-4D67D50BFEC6}"/>
              </a:ext>
            </a:extLst>
          </p:cNvPr>
          <p:cNvCxnSpPr>
            <a:cxnSpLocks/>
          </p:cNvCxnSpPr>
          <p:nvPr/>
        </p:nvCxnSpPr>
        <p:spPr>
          <a:xfrm rot="16200000">
            <a:off x="3869494" y="1526130"/>
            <a:ext cx="0" cy="43891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" name="TextBox 603">
            <a:extLst>
              <a:ext uri="{FF2B5EF4-FFF2-40B4-BE49-F238E27FC236}">
                <a16:creationId xmlns:a16="http://schemas.microsoft.com/office/drawing/2014/main" id="{D0DBD67C-9518-40E5-BA53-CF016B68903E}"/>
              </a:ext>
            </a:extLst>
          </p:cNvPr>
          <p:cNvSpPr txBox="1"/>
          <p:nvPr/>
        </p:nvSpPr>
        <p:spPr>
          <a:xfrm>
            <a:off x="8550351" y="3771018"/>
            <a:ext cx="26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Off-grid  IMMG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60E13556-4B19-4750-9129-9E2BF1F472B7}"/>
              </a:ext>
            </a:extLst>
          </p:cNvPr>
          <p:cNvSpPr txBox="1"/>
          <p:nvPr/>
        </p:nvSpPr>
        <p:spPr>
          <a:xfrm>
            <a:off x="8232989" y="4219986"/>
            <a:ext cx="379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niveles / Información, seguridad, incertidumbre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/ Frecuencia</a:t>
            </a:r>
          </a:p>
        </p:txBody>
      </p:sp>
      <p:sp>
        <p:nvSpPr>
          <p:cNvPr id="603" name="CuadroTexto 12">
            <a:extLst>
              <a:ext uri="{FF2B5EF4-FFF2-40B4-BE49-F238E27FC236}">
                <a16:creationId xmlns:a16="http://schemas.microsoft.com/office/drawing/2014/main" id="{91A952E7-9838-4726-AE4C-D1090FBC81CF}"/>
              </a:ext>
            </a:extLst>
          </p:cNvPr>
          <p:cNvSpPr txBox="1"/>
          <p:nvPr/>
        </p:nvSpPr>
        <p:spPr>
          <a:xfrm>
            <a:off x="8223029" y="3770134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37" name="TextBox 636">
            <a:extLst>
              <a:ext uri="{FF2B5EF4-FFF2-40B4-BE49-F238E27FC236}">
                <a16:creationId xmlns:a16="http://schemas.microsoft.com/office/drawing/2014/main" id="{0580B15D-3798-4B1F-A913-E752B4CEDF9F}"/>
              </a:ext>
            </a:extLst>
          </p:cNvPr>
          <p:cNvSpPr txBox="1"/>
          <p:nvPr/>
        </p:nvSpPr>
        <p:spPr>
          <a:xfrm>
            <a:off x="8566148" y="5564192"/>
            <a:ext cx="263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r>
              <a:rPr lang="es-E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FLC / SOH ?</a:t>
            </a:r>
          </a:p>
        </p:txBody>
      </p:sp>
      <p:sp>
        <p:nvSpPr>
          <p:cNvPr id="638" name="CuadroTexto 12">
            <a:extLst>
              <a:ext uri="{FF2B5EF4-FFF2-40B4-BE49-F238E27FC236}">
                <a16:creationId xmlns:a16="http://schemas.microsoft.com/office/drawing/2014/main" id="{7C9621F7-0C97-4382-B16A-DFD7F23447D6}"/>
              </a:ext>
            </a:extLst>
          </p:cNvPr>
          <p:cNvSpPr txBox="1"/>
          <p:nvPr/>
        </p:nvSpPr>
        <p:spPr>
          <a:xfrm>
            <a:off x="8238826" y="5563308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id="{4FA15B4C-963D-4182-9D31-412F1CCF4C91}"/>
              </a:ext>
            </a:extLst>
          </p:cNvPr>
          <p:cNvSpPr/>
          <p:nvPr/>
        </p:nvSpPr>
        <p:spPr>
          <a:xfrm>
            <a:off x="2490018" y="3632131"/>
            <a:ext cx="7930339" cy="17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4D5B9692-B819-4DA9-8941-50EF458DA7CF}"/>
              </a:ext>
            </a:extLst>
          </p:cNvPr>
          <p:cNvSpPr/>
          <p:nvPr/>
        </p:nvSpPr>
        <p:spPr>
          <a:xfrm>
            <a:off x="2519836" y="3150931"/>
            <a:ext cx="7930339" cy="17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id="{2A744DED-4350-4EEF-84BF-CF342875E8CD}"/>
              </a:ext>
            </a:extLst>
          </p:cNvPr>
          <p:cNvSpPr/>
          <p:nvPr/>
        </p:nvSpPr>
        <p:spPr>
          <a:xfrm>
            <a:off x="603980" y="3082629"/>
            <a:ext cx="1162288" cy="842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</a:p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IMMG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403" grpId="0" animBg="1"/>
      <p:bldP spid="404" grpId="0" animBg="1"/>
      <p:bldP spid="483" grpId="0" animBg="1"/>
      <p:bldP spid="500" grpId="0" animBg="1"/>
      <p:bldP spid="501" grpId="0" animBg="1"/>
      <p:bldP spid="580" grpId="0" animBg="1"/>
      <p:bldP spid="597" grpId="0" animBg="1"/>
      <p:bldP spid="598" grpId="0" animBg="1"/>
      <p:bldP spid="606" grpId="0"/>
      <p:bldP spid="609" grpId="0"/>
      <p:bldP spid="604" grpId="0"/>
      <p:bldP spid="604" grpId="1"/>
      <p:bldP spid="610" grpId="0" build="allAtOnce"/>
      <p:bldP spid="603" grpId="0"/>
      <p:bldP spid="603" grpId="1"/>
      <p:bldP spid="637" grpId="0"/>
      <p:bldP spid="637" grpId="1"/>
      <p:bldP spid="638" grpId="0"/>
      <p:bldP spid="638" grpId="1"/>
      <p:bldP spid="600" grpId="0" animBg="1"/>
      <p:bldP spid="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TextBox 617">
            <a:extLst>
              <a:ext uri="{FF2B5EF4-FFF2-40B4-BE49-F238E27FC236}">
                <a16:creationId xmlns:a16="http://schemas.microsoft.com/office/drawing/2014/main" id="{23F0B321-B353-4283-9A60-AB31EF9CD847}"/>
              </a:ext>
            </a:extLst>
          </p:cNvPr>
          <p:cNvSpPr txBox="1"/>
          <p:nvPr/>
        </p:nvSpPr>
        <p:spPr>
          <a:xfrm>
            <a:off x="8464213" y="3774333"/>
            <a:ext cx="3477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Propuesta: EMS_IMMG</a:t>
            </a:r>
          </a:p>
        </p:txBody>
      </p:sp>
      <p:sp>
        <p:nvSpPr>
          <p:cNvPr id="619" name="CuadroTexto 12">
            <a:extLst>
              <a:ext uri="{FF2B5EF4-FFF2-40B4-BE49-F238E27FC236}">
                <a16:creationId xmlns:a16="http://schemas.microsoft.com/office/drawing/2014/main" id="{9CDAB3CD-28B9-4731-91FB-CD8D5768907A}"/>
              </a:ext>
            </a:extLst>
          </p:cNvPr>
          <p:cNvSpPr txBox="1"/>
          <p:nvPr/>
        </p:nvSpPr>
        <p:spPr>
          <a:xfrm>
            <a:off x="8186587" y="3773449"/>
            <a:ext cx="39061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00703C"/>
              </a:buClr>
            </a:pPr>
            <a:r>
              <a:rPr lang="es-E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97F1EDB7-387D-48D5-B1AE-626699C6228C}"/>
              </a:ext>
            </a:extLst>
          </p:cNvPr>
          <p:cNvSpPr txBox="1"/>
          <p:nvPr/>
        </p:nvSpPr>
        <p:spPr>
          <a:xfrm>
            <a:off x="8176648" y="4229802"/>
            <a:ext cx="3791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</a:lstStyle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FLC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 y SOH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Predicción / Datos reales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Incertidumbres</a:t>
            </a:r>
          </a:p>
          <a:p>
            <a:pPr marL="342900" indent="-342900">
              <a:buClr>
                <a:srgbClr val="206645"/>
              </a:buClr>
              <a:buFont typeface="Wingdings" panose="05000000000000000000" pitchFamily="2" charset="2"/>
              <a:buChar char="q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Fácil implementación</a:t>
            </a: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CFB10F96-6874-4D5C-9D02-E0108F40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209" y="6271320"/>
            <a:ext cx="1886102" cy="487119"/>
          </a:xfrm>
          <a:prstGeom prst="rect">
            <a:avLst/>
          </a:prstGeom>
        </p:spPr>
      </p:pic>
      <p:grpSp>
        <p:nvGrpSpPr>
          <p:cNvPr id="13" name="Grupo 4">
            <a:extLst>
              <a:ext uri="{FF2B5EF4-FFF2-40B4-BE49-F238E27FC236}">
                <a16:creationId xmlns:a16="http://schemas.microsoft.com/office/drawing/2014/main" id="{A106E4A0-9039-4D1F-9E79-042612FA1A16}"/>
              </a:ext>
            </a:extLst>
          </p:cNvPr>
          <p:cNvGrpSpPr/>
          <p:nvPr/>
        </p:nvGrpSpPr>
        <p:grpSpPr>
          <a:xfrm>
            <a:off x="189527" y="6487444"/>
            <a:ext cx="9875520" cy="137468"/>
            <a:chOff x="842670" y="6366526"/>
            <a:chExt cx="8686800" cy="137468"/>
          </a:xfrm>
        </p:grpSpPr>
        <p:sp>
          <p:nvSpPr>
            <p:cNvPr id="16" name="Rectángulo 2">
              <a:extLst>
                <a:ext uri="{FF2B5EF4-FFF2-40B4-BE49-F238E27FC236}">
                  <a16:creationId xmlns:a16="http://schemas.microsoft.com/office/drawing/2014/main" id="{065CB79C-767D-410E-987B-833C9DD68EC3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8" name="Rectángulo 13">
              <a:extLst>
                <a:ext uri="{FF2B5EF4-FFF2-40B4-BE49-F238E27FC236}">
                  <a16:creationId xmlns:a16="http://schemas.microsoft.com/office/drawing/2014/main" id="{C6D0DAFE-D2E8-474D-A2D9-508C3A9ABE9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21" name="Rectángulo 14">
            <a:extLst>
              <a:ext uri="{FF2B5EF4-FFF2-40B4-BE49-F238E27FC236}">
                <a16:creationId xmlns:a16="http://schemas.microsoft.com/office/drawing/2014/main" id="{C67FD916-6657-414F-AE0A-363C58FD0794}"/>
              </a:ext>
            </a:extLst>
          </p:cNvPr>
          <p:cNvSpPr/>
          <p:nvPr/>
        </p:nvSpPr>
        <p:spPr>
          <a:xfrm>
            <a:off x="0" y="-1"/>
            <a:ext cx="12192000" cy="487119"/>
          </a:xfrm>
          <a:prstGeom prst="rect">
            <a:avLst/>
          </a:prstGeom>
          <a:gradFill>
            <a:gsLst>
              <a:gs pos="30000">
                <a:srgbClr val="D2E6C4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3" name="CuadroTexto 9">
            <a:extLst>
              <a:ext uri="{FF2B5EF4-FFF2-40B4-BE49-F238E27FC236}">
                <a16:creationId xmlns:a16="http://schemas.microsoft.com/office/drawing/2014/main" id="{AF4D4909-4FE7-438E-B03F-CDAFEDF39EAC}"/>
              </a:ext>
            </a:extLst>
          </p:cNvPr>
          <p:cNvSpPr txBox="1"/>
          <p:nvPr/>
        </p:nvSpPr>
        <p:spPr>
          <a:xfrm>
            <a:off x="16042" y="-19381"/>
            <a:ext cx="21291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571" y="60995"/>
            <a:ext cx="716740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8</a:t>
            </a:fld>
            <a:endParaRPr lang="es-US" sz="2000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C9EE51-6F93-4F9D-B260-4C6A6E99AD66}"/>
              </a:ext>
            </a:extLst>
          </p:cNvPr>
          <p:cNvCxnSpPr>
            <a:cxnSpLocks/>
          </p:cNvCxnSpPr>
          <p:nvPr/>
        </p:nvCxnSpPr>
        <p:spPr>
          <a:xfrm flipH="1">
            <a:off x="2217185" y="2777515"/>
            <a:ext cx="0" cy="1463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51BF92D-DD21-4212-897F-4B7BCE3D332F}"/>
              </a:ext>
            </a:extLst>
          </p:cNvPr>
          <p:cNvCxnSpPr>
            <a:cxnSpLocks/>
          </p:cNvCxnSpPr>
          <p:nvPr/>
        </p:nvCxnSpPr>
        <p:spPr>
          <a:xfrm flipH="1">
            <a:off x="2601333" y="152630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5327659-A4EF-4587-A2D4-4070A8CD5F9A}"/>
              </a:ext>
            </a:extLst>
          </p:cNvPr>
          <p:cNvCxnSpPr>
            <a:cxnSpLocks/>
          </p:cNvCxnSpPr>
          <p:nvPr/>
        </p:nvCxnSpPr>
        <p:spPr>
          <a:xfrm flipH="1">
            <a:off x="1868836" y="1520623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66D093C-57CD-4E64-B405-E604EBB3D91D}"/>
              </a:ext>
            </a:extLst>
          </p:cNvPr>
          <p:cNvCxnSpPr>
            <a:cxnSpLocks/>
          </p:cNvCxnSpPr>
          <p:nvPr/>
        </p:nvCxnSpPr>
        <p:spPr>
          <a:xfrm flipH="1">
            <a:off x="1223301" y="150975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0135490-713C-4267-8FD3-325B509667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49362" y="968646"/>
            <a:ext cx="0" cy="23774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ABBE71D-9406-475C-B009-C459E0F7FB95}"/>
              </a:ext>
            </a:extLst>
          </p:cNvPr>
          <p:cNvGrpSpPr/>
          <p:nvPr/>
        </p:nvGrpSpPr>
        <p:grpSpPr>
          <a:xfrm>
            <a:off x="766449" y="12592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EE0E89-984D-4B3C-8D19-23150817C699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B4D0F5D-58B7-45AF-9BA4-3F056D0B7066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165CDEC-CA53-40C3-ACCF-704E992B65B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B5A25FE-E46A-48EE-A87B-FB9D9D87040A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0B51DC0-C325-40F3-A247-661CD7494B3E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3F3B38-099E-4C0E-A17B-5CF899BC3F0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10D602D-0322-4970-A339-E7EBF98B86A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96BFA33-9E9A-4B9C-A520-D1497DC476D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5691253-069C-489E-B7C7-F8B49276E31B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D2B604AA-D22B-49FC-B6CA-BB1011E5C8F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D9E948B-22A2-4976-B943-B2B416BBCA31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BF8D0C3-824C-4D04-A2E3-A7AD4B2F2EE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ACADE7A-AA49-4C0F-A89A-77B2ACC66CE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F573DBC-98AB-4A44-9375-2D4B9ABD224E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6DB20252-54D7-472F-93EC-613F0A0B44C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D3D4B36-FEFA-47B9-BE57-41D36AEB38C8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0269EBF-681E-4303-9225-B36D371F4F2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F7330C0-8032-4FE8-A637-C7BE14E2516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2579258-83CF-46BB-A9BB-E19BDE9E3CA9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7BD33B3-9668-4B19-AB1A-27434723F17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B4B7647-49FB-4100-8B3D-B1FBF5783EE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759B0B2-AB0B-4122-A1B6-7D514319675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58B865-7907-42C3-BC37-D85DE8061DA0}"/>
              </a:ext>
            </a:extLst>
          </p:cNvPr>
          <p:cNvGrpSpPr/>
          <p:nvPr/>
        </p:nvGrpSpPr>
        <p:grpSpPr>
          <a:xfrm>
            <a:off x="1688682" y="1288253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F6C3325-5C4A-4CA3-8F27-CF7E7EC9C0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146" name="Cylinder 145">
                <a:extLst>
                  <a:ext uri="{FF2B5EF4-FFF2-40B4-BE49-F238E27FC236}">
                    <a16:creationId xmlns:a16="http://schemas.microsoft.com/office/drawing/2014/main" id="{A35F7571-04BD-4520-B7CC-B46CC86975CB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7" name="Cylinder 146">
                <a:extLst>
                  <a:ext uri="{FF2B5EF4-FFF2-40B4-BE49-F238E27FC236}">
                    <a16:creationId xmlns:a16="http://schemas.microsoft.com/office/drawing/2014/main" id="{98DF1090-3AE6-4CB9-8486-53C83863FB3F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97C98E1-832D-432B-87B9-69EA3EC43F1C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F83F948-DD40-4230-907F-092FF68DBB0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EC0BDC7F-28E4-4A7D-8A50-C84A03EDA70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F6FC52F-5649-450C-8D2B-CE642BF2755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C4BD9BA-CDF2-4875-B312-61ED99CB5487}"/>
              </a:ext>
            </a:extLst>
          </p:cNvPr>
          <p:cNvGrpSpPr/>
          <p:nvPr/>
        </p:nvGrpSpPr>
        <p:grpSpPr>
          <a:xfrm>
            <a:off x="918849" y="14116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9B82196-C024-42A5-8410-F6AFEFD7914A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E3DC8D9-B2BE-47FF-BD5D-5AB5A99F0710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4A97007-8B53-4493-95B4-9D6ACF34F24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68EE92E-CB89-4C2A-86FB-6EAD9AA61C3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3D5D220-2E45-4B88-868A-EF2A7EA7DE1B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1CA13CD-4518-4B51-B1C4-E3946A80B6F7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A7A622A-B5CD-4D0F-8C7C-0F0BCECE8308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28C17FE-B3B8-4E14-8F1F-4F00BCEB633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82383-5F4B-45E7-BF06-0C77FD9A5363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97621D6-5523-434F-882F-C78B00672C12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3B17CC3-4C6E-4C7F-82C0-99BD1C102A1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7DCD260-847E-4CBB-BCDB-9E0FB77E8B3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9180456-A52E-4514-9213-E03C1D478B4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D84BB39-3DC2-468B-8205-72C5B0A2681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9EA4752-2A29-408F-A299-18F8C64F625F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CD3EC9F-B0EC-49EE-B1E9-FC8247B5520F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E50C7F4-266A-48E8-BF3A-9CD6B683B669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F090B67-AACB-4939-B7C2-8F8CE0A4DC7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A4331F95-8AB0-4C14-A1E3-FD3480100F8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7321BF5-2453-4285-86D4-D2661D50A63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7783E4-0F6E-4F14-9019-7A3BDE516D4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9675FBC-8619-4AE1-A061-C50568ED7C6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0DEB6F7-B57B-48DF-A8CC-AAB52DA8902E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1286619"/>
            <a:ext cx="762850" cy="500943"/>
            <a:chOff x="2545148" y="764680"/>
            <a:chExt cx="7164867" cy="470496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39B5A98-3CCA-4252-83A9-D30CD4E05635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3" name="Rectangle 143">
              <a:extLst>
                <a:ext uri="{FF2B5EF4-FFF2-40B4-BE49-F238E27FC236}">
                  <a16:creationId xmlns:a16="http://schemas.microsoft.com/office/drawing/2014/main" id="{DF314EDC-3434-4092-BC60-79CD6A759D3D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4" name="L-Shape 173">
              <a:extLst>
                <a:ext uri="{FF2B5EF4-FFF2-40B4-BE49-F238E27FC236}">
                  <a16:creationId xmlns:a16="http://schemas.microsoft.com/office/drawing/2014/main" id="{9B583C48-5681-4E05-A456-061B9C18796F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9CBF05D-96C7-47FA-835E-E3D70EF66F18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7528CD9-EC04-4503-841F-61C1D93E847B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ECFF494-7A38-4B8D-997B-709E13092683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3BD3C64-0A85-4F8D-9C93-AB0E12335A87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129C91B-43C7-4F25-9A51-529B93972A81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4F45CBD-50CD-43F7-BCBD-E4793108B319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59EFCDCC-7D54-40EA-83E6-88AB6CA1A8A5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005517E-45A0-43E5-9CDF-FED1F657DB47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9BBB235-68E5-4D25-9707-EB23D2BE3D42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DDC0164-D190-4CA7-A459-2D94A5C5E564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6614A251-5CD6-4719-BD13-85E94F07048C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6CE9479-CDA4-4A2D-96F7-5A65B2CDDD9E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1AF548D-6240-44D8-9FC1-9F01ABC1AF1C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116184E-0790-4284-A042-DF34DBF8C515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C56DE69-88B2-4635-9D60-45C8046E9675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6B68D7B-A8A1-4BC3-938A-6E35484EDFAA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E86D38C-AAD3-4C02-A453-4E7ABEB05254}"/>
              </a:ext>
            </a:extLst>
          </p:cNvPr>
          <p:cNvSpPr/>
          <p:nvPr/>
        </p:nvSpPr>
        <p:spPr>
          <a:xfrm>
            <a:off x="1856022" y="2283485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240F0EF-E552-4E16-A4DB-4D6CBE5CD977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1785794"/>
            <a:ext cx="631038" cy="547499"/>
            <a:chOff x="7087778" y="4277821"/>
            <a:chExt cx="1881710" cy="163260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1B4B7C4-FA46-42E1-B531-B0AA45B7E089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01A2513-F59D-413D-BF62-A0578111C96B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832A3C8-183B-4DD1-A3C2-D89CACB61871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BC6EEB26-7CF1-40A1-9152-DF817AAEA871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44C899F-3BC6-4F8A-97D9-DFF049B90E9D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BF6DE70-F35A-45D1-85C2-6CE01671C1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96F3DEC-DED4-4E5D-9296-9E008E70FE60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939F0B5-5075-4B6E-889E-767EB961835B}"/>
              </a:ext>
            </a:extLst>
          </p:cNvPr>
          <p:cNvGrpSpPr/>
          <p:nvPr/>
        </p:nvGrpSpPr>
        <p:grpSpPr>
          <a:xfrm>
            <a:off x="1868836" y="1355168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72F12DAB-4DBE-4261-BAED-C9B2EE4046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06" name="Cylinder 205">
                <a:extLst>
                  <a:ext uri="{FF2B5EF4-FFF2-40B4-BE49-F238E27FC236}">
                    <a16:creationId xmlns:a16="http://schemas.microsoft.com/office/drawing/2014/main" id="{FD334337-39B8-47F4-BF06-EAF0F750C59D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Cylinder 206">
                <a:extLst>
                  <a:ext uri="{FF2B5EF4-FFF2-40B4-BE49-F238E27FC236}">
                    <a16:creationId xmlns:a16="http://schemas.microsoft.com/office/drawing/2014/main" id="{8BE26969-77F0-4079-9652-E04F2F7D4657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10AE95F-E04A-4102-A769-9280D657C9B7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B954B23-AB91-4BE5-9B46-DD5BC7EFB50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FA74406-1B8C-4C7B-8CDB-E53D8845920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23B5FDB-E5E0-4E63-B611-A1696A9D35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D8D330EC-BA77-4ABE-848B-C8A6EC2729F1}"/>
              </a:ext>
            </a:extLst>
          </p:cNvPr>
          <p:cNvSpPr/>
          <p:nvPr/>
        </p:nvSpPr>
        <p:spPr>
          <a:xfrm>
            <a:off x="563387" y="941763"/>
            <a:ext cx="3254015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1FAB6FA-1202-4E0E-B8E7-5243D599D00D}"/>
              </a:ext>
            </a:extLst>
          </p:cNvPr>
          <p:cNvSpPr/>
          <p:nvPr/>
        </p:nvSpPr>
        <p:spPr>
          <a:xfrm>
            <a:off x="1655276" y="746440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1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C8C89EA-B27D-43FF-9495-0D33A4A55FF0}"/>
              </a:ext>
            </a:extLst>
          </p:cNvPr>
          <p:cNvCxnSpPr>
            <a:cxnSpLocks/>
          </p:cNvCxnSpPr>
          <p:nvPr/>
        </p:nvCxnSpPr>
        <p:spPr>
          <a:xfrm flipH="1">
            <a:off x="2601333" y="495053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9A2B9B0C-3624-4497-8E29-F531B2828BB9}"/>
              </a:ext>
            </a:extLst>
          </p:cNvPr>
          <p:cNvCxnSpPr>
            <a:cxnSpLocks/>
          </p:cNvCxnSpPr>
          <p:nvPr/>
        </p:nvCxnSpPr>
        <p:spPr>
          <a:xfrm flipH="1">
            <a:off x="1868836" y="4944854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CCDB79-6A0C-4177-884C-FD2DADCE2FE6}"/>
              </a:ext>
            </a:extLst>
          </p:cNvPr>
          <p:cNvCxnSpPr>
            <a:cxnSpLocks/>
          </p:cNvCxnSpPr>
          <p:nvPr/>
        </p:nvCxnSpPr>
        <p:spPr>
          <a:xfrm flipH="1">
            <a:off x="1223301" y="493398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670033D-CFA3-4D83-88D8-D372283BA9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4838" y="4347157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AD7FC1B-D826-4905-9837-C37E43BD90D8}"/>
              </a:ext>
            </a:extLst>
          </p:cNvPr>
          <p:cNvGrpSpPr/>
          <p:nvPr/>
        </p:nvGrpSpPr>
        <p:grpSpPr>
          <a:xfrm>
            <a:off x="766449" y="46834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D53DC94-DAF7-4E7E-993B-5536CB268F7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B7D6AD6-236C-42C2-AD1F-308670E7B379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7E6C94C-8C32-4555-B26F-80ECFE02B53C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0E349F46-AD10-46EF-9B0A-7BAE5264245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11C8F1E-6B8B-4619-88E5-61F5D8B014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76D1F351-3CC4-477F-9C17-002062291FA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A7EA258C-B2D7-49C8-AE46-BC77DA04E4C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0C24AF8-3FF3-496A-B0E1-FDA5D2C0F19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5673CADA-18C3-451A-9947-33B0DE079518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1B951C22-90FA-4403-9F07-47AAB59238D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DF20C766-E542-43E5-A586-548612AAD9D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271ED194-000C-4BF0-A37F-CBF42DA63F1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37CFB3E-E6D3-4AA7-A3A3-EEF7D6692340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20516B8-CEE0-4F84-990F-27070A06F4B4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0275CD57-9276-406D-B680-1EBE3A7C8B0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02A8623-F24A-4A39-A037-13E4A76BDCF4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CE8294B-5298-4F18-B1E2-3F0CF56D774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8FFCF71-B3A5-43D3-97FF-F6FC2AF6318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146A1E7-6B0D-48BD-A3F5-9ED4867B23F0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16F62DA-65DE-4B67-8AB7-1120831EF7B9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79A3B357-D19B-4EFF-8390-F93FA769A58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C0F1083-2B68-4749-BF54-BD97B3B6465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F0EFC5B0-7EE5-4BD0-89B9-EBBE67FF6CCA}"/>
              </a:ext>
            </a:extLst>
          </p:cNvPr>
          <p:cNvGrpSpPr/>
          <p:nvPr/>
        </p:nvGrpSpPr>
        <p:grpSpPr>
          <a:xfrm>
            <a:off x="1688682" y="4712484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B5CBA1A-4444-43FC-AF3C-204BC9CE40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243" name="Cylinder 242">
                <a:extLst>
                  <a:ext uri="{FF2B5EF4-FFF2-40B4-BE49-F238E27FC236}">
                    <a16:creationId xmlns:a16="http://schemas.microsoft.com/office/drawing/2014/main" id="{970A45A5-0749-4906-8A37-2FAB75DA56EA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4" name="Cylinder 243">
                <a:extLst>
                  <a:ext uri="{FF2B5EF4-FFF2-40B4-BE49-F238E27FC236}">
                    <a16:creationId xmlns:a16="http://schemas.microsoft.com/office/drawing/2014/main" id="{EE984BDF-AD98-4F45-B2ED-990D00D696F8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5DC454D1-F531-4F49-A776-132B7A0FBC70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A1A51D7E-58A5-4C88-9BB5-770EBBB1C3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89213D2-8D7C-4276-87A2-13920930DB7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09C61AE4-B951-40CD-9C87-3088842857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57191E59-15B0-43B9-9794-1F2408EBF10F}"/>
              </a:ext>
            </a:extLst>
          </p:cNvPr>
          <p:cNvGrpSpPr/>
          <p:nvPr/>
        </p:nvGrpSpPr>
        <p:grpSpPr>
          <a:xfrm>
            <a:off x="918849" y="48358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04BD237-4210-4C73-BFF9-928F68DCBCFB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CC596AC8-E86C-4752-B3E7-1BBCBC8A3D2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D718C254-4D7F-4E9F-A370-91120FBFB12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2922106C-66D2-4613-A6D1-0D9EB7795009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B968FA7-0871-4DA6-B485-57F9E29919D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B7A80318-7566-47F5-BFCF-59EFBD0605A6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D8E78D4-7D8B-4D66-B396-9B7E26BDF8E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566252F-3A01-4067-95D0-46EC81403786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70F5491D-4FEA-4950-86DE-6BC22A85F2AE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158E4A7A-122C-43E4-B113-12B15FD6FB7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9FBCD3B2-0CD5-4A58-A2FE-C1514A7BDEB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5883B6E-D155-46D8-8F03-9F5D260359FD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3C375B3-B32E-48D7-8E0F-3FDC537593DB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83C525AC-F24A-4FDE-8CE9-A70D26AF7FF1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CE40997-EDC5-4368-A12D-32D25B26BAC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6C01A401-53D4-4422-9288-89F265EFB333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491C4DBD-634A-4F1B-8438-C793257C4886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9C05B6B6-2CDD-4C58-9F00-7E402334B99E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16D421D8-26D1-4AA0-BD4C-A4AD890BE8C7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02A9110-44F1-4C0E-93A4-21975D00B9A1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3469835-C660-4C43-ADE8-A785CA55779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AC0A390A-A606-4579-AAE7-E9FB81388D9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8380E5F-26A1-4742-9F25-BEEE4EB66DF4}"/>
              </a:ext>
            </a:extLst>
          </p:cNvPr>
          <p:cNvGrpSpPr>
            <a:grpSpLocks noChangeAspect="1"/>
          </p:cNvGrpSpPr>
          <p:nvPr/>
        </p:nvGrpSpPr>
        <p:grpSpPr>
          <a:xfrm>
            <a:off x="2244133" y="4710850"/>
            <a:ext cx="762850" cy="500943"/>
            <a:chOff x="2545148" y="764680"/>
            <a:chExt cx="7164867" cy="4704967"/>
          </a:xfrm>
        </p:grpSpPr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958F2E97-8AAA-4D90-B1F0-E890131CDB0C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Rectangle 143">
              <a:extLst>
                <a:ext uri="{FF2B5EF4-FFF2-40B4-BE49-F238E27FC236}">
                  <a16:creationId xmlns:a16="http://schemas.microsoft.com/office/drawing/2014/main" id="{E4D58C87-4F07-4DB9-AAC4-FA3F8B6B20C3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L-Shape 270">
              <a:extLst>
                <a:ext uri="{FF2B5EF4-FFF2-40B4-BE49-F238E27FC236}">
                  <a16:creationId xmlns:a16="http://schemas.microsoft.com/office/drawing/2014/main" id="{EA3A2A7F-14A8-456A-9402-C24AC6234D73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CF3CC2A7-D881-4F31-9914-11069B797499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EE2DC365-79D2-473E-8313-A58763337D3E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64D56057-6958-4622-A559-6EE3F63FDFE2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E3C5F60-7C72-4B21-9D54-6BDCDAF5A5FB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41B55F9-31FA-418C-A487-FA7F7186C00A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34DB25B7-26B8-4E70-9446-7604399D28C0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9EC5965-1D68-45B2-B5B2-AB345382451F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B3D4C10-733F-4EB2-8CC2-F7785CC382BC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BD745FC0-E9BE-4BF0-B134-2FC77EB37F66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19DC380F-206F-49E5-8EC8-EEDCF31042F1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B0FA4AD2-C6C6-4897-9B08-0C3800F47CDD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5B632C4-30FC-4CEE-9280-6F195DB07BC4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46C0982-5B89-48AA-9BD8-3C550E3BFFA5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A0428A8-9958-4ACB-820B-8BB1B84B2D2B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47C182F-9DC3-44B9-B19C-CEEBE8D4A371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B81A722-D08B-41DE-972B-B681F9DD3867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2E2A8DD5-C4A2-41E8-97FD-E5F92B9EFC67}"/>
              </a:ext>
            </a:extLst>
          </p:cNvPr>
          <p:cNvSpPr/>
          <p:nvPr/>
        </p:nvSpPr>
        <p:spPr>
          <a:xfrm>
            <a:off x="1856022" y="5707716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62FC6ED-1A6A-4774-B081-6E79AE18CCBB}"/>
              </a:ext>
            </a:extLst>
          </p:cNvPr>
          <p:cNvGrpSpPr>
            <a:grpSpLocks noChangeAspect="1"/>
          </p:cNvGrpSpPr>
          <p:nvPr/>
        </p:nvGrpSpPr>
        <p:grpSpPr>
          <a:xfrm>
            <a:off x="2981764" y="5210025"/>
            <a:ext cx="631038" cy="547499"/>
            <a:chOff x="7087778" y="4277821"/>
            <a:chExt cx="1881710" cy="1632602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7A5FB5DD-8474-42A1-B379-77B722A83868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012A889-F4D8-4821-9BA3-D1A5A68E8FF2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AB04B867-739F-4AE0-9E32-977E04F2101E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Isosceles Triangle 292">
              <a:extLst>
                <a:ext uri="{FF2B5EF4-FFF2-40B4-BE49-F238E27FC236}">
                  <a16:creationId xmlns:a16="http://schemas.microsoft.com/office/drawing/2014/main" id="{E38C3520-12B8-4259-BCD3-795981AF464C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9E63D69C-098B-4B7A-892E-0A4251C443D7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9918DBE-D953-4B41-833A-9FDCDE2210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BB7EDA1-BB15-4240-BE5B-8A078F8DFB3F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6DFDFF2-C770-4CBE-8BA0-3F64C3E1E239}"/>
              </a:ext>
            </a:extLst>
          </p:cNvPr>
          <p:cNvGrpSpPr/>
          <p:nvPr/>
        </p:nvGrpSpPr>
        <p:grpSpPr>
          <a:xfrm>
            <a:off x="1868836" y="4779399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80893BD8-45FB-425B-B35E-7C3010876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303" name="Cylinder 302">
                <a:extLst>
                  <a:ext uri="{FF2B5EF4-FFF2-40B4-BE49-F238E27FC236}">
                    <a16:creationId xmlns:a16="http://schemas.microsoft.com/office/drawing/2014/main" id="{2A919C81-525F-48D0-A4F4-A589130C5F49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4" name="Cylinder 303">
                <a:extLst>
                  <a:ext uri="{FF2B5EF4-FFF2-40B4-BE49-F238E27FC236}">
                    <a16:creationId xmlns:a16="http://schemas.microsoft.com/office/drawing/2014/main" id="{8542E86A-2BFD-4367-B96B-2DFD206DEBF1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3FB7B8D-EF24-45C1-9480-C5F096C73FBA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0330BB1A-1208-456E-90A9-0D85BE4B431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82134C6-90E4-42A8-A8CD-498CE0B0175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BF40883D-ED53-48FA-8DD6-110D91C3C46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id="{FA813C58-E09A-4D49-A2ED-3EF20FD3680E}"/>
              </a:ext>
            </a:extLst>
          </p:cNvPr>
          <p:cNvSpPr/>
          <p:nvPr/>
        </p:nvSpPr>
        <p:spPr>
          <a:xfrm>
            <a:off x="563387" y="4366699"/>
            <a:ext cx="3248767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E75CBABD-E357-4FFA-9639-C3110D181561}"/>
              </a:ext>
            </a:extLst>
          </p:cNvPr>
          <p:cNvSpPr/>
          <p:nvPr/>
        </p:nvSpPr>
        <p:spPr>
          <a:xfrm>
            <a:off x="1655276" y="4170671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2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04199222-CD17-4038-A7C5-D2C0C3625DEE}"/>
              </a:ext>
            </a:extLst>
          </p:cNvPr>
          <p:cNvCxnSpPr>
            <a:cxnSpLocks/>
          </p:cNvCxnSpPr>
          <p:nvPr/>
        </p:nvCxnSpPr>
        <p:spPr>
          <a:xfrm flipH="1">
            <a:off x="6263562" y="2778462"/>
            <a:ext cx="0" cy="1463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D87A325F-930D-4657-99E6-379EA47B87C1}"/>
              </a:ext>
            </a:extLst>
          </p:cNvPr>
          <p:cNvCxnSpPr>
            <a:cxnSpLocks/>
          </p:cNvCxnSpPr>
          <p:nvPr/>
        </p:nvCxnSpPr>
        <p:spPr>
          <a:xfrm flipH="1">
            <a:off x="6654585" y="152630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F52F3E6-F5A6-4E15-ABD9-152CB060A5EA}"/>
              </a:ext>
            </a:extLst>
          </p:cNvPr>
          <p:cNvCxnSpPr>
            <a:cxnSpLocks/>
          </p:cNvCxnSpPr>
          <p:nvPr/>
        </p:nvCxnSpPr>
        <p:spPr>
          <a:xfrm flipH="1">
            <a:off x="5922088" y="1520623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B29B739-07B1-4B53-AB30-5673B1246B69}"/>
              </a:ext>
            </a:extLst>
          </p:cNvPr>
          <p:cNvCxnSpPr>
            <a:cxnSpLocks/>
          </p:cNvCxnSpPr>
          <p:nvPr/>
        </p:nvCxnSpPr>
        <p:spPr>
          <a:xfrm flipH="1">
            <a:off x="5276553" y="1509751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3443F6AE-A761-460F-AF30-7AB4386742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09957" y="831486"/>
            <a:ext cx="0" cy="2651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A1B9FE7-9E13-4B22-A80B-526F15D40192}"/>
              </a:ext>
            </a:extLst>
          </p:cNvPr>
          <p:cNvGrpSpPr/>
          <p:nvPr/>
        </p:nvGrpSpPr>
        <p:grpSpPr>
          <a:xfrm>
            <a:off x="4819701" y="12592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17D29FC-E152-40A9-B28F-13B24D771D63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F560DD08-DFE5-4ED3-9C6B-D3136C5F782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870FD61C-4834-4ED0-9F28-F3CC235EFB7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B95EA7DF-FDA4-4B4B-83BD-07C30895CBDA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5EC8BABD-67B2-4409-B2ED-3F6F722827DD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8CF34BE8-3047-4922-8866-2741EFAE94EE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6EF908-A105-4F57-9A1E-8D5F95F4F666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6A857176-93CB-478D-9A48-90B138B3158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3B54E018-324C-469F-A801-A4F8D37929B6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3D55DC59-D1EF-47F4-BDEF-B6089FF463EA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FD243742-2B61-425C-A228-20ED56B5E84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B4CB20E5-BC95-48D1-A401-8502355E5A3B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001000E-26C8-48C1-A2E6-4676790EF45B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48B0481-4C4B-4C86-BA88-F45402A612E2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BE0ABA0B-AEB5-4D68-B91D-1472BE95B5C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B5F7E164-B17A-4D83-8FDF-B852CDC7ECFD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C830B409-1C88-4011-AD65-5080148F6EA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B70E252-EF70-4510-85FB-04D33663721C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83DE3310-453A-46E9-AB8E-89D38470BA0E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57006C1-3ABF-4B9C-9BC6-8FDCA2A4C451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553644E4-33F6-4E12-9E1F-7DA25082B39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C1E30E3-D323-4909-8B51-59AD79F8033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CCECF674-3943-4400-9B4E-E5C29407D07A}"/>
              </a:ext>
            </a:extLst>
          </p:cNvPr>
          <p:cNvGrpSpPr/>
          <p:nvPr/>
        </p:nvGrpSpPr>
        <p:grpSpPr>
          <a:xfrm>
            <a:off x="5741934" y="1288253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927868FD-3981-4D09-B5EB-6C18FBA682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341" name="Cylinder 340">
                <a:extLst>
                  <a:ext uri="{FF2B5EF4-FFF2-40B4-BE49-F238E27FC236}">
                    <a16:creationId xmlns:a16="http://schemas.microsoft.com/office/drawing/2014/main" id="{CBEDD320-F114-4495-8F08-50C24D04C6C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2" name="Cylinder 341">
                <a:extLst>
                  <a:ext uri="{FF2B5EF4-FFF2-40B4-BE49-F238E27FC236}">
                    <a16:creationId xmlns:a16="http://schemas.microsoft.com/office/drawing/2014/main" id="{E5B3FA46-8E00-4B41-AAD2-1543D805E5C6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ACC44117-9C50-4650-8106-83D7035D4162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8241FA9-4323-4448-A19D-D893F8D9936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A0FED7B7-647B-4253-B25B-EC0A1248619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29537AD-500E-41D2-BC12-0B737C89D04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287DCD37-CE61-4732-A232-0E30905779C0}"/>
              </a:ext>
            </a:extLst>
          </p:cNvPr>
          <p:cNvGrpSpPr/>
          <p:nvPr/>
        </p:nvGrpSpPr>
        <p:grpSpPr>
          <a:xfrm>
            <a:off x="4972101" y="1411635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2E7CC89D-2FE8-418C-B7FB-CD4504B599BC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F9F501B-453B-46E4-ADBB-05FCBC51567D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60E580F0-E2A0-443B-8820-155A0D51A21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70BFBB0F-D0B2-45C9-B5EE-8AEE7457AE5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D991859B-F585-4FCF-9838-71C57507C3A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6F6D6B0-11B7-48FD-AEB3-A109D6FA7377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37F5BCAF-36AA-4959-B535-9570D10DAD87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1C715FD8-828C-41DB-840B-77EEBE33E49C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7C7DFA12-5E78-4427-9F1A-790FEBB4063F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92C1B875-5583-408F-8C05-9B26E5ADB6F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07246581-1805-487C-8879-2A0130F24928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DD582529-D958-48B2-A526-87A1881135E1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70CE93B7-A7FF-4DB8-A376-6329D07E5F3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4BB81F82-6C07-444C-AC8F-91B47032225E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A61690D5-A0D8-40DD-9620-DA02B1A5F1C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7F492585-B3EE-4F25-93A2-CC2AADF3DE43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98C659B1-CDF9-4C67-B859-9896A8AAF208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82C9D27D-CB86-46A6-BD69-BA9F77446F8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ABE97984-59EE-4558-ACEB-57F90C56CE2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183345A7-B686-488F-A8FD-9C4E8DE88585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27C7CCB0-F996-4135-9CB4-C4D6908FB2B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CF1AEE1-16DF-4306-B1F7-C6F47496E59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20972BEC-D678-4B59-9413-439792D5E983}"/>
              </a:ext>
            </a:extLst>
          </p:cNvPr>
          <p:cNvGrpSpPr>
            <a:grpSpLocks noChangeAspect="1"/>
          </p:cNvGrpSpPr>
          <p:nvPr/>
        </p:nvGrpSpPr>
        <p:grpSpPr>
          <a:xfrm>
            <a:off x="6297385" y="1286619"/>
            <a:ext cx="762850" cy="500943"/>
            <a:chOff x="2545148" y="764680"/>
            <a:chExt cx="7164867" cy="4704967"/>
          </a:xfrm>
        </p:grpSpPr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6B3C30CF-F49A-4502-9466-2649B4750D50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8" name="Rectangle 143">
              <a:extLst>
                <a:ext uri="{FF2B5EF4-FFF2-40B4-BE49-F238E27FC236}">
                  <a16:creationId xmlns:a16="http://schemas.microsoft.com/office/drawing/2014/main" id="{DC7C63C3-6D3E-40C5-8579-9943447D09B5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9" name="L-Shape 368">
              <a:extLst>
                <a:ext uri="{FF2B5EF4-FFF2-40B4-BE49-F238E27FC236}">
                  <a16:creationId xmlns:a16="http://schemas.microsoft.com/office/drawing/2014/main" id="{163DCC3D-498F-4A2A-B7B8-AF8B678FDE8A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5CBEA9E5-2CB9-40BD-9DFC-DB91315FE195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F79DC853-C02A-4316-8F62-01E678545969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69B98C57-53CE-463D-9766-B9D6F12AD028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6F9400A5-2D69-4A7E-9200-F9881229FCFA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A632EA55-D9C6-4B83-8738-38B166947721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6DAFDD7-A5BF-4DED-AE0A-261A02C0E0E0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632D2DA4-102B-429F-82C5-FAE907ED4913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E44335A-D15B-457C-AEE1-6C657D475F9F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4C6074AA-D70C-446D-88B7-113E37F57AE6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233363D-3A77-457B-BFA3-C9714A75BC2F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3CA77E64-380B-4247-8D8E-F4654A37A5C9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E0E77A5-EE5D-4B69-81A1-522C6A461C38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Rectangle 381">
              <a:extLst>
                <a:ext uri="{FF2B5EF4-FFF2-40B4-BE49-F238E27FC236}">
                  <a16:creationId xmlns:a16="http://schemas.microsoft.com/office/drawing/2014/main" id="{46FD346B-0A23-478E-B8F4-DCAF8CD22B78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CAFC0C4F-BD4C-485C-ADED-E27374443B57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C2D060AB-6D1B-4F3F-AFEB-542DAB45CB3B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7BB9F15-81B8-457D-BC00-1A6F6D10E394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Rectangle 385">
            <a:extLst>
              <a:ext uri="{FF2B5EF4-FFF2-40B4-BE49-F238E27FC236}">
                <a16:creationId xmlns:a16="http://schemas.microsoft.com/office/drawing/2014/main" id="{83E61664-EAEE-4299-95E6-02C204489CE2}"/>
              </a:ext>
            </a:extLst>
          </p:cNvPr>
          <p:cNvSpPr/>
          <p:nvPr/>
        </p:nvSpPr>
        <p:spPr>
          <a:xfrm>
            <a:off x="5909274" y="2283485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2CA0D216-9336-408F-9F72-F3B4ECBA0F67}"/>
              </a:ext>
            </a:extLst>
          </p:cNvPr>
          <p:cNvGrpSpPr>
            <a:grpSpLocks noChangeAspect="1"/>
          </p:cNvGrpSpPr>
          <p:nvPr/>
        </p:nvGrpSpPr>
        <p:grpSpPr>
          <a:xfrm>
            <a:off x="7035016" y="1785794"/>
            <a:ext cx="631038" cy="547499"/>
            <a:chOff x="7087778" y="4277821"/>
            <a:chExt cx="1881710" cy="1632602"/>
          </a:xfrm>
        </p:grpSpPr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CE97B2E8-8007-43BC-8B89-8D3146EE2294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C5DEBD0B-4913-4325-B637-ACE874A972DC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FE436DAF-981E-416C-9A68-8FF948E751D9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1" name="Isosceles Triangle 390">
              <a:extLst>
                <a:ext uri="{FF2B5EF4-FFF2-40B4-BE49-F238E27FC236}">
                  <a16:creationId xmlns:a16="http://schemas.microsoft.com/office/drawing/2014/main" id="{63D9F713-E1E1-4680-8E59-8C52A3318FB1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B3690D9D-A00A-47A4-9F93-1B751FB417E8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2FA4AD4-1430-4332-B099-6FDA2A5FB14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8EB60D2-F362-48CC-A208-9A7795CA7BC9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44096FD0-ADB8-42B5-9AB3-AD3DDAD8599C}"/>
              </a:ext>
            </a:extLst>
          </p:cNvPr>
          <p:cNvGrpSpPr/>
          <p:nvPr/>
        </p:nvGrpSpPr>
        <p:grpSpPr>
          <a:xfrm>
            <a:off x="5922088" y="1355168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A8C3F6F4-515F-4D58-B73C-946E4BD2A4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01" name="Cylinder 400">
                <a:extLst>
                  <a:ext uri="{FF2B5EF4-FFF2-40B4-BE49-F238E27FC236}">
                    <a16:creationId xmlns:a16="http://schemas.microsoft.com/office/drawing/2014/main" id="{07703C7A-85A4-4ECD-B3AB-41CA5FE699B0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2" name="Cylinder 401">
                <a:extLst>
                  <a:ext uri="{FF2B5EF4-FFF2-40B4-BE49-F238E27FC236}">
                    <a16:creationId xmlns:a16="http://schemas.microsoft.com/office/drawing/2014/main" id="{F4CF2106-E60D-4BF1-BDCA-60596E29010B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EFE83E90-72CC-4272-BD7A-A086B2005544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BA964E5D-E16E-423E-A328-92F35D04091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281C9DD3-BBEE-4794-9FD2-ADB7105CA92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E7440707-A6C9-4CB2-AD33-3E9A20BD21A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3" name="Rectangle: Rounded Corners 402">
            <a:extLst>
              <a:ext uri="{FF2B5EF4-FFF2-40B4-BE49-F238E27FC236}">
                <a16:creationId xmlns:a16="http://schemas.microsoft.com/office/drawing/2014/main" id="{CC2ECF2E-DCBA-4D6C-8371-1FE6FAC76139}"/>
              </a:ext>
            </a:extLst>
          </p:cNvPr>
          <p:cNvSpPr/>
          <p:nvPr/>
        </p:nvSpPr>
        <p:spPr>
          <a:xfrm>
            <a:off x="4625951" y="941763"/>
            <a:ext cx="3265750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8ADBEEB5-A703-44D8-945E-0FFC8F85CF32}"/>
              </a:ext>
            </a:extLst>
          </p:cNvPr>
          <p:cNvSpPr/>
          <p:nvPr/>
        </p:nvSpPr>
        <p:spPr>
          <a:xfrm>
            <a:off x="5708528" y="746440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3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38141315-7E53-4330-8E93-F5378C3E219E}"/>
              </a:ext>
            </a:extLst>
          </p:cNvPr>
          <p:cNvCxnSpPr>
            <a:cxnSpLocks/>
          </p:cNvCxnSpPr>
          <p:nvPr/>
        </p:nvCxnSpPr>
        <p:spPr>
          <a:xfrm flipH="1">
            <a:off x="6654585" y="495053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8734D2D7-AC2E-4011-BFE7-4546A0DAFE6A}"/>
              </a:ext>
            </a:extLst>
          </p:cNvPr>
          <p:cNvCxnSpPr>
            <a:cxnSpLocks/>
          </p:cNvCxnSpPr>
          <p:nvPr/>
        </p:nvCxnSpPr>
        <p:spPr>
          <a:xfrm flipH="1">
            <a:off x="5922088" y="4944854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7099A268-1382-415E-B44D-C2FE03B07571}"/>
              </a:ext>
            </a:extLst>
          </p:cNvPr>
          <p:cNvCxnSpPr>
            <a:cxnSpLocks/>
          </p:cNvCxnSpPr>
          <p:nvPr/>
        </p:nvCxnSpPr>
        <p:spPr>
          <a:xfrm flipH="1">
            <a:off x="5276553" y="493398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153DA0CA-7F63-4E09-8B77-9028947A06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8212" y="4347157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B8A4EC4-C64C-44EF-922F-AE019CDA815E}"/>
              </a:ext>
            </a:extLst>
          </p:cNvPr>
          <p:cNvGrpSpPr/>
          <p:nvPr/>
        </p:nvGrpSpPr>
        <p:grpSpPr>
          <a:xfrm>
            <a:off x="4819701" y="46834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713126E4-74EA-434D-B099-1383449A9C78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FDD20CD8-039A-445C-B13A-218A0FE4F9F6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17292C6-DE62-4405-B58E-34998FAAAF9E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E0FA91F2-7E33-47F2-AE9A-2ECDF6EC8DC2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8A7402DD-D8F3-4E55-A7B7-D2DDBF8E3AFF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D8DACD73-A76D-45AC-87AC-845E9D7785D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11B25D1A-E630-4F97-B020-D863846C7D5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74367ADE-4A86-44FB-AE78-E987D1F9642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D02969EC-3D5D-4838-BCB0-E4F07837D277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B450C526-E8B7-4CB0-A332-F141AF60787B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24D5DFE2-3627-437C-8F10-24CFD08DDCF4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0E93730C-2C0F-458F-8B6F-E54F0A773132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BB9A4B64-F2AD-4225-A4F0-F3AD558A82C2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48133BC1-5F68-4D23-B35C-30260405158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54A4811-CF87-4FE2-A83D-6B1A78BEAB5E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9DD1A1CA-7593-477A-8937-D47B3E17B962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C6AB7A9A-47BA-416A-9772-022DE9FAB4F7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47F04030-1B51-44CF-B4D3-90751A205756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5F68EDEC-7626-48F6-9510-D55E14A243E8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A88667E1-3933-4AF4-8FFC-077B1DFD0F05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BC3E23DF-6A7A-4DE2-9CB6-5A13FED5CD05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89C6670-0BEE-4890-A19F-788AC248354C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688AB0E-BC0A-457C-9F63-F2082B3A3BDF}"/>
              </a:ext>
            </a:extLst>
          </p:cNvPr>
          <p:cNvGrpSpPr/>
          <p:nvPr/>
        </p:nvGrpSpPr>
        <p:grpSpPr>
          <a:xfrm>
            <a:off x="5741934" y="4712484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344B70AB-2D0D-4B7C-841E-BA54671A0F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38" name="Cylinder 437">
                <a:extLst>
                  <a:ext uri="{FF2B5EF4-FFF2-40B4-BE49-F238E27FC236}">
                    <a16:creationId xmlns:a16="http://schemas.microsoft.com/office/drawing/2014/main" id="{64C4B765-5B92-4A80-8023-5A313CD66A66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9" name="Cylinder 438">
                <a:extLst>
                  <a:ext uri="{FF2B5EF4-FFF2-40B4-BE49-F238E27FC236}">
                    <a16:creationId xmlns:a16="http://schemas.microsoft.com/office/drawing/2014/main" id="{B58EB248-89C1-44C7-AF56-FC9C5B3A48B2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6BD05799-DAB8-4164-B00D-786CBCCDD805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B1436E1B-7911-4203-B2B5-4BB612DF687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57F18862-7217-45CB-9017-BF4AA01BD1B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BEF7B460-EA58-4A1F-83B8-D0C6A4BC49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8DE15A90-8024-49BE-A2A2-894788533DCB}"/>
              </a:ext>
            </a:extLst>
          </p:cNvPr>
          <p:cNvGrpSpPr/>
          <p:nvPr/>
        </p:nvGrpSpPr>
        <p:grpSpPr>
          <a:xfrm>
            <a:off x="4972101" y="4835866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F5564C4-BEF8-40B8-A68F-8D46E48EBEED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9B0B60ED-9E34-4E27-82BB-B4D470DEA081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40661D46-9278-4482-A3EF-7994CA83D53D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FE0C3F4-4EE1-4BBA-8408-B0C4A3CF1DA7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A949D9AF-372B-4653-BB38-B9195024C9E5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8482C7B3-095C-4365-95A6-06A2CE172FAE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78630203-15D7-4D80-A8BC-6A413BD57256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5D1E46EB-7C64-4320-B5AA-87804D293E4B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F2C37401-1E23-46F3-BC59-8DCAEF6EC957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BA9A9EE6-2416-426C-BDA6-CB3A94B97B25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0BA5170-DDFE-4161-9023-7F0419BB3986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B67CE06D-8005-431B-9322-E6FCD8061583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0ED941A1-FFA0-4B71-A46B-49CDFFBBDC9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5C3FBD49-D393-4DD1-A65E-1323BA2A3CFA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E8D8B89C-E179-40C9-9938-2BF09E4E7C8A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B9B366AD-E5D6-446F-A8F1-47569FAD0DC9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99280B06-026A-4127-8E71-836F09997D88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E524B6-B159-46B0-A1D8-979DC13D6E5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10833B38-DC59-450D-BB1B-198DF8A969D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B6BB418A-8C8A-4755-BE97-8E7A474AA28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C1F13815-F17F-4056-91A0-94531A3B13C7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5BA6A214-0B9F-458C-BD93-8DB99649B8A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22F9BB09-16E2-44B6-A40F-4BB43401EFCA}"/>
              </a:ext>
            </a:extLst>
          </p:cNvPr>
          <p:cNvGrpSpPr>
            <a:grpSpLocks noChangeAspect="1"/>
          </p:cNvGrpSpPr>
          <p:nvPr/>
        </p:nvGrpSpPr>
        <p:grpSpPr>
          <a:xfrm>
            <a:off x="6297385" y="4710850"/>
            <a:ext cx="762850" cy="500943"/>
            <a:chOff x="2545148" y="764680"/>
            <a:chExt cx="7164867" cy="4704967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B71AA00-DF8E-4C39-97D0-FAAF127F2F4C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5" name="Rectangle 143">
              <a:extLst>
                <a:ext uri="{FF2B5EF4-FFF2-40B4-BE49-F238E27FC236}">
                  <a16:creationId xmlns:a16="http://schemas.microsoft.com/office/drawing/2014/main" id="{31A06583-C8B5-4A2E-94F2-AB7B7108872F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6" name="L-Shape 465">
              <a:extLst>
                <a:ext uri="{FF2B5EF4-FFF2-40B4-BE49-F238E27FC236}">
                  <a16:creationId xmlns:a16="http://schemas.microsoft.com/office/drawing/2014/main" id="{526C07DF-8730-41D4-8F60-05F001A0E27C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81169DDA-59A0-4B0E-A828-C3F42072F75A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CA8A18CC-7E2D-49D5-B3B6-02245B3EEDBF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9891D16-6D3B-4B8C-839D-F00BE5E62077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0E8453D7-76EC-47C0-B02E-FF480ADF995C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531824C3-6AA4-49B2-9F23-3690BD51619A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C8CF9D1E-CF58-457D-ADB1-4DBA93C6E1FC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031797F9-9E95-4AD1-BFF8-4F63F9CC5172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02CDB5D8-E67E-41D2-9D40-46A9C655689E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CB7C4E16-46C4-4681-BB92-248B82A088D4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8EBB1D9-276A-42A7-82BA-A41AF61A30A9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969EA3F1-222A-4855-B61A-E26F6D223021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49034E11-F1FA-48A3-86C1-72B2702DE691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B6132AB3-5C15-4F26-AE46-E30708C19C66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2A65E74-97C8-4E41-A8C6-28C8BD501294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CBFE33CC-81D4-4650-9481-5F75B1D8F455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B78C12D5-3F8D-434F-96E9-152A4AE2EBFA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3" name="Rectangle 482">
            <a:extLst>
              <a:ext uri="{FF2B5EF4-FFF2-40B4-BE49-F238E27FC236}">
                <a16:creationId xmlns:a16="http://schemas.microsoft.com/office/drawing/2014/main" id="{607F9A3E-901B-469F-A399-55629EBC490D}"/>
              </a:ext>
            </a:extLst>
          </p:cNvPr>
          <p:cNvSpPr/>
          <p:nvPr/>
        </p:nvSpPr>
        <p:spPr>
          <a:xfrm>
            <a:off x="5909274" y="5707716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F2A1BE83-51E9-4719-A54C-CB537ECE4589}"/>
              </a:ext>
            </a:extLst>
          </p:cNvPr>
          <p:cNvGrpSpPr>
            <a:grpSpLocks noChangeAspect="1"/>
          </p:cNvGrpSpPr>
          <p:nvPr/>
        </p:nvGrpSpPr>
        <p:grpSpPr>
          <a:xfrm>
            <a:off x="7035016" y="5210025"/>
            <a:ext cx="631038" cy="547499"/>
            <a:chOff x="7087778" y="4277821"/>
            <a:chExt cx="1881710" cy="163260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146D7929-02D9-447C-AAF1-E3D0A329D2B0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0CC4107F-7537-43DD-A82F-E740C6CF6890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64ED318D-7D18-4BCF-BDAE-FA41DF9F8F39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8" name="Isosceles Triangle 487">
              <a:extLst>
                <a:ext uri="{FF2B5EF4-FFF2-40B4-BE49-F238E27FC236}">
                  <a16:creationId xmlns:a16="http://schemas.microsoft.com/office/drawing/2014/main" id="{6D8E5E82-173A-466E-85AE-445F4FF4355D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F4E096AF-7F28-40B2-BE03-2C6F968CF3C4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A378FF35-71B3-4DC2-8870-ECB3A2C71D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221F4362-5FAD-4DE9-8C6F-18C4CB843DAE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13467550-632A-4F02-B201-42932E1E6B1B}"/>
              </a:ext>
            </a:extLst>
          </p:cNvPr>
          <p:cNvGrpSpPr/>
          <p:nvPr/>
        </p:nvGrpSpPr>
        <p:grpSpPr>
          <a:xfrm>
            <a:off x="5922088" y="4779399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BD456AA4-9288-4CEC-9932-680FD5F3EC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498" name="Cylinder 497">
                <a:extLst>
                  <a:ext uri="{FF2B5EF4-FFF2-40B4-BE49-F238E27FC236}">
                    <a16:creationId xmlns:a16="http://schemas.microsoft.com/office/drawing/2014/main" id="{C68B9959-AC40-472F-B40A-26C1AD5428F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9" name="Cylinder 498">
                <a:extLst>
                  <a:ext uri="{FF2B5EF4-FFF2-40B4-BE49-F238E27FC236}">
                    <a16:creationId xmlns:a16="http://schemas.microsoft.com/office/drawing/2014/main" id="{C3FB491B-E757-4DE8-85F6-C6FC1A58DEBE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8542537A-3124-4608-8506-B09EC3E885FD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8291FF8C-A0B8-4B82-A675-B02978F2BB3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EA54E586-26FB-4578-9792-67C6E872595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8EC4BD57-23A3-4E75-9FC3-6637672F9B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B6D7BA10-5A14-490A-B182-2E6560DCC2FF}"/>
              </a:ext>
            </a:extLst>
          </p:cNvPr>
          <p:cNvSpPr/>
          <p:nvPr/>
        </p:nvSpPr>
        <p:spPr>
          <a:xfrm>
            <a:off x="4617313" y="4366698"/>
            <a:ext cx="3274385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77D24A2E-57DE-49DD-810A-837DA996CF19}"/>
              </a:ext>
            </a:extLst>
          </p:cNvPr>
          <p:cNvSpPr/>
          <p:nvPr/>
        </p:nvSpPr>
        <p:spPr>
          <a:xfrm>
            <a:off x="5708528" y="4170671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4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7E0E7D1E-4EB0-41B5-93C8-7F50DECFB446}"/>
              </a:ext>
            </a:extLst>
          </p:cNvPr>
          <p:cNvCxnSpPr>
            <a:cxnSpLocks/>
          </p:cNvCxnSpPr>
          <p:nvPr/>
        </p:nvCxnSpPr>
        <p:spPr>
          <a:xfrm flipH="1">
            <a:off x="10649122" y="1517770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A7C30576-C6D5-4723-9D26-809C3E7FEBEB}"/>
              </a:ext>
            </a:extLst>
          </p:cNvPr>
          <p:cNvCxnSpPr>
            <a:cxnSpLocks/>
          </p:cNvCxnSpPr>
          <p:nvPr/>
        </p:nvCxnSpPr>
        <p:spPr>
          <a:xfrm flipH="1">
            <a:off x="9916625" y="1512092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20D31E81-347A-46F1-9D69-7D5B89E1E69E}"/>
              </a:ext>
            </a:extLst>
          </p:cNvPr>
          <p:cNvCxnSpPr>
            <a:cxnSpLocks/>
          </p:cNvCxnSpPr>
          <p:nvPr/>
        </p:nvCxnSpPr>
        <p:spPr>
          <a:xfrm flipH="1">
            <a:off x="9271090" y="1501220"/>
            <a:ext cx="0" cy="64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90A7F623-EBDE-4BD7-A4C7-FB055BB00D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2810" y="914395"/>
            <a:ext cx="0" cy="24688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A252FF9E-904A-4ED3-A781-BEE922E45BC7}"/>
              </a:ext>
            </a:extLst>
          </p:cNvPr>
          <p:cNvGrpSpPr/>
          <p:nvPr/>
        </p:nvGrpSpPr>
        <p:grpSpPr>
          <a:xfrm>
            <a:off x="8814238" y="1250704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19D64581-AAF6-4058-8789-E4627C3E8077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6AF92E03-3D70-4960-ADCF-D5D3CBEC7570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F9874A25-59F9-4230-88CC-44A75199DF42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51F017FE-FFD5-4F04-94C2-950F9063443B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956AF4C-60E1-433C-882A-D92CDA759C24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8F403DDF-5F24-4C06-BB02-FDBF55FAB80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3B24336-E772-441F-B4CC-EBC00B2F63CB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0EF6EB16-4629-4050-994B-0EDFC39ED9CD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A30A99D8-1D61-45A3-89A0-C4A59BC40709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409B1807-E8FC-4A12-9EC9-16D044A776D3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BDC0F58-7148-4570-8E85-275B8EFE2A4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7E640FA5-0C4F-4D9E-B490-C09771F8E4D6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BFF40213-67CF-4211-8874-DCFA71C75588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3DD8D159-9D79-4F81-8B56-3BEC5ADF168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11E365BF-FE13-4241-8C03-D685C54C3BC8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18DED2EB-1FE1-4A60-8774-F90F7C7AB597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34A0B646-4CE5-447D-8482-897B6B757AF1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D82235AA-101D-4F4A-9710-391BBE800BE3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9F316FF1-C60B-4239-AABC-BEFAE0451052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5BF67E51-85D2-493C-8F10-C7D7D84CD23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0840740-A291-4592-B8DD-44FE2F45BBFF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A483A449-A497-4F31-AD06-DE73B8A65AF0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B436B72-F1AB-42BA-94CC-91D0E58D699E}"/>
              </a:ext>
            </a:extLst>
          </p:cNvPr>
          <p:cNvGrpSpPr/>
          <p:nvPr/>
        </p:nvGrpSpPr>
        <p:grpSpPr>
          <a:xfrm>
            <a:off x="9736471" y="1279722"/>
            <a:ext cx="199054" cy="516397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E918A1EB-579F-4F8D-B0F5-CB3753D2E2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535" name="Cylinder 534">
                <a:extLst>
                  <a:ext uri="{FF2B5EF4-FFF2-40B4-BE49-F238E27FC236}">
                    <a16:creationId xmlns:a16="http://schemas.microsoft.com/office/drawing/2014/main" id="{974A76F9-ECA7-4563-B027-756DD4E30795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6" name="Cylinder 535">
                <a:extLst>
                  <a:ext uri="{FF2B5EF4-FFF2-40B4-BE49-F238E27FC236}">
                    <a16:creationId xmlns:a16="http://schemas.microsoft.com/office/drawing/2014/main" id="{B1142A2E-524A-4C1A-9DBB-CFFFFFC6FE55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3F498DAF-12D7-4C95-94CF-52866C8F9BA6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532" name="Straight Connector 531">
                <a:extLst>
                  <a:ext uri="{FF2B5EF4-FFF2-40B4-BE49-F238E27FC236}">
                    <a16:creationId xmlns:a16="http://schemas.microsoft.com/office/drawing/2014/main" id="{A32F764B-AC5A-42F6-BB13-B00F8CD520B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>
                <a:extLst>
                  <a:ext uri="{FF2B5EF4-FFF2-40B4-BE49-F238E27FC236}">
                    <a16:creationId xmlns:a16="http://schemas.microsoft.com/office/drawing/2014/main" id="{AF0D4813-2968-42BB-882A-34C1D168BB3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>
                <a:extLst>
                  <a:ext uri="{FF2B5EF4-FFF2-40B4-BE49-F238E27FC236}">
                    <a16:creationId xmlns:a16="http://schemas.microsoft.com/office/drawing/2014/main" id="{3D91CD00-D7C5-4C94-B99B-A33832CC518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3A1D299B-9A48-4D8D-9255-3DF479D41792}"/>
              </a:ext>
            </a:extLst>
          </p:cNvPr>
          <p:cNvGrpSpPr/>
          <p:nvPr/>
        </p:nvGrpSpPr>
        <p:grpSpPr>
          <a:xfrm>
            <a:off x="8966638" y="1403104"/>
            <a:ext cx="716960" cy="398659"/>
            <a:chOff x="1708727" y="1089891"/>
            <a:chExt cx="2327563" cy="118225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300000">
              <a:rot lat="0" lon="18600000" rev="600000"/>
            </a:camera>
            <a:lightRig rig="threePt" dir="t"/>
          </a:scene3d>
        </p:grpSpPr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F6DFE8B-1B06-44B3-A5DE-55C79CDB491F}"/>
                </a:ext>
              </a:extLst>
            </p:cNvPr>
            <p:cNvSpPr/>
            <p:nvPr/>
          </p:nvSpPr>
          <p:spPr>
            <a:xfrm>
              <a:off x="1708727" y="1089891"/>
              <a:ext cx="2327563" cy="11822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5FBAEAF8-5391-45C9-9171-0E91EDF7EB55}"/>
                </a:ext>
              </a:extLst>
            </p:cNvPr>
            <p:cNvGrpSpPr/>
            <p:nvPr/>
          </p:nvGrpSpPr>
          <p:grpSpPr>
            <a:xfrm>
              <a:off x="1792316" y="1172325"/>
              <a:ext cx="664098" cy="1012772"/>
              <a:chOff x="1792316" y="1172325"/>
              <a:chExt cx="664098" cy="1012772"/>
            </a:xfrm>
          </p:grpSpPr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4F152F77-1E58-45A4-BC2D-566E616F02D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CF52193A-995C-46AF-BFE4-AA1F3AC18BED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D436610D-20AB-48C3-ACF6-4F2AF730C335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BD45A492-DA59-4B29-8FC7-E37655FAAEEC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8" name="Rectangle 557">
                <a:extLst>
                  <a:ext uri="{FF2B5EF4-FFF2-40B4-BE49-F238E27FC236}">
                    <a16:creationId xmlns:a16="http://schemas.microsoft.com/office/drawing/2014/main" id="{6C5F30C2-1863-4537-BC17-7513059E310A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9" name="Rectangle 558">
                <a:extLst>
                  <a:ext uri="{FF2B5EF4-FFF2-40B4-BE49-F238E27FC236}">
                    <a16:creationId xmlns:a16="http://schemas.microsoft.com/office/drawing/2014/main" id="{965A82D2-DC41-4801-8A7E-C931C81DB4D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7711F0E6-3043-4C27-B074-B575980F32D9}"/>
                </a:ext>
              </a:extLst>
            </p:cNvPr>
            <p:cNvGrpSpPr/>
            <p:nvPr/>
          </p:nvGrpSpPr>
          <p:grpSpPr>
            <a:xfrm>
              <a:off x="2535846" y="1172325"/>
              <a:ext cx="664098" cy="1012772"/>
              <a:chOff x="1792316" y="1172325"/>
              <a:chExt cx="664098" cy="1012772"/>
            </a:xfrm>
          </p:grpSpPr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68D111C1-DDCC-4E12-87E5-A3FD177B4C2A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384E655E-17E3-4E97-9A34-8A7461807364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04DADF42-1AD9-4BA8-B7D0-5DCD5A40DCD8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65896601-E667-424E-94C9-FE2D28AD29D4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537EC419-09E0-43CC-A775-3CCF5F6F87A3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C3CF5F4C-9CF6-4418-B347-32472D9F55E5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BCD8B66-2C9D-4F78-A542-6E120CCB20E2}"/>
                </a:ext>
              </a:extLst>
            </p:cNvPr>
            <p:cNvGrpSpPr/>
            <p:nvPr/>
          </p:nvGrpSpPr>
          <p:grpSpPr>
            <a:xfrm>
              <a:off x="3279375" y="1172325"/>
              <a:ext cx="664098" cy="1012772"/>
              <a:chOff x="1792316" y="1172325"/>
              <a:chExt cx="664098" cy="1012772"/>
            </a:xfrm>
          </p:grpSpPr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D805F48E-CF44-44D1-A94C-BE234B252A50}"/>
                  </a:ext>
                </a:extLst>
              </p:cNvPr>
              <p:cNvSpPr/>
              <p:nvPr/>
            </p:nvSpPr>
            <p:spPr>
              <a:xfrm>
                <a:off x="1792316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E8CE4FA8-2AB8-4B7E-9E65-B1B45488A388}"/>
                  </a:ext>
                </a:extLst>
              </p:cNvPr>
              <p:cNvSpPr/>
              <p:nvPr/>
            </p:nvSpPr>
            <p:spPr>
              <a:xfrm>
                <a:off x="2136374" y="1172325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4" name="Rectangle 543">
                <a:extLst>
                  <a:ext uri="{FF2B5EF4-FFF2-40B4-BE49-F238E27FC236}">
                    <a16:creationId xmlns:a16="http://schemas.microsoft.com/office/drawing/2014/main" id="{10A5E0E5-F851-4307-9FD7-AFE6DF3EADAC}"/>
                  </a:ext>
                </a:extLst>
              </p:cNvPr>
              <p:cNvSpPr/>
              <p:nvPr/>
            </p:nvSpPr>
            <p:spPr>
              <a:xfrm>
                <a:off x="1792316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B5E8ABBB-D0E1-48A6-92D1-869EFDEFA483}"/>
                  </a:ext>
                </a:extLst>
              </p:cNvPr>
              <p:cNvSpPr/>
              <p:nvPr/>
            </p:nvSpPr>
            <p:spPr>
              <a:xfrm>
                <a:off x="2136374" y="1518691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21413E84-8510-43FB-95CA-6B1CDB659C80}"/>
                  </a:ext>
                </a:extLst>
              </p:cNvPr>
              <p:cNvSpPr/>
              <p:nvPr/>
            </p:nvSpPr>
            <p:spPr>
              <a:xfrm>
                <a:off x="1792316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A0CF444F-48FC-463B-9DBF-1C6A65A316F4}"/>
                  </a:ext>
                </a:extLst>
              </p:cNvPr>
              <p:cNvSpPr/>
              <p:nvPr/>
            </p:nvSpPr>
            <p:spPr>
              <a:xfrm>
                <a:off x="2136374" y="1865057"/>
                <a:ext cx="320040" cy="32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ES" sz="1100"/>
              </a:p>
            </p:txBody>
          </p:sp>
        </p:grp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B2755888-788B-44C3-AE74-86125D50B040}"/>
              </a:ext>
            </a:extLst>
          </p:cNvPr>
          <p:cNvGrpSpPr>
            <a:grpSpLocks noChangeAspect="1"/>
          </p:cNvGrpSpPr>
          <p:nvPr/>
        </p:nvGrpSpPr>
        <p:grpSpPr>
          <a:xfrm>
            <a:off x="10291922" y="1278088"/>
            <a:ext cx="762850" cy="500943"/>
            <a:chOff x="2545148" y="764680"/>
            <a:chExt cx="7164867" cy="4704967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C8CED120-DB62-421A-A55F-35E7FF2B37CE}"/>
                </a:ext>
              </a:extLst>
            </p:cNvPr>
            <p:cNvSpPr/>
            <p:nvPr/>
          </p:nvSpPr>
          <p:spPr>
            <a:xfrm>
              <a:off x="2545148" y="1940337"/>
              <a:ext cx="6794795" cy="2977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2" name="Rectangle 143">
              <a:extLst>
                <a:ext uri="{FF2B5EF4-FFF2-40B4-BE49-F238E27FC236}">
                  <a16:creationId xmlns:a16="http://schemas.microsoft.com/office/drawing/2014/main" id="{62BA9507-2382-4DBF-9591-155945354756}"/>
                </a:ext>
              </a:extLst>
            </p:cNvPr>
            <p:cNvSpPr/>
            <p:nvPr/>
          </p:nvSpPr>
          <p:spPr>
            <a:xfrm>
              <a:off x="2545148" y="5012276"/>
              <a:ext cx="6794794" cy="457371"/>
            </a:xfrm>
            <a:custGeom>
              <a:avLst/>
              <a:gdLst>
                <a:gd name="connsiteX0" fmla="*/ 0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0 w 4928598"/>
                <a:gd name="connsiteY4" fmla="*/ 0 h 311683"/>
                <a:gd name="connsiteX0" fmla="*/ 250372 w 4928598"/>
                <a:gd name="connsiteY0" fmla="*/ 0 h 311683"/>
                <a:gd name="connsiteX1" fmla="*/ 49285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623798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  <a:gd name="connsiteX0" fmla="*/ 250372 w 4928598"/>
                <a:gd name="connsiteY0" fmla="*/ 0 h 311683"/>
                <a:gd name="connsiteX1" fmla="*/ 4748183 w 4928598"/>
                <a:gd name="connsiteY1" fmla="*/ 0 h 311683"/>
                <a:gd name="connsiteX2" fmla="*/ 4928598 w 4928598"/>
                <a:gd name="connsiteY2" fmla="*/ 311683 h 311683"/>
                <a:gd name="connsiteX3" fmla="*/ 0 w 4928598"/>
                <a:gd name="connsiteY3" fmla="*/ 311683 h 311683"/>
                <a:gd name="connsiteX4" fmla="*/ 250372 w 4928598"/>
                <a:gd name="connsiteY4" fmla="*/ 0 h 31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598" h="311683">
                  <a:moveTo>
                    <a:pt x="250372" y="0"/>
                  </a:moveTo>
                  <a:lnTo>
                    <a:pt x="4748183" y="0"/>
                  </a:lnTo>
                  <a:lnTo>
                    <a:pt x="4928598" y="311683"/>
                  </a:lnTo>
                  <a:lnTo>
                    <a:pt x="0" y="311683"/>
                  </a:lnTo>
                  <a:lnTo>
                    <a:pt x="2503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3" name="L-Shape 562">
              <a:extLst>
                <a:ext uri="{FF2B5EF4-FFF2-40B4-BE49-F238E27FC236}">
                  <a16:creationId xmlns:a16="http://schemas.microsoft.com/office/drawing/2014/main" id="{98AB33EB-7A1C-48C9-89B8-CFEDF000ED8A}"/>
                </a:ext>
              </a:extLst>
            </p:cNvPr>
            <p:cNvSpPr/>
            <p:nvPr/>
          </p:nvSpPr>
          <p:spPr>
            <a:xfrm rot="5400000">
              <a:off x="8370284" y="663770"/>
              <a:ext cx="1175657" cy="1377478"/>
            </a:xfrm>
            <a:prstGeom prst="corner">
              <a:avLst>
                <a:gd name="adj1" fmla="val 55556"/>
                <a:gd name="adj2" fmla="val 5185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8138967D-8C53-411C-A3B9-A45D4184E5FF}"/>
                </a:ext>
              </a:extLst>
            </p:cNvPr>
            <p:cNvSpPr/>
            <p:nvPr/>
          </p:nvSpPr>
          <p:spPr>
            <a:xfrm>
              <a:off x="3280299" y="2454727"/>
              <a:ext cx="2619757" cy="1948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B144B297-68FA-47D7-BF00-450085F0096A}"/>
                </a:ext>
              </a:extLst>
            </p:cNvPr>
            <p:cNvSpPr/>
            <p:nvPr/>
          </p:nvSpPr>
          <p:spPr>
            <a:xfrm>
              <a:off x="9583689" y="764680"/>
              <a:ext cx="126326" cy="6069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4511AECD-D84F-4E0E-9D49-492CDAAF2EC8}"/>
                </a:ext>
              </a:extLst>
            </p:cNvPr>
            <p:cNvSpPr/>
            <p:nvPr/>
          </p:nvSpPr>
          <p:spPr>
            <a:xfrm>
              <a:off x="3174490" y="2718894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ACFC780-997C-4AF5-B18E-41BBF4C4BB5D}"/>
                </a:ext>
              </a:extLst>
            </p:cNvPr>
            <p:cNvSpPr/>
            <p:nvPr/>
          </p:nvSpPr>
          <p:spPr>
            <a:xfrm>
              <a:off x="3188860" y="3743091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1017ED32-07E7-4D14-B82B-F44B909D43B4}"/>
                </a:ext>
              </a:extLst>
            </p:cNvPr>
            <p:cNvCxnSpPr/>
            <p:nvPr/>
          </p:nvCxnSpPr>
          <p:spPr>
            <a:xfrm>
              <a:off x="3494314" y="3429000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id="{653FB2F7-C8CB-463A-B61F-B3CC47E6B463}"/>
                </a:ext>
              </a:extLst>
            </p:cNvPr>
            <p:cNvCxnSpPr/>
            <p:nvPr/>
          </p:nvCxnSpPr>
          <p:spPr>
            <a:xfrm>
              <a:off x="3494314" y="354874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id="{EA094409-C77F-4168-949F-C550AC209BC7}"/>
                </a:ext>
              </a:extLst>
            </p:cNvPr>
            <p:cNvCxnSpPr/>
            <p:nvPr/>
          </p:nvCxnSpPr>
          <p:spPr>
            <a:xfrm>
              <a:off x="3494314" y="366689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B0BE6C00-2BEE-4540-AFCB-A2A07FC6DCD4}"/>
                </a:ext>
              </a:extLst>
            </p:cNvPr>
            <p:cNvCxnSpPr/>
            <p:nvPr/>
          </p:nvCxnSpPr>
          <p:spPr>
            <a:xfrm>
              <a:off x="3494314" y="378663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09613193-C74C-4F15-AD6F-FE35A6EAC2F4}"/>
                </a:ext>
              </a:extLst>
            </p:cNvPr>
            <p:cNvCxnSpPr/>
            <p:nvPr/>
          </p:nvCxnSpPr>
          <p:spPr>
            <a:xfrm>
              <a:off x="3494314" y="3913411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A747FF73-9EC8-4B1C-838B-1A3FE8B623D4}"/>
                </a:ext>
              </a:extLst>
            </p:cNvPr>
            <p:cNvCxnSpPr/>
            <p:nvPr/>
          </p:nvCxnSpPr>
          <p:spPr>
            <a:xfrm>
              <a:off x="3494314" y="403315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B1924B10-552E-40A2-8D3D-3D6AF50BED2F}"/>
                </a:ext>
              </a:extLst>
            </p:cNvPr>
            <p:cNvCxnSpPr/>
            <p:nvPr/>
          </p:nvCxnSpPr>
          <p:spPr>
            <a:xfrm>
              <a:off x="3494314" y="4151303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id="{1FCD01F6-B773-40D8-A08B-08CDF247CFDE}"/>
                </a:ext>
              </a:extLst>
            </p:cNvPr>
            <p:cNvCxnSpPr/>
            <p:nvPr/>
          </p:nvCxnSpPr>
          <p:spPr>
            <a:xfrm>
              <a:off x="3494314" y="4271046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8843E803-ADD7-4CE9-931D-192BAF8CD426}"/>
                </a:ext>
              </a:extLst>
            </p:cNvPr>
            <p:cNvSpPr/>
            <p:nvPr/>
          </p:nvSpPr>
          <p:spPr>
            <a:xfrm>
              <a:off x="5746932" y="3291838"/>
              <a:ext cx="91440" cy="2743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62C684A4-0845-4924-9AAA-972FEF1E7A0D}"/>
                </a:ext>
              </a:extLst>
            </p:cNvPr>
            <p:cNvSpPr/>
            <p:nvPr/>
          </p:nvSpPr>
          <p:spPr>
            <a:xfrm>
              <a:off x="6769615" y="3867771"/>
              <a:ext cx="1900785" cy="535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7EDFDBCE-365F-41AF-BE75-C1380F6886A1}"/>
                </a:ext>
              </a:extLst>
            </p:cNvPr>
            <p:cNvSpPr/>
            <p:nvPr/>
          </p:nvSpPr>
          <p:spPr>
            <a:xfrm>
              <a:off x="7125647" y="2454727"/>
              <a:ext cx="1188720" cy="11887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DDE0103C-D466-45D3-B127-A15159D92610}"/>
                </a:ext>
              </a:extLst>
            </p:cNvPr>
            <p:cNvCxnSpPr/>
            <p:nvPr/>
          </p:nvCxnSpPr>
          <p:spPr>
            <a:xfrm>
              <a:off x="7720007" y="3049087"/>
              <a:ext cx="5943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0" name="Rectangle 579">
            <a:extLst>
              <a:ext uri="{FF2B5EF4-FFF2-40B4-BE49-F238E27FC236}">
                <a16:creationId xmlns:a16="http://schemas.microsoft.com/office/drawing/2014/main" id="{BFAE292F-08C0-4405-8842-7A3239A2D4E3}"/>
              </a:ext>
            </a:extLst>
          </p:cNvPr>
          <p:cNvSpPr/>
          <p:nvPr/>
        </p:nvSpPr>
        <p:spPr>
          <a:xfrm>
            <a:off x="9903811" y="2274954"/>
            <a:ext cx="723448" cy="361211"/>
          </a:xfrm>
          <a:prstGeom prst="rect">
            <a:avLst/>
          </a:prstGeom>
          <a:noFill/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dirty="0">
                <a:solidFill>
                  <a:srgbClr val="000099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EMS</a:t>
            </a:r>
            <a:endParaRPr lang="es-ES" sz="1600" dirty="0">
              <a:solidFill>
                <a:srgbClr val="000099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64D704B9-E5BC-4265-A072-E9180932C628}"/>
              </a:ext>
            </a:extLst>
          </p:cNvPr>
          <p:cNvGrpSpPr>
            <a:grpSpLocks noChangeAspect="1"/>
          </p:cNvGrpSpPr>
          <p:nvPr/>
        </p:nvGrpSpPr>
        <p:grpSpPr>
          <a:xfrm>
            <a:off x="11029553" y="1777263"/>
            <a:ext cx="631038" cy="547499"/>
            <a:chOff x="7087778" y="4277821"/>
            <a:chExt cx="1881710" cy="1632602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EA1FA41A-75C9-4950-A19F-CF95453194B5}"/>
                </a:ext>
              </a:extLst>
            </p:cNvPr>
            <p:cNvSpPr/>
            <p:nvPr/>
          </p:nvSpPr>
          <p:spPr>
            <a:xfrm>
              <a:off x="7301685" y="4722724"/>
              <a:ext cx="1453896" cy="1187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9BEDE51A-4B94-4F75-8B1D-2031975E380B}"/>
                </a:ext>
              </a:extLst>
            </p:cNvPr>
            <p:cNvSpPr/>
            <p:nvPr/>
          </p:nvSpPr>
          <p:spPr>
            <a:xfrm>
              <a:off x="8212047" y="4997594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F6DE143D-372D-4614-928C-8EA675AE7C57}"/>
                </a:ext>
              </a:extLst>
            </p:cNvPr>
            <p:cNvSpPr/>
            <p:nvPr/>
          </p:nvSpPr>
          <p:spPr>
            <a:xfrm>
              <a:off x="7584302" y="5175289"/>
              <a:ext cx="444331" cy="735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5" name="Isosceles Triangle 584">
              <a:extLst>
                <a:ext uri="{FF2B5EF4-FFF2-40B4-BE49-F238E27FC236}">
                  <a16:creationId xmlns:a16="http://schemas.microsoft.com/office/drawing/2014/main" id="{F4F79A31-BBE2-430E-9DFA-9761B5745C39}"/>
                </a:ext>
              </a:extLst>
            </p:cNvPr>
            <p:cNvSpPr/>
            <p:nvPr/>
          </p:nvSpPr>
          <p:spPr>
            <a:xfrm>
              <a:off x="7087778" y="4277821"/>
              <a:ext cx="1881710" cy="5491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7FB5342B-FA42-4908-8052-9CA1BEE09ADD}"/>
                </a:ext>
              </a:extLst>
            </p:cNvPr>
            <p:cNvCxnSpPr>
              <a:cxnSpLocks/>
            </p:cNvCxnSpPr>
            <p:nvPr/>
          </p:nvCxnSpPr>
          <p:spPr>
            <a:xfrm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E7263D59-5907-49FC-95C6-DF697F738A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12047" y="4997594"/>
              <a:ext cx="365760" cy="365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9D1E042B-E5C5-467D-B174-D01258261357}"/>
                </a:ext>
              </a:extLst>
            </p:cNvPr>
            <p:cNvSpPr/>
            <p:nvPr/>
          </p:nvSpPr>
          <p:spPr>
            <a:xfrm>
              <a:off x="7905847" y="550266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5E03A0E5-0131-4292-A8AB-96BE44F495D8}"/>
              </a:ext>
            </a:extLst>
          </p:cNvPr>
          <p:cNvGrpSpPr/>
          <p:nvPr/>
        </p:nvGrpSpPr>
        <p:grpSpPr>
          <a:xfrm>
            <a:off x="9916625" y="1346637"/>
            <a:ext cx="195143" cy="505650"/>
            <a:chOff x="9130263" y="960417"/>
            <a:chExt cx="602901" cy="12073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90" name="Group 589">
              <a:extLst>
                <a:ext uri="{FF2B5EF4-FFF2-40B4-BE49-F238E27FC236}">
                  <a16:creationId xmlns:a16="http://schemas.microsoft.com/office/drawing/2014/main" id="{D47017FC-5F49-48E3-B9B4-2E786C9E9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0263" y="960417"/>
              <a:ext cx="602901" cy="1207381"/>
              <a:chOff x="8360229" y="2135884"/>
              <a:chExt cx="602901" cy="1207381"/>
            </a:xfrm>
          </p:grpSpPr>
          <p:sp>
            <p:nvSpPr>
              <p:cNvPr id="595" name="Cylinder 594">
                <a:extLst>
                  <a:ext uri="{FF2B5EF4-FFF2-40B4-BE49-F238E27FC236}">
                    <a16:creationId xmlns:a16="http://schemas.microsoft.com/office/drawing/2014/main" id="{FE8EE8CC-3C5A-4381-B79C-8FCEAED7183A}"/>
                  </a:ext>
                </a:extLst>
              </p:cNvPr>
              <p:cNvSpPr/>
              <p:nvPr/>
            </p:nvSpPr>
            <p:spPr>
              <a:xfrm>
                <a:off x="8360229" y="2161011"/>
                <a:ext cx="602901" cy="1182254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6" name="Cylinder 595">
                <a:extLst>
                  <a:ext uri="{FF2B5EF4-FFF2-40B4-BE49-F238E27FC236}">
                    <a16:creationId xmlns:a16="http://schemas.microsoft.com/office/drawing/2014/main" id="{B7F372BA-38EE-428C-B279-B14B3F02DD7C}"/>
                  </a:ext>
                </a:extLst>
              </p:cNvPr>
              <p:cNvSpPr/>
              <p:nvPr/>
            </p:nvSpPr>
            <p:spPr>
              <a:xfrm>
                <a:off x="8512234" y="2135884"/>
                <a:ext cx="298890" cy="9144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91" name="Group 590">
              <a:extLst>
                <a:ext uri="{FF2B5EF4-FFF2-40B4-BE49-F238E27FC236}">
                  <a16:creationId xmlns:a16="http://schemas.microsoft.com/office/drawing/2014/main" id="{97E59908-A945-4E70-AA2E-6F795EB416AC}"/>
                </a:ext>
              </a:extLst>
            </p:cNvPr>
            <p:cNvGrpSpPr/>
            <p:nvPr/>
          </p:nvGrpSpPr>
          <p:grpSpPr>
            <a:xfrm>
              <a:off x="9294553" y="1265017"/>
              <a:ext cx="274320" cy="689987"/>
              <a:chOff x="8210750" y="1197276"/>
              <a:chExt cx="274320" cy="689987"/>
            </a:xfrm>
          </p:grpSpPr>
          <p:cxnSp>
            <p:nvCxnSpPr>
              <p:cNvPr id="592" name="Straight Connector 591">
                <a:extLst>
                  <a:ext uri="{FF2B5EF4-FFF2-40B4-BE49-F238E27FC236}">
                    <a16:creationId xmlns:a16="http://schemas.microsoft.com/office/drawing/2014/main" id="{AF08FF68-0321-42FD-9980-8B327ABFBF5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8347910" y="1197276"/>
                <a:ext cx="0" cy="2743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>
                <a:extLst>
                  <a:ext uri="{FF2B5EF4-FFF2-40B4-BE49-F238E27FC236}">
                    <a16:creationId xmlns:a16="http://schemas.microsoft.com/office/drawing/2014/main" id="{996452D7-AA3B-4E63-992B-E0BC17479F6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20492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>
                <a:extLst>
                  <a:ext uri="{FF2B5EF4-FFF2-40B4-BE49-F238E27FC236}">
                    <a16:creationId xmlns:a16="http://schemas.microsoft.com/office/drawing/2014/main" id="{5D49C7B9-C475-4056-9AFF-2BC70BA3A0B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6200000">
                <a:off x="8347910" y="1750103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7" name="Rectangle: Rounded Corners 596">
            <a:extLst>
              <a:ext uri="{FF2B5EF4-FFF2-40B4-BE49-F238E27FC236}">
                <a16:creationId xmlns:a16="http://schemas.microsoft.com/office/drawing/2014/main" id="{80F6A5CB-A34D-4222-B95F-D683D97A0D3E}"/>
              </a:ext>
            </a:extLst>
          </p:cNvPr>
          <p:cNvSpPr/>
          <p:nvPr/>
        </p:nvSpPr>
        <p:spPr>
          <a:xfrm>
            <a:off x="8620488" y="933232"/>
            <a:ext cx="3265750" cy="1836699"/>
          </a:xfrm>
          <a:prstGeom prst="roundRect">
            <a:avLst/>
          </a:prstGeom>
          <a:noFill/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id="{5639DD21-792D-481F-9857-325B57E3C95F}"/>
              </a:ext>
            </a:extLst>
          </p:cNvPr>
          <p:cNvSpPr/>
          <p:nvPr/>
        </p:nvSpPr>
        <p:spPr>
          <a:xfrm>
            <a:off x="9703065" y="737909"/>
            <a:ext cx="1123818" cy="398299"/>
          </a:xfrm>
          <a:prstGeom prst="rect">
            <a:avLst/>
          </a:prstGeom>
          <a:solidFill>
            <a:srgbClr val="000099"/>
          </a:solidFill>
          <a:ln w="285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b="1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MG N</a:t>
            </a:r>
            <a:endParaRPr lang="es-ES" sz="2000" b="1" dirty="0">
              <a:solidFill>
                <a:schemeClr val="bg1"/>
              </a:solidFill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521C4375-1FDB-4573-9BEB-FA3AA9098575}"/>
              </a:ext>
            </a:extLst>
          </p:cNvPr>
          <p:cNvCxnSpPr>
            <a:cxnSpLocks/>
          </p:cNvCxnSpPr>
          <p:nvPr/>
        </p:nvCxnSpPr>
        <p:spPr>
          <a:xfrm rot="5400000" flipH="1">
            <a:off x="4907540" y="786997"/>
            <a:ext cx="0" cy="53949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93C6FE76-3C10-4727-AC90-FF3C6DB20D42}"/>
                  </a:ext>
                </a:extLst>
              </p:cNvPr>
              <p:cNvSpPr txBox="1"/>
              <p:nvPr/>
            </p:nvSpPr>
            <p:spPr>
              <a:xfrm>
                <a:off x="7621378" y="3027832"/>
                <a:ext cx="501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s-ES" sz="4000" b="1" dirty="0"/>
              </a:p>
            </p:txBody>
          </p:sp>
        </mc:Choice>
        <mc:Fallback xmlns="">
          <p:sp>
            <p:nvSpPr>
              <p:cNvPr id="606" name="TextBox 605">
                <a:extLst>
                  <a:ext uri="{FF2B5EF4-FFF2-40B4-BE49-F238E27FC236}">
                    <a16:creationId xmlns:a16="http://schemas.microsoft.com/office/drawing/2014/main" id="{93C6FE76-3C10-4727-AC90-FF3C6DB20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78" y="3027832"/>
                <a:ext cx="50174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38986F4-EEB4-43ED-9CB2-559ACFE37BB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09011" y="2626673"/>
            <a:ext cx="0" cy="1709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5F39A3EF-78BA-43B4-9868-84F438AF0BEA}"/>
              </a:ext>
            </a:extLst>
          </p:cNvPr>
          <p:cNvCxnSpPr>
            <a:cxnSpLocks/>
          </p:cNvCxnSpPr>
          <p:nvPr/>
        </p:nvCxnSpPr>
        <p:spPr>
          <a:xfrm flipH="1">
            <a:off x="10240844" y="2760174"/>
            <a:ext cx="0" cy="7315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4E7D7243-E754-4C61-B29E-00430C9C8A61}"/>
                  </a:ext>
                </a:extLst>
              </p:cNvPr>
              <p:cNvSpPr txBox="1"/>
              <p:nvPr/>
            </p:nvSpPr>
            <p:spPr>
              <a:xfrm>
                <a:off x="7995411" y="3026611"/>
                <a:ext cx="5017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s-ES" sz="4000" b="1" dirty="0"/>
              </a:p>
            </p:txBody>
          </p:sp>
        </mc:Choice>
        <mc:Fallback xmlns=""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4E7D7243-E754-4C61-B29E-00430C9C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411" y="3026611"/>
                <a:ext cx="50174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2495FB-BA61-49EE-AAC3-EFEFF58C4647}"/>
              </a:ext>
            </a:extLst>
          </p:cNvPr>
          <p:cNvCxnSpPr>
            <a:cxnSpLocks/>
          </p:cNvCxnSpPr>
          <p:nvPr/>
        </p:nvCxnSpPr>
        <p:spPr>
          <a:xfrm>
            <a:off x="2481747" y="2695799"/>
            <a:ext cx="0" cy="57607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3BD3BC8E-3B69-4749-BE99-D3FAEB3CDF1A}"/>
              </a:ext>
            </a:extLst>
          </p:cNvPr>
          <p:cNvCxnSpPr/>
          <p:nvPr/>
        </p:nvCxnSpPr>
        <p:spPr>
          <a:xfrm>
            <a:off x="6064054" y="2656043"/>
            <a:ext cx="0" cy="621792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41F0CD7D-20EC-4394-B7F6-6876B5BF869E}"/>
              </a:ext>
            </a:extLst>
          </p:cNvPr>
          <p:cNvCxnSpPr/>
          <p:nvPr/>
        </p:nvCxnSpPr>
        <p:spPr>
          <a:xfrm>
            <a:off x="2451614" y="3720690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2DB5D421-6270-444F-BB14-CB978D6B73B3}"/>
              </a:ext>
            </a:extLst>
          </p:cNvPr>
          <p:cNvCxnSpPr/>
          <p:nvPr/>
        </p:nvCxnSpPr>
        <p:spPr>
          <a:xfrm>
            <a:off x="6034237" y="3710751"/>
            <a:ext cx="0" cy="45720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3133D9D6-8BBE-48FE-B6B6-7A6F927D125C}"/>
              </a:ext>
            </a:extLst>
          </p:cNvPr>
          <p:cNvCxnSpPr/>
          <p:nvPr/>
        </p:nvCxnSpPr>
        <p:spPr>
          <a:xfrm>
            <a:off x="10106325" y="2636165"/>
            <a:ext cx="0" cy="64008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4E68172A-DCE3-4135-9FAE-E45EEDF9B868}"/>
              </a:ext>
            </a:extLst>
          </p:cNvPr>
          <p:cNvCxnSpPr>
            <a:cxnSpLocks/>
          </p:cNvCxnSpPr>
          <p:nvPr/>
        </p:nvCxnSpPr>
        <p:spPr>
          <a:xfrm rot="16200000">
            <a:off x="5919963" y="-931487"/>
            <a:ext cx="0" cy="841248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0EFABBC5-4D2E-4EED-B9FC-4D67D50BFEC6}"/>
              </a:ext>
            </a:extLst>
          </p:cNvPr>
          <p:cNvCxnSpPr>
            <a:cxnSpLocks/>
          </p:cNvCxnSpPr>
          <p:nvPr/>
        </p:nvCxnSpPr>
        <p:spPr>
          <a:xfrm rot="16200000">
            <a:off x="3869494" y="1526130"/>
            <a:ext cx="0" cy="438912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Rectangle 599">
            <a:extLst>
              <a:ext uri="{FF2B5EF4-FFF2-40B4-BE49-F238E27FC236}">
                <a16:creationId xmlns:a16="http://schemas.microsoft.com/office/drawing/2014/main" id="{CC931CF9-0B73-4056-8279-9F678BB749AC}"/>
              </a:ext>
            </a:extLst>
          </p:cNvPr>
          <p:cNvSpPr/>
          <p:nvPr/>
        </p:nvSpPr>
        <p:spPr>
          <a:xfrm>
            <a:off x="603980" y="3082629"/>
            <a:ext cx="1162288" cy="84265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EMS</a:t>
            </a:r>
          </a:p>
          <a:p>
            <a:pPr algn="ctr"/>
            <a:r>
              <a:rPr lang="es-419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IMMG</a:t>
            </a:r>
            <a:endParaRPr lang="es-E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/>
      <p:bldP spid="6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24B89A-9AE7-4042-80D6-6ED316EA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8686" y="60995"/>
            <a:ext cx="563626" cy="365125"/>
          </a:xfrm>
        </p:spPr>
        <p:txBody>
          <a:bodyPr/>
          <a:lstStyle/>
          <a:p>
            <a:fld id="{F290D131-0A13-4DB6-A40C-08D30D16EEF8}" type="slidenum">
              <a:rPr lang="es-US" sz="2000" smtClean="0">
                <a:solidFill>
                  <a:schemeClr val="tx1"/>
                </a:solidFill>
              </a:rPr>
              <a:t>9</a:t>
            </a:fld>
            <a:endParaRPr lang="es-US" sz="2000" dirty="0">
              <a:solidFill>
                <a:schemeClr val="tx1"/>
              </a:solidFill>
            </a:endParaRPr>
          </a:p>
        </p:txBody>
      </p:sp>
      <p:sp>
        <p:nvSpPr>
          <p:cNvPr id="9" name="Rectángulo 18">
            <a:extLst>
              <a:ext uri="{FF2B5EF4-FFF2-40B4-BE49-F238E27FC236}">
                <a16:creationId xmlns:a16="http://schemas.microsoft.com/office/drawing/2014/main" id="{9AB0A3B7-3A92-41D3-9DC2-B02869D7EDD2}"/>
              </a:ext>
            </a:extLst>
          </p:cNvPr>
          <p:cNvSpPr/>
          <p:nvPr/>
        </p:nvSpPr>
        <p:spPr>
          <a:xfrm>
            <a:off x="1092074" y="1164476"/>
            <a:ext cx="10436611" cy="5182049"/>
          </a:xfrm>
          <a:prstGeom prst="rect">
            <a:avLst/>
          </a:prstGeom>
          <a:solidFill>
            <a:srgbClr val="E5F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0" name="CuadroTexto 19">
            <a:extLst>
              <a:ext uri="{FF2B5EF4-FFF2-40B4-BE49-F238E27FC236}">
                <a16:creationId xmlns:a16="http://schemas.microsoft.com/office/drawing/2014/main" id="{22BE81E1-BB21-465E-8FC9-6CDB1DA99677}"/>
              </a:ext>
            </a:extLst>
          </p:cNvPr>
          <p:cNvSpPr txBox="1"/>
          <p:nvPr/>
        </p:nvSpPr>
        <p:spPr>
          <a:xfrm>
            <a:off x="1010940" y="498717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63BBA641-1219-4760-AC96-8984A159E288}"/>
              </a:ext>
            </a:extLst>
          </p:cNvPr>
          <p:cNvSpPr txBox="1"/>
          <p:nvPr/>
        </p:nvSpPr>
        <p:spPr>
          <a:xfrm>
            <a:off x="1272171" y="1308676"/>
            <a:ext cx="101299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200" b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Motivación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b="1" i="1" dirty="0">
                <a:solidFill>
                  <a:srgbClr val="005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Conceptos Generales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Metodología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Simulación y Análisis de Resultados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Validación Experimental en Tiempo Real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Discusión y Conclusiones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Trabajos Futuros</a:t>
            </a:r>
          </a:p>
          <a:p>
            <a:endParaRPr lang="es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Aporte Científico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206B0-D8DB-4D5B-8CB1-0D52FA5E12C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1255" y="243558"/>
            <a:ext cx="1126743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D43AF-DAE6-4080-9632-285F0CF96E0C}"/>
              </a:ext>
            </a:extLst>
          </p:cNvPr>
          <p:cNvCxnSpPr>
            <a:cxnSpLocks/>
          </p:cNvCxnSpPr>
          <p:nvPr/>
        </p:nvCxnSpPr>
        <p:spPr>
          <a:xfrm flipV="1">
            <a:off x="11919856" y="447892"/>
            <a:ext cx="0" cy="6144778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37FE09-44B1-4CD1-900C-42520FB4F35A}"/>
              </a:ext>
            </a:extLst>
          </p:cNvPr>
          <p:cNvCxnSpPr>
            <a:cxnSpLocks/>
          </p:cNvCxnSpPr>
          <p:nvPr/>
        </p:nvCxnSpPr>
        <p:spPr>
          <a:xfrm flipV="1">
            <a:off x="261255" y="243558"/>
            <a:ext cx="0" cy="6349112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0B153A-8B81-4508-BA93-1730ED0FCD46}"/>
              </a:ext>
            </a:extLst>
          </p:cNvPr>
          <p:cNvCxnSpPr>
            <a:cxnSpLocks/>
          </p:cNvCxnSpPr>
          <p:nvPr/>
        </p:nvCxnSpPr>
        <p:spPr>
          <a:xfrm>
            <a:off x="261255" y="6592670"/>
            <a:ext cx="11658601" cy="0"/>
          </a:xfrm>
          <a:prstGeom prst="line">
            <a:avLst/>
          </a:prstGeom>
          <a:ln>
            <a:solidFill>
              <a:srgbClr val="207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3">
            <a:extLst>
              <a:ext uri="{FF2B5EF4-FFF2-40B4-BE49-F238E27FC236}">
                <a16:creationId xmlns:a16="http://schemas.microsoft.com/office/drawing/2014/main" id="{F9980F90-AA3B-48E5-9883-4D0BB823CCA6}"/>
              </a:ext>
            </a:extLst>
          </p:cNvPr>
          <p:cNvGrpSpPr/>
          <p:nvPr/>
        </p:nvGrpSpPr>
        <p:grpSpPr>
          <a:xfrm rot="5400000">
            <a:off x="-2215805" y="3397431"/>
            <a:ext cx="5760720" cy="137468"/>
            <a:chOff x="842670" y="6366526"/>
            <a:chExt cx="8686800" cy="137468"/>
          </a:xfrm>
        </p:grpSpPr>
        <p:sp>
          <p:nvSpPr>
            <p:cNvPr id="28" name="Rectángulo 14">
              <a:extLst>
                <a:ext uri="{FF2B5EF4-FFF2-40B4-BE49-F238E27FC236}">
                  <a16:creationId xmlns:a16="http://schemas.microsoft.com/office/drawing/2014/main" id="{9D2149EF-6906-4A71-AD30-017A533A7EA7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2CC62332-3215-4A59-830F-9FE4AB5CF825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27332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31302</TotalTime>
  <Words>2959</Words>
  <Application>Microsoft Office PowerPoint</Application>
  <PresentationFormat>Widescreen</PresentationFormat>
  <Paragraphs>845</Paragraphs>
  <Slides>50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Courier New</vt:lpstr>
      <vt:lpstr>SansSerif</vt:lpstr>
      <vt:lpstr>Symbol</vt:lpstr>
      <vt:lpstr>Times New Roman</vt:lpstr>
      <vt:lpstr>Wingdings</vt:lpstr>
      <vt:lpstr>Tema de Office</vt:lpstr>
      <vt:lpstr>Equation</vt:lpstr>
      <vt:lpstr>MathType 7.0 Equation</vt:lpstr>
      <vt:lpstr>Diseño de un sistema de gestión de energía basado en lógica difusa para el intercambio de potencia entre múltiples microrredes aisladas interconectadas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MAURY</dc:creator>
  <cp:lastModifiedBy>Mauricio Rodríguez</cp:lastModifiedBy>
  <cp:revision>931</cp:revision>
  <dcterms:created xsi:type="dcterms:W3CDTF">2018-10-10T14:41:43Z</dcterms:created>
  <dcterms:modified xsi:type="dcterms:W3CDTF">2022-05-24T05:41:11Z</dcterms:modified>
</cp:coreProperties>
</file>